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68" r:id="rId2"/>
    <p:sldId id="315" r:id="rId3"/>
    <p:sldId id="292" r:id="rId4"/>
    <p:sldId id="257" r:id="rId5"/>
    <p:sldId id="256" r:id="rId6"/>
    <p:sldId id="296" r:id="rId7"/>
    <p:sldId id="312" r:id="rId8"/>
    <p:sldId id="317" r:id="rId9"/>
    <p:sldId id="285" r:id="rId10"/>
    <p:sldId id="318" r:id="rId11"/>
    <p:sldId id="311" r:id="rId12"/>
    <p:sldId id="279" r:id="rId13"/>
  </p:sldIdLst>
  <p:sldSz cx="18288000" cy="10287000"/>
  <p:notesSz cx="6858000" cy="9144000"/>
  <p:embeddedFontLst>
    <p:embeddedFont>
      <p:font typeface="Arial Black" panose="020B0A04020102020204" pitchFamily="34" charset="0"/>
      <p:bold r:id="rId15"/>
    </p:embeddedFont>
    <p:embeddedFont>
      <p:font typeface="Francois One" panose="020B0604020202020204" charset="0"/>
      <p:regular r:id="rId16"/>
    </p:embeddedFont>
    <p:embeddedFont>
      <p:font typeface="Roboto Condensed Light" panose="02000000000000000000" pitchFamily="2" charset="0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10303"/>
    <a:srgbClr val="5E85BF"/>
    <a:srgbClr val="F8B2A6"/>
    <a:srgbClr val="C0504D"/>
    <a:srgbClr val="996260"/>
    <a:srgbClr val="4BACC6"/>
    <a:srgbClr val="FF7996"/>
    <a:srgbClr val="FEF4E6"/>
    <a:srgbClr val="F4F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3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E384E9-CBDB-42B4-AEEA-3E1F6300F37A}" type="doc">
      <dgm:prSet loTypeId="urn:microsoft.com/office/officeart/2005/8/layout/vList4" loCatId="picture" qsTypeId="urn:microsoft.com/office/officeart/2005/8/quickstyle/simple1" qsCatId="simple" csTypeId="urn:microsoft.com/office/officeart/2005/8/colors/colorful5" csCatId="colorful" phldr="1"/>
      <dgm:spPr/>
    </dgm:pt>
    <dgm:pt modelId="{DC3358F4-C7FA-4026-A512-BF880FD7B059}">
      <dgm:prSet phldrT="[Text]" custT="1"/>
      <dgm:spPr/>
      <dgm:t>
        <a:bodyPr/>
        <a:lstStyle/>
        <a:p>
          <a:r>
            <a:rPr lang="en-US" sz="5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Luyện</a:t>
          </a:r>
          <a:r>
            <a: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 </a:t>
          </a:r>
          <a:r>
            <a:rPr lang="en-US" sz="5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tập</a:t>
          </a:r>
          <a:r>
            <a: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 </a:t>
          </a:r>
          <a:r>
            <a:rPr lang="en-US" sz="5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dẫn</a:t>
          </a:r>
          <a:r>
            <a: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 </a:t>
          </a:r>
          <a:r>
            <a:rPr lang="en-US" sz="5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bóng</a:t>
          </a:r>
          <a:r>
            <a: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 </a:t>
          </a:r>
          <a:r>
            <a:rPr lang="vi-VN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trên đường vòng</a:t>
          </a:r>
          <a:endParaRPr lang="en-US" sz="5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8EA256-B4FF-4022-B99F-3C05126D84E9}" type="parTrans" cxnId="{9BDB842C-E409-443D-9BEC-DCB6CE05FDA6}">
      <dgm:prSet/>
      <dgm:spPr/>
      <dgm:t>
        <a:bodyPr/>
        <a:lstStyle/>
        <a:p>
          <a:endParaRPr lang="en-US"/>
        </a:p>
      </dgm:t>
    </dgm:pt>
    <dgm:pt modelId="{4AE38FF4-037E-4C08-A36C-FC9FA172FDCA}" type="sibTrans" cxnId="{9BDB842C-E409-443D-9BEC-DCB6CE05FDA6}">
      <dgm:prSet/>
      <dgm:spPr/>
      <dgm:t>
        <a:bodyPr/>
        <a:lstStyle/>
        <a:p>
          <a:endParaRPr lang="en-US"/>
        </a:p>
      </dgm:t>
    </dgm:pt>
    <dgm:pt modelId="{E4426DFD-D0BF-4171-A9FA-10B42FFA3C78}">
      <dgm:prSet phldrT="[Text]" custT="1"/>
      <dgm:spPr/>
      <dgm:t>
        <a:bodyPr/>
        <a:lstStyle/>
        <a:p>
          <a:r>
            <a:rPr lang="en-US" sz="5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Luyện</a:t>
          </a:r>
          <a:r>
            <a: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 </a:t>
          </a:r>
          <a:r>
            <a:rPr lang="en-US" sz="5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tập</a:t>
          </a:r>
          <a:r>
            <a: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 </a:t>
          </a:r>
          <a:r>
            <a:rPr lang="en-US" sz="5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dẫn</a:t>
          </a:r>
          <a:r>
            <a: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 </a:t>
          </a:r>
          <a:r>
            <a:rPr lang="en-US" sz="5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bóng</a:t>
          </a:r>
          <a:r>
            <a: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 quay </a:t>
          </a:r>
          <a:r>
            <a:rPr lang="en-US" sz="5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trước</a:t>
          </a:r>
          <a:r>
            <a: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 sang </a:t>
          </a:r>
          <a:r>
            <a:rPr lang="en-US" sz="5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phải</a:t>
          </a:r>
          <a:r>
            <a: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, sang </a:t>
          </a:r>
          <a:r>
            <a:rPr lang="en-US" sz="5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trái</a:t>
          </a:r>
          <a:endParaRPr lang="en-US" sz="5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B23B60-C676-4E6B-B607-D91DD4367B40}" type="sibTrans" cxnId="{C3729C87-4077-4BA8-AB7F-D2CB57CBBBBB}">
      <dgm:prSet/>
      <dgm:spPr/>
      <dgm:t>
        <a:bodyPr/>
        <a:lstStyle/>
        <a:p>
          <a:endParaRPr lang="en-US"/>
        </a:p>
      </dgm:t>
    </dgm:pt>
    <dgm:pt modelId="{8739ACB0-1399-429C-83E6-97FA9FE4FCE7}" type="parTrans" cxnId="{C3729C87-4077-4BA8-AB7F-D2CB57CBBBBB}">
      <dgm:prSet/>
      <dgm:spPr/>
      <dgm:t>
        <a:bodyPr/>
        <a:lstStyle/>
        <a:p>
          <a:endParaRPr lang="en-US"/>
        </a:p>
      </dgm:t>
    </dgm:pt>
    <dgm:pt modelId="{5AF2A036-E380-4C69-8D43-EF5FD603D704}" type="pres">
      <dgm:prSet presAssocID="{0CE384E9-CBDB-42B4-AEEA-3E1F6300F37A}" presName="linear" presStyleCnt="0">
        <dgm:presLayoutVars>
          <dgm:dir/>
          <dgm:resizeHandles val="exact"/>
        </dgm:presLayoutVars>
      </dgm:prSet>
      <dgm:spPr/>
    </dgm:pt>
    <dgm:pt modelId="{9B1B56A0-03B7-4926-AE8A-9A7A99D8A01D}" type="pres">
      <dgm:prSet presAssocID="{E4426DFD-D0BF-4171-A9FA-10B42FFA3C78}" presName="comp" presStyleCnt="0"/>
      <dgm:spPr/>
    </dgm:pt>
    <dgm:pt modelId="{D1EB8BA8-AAD9-47CF-BC56-3106C9D0AFF6}" type="pres">
      <dgm:prSet presAssocID="{E4426DFD-D0BF-4171-A9FA-10B42FFA3C78}" presName="box" presStyleLbl="node1" presStyleIdx="0" presStyleCnt="2"/>
      <dgm:spPr/>
    </dgm:pt>
    <dgm:pt modelId="{B8427251-C1AF-46C9-A644-0EB97F70D0F0}" type="pres">
      <dgm:prSet presAssocID="{E4426DFD-D0BF-4171-A9FA-10B42FFA3C78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noFill/>
        </a:ln>
      </dgm:spPr>
    </dgm:pt>
    <dgm:pt modelId="{5CE3B677-8F7B-48EA-A5DB-66160BFCA9BC}" type="pres">
      <dgm:prSet presAssocID="{E4426DFD-D0BF-4171-A9FA-10B42FFA3C78}" presName="text" presStyleLbl="node1" presStyleIdx="0" presStyleCnt="2">
        <dgm:presLayoutVars>
          <dgm:bulletEnabled val="1"/>
        </dgm:presLayoutVars>
      </dgm:prSet>
      <dgm:spPr/>
    </dgm:pt>
    <dgm:pt modelId="{1AA8499B-BC91-40A3-872E-14B28CED0157}" type="pres">
      <dgm:prSet presAssocID="{30B23B60-C676-4E6B-B607-D91DD4367B40}" presName="spacer" presStyleCnt="0"/>
      <dgm:spPr/>
    </dgm:pt>
    <dgm:pt modelId="{78381688-A61E-40EF-9114-99D86E5DE51B}" type="pres">
      <dgm:prSet presAssocID="{DC3358F4-C7FA-4026-A512-BF880FD7B059}" presName="comp" presStyleCnt="0"/>
      <dgm:spPr/>
    </dgm:pt>
    <dgm:pt modelId="{0ABE4631-6500-40A1-B9B6-F827C8EF67B0}" type="pres">
      <dgm:prSet presAssocID="{DC3358F4-C7FA-4026-A512-BF880FD7B059}" presName="box" presStyleLbl="node1" presStyleIdx="1" presStyleCnt="2"/>
      <dgm:spPr/>
    </dgm:pt>
    <dgm:pt modelId="{48188996-0AB6-47D9-A4EE-E9F172A2EDF3}" type="pres">
      <dgm:prSet presAssocID="{DC3358F4-C7FA-4026-A512-BF880FD7B059}" presName="img" presStyleLbl="fgImgPlace1" presStyleIdx="1" presStyleCnt="2" custScaleX="100001" custScaleY="10000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noFill/>
        </a:ln>
      </dgm:spPr>
    </dgm:pt>
    <dgm:pt modelId="{BD7F53F1-1A3F-4DB5-8612-78ED7D374CA9}" type="pres">
      <dgm:prSet presAssocID="{DC3358F4-C7FA-4026-A512-BF880FD7B059}" presName="text" presStyleLbl="node1" presStyleIdx="1" presStyleCnt="2">
        <dgm:presLayoutVars>
          <dgm:bulletEnabled val="1"/>
        </dgm:presLayoutVars>
      </dgm:prSet>
      <dgm:spPr/>
    </dgm:pt>
  </dgm:ptLst>
  <dgm:cxnLst>
    <dgm:cxn modelId="{56C3301C-E1D6-4023-AFA4-C8F8E6035127}" type="presOf" srcId="{E4426DFD-D0BF-4171-A9FA-10B42FFA3C78}" destId="{5CE3B677-8F7B-48EA-A5DB-66160BFCA9BC}" srcOrd="1" destOrd="0" presId="urn:microsoft.com/office/officeart/2005/8/layout/vList4"/>
    <dgm:cxn modelId="{266BCA1C-6796-45A9-B4C4-765CFDDB5FF1}" type="presOf" srcId="{DC3358F4-C7FA-4026-A512-BF880FD7B059}" destId="{0ABE4631-6500-40A1-B9B6-F827C8EF67B0}" srcOrd="0" destOrd="0" presId="urn:microsoft.com/office/officeart/2005/8/layout/vList4"/>
    <dgm:cxn modelId="{9BDB842C-E409-443D-9BEC-DCB6CE05FDA6}" srcId="{0CE384E9-CBDB-42B4-AEEA-3E1F6300F37A}" destId="{DC3358F4-C7FA-4026-A512-BF880FD7B059}" srcOrd="1" destOrd="0" parTransId="{F18EA256-B4FF-4022-B99F-3C05126D84E9}" sibTransId="{4AE38FF4-037E-4C08-A36C-FC9FA172FDCA}"/>
    <dgm:cxn modelId="{F81AE67D-8638-4BB1-9ED4-ED86BC7FB5FC}" type="presOf" srcId="{E4426DFD-D0BF-4171-A9FA-10B42FFA3C78}" destId="{D1EB8BA8-AAD9-47CF-BC56-3106C9D0AFF6}" srcOrd="0" destOrd="0" presId="urn:microsoft.com/office/officeart/2005/8/layout/vList4"/>
    <dgm:cxn modelId="{C3729C87-4077-4BA8-AB7F-D2CB57CBBBBB}" srcId="{0CE384E9-CBDB-42B4-AEEA-3E1F6300F37A}" destId="{E4426DFD-D0BF-4171-A9FA-10B42FFA3C78}" srcOrd="0" destOrd="0" parTransId="{8739ACB0-1399-429C-83E6-97FA9FE4FCE7}" sibTransId="{30B23B60-C676-4E6B-B607-D91DD4367B40}"/>
    <dgm:cxn modelId="{AAF8A8A8-B0F3-4C32-8BF1-7489C11B146F}" type="presOf" srcId="{0CE384E9-CBDB-42B4-AEEA-3E1F6300F37A}" destId="{5AF2A036-E380-4C69-8D43-EF5FD603D704}" srcOrd="0" destOrd="0" presId="urn:microsoft.com/office/officeart/2005/8/layout/vList4"/>
    <dgm:cxn modelId="{D4E513B5-1DC5-4C4C-84E9-80322EC0A2FF}" type="presOf" srcId="{DC3358F4-C7FA-4026-A512-BF880FD7B059}" destId="{BD7F53F1-1A3F-4DB5-8612-78ED7D374CA9}" srcOrd="1" destOrd="0" presId="urn:microsoft.com/office/officeart/2005/8/layout/vList4"/>
    <dgm:cxn modelId="{C698D9EB-7E14-4471-BDBC-CDDBF6A4BEF6}" type="presParOf" srcId="{5AF2A036-E380-4C69-8D43-EF5FD603D704}" destId="{9B1B56A0-03B7-4926-AE8A-9A7A99D8A01D}" srcOrd="0" destOrd="0" presId="urn:microsoft.com/office/officeart/2005/8/layout/vList4"/>
    <dgm:cxn modelId="{BA03D03F-6140-4CEA-9388-C860226B95F2}" type="presParOf" srcId="{9B1B56A0-03B7-4926-AE8A-9A7A99D8A01D}" destId="{D1EB8BA8-AAD9-47CF-BC56-3106C9D0AFF6}" srcOrd="0" destOrd="0" presId="urn:microsoft.com/office/officeart/2005/8/layout/vList4"/>
    <dgm:cxn modelId="{A3E8991D-F3E1-4EDE-BFE8-EED90CAC82FE}" type="presParOf" srcId="{9B1B56A0-03B7-4926-AE8A-9A7A99D8A01D}" destId="{B8427251-C1AF-46C9-A644-0EB97F70D0F0}" srcOrd="1" destOrd="0" presId="urn:microsoft.com/office/officeart/2005/8/layout/vList4"/>
    <dgm:cxn modelId="{8EDB96A8-A6A7-42A3-A481-5500BB3F6F28}" type="presParOf" srcId="{9B1B56A0-03B7-4926-AE8A-9A7A99D8A01D}" destId="{5CE3B677-8F7B-48EA-A5DB-66160BFCA9BC}" srcOrd="2" destOrd="0" presId="urn:microsoft.com/office/officeart/2005/8/layout/vList4"/>
    <dgm:cxn modelId="{94C5776A-768C-4789-BF7F-5CC334898231}" type="presParOf" srcId="{5AF2A036-E380-4C69-8D43-EF5FD603D704}" destId="{1AA8499B-BC91-40A3-872E-14B28CED0157}" srcOrd="1" destOrd="0" presId="urn:microsoft.com/office/officeart/2005/8/layout/vList4"/>
    <dgm:cxn modelId="{5DD0C0C5-9F2C-4BD9-8CBB-31D100BE8296}" type="presParOf" srcId="{5AF2A036-E380-4C69-8D43-EF5FD603D704}" destId="{78381688-A61E-40EF-9114-99D86E5DE51B}" srcOrd="2" destOrd="0" presId="urn:microsoft.com/office/officeart/2005/8/layout/vList4"/>
    <dgm:cxn modelId="{B5707D61-3CCC-4BD9-8288-C547A6326EF5}" type="presParOf" srcId="{78381688-A61E-40EF-9114-99D86E5DE51B}" destId="{0ABE4631-6500-40A1-B9B6-F827C8EF67B0}" srcOrd="0" destOrd="0" presId="urn:microsoft.com/office/officeart/2005/8/layout/vList4"/>
    <dgm:cxn modelId="{6E76C222-30A2-4422-BBBE-2F4F87DB85C4}" type="presParOf" srcId="{78381688-A61E-40EF-9114-99D86E5DE51B}" destId="{48188996-0AB6-47D9-A4EE-E9F172A2EDF3}" srcOrd="1" destOrd="0" presId="urn:microsoft.com/office/officeart/2005/8/layout/vList4"/>
    <dgm:cxn modelId="{EDD79519-00A7-493D-9369-C3E5FBE95CB3}" type="presParOf" srcId="{78381688-A61E-40EF-9114-99D86E5DE51B}" destId="{BD7F53F1-1A3F-4DB5-8612-78ED7D374CA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EB8BA8-AAD9-47CF-BC56-3106C9D0AFF6}">
      <dsp:nvSpPr>
        <dsp:cNvPr id="0" name=""/>
        <dsp:cNvSpPr/>
      </dsp:nvSpPr>
      <dsp:spPr>
        <a:xfrm>
          <a:off x="0" y="0"/>
          <a:ext cx="10648651" cy="211410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Luyện</a:t>
          </a:r>
          <a:r>
            <a:rPr lang="en-US" sz="5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 </a:t>
          </a:r>
          <a:r>
            <a:rPr lang="en-US" sz="5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tập</a:t>
          </a:r>
          <a:r>
            <a:rPr lang="en-US" sz="5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 </a:t>
          </a:r>
          <a:r>
            <a:rPr lang="en-US" sz="5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dẫn</a:t>
          </a:r>
          <a:r>
            <a:rPr lang="en-US" sz="5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 </a:t>
          </a:r>
          <a:r>
            <a:rPr lang="en-US" sz="5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bóng</a:t>
          </a:r>
          <a:r>
            <a:rPr lang="en-US" sz="5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 quay </a:t>
          </a:r>
          <a:r>
            <a:rPr lang="en-US" sz="5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trước</a:t>
          </a:r>
          <a:r>
            <a:rPr lang="en-US" sz="5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 sang </a:t>
          </a:r>
          <a:r>
            <a:rPr lang="en-US" sz="5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phải</a:t>
          </a:r>
          <a:r>
            <a:rPr lang="en-US" sz="5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, sang </a:t>
          </a:r>
          <a:r>
            <a:rPr lang="en-US" sz="5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trái</a:t>
          </a:r>
          <a:endParaRPr lang="en-US" sz="5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41140" y="0"/>
        <a:ext cx="8307510" cy="2114101"/>
      </dsp:txXfrm>
    </dsp:sp>
    <dsp:sp modelId="{B8427251-C1AF-46C9-A644-0EB97F70D0F0}">
      <dsp:nvSpPr>
        <dsp:cNvPr id="0" name=""/>
        <dsp:cNvSpPr/>
      </dsp:nvSpPr>
      <dsp:spPr>
        <a:xfrm>
          <a:off x="211410" y="211410"/>
          <a:ext cx="2129730" cy="16912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BE4631-6500-40A1-B9B6-F827C8EF67B0}">
      <dsp:nvSpPr>
        <dsp:cNvPr id="0" name=""/>
        <dsp:cNvSpPr/>
      </dsp:nvSpPr>
      <dsp:spPr>
        <a:xfrm>
          <a:off x="0" y="2325512"/>
          <a:ext cx="10648651" cy="2114101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Luyện</a:t>
          </a:r>
          <a:r>
            <a:rPr lang="en-US" sz="5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 </a:t>
          </a:r>
          <a:r>
            <a:rPr lang="en-US" sz="5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tập</a:t>
          </a:r>
          <a:r>
            <a:rPr lang="en-US" sz="5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 </a:t>
          </a:r>
          <a:r>
            <a:rPr lang="en-US" sz="5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dẫn</a:t>
          </a:r>
          <a:r>
            <a:rPr lang="en-US" sz="5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 </a:t>
          </a:r>
          <a:r>
            <a:rPr lang="en-US" sz="5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bóng</a:t>
          </a:r>
          <a:r>
            <a:rPr lang="en-US" sz="5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 </a:t>
          </a:r>
          <a:r>
            <a:rPr lang="vi-VN" sz="5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ejaVu Serif Bold" panose="020B0604020202020204" charset="0"/>
              <a:cs typeface="Times New Roman" panose="02020603050405020304" pitchFamily="18" charset="0"/>
            </a:rPr>
            <a:t>trên đường vòng</a:t>
          </a:r>
          <a:endParaRPr lang="en-US" sz="5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41140" y="2325512"/>
        <a:ext cx="8307510" cy="2114101"/>
      </dsp:txXfrm>
    </dsp:sp>
    <dsp:sp modelId="{48188996-0AB6-47D9-A4EE-E9F172A2EDF3}">
      <dsp:nvSpPr>
        <dsp:cNvPr id="0" name=""/>
        <dsp:cNvSpPr/>
      </dsp:nvSpPr>
      <dsp:spPr>
        <a:xfrm>
          <a:off x="211399" y="2536913"/>
          <a:ext cx="2129751" cy="169129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E734C-56CA-4ECC-96E1-8302651D5ED7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0AD12-1B2E-4A70-B2B5-D544AF5F5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90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0AD12-1B2E-4A70-B2B5-D544AF5F5C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96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e522d6102d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7" name="Google Shape;1167;ge522d6102d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c24bb1b51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c24bb1b51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6" name="Google Shape;2566;ge522d6102d_0_1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7" name="Google Shape;2567;ge522d6102d_0_1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74FC3-B0D7-4354-8335-31B6750E4D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160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5" name="Google Shape;22265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66" name="Google Shape;22266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 rot="-3678774" flipH="1">
            <a:off x="14916036" y="-3444427"/>
            <a:ext cx="3891532" cy="7334430"/>
          </a:xfrm>
          <a:custGeom>
            <a:avLst/>
            <a:gdLst/>
            <a:ahLst/>
            <a:cxnLst/>
            <a:rect l="l" t="t" r="r" b="b"/>
            <a:pathLst>
              <a:path w="19647" h="37029" extrusionOk="0">
                <a:moveTo>
                  <a:pt x="9823" y="37029"/>
                </a:moveTo>
                <a:cubicBezTo>
                  <a:pt x="15753" y="37029"/>
                  <a:pt x="18122" y="33528"/>
                  <a:pt x="16991" y="29206"/>
                </a:cubicBezTo>
                <a:cubicBezTo>
                  <a:pt x="16658" y="27944"/>
                  <a:pt x="15777" y="26754"/>
                  <a:pt x="16015" y="25480"/>
                </a:cubicBezTo>
                <a:cubicBezTo>
                  <a:pt x="16300" y="23872"/>
                  <a:pt x="18122" y="23027"/>
                  <a:pt x="18813" y="21563"/>
                </a:cubicBezTo>
                <a:cubicBezTo>
                  <a:pt x="19646" y="19800"/>
                  <a:pt x="18813" y="18443"/>
                  <a:pt x="17562" y="16955"/>
                </a:cubicBezTo>
                <a:cubicBezTo>
                  <a:pt x="16312" y="15467"/>
                  <a:pt x="15336" y="13776"/>
                  <a:pt x="14800" y="11907"/>
                </a:cubicBezTo>
                <a:cubicBezTo>
                  <a:pt x="14372" y="10442"/>
                  <a:pt x="13883" y="8490"/>
                  <a:pt x="14086" y="6977"/>
                </a:cubicBezTo>
                <a:cubicBezTo>
                  <a:pt x="14276" y="5465"/>
                  <a:pt x="14384" y="3846"/>
                  <a:pt x="13657" y="2501"/>
                </a:cubicBezTo>
                <a:cubicBezTo>
                  <a:pt x="12943" y="1143"/>
                  <a:pt x="11752" y="0"/>
                  <a:pt x="9823" y="0"/>
                </a:cubicBezTo>
                <a:cubicBezTo>
                  <a:pt x="7895" y="0"/>
                  <a:pt x="6716" y="1143"/>
                  <a:pt x="5990" y="2489"/>
                </a:cubicBezTo>
                <a:cubicBezTo>
                  <a:pt x="5275" y="3834"/>
                  <a:pt x="5370" y="5465"/>
                  <a:pt x="5573" y="6977"/>
                </a:cubicBezTo>
                <a:cubicBezTo>
                  <a:pt x="5775" y="8490"/>
                  <a:pt x="6049" y="10049"/>
                  <a:pt x="5621" y="11514"/>
                </a:cubicBezTo>
                <a:cubicBezTo>
                  <a:pt x="5073" y="13383"/>
                  <a:pt x="3501" y="14740"/>
                  <a:pt x="2251" y="16229"/>
                </a:cubicBezTo>
                <a:cubicBezTo>
                  <a:pt x="1013" y="17717"/>
                  <a:pt x="1" y="19800"/>
                  <a:pt x="834" y="21563"/>
                </a:cubicBezTo>
                <a:cubicBezTo>
                  <a:pt x="1537" y="23027"/>
                  <a:pt x="3346" y="23872"/>
                  <a:pt x="3644" y="25468"/>
                </a:cubicBezTo>
                <a:cubicBezTo>
                  <a:pt x="3882" y="26754"/>
                  <a:pt x="3001" y="27944"/>
                  <a:pt x="2668" y="29206"/>
                </a:cubicBezTo>
                <a:cubicBezTo>
                  <a:pt x="1525" y="33528"/>
                  <a:pt x="3906" y="37029"/>
                  <a:pt x="9823" y="3702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   </a:t>
            </a:r>
            <a:endParaRPr sz="3600"/>
          </a:p>
        </p:txBody>
      </p:sp>
      <p:sp>
        <p:nvSpPr>
          <p:cNvPr id="28" name="Google Shape;28;p4"/>
          <p:cNvSpPr/>
          <p:nvPr/>
        </p:nvSpPr>
        <p:spPr>
          <a:xfrm>
            <a:off x="14882699" y="7671256"/>
            <a:ext cx="3405298" cy="4080368"/>
          </a:xfrm>
          <a:custGeom>
            <a:avLst/>
            <a:gdLst/>
            <a:ahLst/>
            <a:cxnLst/>
            <a:rect l="l" t="t" r="r" b="b"/>
            <a:pathLst>
              <a:path w="13872" h="16622" extrusionOk="0">
                <a:moveTo>
                  <a:pt x="13645" y="632"/>
                </a:moveTo>
                <a:cubicBezTo>
                  <a:pt x="12717" y="1"/>
                  <a:pt x="11383" y="298"/>
                  <a:pt x="10514" y="1013"/>
                </a:cubicBezTo>
                <a:cubicBezTo>
                  <a:pt x="9633" y="1727"/>
                  <a:pt x="9085" y="2751"/>
                  <a:pt x="8490" y="3716"/>
                </a:cubicBezTo>
                <a:cubicBezTo>
                  <a:pt x="7895" y="4680"/>
                  <a:pt x="7192" y="5656"/>
                  <a:pt x="6144" y="6109"/>
                </a:cubicBezTo>
                <a:cubicBezTo>
                  <a:pt x="4751" y="6740"/>
                  <a:pt x="2989" y="6323"/>
                  <a:pt x="1680" y="7121"/>
                </a:cubicBezTo>
                <a:cubicBezTo>
                  <a:pt x="156" y="8073"/>
                  <a:pt x="1" y="10383"/>
                  <a:pt x="906" y="11943"/>
                </a:cubicBezTo>
                <a:cubicBezTo>
                  <a:pt x="1322" y="12645"/>
                  <a:pt x="1918" y="13252"/>
                  <a:pt x="2680" y="13550"/>
                </a:cubicBezTo>
                <a:cubicBezTo>
                  <a:pt x="3966" y="14050"/>
                  <a:pt x="5394" y="13550"/>
                  <a:pt x="6752" y="13371"/>
                </a:cubicBezTo>
                <a:cubicBezTo>
                  <a:pt x="8371" y="13169"/>
                  <a:pt x="10109" y="13479"/>
                  <a:pt x="11324" y="14550"/>
                </a:cubicBezTo>
                <a:cubicBezTo>
                  <a:pt x="12157" y="15276"/>
                  <a:pt x="12788" y="16384"/>
                  <a:pt x="13872" y="1662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" name="Google Shape;29;p4"/>
          <p:cNvSpPr/>
          <p:nvPr/>
        </p:nvSpPr>
        <p:spPr>
          <a:xfrm flipH="1">
            <a:off x="-152433" y="8317750"/>
            <a:ext cx="1737330" cy="2081740"/>
          </a:xfrm>
          <a:custGeom>
            <a:avLst/>
            <a:gdLst/>
            <a:ahLst/>
            <a:cxnLst/>
            <a:rect l="l" t="t" r="r" b="b"/>
            <a:pathLst>
              <a:path w="13872" h="16622" extrusionOk="0">
                <a:moveTo>
                  <a:pt x="13645" y="632"/>
                </a:moveTo>
                <a:cubicBezTo>
                  <a:pt x="12717" y="1"/>
                  <a:pt x="11383" y="298"/>
                  <a:pt x="10514" y="1013"/>
                </a:cubicBezTo>
                <a:cubicBezTo>
                  <a:pt x="9633" y="1727"/>
                  <a:pt x="9085" y="2751"/>
                  <a:pt x="8490" y="3716"/>
                </a:cubicBezTo>
                <a:cubicBezTo>
                  <a:pt x="7895" y="4680"/>
                  <a:pt x="7192" y="5656"/>
                  <a:pt x="6144" y="6109"/>
                </a:cubicBezTo>
                <a:cubicBezTo>
                  <a:pt x="4751" y="6740"/>
                  <a:pt x="2989" y="6323"/>
                  <a:pt x="1680" y="7121"/>
                </a:cubicBezTo>
                <a:cubicBezTo>
                  <a:pt x="156" y="8073"/>
                  <a:pt x="1" y="10383"/>
                  <a:pt x="906" y="11943"/>
                </a:cubicBezTo>
                <a:cubicBezTo>
                  <a:pt x="1322" y="12645"/>
                  <a:pt x="1918" y="13252"/>
                  <a:pt x="2680" y="13550"/>
                </a:cubicBezTo>
                <a:cubicBezTo>
                  <a:pt x="3966" y="14050"/>
                  <a:pt x="5394" y="13550"/>
                  <a:pt x="6752" y="13371"/>
                </a:cubicBezTo>
                <a:cubicBezTo>
                  <a:pt x="8371" y="13169"/>
                  <a:pt x="10109" y="13479"/>
                  <a:pt x="11324" y="14550"/>
                </a:cubicBezTo>
                <a:cubicBezTo>
                  <a:pt x="12157" y="15276"/>
                  <a:pt x="12788" y="16384"/>
                  <a:pt x="13872" y="166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" name="Google Shape;30;p4"/>
          <p:cNvSpPr/>
          <p:nvPr/>
        </p:nvSpPr>
        <p:spPr>
          <a:xfrm rot="10800000" flipH="1">
            <a:off x="-14" y="0"/>
            <a:ext cx="2077384" cy="3552968"/>
          </a:xfrm>
          <a:custGeom>
            <a:avLst/>
            <a:gdLst/>
            <a:ahLst/>
            <a:cxnLst/>
            <a:rect l="l" t="t" r="r" b="b"/>
            <a:pathLst>
              <a:path w="8967" h="15336" extrusionOk="0">
                <a:moveTo>
                  <a:pt x="6537" y="11573"/>
                </a:moveTo>
                <a:cubicBezTo>
                  <a:pt x="5490" y="11228"/>
                  <a:pt x="4382" y="11454"/>
                  <a:pt x="3311" y="11609"/>
                </a:cubicBezTo>
                <a:cubicBezTo>
                  <a:pt x="2918" y="11668"/>
                  <a:pt x="2501" y="11716"/>
                  <a:pt x="2120" y="11633"/>
                </a:cubicBezTo>
                <a:cubicBezTo>
                  <a:pt x="1727" y="11537"/>
                  <a:pt x="1358" y="11275"/>
                  <a:pt x="1251" y="10882"/>
                </a:cubicBezTo>
                <a:cubicBezTo>
                  <a:pt x="1132" y="10454"/>
                  <a:pt x="1370" y="10025"/>
                  <a:pt x="1644" y="9668"/>
                </a:cubicBezTo>
                <a:cubicBezTo>
                  <a:pt x="2263" y="8846"/>
                  <a:pt x="3132" y="8239"/>
                  <a:pt x="3811" y="7465"/>
                </a:cubicBezTo>
                <a:cubicBezTo>
                  <a:pt x="5371" y="5703"/>
                  <a:pt x="5894" y="2917"/>
                  <a:pt x="4632" y="929"/>
                </a:cubicBezTo>
                <a:cubicBezTo>
                  <a:pt x="4454" y="643"/>
                  <a:pt x="4228" y="381"/>
                  <a:pt x="3930" y="238"/>
                </a:cubicBezTo>
                <a:cubicBezTo>
                  <a:pt x="3406" y="0"/>
                  <a:pt x="2775" y="226"/>
                  <a:pt x="2323" y="595"/>
                </a:cubicBezTo>
                <a:cubicBezTo>
                  <a:pt x="1882" y="953"/>
                  <a:pt x="1537" y="1453"/>
                  <a:pt x="1108" y="1834"/>
                </a:cubicBezTo>
                <a:cubicBezTo>
                  <a:pt x="787" y="2108"/>
                  <a:pt x="406" y="2346"/>
                  <a:pt x="1" y="2381"/>
                </a:cubicBezTo>
                <a:lnTo>
                  <a:pt x="1" y="15335"/>
                </a:lnTo>
                <a:lnTo>
                  <a:pt x="8502" y="15335"/>
                </a:lnTo>
                <a:cubicBezTo>
                  <a:pt x="8966" y="13835"/>
                  <a:pt x="8026" y="12061"/>
                  <a:pt x="6537" y="1157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426450" y="1079000"/>
            <a:ext cx="15435600" cy="7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1"/>
          </p:nvPr>
        </p:nvSpPr>
        <p:spPr>
          <a:xfrm>
            <a:off x="1426450" y="2256350"/>
            <a:ext cx="15435600" cy="68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/>
          <p:nvPr/>
        </p:nvSpPr>
        <p:spPr>
          <a:xfrm rot="-1464930">
            <a:off x="11647771" y="8655577"/>
            <a:ext cx="1366170" cy="1412234"/>
          </a:xfrm>
          <a:custGeom>
            <a:avLst/>
            <a:gdLst/>
            <a:ahLst/>
            <a:cxnLst/>
            <a:rect l="l" t="t" r="r" b="b"/>
            <a:pathLst>
              <a:path w="7352" h="7600" extrusionOk="0">
                <a:moveTo>
                  <a:pt x="3288" y="0"/>
                </a:moveTo>
                <a:lnTo>
                  <a:pt x="2885" y="977"/>
                </a:lnTo>
                <a:cubicBezTo>
                  <a:pt x="2828" y="1091"/>
                  <a:pt x="2719" y="1165"/>
                  <a:pt x="2594" y="1165"/>
                </a:cubicBezTo>
                <a:cubicBezTo>
                  <a:pt x="2583" y="1165"/>
                  <a:pt x="2571" y="1165"/>
                  <a:pt x="2559" y="1163"/>
                </a:cubicBezTo>
                <a:lnTo>
                  <a:pt x="2078" y="1086"/>
                </a:lnTo>
                <a:lnTo>
                  <a:pt x="2559" y="2854"/>
                </a:lnTo>
                <a:cubicBezTo>
                  <a:pt x="2582" y="2966"/>
                  <a:pt x="2498" y="3046"/>
                  <a:pt x="2409" y="3046"/>
                </a:cubicBezTo>
                <a:cubicBezTo>
                  <a:pt x="2375" y="3046"/>
                  <a:pt x="2341" y="3035"/>
                  <a:pt x="2311" y="3009"/>
                </a:cubicBezTo>
                <a:lnTo>
                  <a:pt x="1489" y="2233"/>
                </a:lnTo>
                <a:lnTo>
                  <a:pt x="1458" y="2575"/>
                </a:lnTo>
                <a:cubicBezTo>
                  <a:pt x="1429" y="2749"/>
                  <a:pt x="1277" y="2855"/>
                  <a:pt x="1118" y="2855"/>
                </a:cubicBezTo>
                <a:cubicBezTo>
                  <a:pt x="1107" y="2855"/>
                  <a:pt x="1097" y="2855"/>
                  <a:pt x="1086" y="2854"/>
                </a:cubicBezTo>
                <a:lnTo>
                  <a:pt x="295" y="2699"/>
                </a:lnTo>
                <a:lnTo>
                  <a:pt x="527" y="3707"/>
                </a:lnTo>
                <a:cubicBezTo>
                  <a:pt x="558" y="3846"/>
                  <a:pt x="496" y="3955"/>
                  <a:pt x="388" y="4033"/>
                </a:cubicBezTo>
                <a:lnTo>
                  <a:pt x="0" y="4281"/>
                </a:lnTo>
                <a:lnTo>
                  <a:pt x="1923" y="5134"/>
                </a:lnTo>
                <a:cubicBezTo>
                  <a:pt x="2109" y="5242"/>
                  <a:pt x="2233" y="5444"/>
                  <a:pt x="2171" y="5661"/>
                </a:cubicBezTo>
                <a:lnTo>
                  <a:pt x="2047" y="6095"/>
                </a:lnTo>
                <a:lnTo>
                  <a:pt x="3583" y="5801"/>
                </a:lnTo>
                <a:cubicBezTo>
                  <a:pt x="3592" y="5799"/>
                  <a:pt x="3602" y="5798"/>
                  <a:pt x="3612" y="5798"/>
                </a:cubicBezTo>
                <a:cubicBezTo>
                  <a:pt x="3682" y="5798"/>
                  <a:pt x="3753" y="5845"/>
                  <a:pt x="3753" y="5940"/>
                </a:cubicBezTo>
                <a:lnTo>
                  <a:pt x="3877" y="7600"/>
                </a:lnTo>
                <a:lnTo>
                  <a:pt x="4188" y="7569"/>
                </a:lnTo>
                <a:lnTo>
                  <a:pt x="3970" y="5909"/>
                </a:lnTo>
                <a:cubicBezTo>
                  <a:pt x="3955" y="5832"/>
                  <a:pt x="4033" y="5754"/>
                  <a:pt x="4110" y="5754"/>
                </a:cubicBezTo>
                <a:lnTo>
                  <a:pt x="5677" y="5739"/>
                </a:lnTo>
                <a:lnTo>
                  <a:pt x="5490" y="5335"/>
                </a:lnTo>
                <a:cubicBezTo>
                  <a:pt x="5382" y="5118"/>
                  <a:pt x="5444" y="4886"/>
                  <a:pt x="5646" y="4777"/>
                </a:cubicBezTo>
                <a:lnTo>
                  <a:pt x="7352" y="3552"/>
                </a:lnTo>
                <a:lnTo>
                  <a:pt x="6902" y="3381"/>
                </a:lnTo>
                <a:cubicBezTo>
                  <a:pt x="6778" y="3335"/>
                  <a:pt x="6700" y="3195"/>
                  <a:pt x="6700" y="3086"/>
                </a:cubicBezTo>
                <a:lnTo>
                  <a:pt x="6747" y="2063"/>
                </a:lnTo>
                <a:lnTo>
                  <a:pt x="6002" y="2342"/>
                </a:lnTo>
                <a:cubicBezTo>
                  <a:pt x="5966" y="2356"/>
                  <a:pt x="5929" y="2363"/>
                  <a:pt x="5892" y="2363"/>
                </a:cubicBezTo>
                <a:cubicBezTo>
                  <a:pt x="5768" y="2363"/>
                  <a:pt x="5647" y="2287"/>
                  <a:pt x="5599" y="2156"/>
                </a:cubicBezTo>
                <a:lnTo>
                  <a:pt x="5490" y="1830"/>
                </a:lnTo>
                <a:lnTo>
                  <a:pt x="4839" y="2730"/>
                </a:lnTo>
                <a:cubicBezTo>
                  <a:pt x="4805" y="2781"/>
                  <a:pt x="4759" y="2803"/>
                  <a:pt x="4715" y="2803"/>
                </a:cubicBezTo>
                <a:cubicBezTo>
                  <a:pt x="4637" y="2803"/>
                  <a:pt x="4566" y="2735"/>
                  <a:pt x="4575" y="2637"/>
                </a:cubicBezTo>
                <a:lnTo>
                  <a:pt x="4715" y="822"/>
                </a:lnTo>
                <a:lnTo>
                  <a:pt x="4715" y="822"/>
                </a:lnTo>
                <a:lnTo>
                  <a:pt x="4250" y="993"/>
                </a:lnTo>
                <a:cubicBezTo>
                  <a:pt x="4212" y="1009"/>
                  <a:pt x="4174" y="1017"/>
                  <a:pt x="4136" y="1017"/>
                </a:cubicBezTo>
                <a:cubicBezTo>
                  <a:pt x="4033" y="1017"/>
                  <a:pt x="3934" y="959"/>
                  <a:pt x="3877" y="869"/>
                </a:cubicBezTo>
                <a:lnTo>
                  <a:pt x="3288" y="0"/>
                </a:lnTo>
                <a:close/>
              </a:path>
            </a:pathLst>
          </a:custGeom>
          <a:solidFill>
            <a:srgbClr val="CBE7EA">
              <a:alpha val="3799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" name="Google Shape;34;p4"/>
          <p:cNvSpPr/>
          <p:nvPr/>
        </p:nvSpPr>
        <p:spPr>
          <a:xfrm rot="2700170">
            <a:off x="2715219" y="437847"/>
            <a:ext cx="1053454" cy="1088990"/>
          </a:xfrm>
          <a:custGeom>
            <a:avLst/>
            <a:gdLst/>
            <a:ahLst/>
            <a:cxnLst/>
            <a:rect l="l" t="t" r="r" b="b"/>
            <a:pathLst>
              <a:path w="7352" h="7600" extrusionOk="0">
                <a:moveTo>
                  <a:pt x="3288" y="0"/>
                </a:moveTo>
                <a:lnTo>
                  <a:pt x="2885" y="977"/>
                </a:lnTo>
                <a:cubicBezTo>
                  <a:pt x="2828" y="1091"/>
                  <a:pt x="2719" y="1165"/>
                  <a:pt x="2594" y="1165"/>
                </a:cubicBezTo>
                <a:cubicBezTo>
                  <a:pt x="2583" y="1165"/>
                  <a:pt x="2571" y="1165"/>
                  <a:pt x="2559" y="1163"/>
                </a:cubicBezTo>
                <a:lnTo>
                  <a:pt x="2078" y="1086"/>
                </a:lnTo>
                <a:lnTo>
                  <a:pt x="2559" y="2854"/>
                </a:lnTo>
                <a:cubicBezTo>
                  <a:pt x="2582" y="2966"/>
                  <a:pt x="2498" y="3046"/>
                  <a:pt x="2409" y="3046"/>
                </a:cubicBezTo>
                <a:cubicBezTo>
                  <a:pt x="2375" y="3046"/>
                  <a:pt x="2341" y="3035"/>
                  <a:pt x="2311" y="3009"/>
                </a:cubicBezTo>
                <a:lnTo>
                  <a:pt x="1489" y="2233"/>
                </a:lnTo>
                <a:lnTo>
                  <a:pt x="1458" y="2575"/>
                </a:lnTo>
                <a:cubicBezTo>
                  <a:pt x="1429" y="2749"/>
                  <a:pt x="1277" y="2855"/>
                  <a:pt x="1118" y="2855"/>
                </a:cubicBezTo>
                <a:cubicBezTo>
                  <a:pt x="1107" y="2855"/>
                  <a:pt x="1097" y="2855"/>
                  <a:pt x="1086" y="2854"/>
                </a:cubicBezTo>
                <a:lnTo>
                  <a:pt x="295" y="2699"/>
                </a:lnTo>
                <a:lnTo>
                  <a:pt x="527" y="3707"/>
                </a:lnTo>
                <a:cubicBezTo>
                  <a:pt x="558" y="3846"/>
                  <a:pt x="496" y="3955"/>
                  <a:pt x="388" y="4033"/>
                </a:cubicBezTo>
                <a:lnTo>
                  <a:pt x="0" y="4281"/>
                </a:lnTo>
                <a:lnTo>
                  <a:pt x="1923" y="5134"/>
                </a:lnTo>
                <a:cubicBezTo>
                  <a:pt x="2109" y="5242"/>
                  <a:pt x="2233" y="5444"/>
                  <a:pt x="2171" y="5661"/>
                </a:cubicBezTo>
                <a:lnTo>
                  <a:pt x="2047" y="6095"/>
                </a:lnTo>
                <a:lnTo>
                  <a:pt x="3583" y="5801"/>
                </a:lnTo>
                <a:cubicBezTo>
                  <a:pt x="3592" y="5799"/>
                  <a:pt x="3602" y="5798"/>
                  <a:pt x="3612" y="5798"/>
                </a:cubicBezTo>
                <a:cubicBezTo>
                  <a:pt x="3682" y="5798"/>
                  <a:pt x="3753" y="5845"/>
                  <a:pt x="3753" y="5940"/>
                </a:cubicBezTo>
                <a:lnTo>
                  <a:pt x="3877" y="7600"/>
                </a:lnTo>
                <a:lnTo>
                  <a:pt x="4188" y="7569"/>
                </a:lnTo>
                <a:lnTo>
                  <a:pt x="3970" y="5909"/>
                </a:lnTo>
                <a:cubicBezTo>
                  <a:pt x="3955" y="5832"/>
                  <a:pt x="4033" y="5754"/>
                  <a:pt x="4110" y="5754"/>
                </a:cubicBezTo>
                <a:lnTo>
                  <a:pt x="5677" y="5739"/>
                </a:lnTo>
                <a:lnTo>
                  <a:pt x="5490" y="5335"/>
                </a:lnTo>
                <a:cubicBezTo>
                  <a:pt x="5382" y="5118"/>
                  <a:pt x="5444" y="4886"/>
                  <a:pt x="5646" y="4777"/>
                </a:cubicBezTo>
                <a:lnTo>
                  <a:pt x="7352" y="3552"/>
                </a:lnTo>
                <a:lnTo>
                  <a:pt x="6902" y="3381"/>
                </a:lnTo>
                <a:cubicBezTo>
                  <a:pt x="6778" y="3335"/>
                  <a:pt x="6700" y="3195"/>
                  <a:pt x="6700" y="3086"/>
                </a:cubicBezTo>
                <a:lnTo>
                  <a:pt x="6747" y="2063"/>
                </a:lnTo>
                <a:lnTo>
                  <a:pt x="6002" y="2342"/>
                </a:lnTo>
                <a:cubicBezTo>
                  <a:pt x="5966" y="2356"/>
                  <a:pt x="5929" y="2363"/>
                  <a:pt x="5892" y="2363"/>
                </a:cubicBezTo>
                <a:cubicBezTo>
                  <a:pt x="5768" y="2363"/>
                  <a:pt x="5647" y="2287"/>
                  <a:pt x="5599" y="2156"/>
                </a:cubicBezTo>
                <a:lnTo>
                  <a:pt x="5490" y="1830"/>
                </a:lnTo>
                <a:lnTo>
                  <a:pt x="4839" y="2730"/>
                </a:lnTo>
                <a:cubicBezTo>
                  <a:pt x="4805" y="2781"/>
                  <a:pt x="4759" y="2803"/>
                  <a:pt x="4715" y="2803"/>
                </a:cubicBezTo>
                <a:cubicBezTo>
                  <a:pt x="4637" y="2803"/>
                  <a:pt x="4566" y="2735"/>
                  <a:pt x="4575" y="2637"/>
                </a:cubicBezTo>
                <a:lnTo>
                  <a:pt x="4715" y="822"/>
                </a:lnTo>
                <a:lnTo>
                  <a:pt x="4715" y="822"/>
                </a:lnTo>
                <a:lnTo>
                  <a:pt x="4250" y="993"/>
                </a:lnTo>
                <a:cubicBezTo>
                  <a:pt x="4212" y="1009"/>
                  <a:pt x="4174" y="1017"/>
                  <a:pt x="4136" y="1017"/>
                </a:cubicBezTo>
                <a:cubicBezTo>
                  <a:pt x="4033" y="1017"/>
                  <a:pt x="3934" y="959"/>
                  <a:pt x="3877" y="869"/>
                </a:cubicBezTo>
                <a:lnTo>
                  <a:pt x="3288" y="0"/>
                </a:lnTo>
                <a:close/>
              </a:path>
            </a:pathLst>
          </a:custGeom>
          <a:solidFill>
            <a:srgbClr val="CBE7EA">
              <a:alpha val="3799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52464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11" Type="http://schemas.microsoft.com/office/2007/relationships/hdphoto" Target="../media/hdphoto2.wdp"/><Relationship Id="rId5" Type="http://schemas.openxmlformats.org/officeDocument/2006/relationships/image" Target="../media/image8.svg"/><Relationship Id="rId10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3.mp4"/><Relationship Id="rId7" Type="http://schemas.openxmlformats.org/officeDocument/2006/relationships/image" Target="../media/image33.png"/><Relationship Id="rId12" Type="http://schemas.openxmlformats.org/officeDocument/2006/relationships/image" Target="../media/image37.sv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video" Target="../media/media3.mp4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564600" y="-848660"/>
            <a:ext cx="5932578" cy="51667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-2375017" y="4682045"/>
            <a:ext cx="6807434" cy="59286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999083" y="7939433"/>
            <a:ext cx="1570937" cy="16271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5602506"/>
            <a:ext cx="1682523" cy="174272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902808" y="5068391"/>
            <a:ext cx="12896394" cy="2143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7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99" b="1" i="0" u="none" strike="noStrike" kern="1200" cap="none" spc="147" normalizeH="0" baseline="0" noProof="0" dirty="0" err="1">
                <a:ln>
                  <a:noFill/>
                </a:ln>
                <a:solidFill>
                  <a:srgbClr val="C103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4099" b="1" i="0" u="none" strike="noStrike" kern="1200" cap="none" spc="147" normalizeH="0" baseline="0" noProof="0" dirty="0">
                <a:ln>
                  <a:noFill/>
                </a:ln>
                <a:solidFill>
                  <a:srgbClr val="C103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99" b="1" i="0" u="none" strike="noStrike" kern="1200" cap="none" spc="147" normalizeH="0" baseline="0" noProof="0" dirty="0" err="1">
                <a:ln>
                  <a:noFill/>
                </a:ln>
                <a:solidFill>
                  <a:srgbClr val="C103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4099" b="1" i="0" u="none" strike="noStrike" kern="1200" cap="none" spc="147" normalizeH="0" baseline="0" noProof="0" dirty="0">
                <a:ln>
                  <a:noFill/>
                </a:ln>
                <a:solidFill>
                  <a:srgbClr val="C103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99" b="1" spc="147" dirty="0">
                <a:solidFill>
                  <a:srgbClr val="C1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 Đức Long</a:t>
            </a:r>
            <a:endParaRPr kumimoji="0" lang="en-US" sz="4099" b="1" i="0" u="none" strike="noStrike" kern="1200" cap="none" spc="147" normalizeH="0" baseline="0" noProof="0" dirty="0">
              <a:ln>
                <a:noFill/>
              </a:ln>
              <a:solidFill>
                <a:srgbClr val="C1030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57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99" b="1" i="0" u="none" strike="noStrike" kern="1200" cap="none" spc="147" normalizeH="0" baseline="0" noProof="0" dirty="0">
                <a:ln>
                  <a:noFill/>
                </a:ln>
                <a:solidFill>
                  <a:srgbClr val="C103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en-US" sz="4099" b="1" i="0" u="none" strike="noStrike" kern="1200" cap="none" spc="147" normalizeH="0" baseline="0" noProof="0" dirty="0" err="1">
                <a:ln>
                  <a:noFill/>
                </a:ln>
                <a:solidFill>
                  <a:srgbClr val="C103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4099" b="1" i="0" u="none" strike="noStrike" kern="1200" cap="none" spc="147" normalizeH="0" baseline="0" noProof="0" dirty="0">
                <a:ln>
                  <a:noFill/>
                </a:ln>
                <a:solidFill>
                  <a:srgbClr val="C103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99" b="1" i="0" u="none" strike="noStrike" kern="1200" cap="none" spc="147" normalizeH="0" baseline="0" noProof="0" dirty="0" err="1">
                <a:ln>
                  <a:noFill/>
                </a:ln>
                <a:solidFill>
                  <a:srgbClr val="C103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4099" b="1" i="0" u="none" strike="noStrike" kern="1200" cap="none" spc="147" normalizeH="0" baseline="0" noProof="0" dirty="0">
                <a:ln>
                  <a:noFill/>
                </a:ln>
                <a:solidFill>
                  <a:srgbClr val="C103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99" b="1" i="0" u="none" strike="noStrike" kern="1200" cap="none" spc="147" normalizeH="0" baseline="0" noProof="0" dirty="0" err="1">
                <a:ln>
                  <a:noFill/>
                </a:ln>
                <a:solidFill>
                  <a:srgbClr val="C103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99" b="1" i="0" u="none" strike="noStrike" kern="1200" cap="none" spc="147" normalizeH="0" baseline="0" noProof="0" dirty="0">
                <a:ln>
                  <a:noFill/>
                </a:ln>
                <a:solidFill>
                  <a:srgbClr val="C103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99" b="1" i="0" u="none" strike="noStrike" kern="1200" cap="none" spc="147" normalizeH="0" baseline="0" noProof="0" dirty="0" err="1">
                <a:ln>
                  <a:noFill/>
                </a:ln>
                <a:solidFill>
                  <a:srgbClr val="C103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4099" b="1" i="0" u="none" strike="noStrike" kern="1200" cap="none" spc="147" normalizeH="0" baseline="0" noProof="0" dirty="0">
                <a:ln>
                  <a:noFill/>
                </a:ln>
                <a:solidFill>
                  <a:srgbClr val="C103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99" b="1" i="0" u="none" strike="noStrike" kern="1200" cap="none" spc="147" normalizeH="0" baseline="0" noProof="0" dirty="0" err="1">
                <a:ln>
                  <a:noFill/>
                </a:ln>
                <a:solidFill>
                  <a:srgbClr val="C103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4099" b="1" i="0" u="none" strike="noStrike" kern="1200" cap="none" spc="147" normalizeH="0" baseline="0" noProof="0" dirty="0">
                <a:ln>
                  <a:noFill/>
                </a:ln>
                <a:solidFill>
                  <a:srgbClr val="C103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99" b="1" i="0" u="none" strike="noStrike" kern="1200" cap="none" spc="147" normalizeH="0" baseline="0" noProof="0" dirty="0">
                <a:ln>
                  <a:noFill/>
                </a:ln>
                <a:solidFill>
                  <a:srgbClr val="C103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4099" b="1" i="0" u="none" strike="noStrike" kern="1200" cap="none" spc="147" normalizeH="0" baseline="0" noProof="0" dirty="0">
              <a:ln>
                <a:noFill/>
              </a:ln>
              <a:solidFill>
                <a:srgbClr val="C1030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57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99" b="1" i="0" u="none" strike="noStrike" kern="1200" cap="none" spc="147" normalizeH="0" baseline="0" noProof="0" dirty="0" err="1">
                <a:ln>
                  <a:noFill/>
                </a:ln>
                <a:solidFill>
                  <a:srgbClr val="C103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4099" b="1" i="0" u="none" strike="noStrike" kern="1200" cap="none" spc="147" normalizeH="0" baseline="0" noProof="0" dirty="0">
                <a:ln>
                  <a:noFill/>
                </a:ln>
                <a:solidFill>
                  <a:srgbClr val="C103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THCS </a:t>
            </a:r>
            <a:r>
              <a:rPr lang="vi-VN" sz="4099" b="1" spc="147" dirty="0">
                <a:solidFill>
                  <a:srgbClr val="C103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 Mộ</a:t>
            </a:r>
            <a:endParaRPr kumimoji="0" lang="en-US" sz="4099" b="1" i="0" u="none" strike="noStrike" kern="1200" cap="none" spc="147" normalizeH="0" baseline="0" noProof="0" dirty="0">
              <a:ln>
                <a:noFill/>
              </a:ln>
              <a:solidFill>
                <a:srgbClr val="C1030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66826" y="4658451"/>
            <a:ext cx="3679995" cy="514684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18537" y="2394292"/>
            <a:ext cx="16875129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noProof="0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KỸ THUẬT DẪN BÓNG</a:t>
            </a:r>
            <a:endParaRPr kumimoji="0" lang="en-US" sz="8800" b="1" i="0" u="none" strike="noStrike" kern="1200" normalizeH="0" baseline="0" noProof="0" dirty="0">
              <a:ln w="660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8FDBB40A-33FF-0473-A75B-3A5F3D4DF8FE}"/>
              </a:ext>
            </a:extLst>
          </p:cNvPr>
          <p:cNvSpPr txBox="1"/>
          <p:nvPr/>
        </p:nvSpPr>
        <p:spPr>
          <a:xfrm>
            <a:off x="-3048000" y="654318"/>
            <a:ext cx="1687512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 DẠY:</a:t>
            </a:r>
            <a:endParaRPr kumimoji="0" lang="en-US" sz="96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oogle Shape;20896;p39">
            <a:extLst>
              <a:ext uri="{FF2B5EF4-FFF2-40B4-BE49-F238E27FC236}">
                <a16:creationId xmlns:a16="http://schemas.microsoft.com/office/drawing/2014/main" id="{1DDA3DA3-E6FE-4AA6-9581-FC444BE199DC}"/>
              </a:ext>
            </a:extLst>
          </p:cNvPr>
          <p:cNvGrpSpPr/>
          <p:nvPr/>
        </p:nvGrpSpPr>
        <p:grpSpPr>
          <a:xfrm flipH="1">
            <a:off x="14799802" y="3584356"/>
            <a:ext cx="3417918" cy="7026345"/>
            <a:chOff x="458791" y="603638"/>
            <a:chExt cx="2210568" cy="4764803"/>
          </a:xfrm>
        </p:grpSpPr>
        <p:grpSp>
          <p:nvGrpSpPr>
            <p:cNvPr id="14" name="Google Shape;20897;p39">
              <a:extLst>
                <a:ext uri="{FF2B5EF4-FFF2-40B4-BE49-F238E27FC236}">
                  <a16:creationId xmlns:a16="http://schemas.microsoft.com/office/drawing/2014/main" id="{85B30401-CAAB-409E-B6E8-8C945BDE40F5}"/>
                </a:ext>
              </a:extLst>
            </p:cNvPr>
            <p:cNvGrpSpPr/>
            <p:nvPr/>
          </p:nvGrpSpPr>
          <p:grpSpPr>
            <a:xfrm>
              <a:off x="458791" y="603638"/>
              <a:ext cx="2210568" cy="4764803"/>
              <a:chOff x="1241400" y="5627100"/>
              <a:chExt cx="1370725" cy="2954550"/>
            </a:xfrm>
          </p:grpSpPr>
          <p:sp>
            <p:nvSpPr>
              <p:cNvPr id="16" name="Google Shape;20898;p39">
                <a:extLst>
                  <a:ext uri="{FF2B5EF4-FFF2-40B4-BE49-F238E27FC236}">
                    <a16:creationId xmlns:a16="http://schemas.microsoft.com/office/drawing/2014/main" id="{E4607B2A-18C3-4506-8D9C-D8FBC1DB1D3C}"/>
                  </a:ext>
                </a:extLst>
              </p:cNvPr>
              <p:cNvSpPr/>
              <p:nvPr/>
            </p:nvSpPr>
            <p:spPr>
              <a:xfrm>
                <a:off x="1241400" y="6224800"/>
                <a:ext cx="580750" cy="2356850"/>
              </a:xfrm>
              <a:custGeom>
                <a:avLst/>
                <a:gdLst/>
                <a:ahLst/>
                <a:cxnLst/>
                <a:rect l="l" t="t" r="r" b="b"/>
                <a:pathLst>
                  <a:path w="23230" h="94274" extrusionOk="0">
                    <a:moveTo>
                      <a:pt x="16919" y="0"/>
                    </a:moveTo>
                    <a:lnTo>
                      <a:pt x="0" y="16014"/>
                    </a:lnTo>
                    <a:lnTo>
                      <a:pt x="453" y="92166"/>
                    </a:lnTo>
                    <a:lnTo>
                      <a:pt x="6763" y="94274"/>
                    </a:lnTo>
                    <a:lnTo>
                      <a:pt x="6310" y="18122"/>
                    </a:lnTo>
                    <a:lnTo>
                      <a:pt x="23229" y="2108"/>
                    </a:lnTo>
                    <a:lnTo>
                      <a:pt x="16919" y="0"/>
                    </a:lnTo>
                    <a:close/>
                  </a:path>
                </a:pathLst>
              </a:custGeom>
              <a:solidFill>
                <a:srgbClr val="E7D7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0899;p39">
                <a:extLst>
                  <a:ext uri="{FF2B5EF4-FFF2-40B4-BE49-F238E27FC236}">
                    <a16:creationId xmlns:a16="http://schemas.microsoft.com/office/drawing/2014/main" id="{0C457886-B423-4360-B784-8CB376E3E618}"/>
                  </a:ext>
                </a:extLst>
              </p:cNvPr>
              <p:cNvSpPr/>
              <p:nvPr/>
            </p:nvSpPr>
            <p:spPr>
              <a:xfrm>
                <a:off x="1324150" y="6348325"/>
                <a:ext cx="328025" cy="223332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89333" extrusionOk="0">
                    <a:moveTo>
                      <a:pt x="12287" y="0"/>
                    </a:moveTo>
                    <a:lnTo>
                      <a:pt x="0" y="12050"/>
                    </a:lnTo>
                    <a:lnTo>
                      <a:pt x="476" y="88345"/>
                    </a:lnTo>
                    <a:lnTo>
                      <a:pt x="3453" y="89333"/>
                    </a:lnTo>
                    <a:lnTo>
                      <a:pt x="3453" y="89333"/>
                    </a:lnTo>
                    <a:lnTo>
                      <a:pt x="3000" y="13181"/>
                    </a:lnTo>
                    <a:lnTo>
                      <a:pt x="13121" y="3596"/>
                    </a:lnTo>
                    <a:lnTo>
                      <a:pt x="12287" y="0"/>
                    </a:lnTo>
                    <a:close/>
                  </a:path>
                </a:pathLst>
              </a:custGeom>
              <a:solidFill>
                <a:srgbClr val="DAB7A6">
                  <a:alpha val="452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900;p39">
                <a:extLst>
                  <a:ext uri="{FF2B5EF4-FFF2-40B4-BE49-F238E27FC236}">
                    <a16:creationId xmlns:a16="http://schemas.microsoft.com/office/drawing/2014/main" id="{A50F180D-C3D3-43A1-87F9-E0CF70D30DCF}"/>
                  </a:ext>
                </a:extLst>
              </p:cNvPr>
              <p:cNvSpPr/>
              <p:nvPr/>
            </p:nvSpPr>
            <p:spPr>
              <a:xfrm>
                <a:off x="1267575" y="5627100"/>
                <a:ext cx="1144225" cy="861750"/>
              </a:xfrm>
              <a:custGeom>
                <a:avLst/>
                <a:gdLst/>
                <a:ahLst/>
                <a:cxnLst/>
                <a:rect l="l" t="t" r="r" b="b"/>
                <a:pathLst>
                  <a:path w="45769" h="34470" extrusionOk="0">
                    <a:moveTo>
                      <a:pt x="1" y="1"/>
                    </a:moveTo>
                    <a:lnTo>
                      <a:pt x="942" y="32564"/>
                    </a:lnTo>
                    <a:lnTo>
                      <a:pt x="45769" y="34469"/>
                    </a:lnTo>
                    <a:lnTo>
                      <a:pt x="44852" y="24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7D7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901;p39">
                <a:extLst>
                  <a:ext uri="{FF2B5EF4-FFF2-40B4-BE49-F238E27FC236}">
                    <a16:creationId xmlns:a16="http://schemas.microsoft.com/office/drawing/2014/main" id="{8CFE96CD-4BF9-406A-87B0-BE674601D25F}"/>
                  </a:ext>
                </a:extLst>
              </p:cNvPr>
              <p:cNvSpPr/>
              <p:nvPr/>
            </p:nvSpPr>
            <p:spPr>
              <a:xfrm>
                <a:off x="1399150" y="5708925"/>
                <a:ext cx="931100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37244" h="28208" extrusionOk="0">
                    <a:moveTo>
                      <a:pt x="715" y="692"/>
                    </a:moveTo>
                    <a:lnTo>
                      <a:pt x="35862" y="2609"/>
                    </a:lnTo>
                    <a:lnTo>
                      <a:pt x="36588" y="27517"/>
                    </a:lnTo>
                    <a:lnTo>
                      <a:pt x="1441" y="26029"/>
                    </a:lnTo>
                    <a:lnTo>
                      <a:pt x="715" y="692"/>
                    </a:lnTo>
                    <a:close/>
                    <a:moveTo>
                      <a:pt x="328" y="0"/>
                    </a:moveTo>
                    <a:cubicBezTo>
                      <a:pt x="245" y="0"/>
                      <a:pt x="170" y="44"/>
                      <a:pt x="96" y="97"/>
                    </a:cubicBezTo>
                    <a:cubicBezTo>
                      <a:pt x="24" y="169"/>
                      <a:pt x="0" y="252"/>
                      <a:pt x="0" y="347"/>
                    </a:cubicBezTo>
                    <a:lnTo>
                      <a:pt x="751" y="26362"/>
                    </a:lnTo>
                    <a:cubicBezTo>
                      <a:pt x="774" y="26541"/>
                      <a:pt x="905" y="26672"/>
                      <a:pt x="1084" y="26684"/>
                    </a:cubicBezTo>
                    <a:lnTo>
                      <a:pt x="36910" y="28208"/>
                    </a:lnTo>
                    <a:lnTo>
                      <a:pt x="36934" y="28208"/>
                    </a:lnTo>
                    <a:cubicBezTo>
                      <a:pt x="37029" y="28208"/>
                      <a:pt x="37100" y="28172"/>
                      <a:pt x="37148" y="28113"/>
                    </a:cubicBezTo>
                    <a:cubicBezTo>
                      <a:pt x="37219" y="28041"/>
                      <a:pt x="37243" y="27958"/>
                      <a:pt x="37243" y="27862"/>
                    </a:cubicBezTo>
                    <a:lnTo>
                      <a:pt x="36505" y="2276"/>
                    </a:lnTo>
                    <a:cubicBezTo>
                      <a:pt x="36505" y="2097"/>
                      <a:pt x="36374" y="1966"/>
                      <a:pt x="36195" y="1955"/>
                    </a:cubicBezTo>
                    <a:lnTo>
                      <a:pt x="358" y="2"/>
                    </a:lnTo>
                    <a:cubicBezTo>
                      <a:pt x="348" y="1"/>
                      <a:pt x="338" y="0"/>
                      <a:pt x="3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902;p39">
                <a:extLst>
                  <a:ext uri="{FF2B5EF4-FFF2-40B4-BE49-F238E27FC236}">
                    <a16:creationId xmlns:a16="http://schemas.microsoft.com/office/drawing/2014/main" id="{A77A2FBB-2909-43C7-A895-93AB6D13E773}"/>
                  </a:ext>
                </a:extLst>
              </p:cNvPr>
              <p:cNvSpPr/>
              <p:nvPr/>
            </p:nvSpPr>
            <p:spPr>
              <a:xfrm>
                <a:off x="1267575" y="5627100"/>
                <a:ext cx="1144225" cy="861750"/>
              </a:xfrm>
              <a:custGeom>
                <a:avLst/>
                <a:gdLst/>
                <a:ahLst/>
                <a:cxnLst/>
                <a:rect l="l" t="t" r="r" b="b"/>
                <a:pathLst>
                  <a:path w="45769" h="34470" extrusionOk="0">
                    <a:moveTo>
                      <a:pt x="1" y="1"/>
                    </a:moveTo>
                    <a:lnTo>
                      <a:pt x="942" y="32564"/>
                    </a:lnTo>
                    <a:lnTo>
                      <a:pt x="45769" y="34469"/>
                    </a:lnTo>
                    <a:lnTo>
                      <a:pt x="45769" y="34469"/>
                    </a:lnTo>
                    <a:lnTo>
                      <a:pt x="45721" y="32659"/>
                    </a:lnTo>
                    <a:lnTo>
                      <a:pt x="2942" y="30850"/>
                    </a:lnTo>
                    <a:lnTo>
                      <a:pt x="2061" y="12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B7A6">
                  <a:alpha val="452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0903;p39">
                <a:extLst>
                  <a:ext uri="{FF2B5EF4-FFF2-40B4-BE49-F238E27FC236}">
                    <a16:creationId xmlns:a16="http://schemas.microsoft.com/office/drawing/2014/main" id="{8CF1E944-1BCB-4BD9-99BE-A41A4CF3E9D3}"/>
                  </a:ext>
                </a:extLst>
              </p:cNvPr>
              <p:cNvSpPr/>
              <p:nvPr/>
            </p:nvSpPr>
            <p:spPr>
              <a:xfrm>
                <a:off x="1668563" y="5928535"/>
                <a:ext cx="439039" cy="330653"/>
              </a:xfrm>
              <a:custGeom>
                <a:avLst/>
                <a:gdLst/>
                <a:ahLst/>
                <a:cxnLst/>
                <a:rect l="l" t="t" r="r" b="b"/>
                <a:pathLst>
                  <a:path w="45769" h="34470" extrusionOk="0">
                    <a:moveTo>
                      <a:pt x="1" y="1"/>
                    </a:moveTo>
                    <a:lnTo>
                      <a:pt x="942" y="32564"/>
                    </a:lnTo>
                    <a:lnTo>
                      <a:pt x="45769" y="34469"/>
                    </a:lnTo>
                    <a:lnTo>
                      <a:pt x="44852" y="24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B7A6">
                  <a:alpha val="452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" name="Google Shape;20904;p39">
                <a:extLst>
                  <a:ext uri="{FF2B5EF4-FFF2-40B4-BE49-F238E27FC236}">
                    <a16:creationId xmlns:a16="http://schemas.microsoft.com/office/drawing/2014/main" id="{91D317E0-A972-492C-8F52-C932FCAAA3DE}"/>
                  </a:ext>
                </a:extLst>
              </p:cNvPr>
              <p:cNvGrpSpPr/>
              <p:nvPr/>
            </p:nvGrpSpPr>
            <p:grpSpPr>
              <a:xfrm>
                <a:off x="1944450" y="6276925"/>
                <a:ext cx="666775" cy="568800"/>
                <a:chOff x="1944450" y="6276925"/>
                <a:chExt cx="666775" cy="568800"/>
              </a:xfrm>
            </p:grpSpPr>
            <p:sp>
              <p:nvSpPr>
                <p:cNvPr id="30" name="Google Shape;20905;p39">
                  <a:extLst>
                    <a:ext uri="{FF2B5EF4-FFF2-40B4-BE49-F238E27FC236}">
                      <a16:creationId xmlns:a16="http://schemas.microsoft.com/office/drawing/2014/main" id="{08007943-AC9E-48B5-99E9-48E4A28F2B6A}"/>
                    </a:ext>
                  </a:extLst>
                </p:cNvPr>
                <p:cNvSpPr/>
                <p:nvPr/>
              </p:nvSpPr>
              <p:spPr>
                <a:xfrm>
                  <a:off x="1959050" y="6315550"/>
                  <a:ext cx="409300" cy="52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72" h="20969" extrusionOk="0">
                      <a:moveTo>
                        <a:pt x="209" y="0"/>
                      </a:moveTo>
                      <a:cubicBezTo>
                        <a:pt x="167" y="0"/>
                        <a:pt x="123" y="13"/>
                        <a:pt x="83" y="38"/>
                      </a:cubicBezTo>
                      <a:cubicBezTo>
                        <a:pt x="12" y="97"/>
                        <a:pt x="0" y="216"/>
                        <a:pt x="60" y="311"/>
                      </a:cubicBezTo>
                      <a:lnTo>
                        <a:pt x="16002" y="20897"/>
                      </a:lnTo>
                      <a:cubicBezTo>
                        <a:pt x="16038" y="20933"/>
                        <a:pt x="16097" y="20969"/>
                        <a:pt x="16157" y="20969"/>
                      </a:cubicBezTo>
                      <a:cubicBezTo>
                        <a:pt x="16193" y="20969"/>
                        <a:pt x="16240" y="20957"/>
                        <a:pt x="16276" y="20933"/>
                      </a:cubicBezTo>
                      <a:cubicBezTo>
                        <a:pt x="16359" y="20873"/>
                        <a:pt x="16371" y="20754"/>
                        <a:pt x="16312" y="20671"/>
                      </a:cubicBezTo>
                      <a:lnTo>
                        <a:pt x="357" y="73"/>
                      </a:lnTo>
                      <a:cubicBezTo>
                        <a:pt x="323" y="25"/>
                        <a:pt x="268" y="0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20906;p39">
                  <a:extLst>
                    <a:ext uri="{FF2B5EF4-FFF2-40B4-BE49-F238E27FC236}">
                      <a16:creationId xmlns:a16="http://schemas.microsoft.com/office/drawing/2014/main" id="{80209DB2-D722-44B1-8E47-E22C1BE02F3C}"/>
                    </a:ext>
                  </a:extLst>
                </p:cNvPr>
                <p:cNvSpPr/>
                <p:nvPr/>
              </p:nvSpPr>
              <p:spPr>
                <a:xfrm>
                  <a:off x="2107875" y="6358400"/>
                  <a:ext cx="364950" cy="4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8" h="18707" extrusionOk="0">
                      <a:moveTo>
                        <a:pt x="209" y="1"/>
                      </a:moveTo>
                      <a:cubicBezTo>
                        <a:pt x="167" y="1"/>
                        <a:pt x="123" y="13"/>
                        <a:pt x="84" y="38"/>
                      </a:cubicBezTo>
                      <a:cubicBezTo>
                        <a:pt x="12" y="98"/>
                        <a:pt x="0" y="217"/>
                        <a:pt x="60" y="312"/>
                      </a:cubicBezTo>
                      <a:lnTo>
                        <a:pt x="14240" y="18624"/>
                      </a:lnTo>
                      <a:cubicBezTo>
                        <a:pt x="14288" y="18671"/>
                        <a:pt x="14347" y="18707"/>
                        <a:pt x="14407" y="18707"/>
                      </a:cubicBezTo>
                      <a:cubicBezTo>
                        <a:pt x="14454" y="18707"/>
                        <a:pt x="14478" y="18683"/>
                        <a:pt x="14514" y="18659"/>
                      </a:cubicBezTo>
                      <a:cubicBezTo>
                        <a:pt x="14585" y="18600"/>
                        <a:pt x="14597" y="18481"/>
                        <a:pt x="14538" y="18386"/>
                      </a:cubicBezTo>
                      <a:lnTo>
                        <a:pt x="357" y="74"/>
                      </a:lnTo>
                      <a:cubicBezTo>
                        <a:pt x="323" y="25"/>
                        <a:pt x="268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20907;p39">
                  <a:extLst>
                    <a:ext uri="{FF2B5EF4-FFF2-40B4-BE49-F238E27FC236}">
                      <a16:creationId xmlns:a16="http://schemas.microsoft.com/office/drawing/2014/main" id="{B5AD78A3-1DA5-4503-806D-EF69696DDA3D}"/>
                    </a:ext>
                  </a:extLst>
                </p:cNvPr>
                <p:cNvSpPr/>
                <p:nvPr/>
              </p:nvSpPr>
              <p:spPr>
                <a:xfrm>
                  <a:off x="2229900" y="6365225"/>
                  <a:ext cx="280125" cy="3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5" h="14303" extrusionOk="0">
                      <a:moveTo>
                        <a:pt x="214" y="1"/>
                      </a:moveTo>
                      <a:cubicBezTo>
                        <a:pt x="171" y="1"/>
                        <a:pt x="125" y="13"/>
                        <a:pt x="84" y="39"/>
                      </a:cubicBezTo>
                      <a:cubicBezTo>
                        <a:pt x="13" y="98"/>
                        <a:pt x="1" y="217"/>
                        <a:pt x="60" y="301"/>
                      </a:cubicBezTo>
                      <a:lnTo>
                        <a:pt x="10847" y="14231"/>
                      </a:lnTo>
                      <a:cubicBezTo>
                        <a:pt x="10895" y="14279"/>
                        <a:pt x="10955" y="14303"/>
                        <a:pt x="11014" y="14303"/>
                      </a:cubicBezTo>
                      <a:cubicBezTo>
                        <a:pt x="11062" y="14303"/>
                        <a:pt x="11086" y="14291"/>
                        <a:pt x="11121" y="14267"/>
                      </a:cubicBezTo>
                      <a:cubicBezTo>
                        <a:pt x="11193" y="14207"/>
                        <a:pt x="11205" y="14088"/>
                        <a:pt x="11145" y="13993"/>
                      </a:cubicBezTo>
                      <a:lnTo>
                        <a:pt x="358" y="63"/>
                      </a:lnTo>
                      <a:cubicBezTo>
                        <a:pt x="324" y="22"/>
                        <a:pt x="271" y="1"/>
                        <a:pt x="21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20908;p39">
                  <a:extLst>
                    <a:ext uri="{FF2B5EF4-FFF2-40B4-BE49-F238E27FC236}">
                      <a16:creationId xmlns:a16="http://schemas.microsoft.com/office/drawing/2014/main" id="{65EDCFC8-22C5-41B2-9CA7-602384459CD8}"/>
                    </a:ext>
                  </a:extLst>
                </p:cNvPr>
                <p:cNvSpPr/>
                <p:nvPr/>
              </p:nvSpPr>
              <p:spPr>
                <a:xfrm>
                  <a:off x="2339750" y="6360775"/>
                  <a:ext cx="188425" cy="2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7" h="9588" extrusionOk="0">
                      <a:moveTo>
                        <a:pt x="210" y="0"/>
                      </a:moveTo>
                      <a:cubicBezTo>
                        <a:pt x="168" y="0"/>
                        <a:pt x="125" y="13"/>
                        <a:pt x="84" y="38"/>
                      </a:cubicBezTo>
                      <a:cubicBezTo>
                        <a:pt x="12" y="98"/>
                        <a:pt x="0" y="217"/>
                        <a:pt x="60" y="300"/>
                      </a:cubicBezTo>
                      <a:lnTo>
                        <a:pt x="7180" y="9516"/>
                      </a:lnTo>
                      <a:cubicBezTo>
                        <a:pt x="7227" y="9563"/>
                        <a:pt x="7287" y="9587"/>
                        <a:pt x="7346" y="9587"/>
                      </a:cubicBezTo>
                      <a:cubicBezTo>
                        <a:pt x="7382" y="9575"/>
                        <a:pt x="7418" y="9575"/>
                        <a:pt x="7454" y="9539"/>
                      </a:cubicBezTo>
                      <a:cubicBezTo>
                        <a:pt x="7525" y="9480"/>
                        <a:pt x="7537" y="9361"/>
                        <a:pt x="7477" y="9278"/>
                      </a:cubicBezTo>
                      <a:lnTo>
                        <a:pt x="357" y="62"/>
                      </a:lnTo>
                      <a:cubicBezTo>
                        <a:pt x="317" y="22"/>
                        <a:pt x="265" y="0"/>
                        <a:pt x="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20909;p39">
                  <a:extLst>
                    <a:ext uri="{FF2B5EF4-FFF2-40B4-BE49-F238E27FC236}">
                      <a16:creationId xmlns:a16="http://schemas.microsoft.com/office/drawing/2014/main" id="{2275D1FC-1245-4D4C-A596-544DEE9DD24E}"/>
                    </a:ext>
                  </a:extLst>
                </p:cNvPr>
                <p:cNvSpPr/>
                <p:nvPr/>
              </p:nvSpPr>
              <p:spPr>
                <a:xfrm>
                  <a:off x="2431125" y="6348375"/>
                  <a:ext cx="118800" cy="1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5988" extrusionOk="0">
                      <a:moveTo>
                        <a:pt x="201" y="0"/>
                      </a:moveTo>
                      <a:cubicBezTo>
                        <a:pt x="162" y="0"/>
                        <a:pt x="121" y="11"/>
                        <a:pt x="84" y="34"/>
                      </a:cubicBezTo>
                      <a:cubicBezTo>
                        <a:pt x="12" y="94"/>
                        <a:pt x="0" y="213"/>
                        <a:pt x="60" y="308"/>
                      </a:cubicBezTo>
                      <a:lnTo>
                        <a:pt x="4394" y="5916"/>
                      </a:lnTo>
                      <a:cubicBezTo>
                        <a:pt x="4441" y="5964"/>
                        <a:pt x="4501" y="5987"/>
                        <a:pt x="4561" y="5987"/>
                      </a:cubicBezTo>
                      <a:cubicBezTo>
                        <a:pt x="4584" y="5987"/>
                        <a:pt x="4632" y="5975"/>
                        <a:pt x="4656" y="5952"/>
                      </a:cubicBezTo>
                      <a:cubicBezTo>
                        <a:pt x="4739" y="5880"/>
                        <a:pt x="4751" y="5773"/>
                        <a:pt x="4692" y="5678"/>
                      </a:cubicBezTo>
                      <a:lnTo>
                        <a:pt x="358" y="70"/>
                      </a:lnTo>
                      <a:cubicBezTo>
                        <a:pt x="321" y="26"/>
                        <a:pt x="263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20910;p39">
                  <a:extLst>
                    <a:ext uri="{FF2B5EF4-FFF2-40B4-BE49-F238E27FC236}">
                      <a16:creationId xmlns:a16="http://schemas.microsoft.com/office/drawing/2014/main" id="{D7FF4E91-4736-488A-A0F3-F7A6A9F4932E}"/>
                    </a:ext>
                  </a:extLst>
                </p:cNvPr>
                <p:cNvSpPr/>
                <p:nvPr/>
              </p:nvSpPr>
              <p:spPr>
                <a:xfrm>
                  <a:off x="2505250" y="6330825"/>
                  <a:ext cx="68475" cy="8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" h="3380" extrusionOk="0">
                      <a:moveTo>
                        <a:pt x="201" y="0"/>
                      </a:moveTo>
                      <a:cubicBezTo>
                        <a:pt x="161" y="0"/>
                        <a:pt x="121" y="11"/>
                        <a:pt x="83" y="34"/>
                      </a:cubicBezTo>
                      <a:cubicBezTo>
                        <a:pt x="12" y="93"/>
                        <a:pt x="0" y="212"/>
                        <a:pt x="60" y="308"/>
                      </a:cubicBezTo>
                      <a:lnTo>
                        <a:pt x="2381" y="3296"/>
                      </a:lnTo>
                      <a:cubicBezTo>
                        <a:pt x="2429" y="3344"/>
                        <a:pt x="2489" y="3379"/>
                        <a:pt x="2548" y="3379"/>
                      </a:cubicBezTo>
                      <a:cubicBezTo>
                        <a:pt x="2584" y="3379"/>
                        <a:pt x="2619" y="3356"/>
                        <a:pt x="2643" y="3332"/>
                      </a:cubicBezTo>
                      <a:cubicBezTo>
                        <a:pt x="2727" y="3272"/>
                        <a:pt x="2739" y="3153"/>
                        <a:pt x="2679" y="3058"/>
                      </a:cubicBezTo>
                      <a:lnTo>
                        <a:pt x="357" y="69"/>
                      </a:lnTo>
                      <a:cubicBezTo>
                        <a:pt x="321" y="26"/>
                        <a:pt x="262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20911;p39">
                  <a:extLst>
                    <a:ext uri="{FF2B5EF4-FFF2-40B4-BE49-F238E27FC236}">
                      <a16:creationId xmlns:a16="http://schemas.microsoft.com/office/drawing/2014/main" id="{E27B7FD1-CE4A-4FAA-B149-81E5455A77DA}"/>
                    </a:ext>
                  </a:extLst>
                </p:cNvPr>
                <p:cNvSpPr/>
                <p:nvPr/>
              </p:nvSpPr>
              <p:spPr>
                <a:xfrm>
                  <a:off x="2024525" y="6528375"/>
                  <a:ext cx="235775" cy="30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1" h="12182" extrusionOk="0">
                      <a:moveTo>
                        <a:pt x="209" y="0"/>
                      </a:moveTo>
                      <a:cubicBezTo>
                        <a:pt x="167" y="0"/>
                        <a:pt x="124" y="13"/>
                        <a:pt x="84" y="37"/>
                      </a:cubicBezTo>
                      <a:cubicBezTo>
                        <a:pt x="12" y="97"/>
                        <a:pt x="1" y="216"/>
                        <a:pt x="60" y="311"/>
                      </a:cubicBezTo>
                      <a:lnTo>
                        <a:pt x="9073" y="12110"/>
                      </a:lnTo>
                      <a:cubicBezTo>
                        <a:pt x="9121" y="12158"/>
                        <a:pt x="9180" y="12182"/>
                        <a:pt x="9240" y="12182"/>
                      </a:cubicBezTo>
                      <a:cubicBezTo>
                        <a:pt x="9275" y="12182"/>
                        <a:pt x="9311" y="12170"/>
                        <a:pt x="9347" y="12146"/>
                      </a:cubicBezTo>
                      <a:cubicBezTo>
                        <a:pt x="9418" y="12075"/>
                        <a:pt x="9430" y="11968"/>
                        <a:pt x="9371" y="11872"/>
                      </a:cubicBezTo>
                      <a:lnTo>
                        <a:pt x="358" y="73"/>
                      </a:lnTo>
                      <a:cubicBezTo>
                        <a:pt x="323" y="25"/>
                        <a:pt x="268" y="0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20912;p39">
                  <a:extLst>
                    <a:ext uri="{FF2B5EF4-FFF2-40B4-BE49-F238E27FC236}">
                      <a16:creationId xmlns:a16="http://schemas.microsoft.com/office/drawing/2014/main" id="{EE41F759-C4D8-45E7-B925-C5E51396F8A6}"/>
                    </a:ext>
                  </a:extLst>
                </p:cNvPr>
                <p:cNvSpPr/>
                <p:nvPr/>
              </p:nvSpPr>
              <p:spPr>
                <a:xfrm>
                  <a:off x="2066500" y="6697325"/>
                  <a:ext cx="97950" cy="14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8" h="5936" extrusionOk="0">
                      <a:moveTo>
                        <a:pt x="192" y="1"/>
                      </a:moveTo>
                      <a:cubicBezTo>
                        <a:pt x="157" y="1"/>
                        <a:pt x="124" y="14"/>
                        <a:pt x="96" y="42"/>
                      </a:cubicBezTo>
                      <a:cubicBezTo>
                        <a:pt x="12" y="114"/>
                        <a:pt x="0" y="233"/>
                        <a:pt x="60" y="328"/>
                      </a:cubicBezTo>
                      <a:lnTo>
                        <a:pt x="3584" y="5864"/>
                      </a:lnTo>
                      <a:cubicBezTo>
                        <a:pt x="3620" y="5900"/>
                        <a:pt x="3679" y="5936"/>
                        <a:pt x="3727" y="5936"/>
                      </a:cubicBezTo>
                      <a:cubicBezTo>
                        <a:pt x="3751" y="5936"/>
                        <a:pt x="3786" y="5924"/>
                        <a:pt x="3822" y="5900"/>
                      </a:cubicBezTo>
                      <a:cubicBezTo>
                        <a:pt x="3906" y="5829"/>
                        <a:pt x="3917" y="5710"/>
                        <a:pt x="3858" y="5626"/>
                      </a:cubicBezTo>
                      <a:lnTo>
                        <a:pt x="334" y="90"/>
                      </a:lnTo>
                      <a:cubicBezTo>
                        <a:pt x="298" y="32"/>
                        <a:pt x="244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20913;p39">
                  <a:extLst>
                    <a:ext uri="{FF2B5EF4-FFF2-40B4-BE49-F238E27FC236}">
                      <a16:creationId xmlns:a16="http://schemas.microsoft.com/office/drawing/2014/main" id="{21EF2D13-D90E-4C41-AFF8-37C03F0BA23C}"/>
                    </a:ext>
                  </a:extLst>
                </p:cNvPr>
                <p:cNvSpPr/>
                <p:nvPr/>
              </p:nvSpPr>
              <p:spPr>
                <a:xfrm>
                  <a:off x="2212650" y="6289675"/>
                  <a:ext cx="379225" cy="54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69" h="21849" extrusionOk="0">
                      <a:moveTo>
                        <a:pt x="14950" y="0"/>
                      </a:moveTo>
                      <a:cubicBezTo>
                        <a:pt x="14892" y="0"/>
                        <a:pt x="14835" y="27"/>
                        <a:pt x="14800" y="84"/>
                      </a:cubicBezTo>
                      <a:lnTo>
                        <a:pt x="60" y="21551"/>
                      </a:lnTo>
                      <a:cubicBezTo>
                        <a:pt x="0" y="21646"/>
                        <a:pt x="12" y="21766"/>
                        <a:pt x="107" y="21825"/>
                      </a:cubicBezTo>
                      <a:cubicBezTo>
                        <a:pt x="155" y="21837"/>
                        <a:pt x="179" y="21849"/>
                        <a:pt x="226" y="21849"/>
                      </a:cubicBezTo>
                      <a:cubicBezTo>
                        <a:pt x="286" y="21849"/>
                        <a:pt x="346" y="21825"/>
                        <a:pt x="381" y="21777"/>
                      </a:cubicBezTo>
                      <a:lnTo>
                        <a:pt x="15109" y="299"/>
                      </a:lnTo>
                      <a:cubicBezTo>
                        <a:pt x="15169" y="215"/>
                        <a:pt x="15157" y="96"/>
                        <a:pt x="15062" y="37"/>
                      </a:cubicBezTo>
                      <a:cubicBezTo>
                        <a:pt x="15028" y="13"/>
                        <a:pt x="14989" y="0"/>
                        <a:pt x="149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20914;p39">
                  <a:extLst>
                    <a:ext uri="{FF2B5EF4-FFF2-40B4-BE49-F238E27FC236}">
                      <a16:creationId xmlns:a16="http://schemas.microsoft.com/office/drawing/2014/main" id="{01A86031-D4AD-476A-9E84-8741D9AAE21F}"/>
                    </a:ext>
                  </a:extLst>
                </p:cNvPr>
                <p:cNvSpPr/>
                <p:nvPr/>
              </p:nvSpPr>
              <p:spPr>
                <a:xfrm>
                  <a:off x="2106975" y="6341450"/>
                  <a:ext cx="338450" cy="48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8" h="19481" extrusionOk="0">
                      <a:moveTo>
                        <a:pt x="13305" y="0"/>
                      </a:moveTo>
                      <a:cubicBezTo>
                        <a:pt x="13247" y="0"/>
                        <a:pt x="13192" y="24"/>
                        <a:pt x="13157" y="73"/>
                      </a:cubicBezTo>
                      <a:lnTo>
                        <a:pt x="60" y="19183"/>
                      </a:lnTo>
                      <a:cubicBezTo>
                        <a:pt x="1" y="19278"/>
                        <a:pt x="24" y="19397"/>
                        <a:pt x="108" y="19456"/>
                      </a:cubicBezTo>
                      <a:cubicBezTo>
                        <a:pt x="155" y="19468"/>
                        <a:pt x="179" y="19480"/>
                        <a:pt x="227" y="19480"/>
                      </a:cubicBezTo>
                      <a:cubicBezTo>
                        <a:pt x="286" y="19480"/>
                        <a:pt x="346" y="19456"/>
                        <a:pt x="382" y="19409"/>
                      </a:cubicBezTo>
                      <a:lnTo>
                        <a:pt x="13478" y="299"/>
                      </a:lnTo>
                      <a:cubicBezTo>
                        <a:pt x="13538" y="216"/>
                        <a:pt x="13514" y="97"/>
                        <a:pt x="13431" y="37"/>
                      </a:cubicBezTo>
                      <a:cubicBezTo>
                        <a:pt x="13391" y="13"/>
                        <a:pt x="13347" y="0"/>
                        <a:pt x="13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20915;p39">
                  <a:extLst>
                    <a:ext uri="{FF2B5EF4-FFF2-40B4-BE49-F238E27FC236}">
                      <a16:creationId xmlns:a16="http://schemas.microsoft.com/office/drawing/2014/main" id="{C0AB27B1-0927-43C1-A29A-ADEF199AD36F}"/>
                    </a:ext>
                  </a:extLst>
                </p:cNvPr>
                <p:cNvSpPr/>
                <p:nvPr/>
              </p:nvSpPr>
              <p:spPr>
                <a:xfrm>
                  <a:off x="2065900" y="6354825"/>
                  <a:ext cx="258100" cy="37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24" h="14802" extrusionOk="0">
                      <a:moveTo>
                        <a:pt x="10100" y="1"/>
                      </a:moveTo>
                      <a:cubicBezTo>
                        <a:pt x="10044" y="1"/>
                        <a:pt x="9989" y="25"/>
                        <a:pt x="9954" y="74"/>
                      </a:cubicBezTo>
                      <a:lnTo>
                        <a:pt x="60" y="14504"/>
                      </a:lnTo>
                      <a:cubicBezTo>
                        <a:pt x="0" y="14588"/>
                        <a:pt x="12" y="14707"/>
                        <a:pt x="96" y="14766"/>
                      </a:cubicBezTo>
                      <a:cubicBezTo>
                        <a:pt x="143" y="14778"/>
                        <a:pt x="179" y="14802"/>
                        <a:pt x="215" y="14802"/>
                      </a:cubicBezTo>
                      <a:cubicBezTo>
                        <a:pt x="274" y="14802"/>
                        <a:pt x="334" y="14766"/>
                        <a:pt x="370" y="14719"/>
                      </a:cubicBezTo>
                      <a:lnTo>
                        <a:pt x="10264" y="300"/>
                      </a:lnTo>
                      <a:cubicBezTo>
                        <a:pt x="10323" y="217"/>
                        <a:pt x="10311" y="98"/>
                        <a:pt x="10216" y="38"/>
                      </a:cubicBezTo>
                      <a:cubicBezTo>
                        <a:pt x="10181" y="13"/>
                        <a:pt x="10140" y="1"/>
                        <a:pt x="1010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20916;p39">
                  <a:extLst>
                    <a:ext uri="{FF2B5EF4-FFF2-40B4-BE49-F238E27FC236}">
                      <a16:creationId xmlns:a16="http://schemas.microsoft.com/office/drawing/2014/main" id="{97E85162-6174-4E53-B033-CA89E78B64F2}"/>
                    </a:ext>
                  </a:extLst>
                </p:cNvPr>
                <p:cNvSpPr/>
                <p:nvPr/>
              </p:nvSpPr>
              <p:spPr>
                <a:xfrm>
                  <a:off x="2043575" y="6356650"/>
                  <a:ext cx="170575" cy="2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3" h="9729" extrusionOk="0">
                      <a:moveTo>
                        <a:pt x="6606" y="0"/>
                      </a:moveTo>
                      <a:cubicBezTo>
                        <a:pt x="6546" y="0"/>
                        <a:pt x="6489" y="27"/>
                        <a:pt x="6454" y="84"/>
                      </a:cubicBezTo>
                      <a:lnTo>
                        <a:pt x="60" y="9431"/>
                      </a:lnTo>
                      <a:cubicBezTo>
                        <a:pt x="1" y="9514"/>
                        <a:pt x="12" y="9633"/>
                        <a:pt x="96" y="9693"/>
                      </a:cubicBezTo>
                      <a:cubicBezTo>
                        <a:pt x="143" y="9704"/>
                        <a:pt x="179" y="9728"/>
                        <a:pt x="215" y="9728"/>
                      </a:cubicBezTo>
                      <a:cubicBezTo>
                        <a:pt x="274" y="9704"/>
                        <a:pt x="334" y="9681"/>
                        <a:pt x="370" y="9645"/>
                      </a:cubicBezTo>
                      <a:lnTo>
                        <a:pt x="6763" y="299"/>
                      </a:lnTo>
                      <a:cubicBezTo>
                        <a:pt x="6823" y="215"/>
                        <a:pt x="6811" y="96"/>
                        <a:pt x="6728" y="37"/>
                      </a:cubicBezTo>
                      <a:cubicBezTo>
                        <a:pt x="6689" y="13"/>
                        <a:pt x="6647" y="0"/>
                        <a:pt x="6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20917;p39">
                  <a:extLst>
                    <a:ext uri="{FF2B5EF4-FFF2-40B4-BE49-F238E27FC236}">
                      <a16:creationId xmlns:a16="http://schemas.microsoft.com/office/drawing/2014/main" id="{438CA86D-4B82-4C9D-949A-1F9EA8CFDDAF}"/>
                    </a:ext>
                  </a:extLst>
                </p:cNvPr>
                <p:cNvSpPr/>
                <p:nvPr/>
              </p:nvSpPr>
              <p:spPr>
                <a:xfrm>
                  <a:off x="2013800" y="6349800"/>
                  <a:ext cx="108075" cy="15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3" h="6086" extrusionOk="0">
                      <a:moveTo>
                        <a:pt x="4106" y="0"/>
                      </a:moveTo>
                      <a:cubicBezTo>
                        <a:pt x="4046" y="0"/>
                        <a:pt x="3989" y="28"/>
                        <a:pt x="3954" y="84"/>
                      </a:cubicBezTo>
                      <a:lnTo>
                        <a:pt x="60" y="5787"/>
                      </a:lnTo>
                      <a:cubicBezTo>
                        <a:pt x="1" y="5871"/>
                        <a:pt x="13" y="5990"/>
                        <a:pt x="96" y="6049"/>
                      </a:cubicBezTo>
                      <a:cubicBezTo>
                        <a:pt x="144" y="6073"/>
                        <a:pt x="179" y="6085"/>
                        <a:pt x="215" y="6085"/>
                      </a:cubicBezTo>
                      <a:cubicBezTo>
                        <a:pt x="275" y="6085"/>
                        <a:pt x="334" y="6049"/>
                        <a:pt x="370" y="6014"/>
                      </a:cubicBezTo>
                      <a:lnTo>
                        <a:pt x="4263" y="311"/>
                      </a:lnTo>
                      <a:cubicBezTo>
                        <a:pt x="4323" y="215"/>
                        <a:pt x="4311" y="96"/>
                        <a:pt x="4228" y="37"/>
                      </a:cubicBezTo>
                      <a:cubicBezTo>
                        <a:pt x="4189" y="13"/>
                        <a:pt x="4147" y="0"/>
                        <a:pt x="41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20918;p39">
                  <a:extLst>
                    <a:ext uri="{FF2B5EF4-FFF2-40B4-BE49-F238E27FC236}">
                      <a16:creationId xmlns:a16="http://schemas.microsoft.com/office/drawing/2014/main" id="{513D23CB-3A47-4E76-A991-13CF4F8FAA2E}"/>
                    </a:ext>
                  </a:extLst>
                </p:cNvPr>
                <p:cNvSpPr/>
                <p:nvPr/>
              </p:nvSpPr>
              <p:spPr>
                <a:xfrm>
                  <a:off x="1986425" y="6336475"/>
                  <a:ext cx="60450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8" h="3285" extrusionOk="0">
                      <a:moveTo>
                        <a:pt x="2197" y="1"/>
                      </a:moveTo>
                      <a:cubicBezTo>
                        <a:pt x="2135" y="1"/>
                        <a:pt x="2078" y="30"/>
                        <a:pt x="2048" y="82"/>
                      </a:cubicBezTo>
                      <a:lnTo>
                        <a:pt x="60" y="2987"/>
                      </a:lnTo>
                      <a:cubicBezTo>
                        <a:pt x="1" y="3070"/>
                        <a:pt x="12" y="3189"/>
                        <a:pt x="108" y="3249"/>
                      </a:cubicBezTo>
                      <a:cubicBezTo>
                        <a:pt x="155" y="3272"/>
                        <a:pt x="179" y="3284"/>
                        <a:pt x="227" y="3284"/>
                      </a:cubicBezTo>
                      <a:cubicBezTo>
                        <a:pt x="286" y="3284"/>
                        <a:pt x="334" y="3249"/>
                        <a:pt x="382" y="3213"/>
                      </a:cubicBezTo>
                      <a:lnTo>
                        <a:pt x="2358" y="308"/>
                      </a:lnTo>
                      <a:cubicBezTo>
                        <a:pt x="2417" y="213"/>
                        <a:pt x="2406" y="93"/>
                        <a:pt x="2310" y="34"/>
                      </a:cubicBezTo>
                      <a:cubicBezTo>
                        <a:pt x="2274" y="11"/>
                        <a:pt x="2235" y="1"/>
                        <a:pt x="21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20919;p39">
                  <a:extLst>
                    <a:ext uri="{FF2B5EF4-FFF2-40B4-BE49-F238E27FC236}">
                      <a16:creationId xmlns:a16="http://schemas.microsoft.com/office/drawing/2014/main" id="{F43515E8-5113-49CB-A73A-8AF8B86C9114}"/>
                    </a:ext>
                  </a:extLst>
                </p:cNvPr>
                <p:cNvSpPr/>
                <p:nvPr/>
              </p:nvSpPr>
              <p:spPr>
                <a:xfrm>
                  <a:off x="2319500" y="6488775"/>
                  <a:ext cx="230425" cy="3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13373" extrusionOk="0">
                      <a:moveTo>
                        <a:pt x="8983" y="1"/>
                      </a:moveTo>
                      <a:cubicBezTo>
                        <a:pt x="8925" y="1"/>
                        <a:pt x="8870" y="25"/>
                        <a:pt x="8835" y="74"/>
                      </a:cubicBezTo>
                      <a:lnTo>
                        <a:pt x="60" y="13075"/>
                      </a:lnTo>
                      <a:cubicBezTo>
                        <a:pt x="1" y="13159"/>
                        <a:pt x="13" y="13278"/>
                        <a:pt x="108" y="13337"/>
                      </a:cubicBezTo>
                      <a:cubicBezTo>
                        <a:pt x="155" y="13349"/>
                        <a:pt x="179" y="13373"/>
                        <a:pt x="227" y="13373"/>
                      </a:cubicBezTo>
                      <a:cubicBezTo>
                        <a:pt x="286" y="13373"/>
                        <a:pt x="346" y="13337"/>
                        <a:pt x="370" y="13290"/>
                      </a:cubicBezTo>
                      <a:lnTo>
                        <a:pt x="9157" y="300"/>
                      </a:lnTo>
                      <a:cubicBezTo>
                        <a:pt x="9216" y="217"/>
                        <a:pt x="9204" y="86"/>
                        <a:pt x="9109" y="38"/>
                      </a:cubicBezTo>
                      <a:cubicBezTo>
                        <a:pt x="9069" y="13"/>
                        <a:pt x="9025" y="1"/>
                        <a:pt x="89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20920;p39">
                  <a:extLst>
                    <a:ext uri="{FF2B5EF4-FFF2-40B4-BE49-F238E27FC236}">
                      <a16:creationId xmlns:a16="http://schemas.microsoft.com/office/drawing/2014/main" id="{26AD4549-3CE8-4ABB-8DEE-E537B556AC35}"/>
                    </a:ext>
                  </a:extLst>
                </p:cNvPr>
                <p:cNvSpPr/>
                <p:nvPr/>
              </p:nvSpPr>
              <p:spPr>
                <a:xfrm>
                  <a:off x="2401350" y="6670675"/>
                  <a:ext cx="113725" cy="15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9" h="6395" extrusionOk="0">
                      <a:moveTo>
                        <a:pt x="4332" y="0"/>
                      </a:moveTo>
                      <a:cubicBezTo>
                        <a:pt x="4272" y="0"/>
                        <a:pt x="4215" y="27"/>
                        <a:pt x="4180" y="84"/>
                      </a:cubicBezTo>
                      <a:lnTo>
                        <a:pt x="60" y="6097"/>
                      </a:lnTo>
                      <a:cubicBezTo>
                        <a:pt x="1" y="6180"/>
                        <a:pt x="13" y="6299"/>
                        <a:pt x="108" y="6359"/>
                      </a:cubicBezTo>
                      <a:cubicBezTo>
                        <a:pt x="156" y="6371"/>
                        <a:pt x="179" y="6395"/>
                        <a:pt x="227" y="6395"/>
                      </a:cubicBezTo>
                      <a:cubicBezTo>
                        <a:pt x="287" y="6395"/>
                        <a:pt x="346" y="6359"/>
                        <a:pt x="370" y="6311"/>
                      </a:cubicBezTo>
                      <a:lnTo>
                        <a:pt x="4501" y="299"/>
                      </a:lnTo>
                      <a:cubicBezTo>
                        <a:pt x="4549" y="215"/>
                        <a:pt x="4537" y="96"/>
                        <a:pt x="4454" y="37"/>
                      </a:cubicBezTo>
                      <a:cubicBezTo>
                        <a:pt x="4415" y="13"/>
                        <a:pt x="4373" y="0"/>
                        <a:pt x="43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20921;p39">
                  <a:extLst>
                    <a:ext uri="{FF2B5EF4-FFF2-40B4-BE49-F238E27FC236}">
                      <a16:creationId xmlns:a16="http://schemas.microsoft.com/office/drawing/2014/main" id="{976B7C6A-5E1C-480A-9D1F-9ECC6D85BFCB}"/>
                    </a:ext>
                  </a:extLst>
                </p:cNvPr>
                <p:cNvSpPr/>
                <p:nvPr/>
              </p:nvSpPr>
              <p:spPr>
                <a:xfrm>
                  <a:off x="1944450" y="6295600"/>
                  <a:ext cx="145000" cy="53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0" h="21529" extrusionOk="0">
                      <a:moveTo>
                        <a:pt x="228" y="1"/>
                      </a:moveTo>
                      <a:cubicBezTo>
                        <a:pt x="204" y="1"/>
                        <a:pt x="179" y="5"/>
                        <a:pt x="156" y="14"/>
                      </a:cubicBezTo>
                      <a:cubicBezTo>
                        <a:pt x="48" y="62"/>
                        <a:pt x="1" y="169"/>
                        <a:pt x="48" y="276"/>
                      </a:cubicBezTo>
                      <a:cubicBezTo>
                        <a:pt x="60" y="300"/>
                        <a:pt x="1382" y="3526"/>
                        <a:pt x="2692" y="7729"/>
                      </a:cubicBezTo>
                      <a:cubicBezTo>
                        <a:pt x="3894" y="11587"/>
                        <a:pt x="5359" y="17088"/>
                        <a:pt x="5406" y="21338"/>
                      </a:cubicBezTo>
                      <a:cubicBezTo>
                        <a:pt x="5406" y="21433"/>
                        <a:pt x="5490" y="21529"/>
                        <a:pt x="5597" y="21529"/>
                      </a:cubicBezTo>
                      <a:cubicBezTo>
                        <a:pt x="5704" y="21529"/>
                        <a:pt x="5787" y="21433"/>
                        <a:pt x="5799" y="21326"/>
                      </a:cubicBezTo>
                      <a:cubicBezTo>
                        <a:pt x="5740" y="17028"/>
                        <a:pt x="4287" y="11492"/>
                        <a:pt x="3061" y="7610"/>
                      </a:cubicBezTo>
                      <a:cubicBezTo>
                        <a:pt x="1739" y="3395"/>
                        <a:pt x="417" y="157"/>
                        <a:pt x="406" y="121"/>
                      </a:cubicBezTo>
                      <a:cubicBezTo>
                        <a:pt x="370" y="41"/>
                        <a:pt x="301" y="1"/>
                        <a:pt x="2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20922;p39">
                  <a:extLst>
                    <a:ext uri="{FF2B5EF4-FFF2-40B4-BE49-F238E27FC236}">
                      <a16:creationId xmlns:a16="http://schemas.microsoft.com/office/drawing/2014/main" id="{1329CF0D-A92B-447B-B10E-FEF615703CE5}"/>
                    </a:ext>
                  </a:extLst>
                </p:cNvPr>
                <p:cNvSpPr/>
                <p:nvPr/>
              </p:nvSpPr>
              <p:spPr>
                <a:xfrm>
                  <a:off x="2491550" y="6276925"/>
                  <a:ext cx="119675" cy="5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21800" extrusionOk="0">
                      <a:moveTo>
                        <a:pt x="4545" y="1"/>
                      </a:moveTo>
                      <a:cubicBezTo>
                        <a:pt x="4462" y="1"/>
                        <a:pt x="4389" y="56"/>
                        <a:pt x="4370" y="142"/>
                      </a:cubicBezTo>
                      <a:lnTo>
                        <a:pt x="4370" y="213"/>
                      </a:lnTo>
                      <a:cubicBezTo>
                        <a:pt x="4358" y="356"/>
                        <a:pt x="4191" y="868"/>
                        <a:pt x="4013" y="1463"/>
                      </a:cubicBezTo>
                      <a:cubicBezTo>
                        <a:pt x="2917" y="5142"/>
                        <a:pt x="0" y="14917"/>
                        <a:pt x="239" y="21621"/>
                      </a:cubicBezTo>
                      <a:cubicBezTo>
                        <a:pt x="239" y="21728"/>
                        <a:pt x="322" y="21799"/>
                        <a:pt x="429" y="21799"/>
                      </a:cubicBezTo>
                      <a:cubicBezTo>
                        <a:pt x="536" y="21787"/>
                        <a:pt x="608" y="21692"/>
                        <a:pt x="608" y="21585"/>
                      </a:cubicBezTo>
                      <a:cubicBezTo>
                        <a:pt x="370" y="14953"/>
                        <a:pt x="3263" y="5238"/>
                        <a:pt x="4370" y="1571"/>
                      </a:cubicBezTo>
                      <a:cubicBezTo>
                        <a:pt x="4787" y="201"/>
                        <a:pt x="4787" y="201"/>
                        <a:pt x="4727" y="94"/>
                      </a:cubicBezTo>
                      <a:cubicBezTo>
                        <a:pt x="4691" y="59"/>
                        <a:pt x="4656" y="23"/>
                        <a:pt x="4608" y="11"/>
                      </a:cubicBezTo>
                      <a:cubicBezTo>
                        <a:pt x="4587" y="4"/>
                        <a:pt x="4566" y="1"/>
                        <a:pt x="45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" name="Google Shape;20923;p39">
                <a:extLst>
                  <a:ext uri="{FF2B5EF4-FFF2-40B4-BE49-F238E27FC236}">
                    <a16:creationId xmlns:a16="http://schemas.microsoft.com/office/drawing/2014/main" id="{CFCD4427-32B4-4765-9CB8-5086E25598EA}"/>
                  </a:ext>
                </a:extLst>
              </p:cNvPr>
              <p:cNvGrpSpPr/>
              <p:nvPr/>
            </p:nvGrpSpPr>
            <p:grpSpPr>
              <a:xfrm>
                <a:off x="2013800" y="6218250"/>
                <a:ext cx="526300" cy="148250"/>
                <a:chOff x="2013800" y="6218250"/>
                <a:chExt cx="526300" cy="148250"/>
              </a:xfrm>
            </p:grpSpPr>
            <p:sp>
              <p:nvSpPr>
                <p:cNvPr id="25" name="Google Shape;20924;p39">
                  <a:extLst>
                    <a:ext uri="{FF2B5EF4-FFF2-40B4-BE49-F238E27FC236}">
                      <a16:creationId xmlns:a16="http://schemas.microsoft.com/office/drawing/2014/main" id="{87E014FB-5DE1-4247-86CF-77B50A9C3067}"/>
                    </a:ext>
                  </a:extLst>
                </p:cNvPr>
                <p:cNvSpPr/>
                <p:nvPr/>
              </p:nvSpPr>
              <p:spPr>
                <a:xfrm>
                  <a:off x="2108475" y="6232825"/>
                  <a:ext cx="48825" cy="5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2311" extrusionOk="0">
                      <a:moveTo>
                        <a:pt x="441" y="1"/>
                      </a:moveTo>
                      <a:cubicBezTo>
                        <a:pt x="286" y="25"/>
                        <a:pt x="155" y="49"/>
                        <a:pt x="0" y="72"/>
                      </a:cubicBezTo>
                      <a:lnTo>
                        <a:pt x="1726" y="2311"/>
                      </a:lnTo>
                      <a:lnTo>
                        <a:pt x="1953" y="1977"/>
                      </a:lnTo>
                      <a:lnTo>
                        <a:pt x="44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925;p39">
                  <a:extLst>
                    <a:ext uri="{FF2B5EF4-FFF2-40B4-BE49-F238E27FC236}">
                      <a16:creationId xmlns:a16="http://schemas.microsoft.com/office/drawing/2014/main" id="{98AD0814-8A37-4D49-80A7-79C3F517AA03}"/>
                    </a:ext>
                  </a:extLst>
                </p:cNvPr>
                <p:cNvSpPr/>
                <p:nvPr/>
              </p:nvSpPr>
              <p:spPr>
                <a:xfrm>
                  <a:off x="2013800" y="6238200"/>
                  <a:ext cx="144400" cy="1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6" h="4835" extrusionOk="0">
                      <a:moveTo>
                        <a:pt x="3108" y="0"/>
                      </a:moveTo>
                      <a:lnTo>
                        <a:pt x="3108" y="0"/>
                      </a:lnTo>
                      <a:cubicBezTo>
                        <a:pt x="2930" y="24"/>
                        <a:pt x="2739" y="72"/>
                        <a:pt x="2561" y="119"/>
                      </a:cubicBezTo>
                      <a:lnTo>
                        <a:pt x="1584" y="1524"/>
                      </a:lnTo>
                      <a:lnTo>
                        <a:pt x="846" y="560"/>
                      </a:lnTo>
                      <a:cubicBezTo>
                        <a:pt x="715" y="607"/>
                        <a:pt x="572" y="655"/>
                        <a:pt x="453" y="679"/>
                      </a:cubicBezTo>
                      <a:lnTo>
                        <a:pt x="1370" y="1869"/>
                      </a:lnTo>
                      <a:lnTo>
                        <a:pt x="60" y="3774"/>
                      </a:lnTo>
                      <a:cubicBezTo>
                        <a:pt x="1" y="3870"/>
                        <a:pt x="13" y="3989"/>
                        <a:pt x="96" y="4048"/>
                      </a:cubicBezTo>
                      <a:cubicBezTo>
                        <a:pt x="132" y="4072"/>
                        <a:pt x="179" y="4072"/>
                        <a:pt x="215" y="4072"/>
                      </a:cubicBezTo>
                      <a:cubicBezTo>
                        <a:pt x="275" y="4072"/>
                        <a:pt x="334" y="4048"/>
                        <a:pt x="370" y="3989"/>
                      </a:cubicBezTo>
                      <a:lnTo>
                        <a:pt x="1608" y="2179"/>
                      </a:lnTo>
                      <a:lnTo>
                        <a:pt x="3585" y="4775"/>
                      </a:lnTo>
                      <a:cubicBezTo>
                        <a:pt x="3763" y="4786"/>
                        <a:pt x="3942" y="4822"/>
                        <a:pt x="4120" y="4834"/>
                      </a:cubicBezTo>
                      <a:lnTo>
                        <a:pt x="5775" y="2417"/>
                      </a:lnTo>
                      <a:lnTo>
                        <a:pt x="5513" y="2096"/>
                      </a:lnTo>
                      <a:lnTo>
                        <a:pt x="3882" y="4525"/>
                      </a:lnTo>
                      <a:lnTo>
                        <a:pt x="1846" y="1846"/>
                      </a:lnTo>
                      <a:lnTo>
                        <a:pt x="310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926;p39">
                  <a:extLst>
                    <a:ext uri="{FF2B5EF4-FFF2-40B4-BE49-F238E27FC236}">
                      <a16:creationId xmlns:a16="http://schemas.microsoft.com/office/drawing/2014/main" id="{6AAB3B20-B321-4660-91E3-3EAD7F41711E}"/>
                    </a:ext>
                  </a:extLst>
                </p:cNvPr>
                <p:cNvSpPr/>
                <p:nvPr/>
              </p:nvSpPr>
              <p:spPr>
                <a:xfrm>
                  <a:off x="2158175" y="6222125"/>
                  <a:ext cx="52700" cy="6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8" h="2739" extrusionOk="0">
                      <a:moveTo>
                        <a:pt x="2108" y="0"/>
                      </a:moveTo>
                      <a:lnTo>
                        <a:pt x="1620" y="48"/>
                      </a:lnTo>
                      <a:lnTo>
                        <a:pt x="0" y="2405"/>
                      </a:lnTo>
                      <a:lnTo>
                        <a:pt x="250" y="2739"/>
                      </a:lnTo>
                      <a:lnTo>
                        <a:pt x="210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0927;p39">
                  <a:extLst>
                    <a:ext uri="{FF2B5EF4-FFF2-40B4-BE49-F238E27FC236}">
                      <a16:creationId xmlns:a16="http://schemas.microsoft.com/office/drawing/2014/main" id="{00AB5FAB-80EE-4F82-822A-635EB8CE9975}"/>
                    </a:ext>
                  </a:extLst>
                </p:cNvPr>
                <p:cNvSpPr/>
                <p:nvPr/>
              </p:nvSpPr>
              <p:spPr>
                <a:xfrm>
                  <a:off x="2214125" y="6218250"/>
                  <a:ext cx="325975" cy="14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9" h="5930" extrusionOk="0">
                      <a:moveTo>
                        <a:pt x="4549" y="0"/>
                      </a:moveTo>
                      <a:lnTo>
                        <a:pt x="6597" y="2656"/>
                      </a:lnTo>
                      <a:lnTo>
                        <a:pt x="4632" y="5525"/>
                      </a:lnTo>
                      <a:lnTo>
                        <a:pt x="2537" y="2810"/>
                      </a:lnTo>
                      <a:lnTo>
                        <a:pt x="4454" y="12"/>
                      </a:lnTo>
                      <a:lnTo>
                        <a:pt x="3989" y="12"/>
                      </a:lnTo>
                      <a:lnTo>
                        <a:pt x="2299" y="2501"/>
                      </a:lnTo>
                      <a:lnTo>
                        <a:pt x="465" y="155"/>
                      </a:lnTo>
                      <a:cubicBezTo>
                        <a:pt x="310" y="167"/>
                        <a:pt x="156" y="167"/>
                        <a:pt x="1" y="179"/>
                      </a:cubicBezTo>
                      <a:lnTo>
                        <a:pt x="2061" y="2846"/>
                      </a:lnTo>
                      <a:lnTo>
                        <a:pt x="108" y="5668"/>
                      </a:lnTo>
                      <a:lnTo>
                        <a:pt x="298" y="5930"/>
                      </a:lnTo>
                      <a:lnTo>
                        <a:pt x="406" y="5930"/>
                      </a:lnTo>
                      <a:lnTo>
                        <a:pt x="2299" y="3156"/>
                      </a:lnTo>
                      <a:lnTo>
                        <a:pt x="4358" y="5823"/>
                      </a:lnTo>
                      <a:cubicBezTo>
                        <a:pt x="4561" y="5811"/>
                        <a:pt x="4739" y="5787"/>
                        <a:pt x="4930" y="5787"/>
                      </a:cubicBezTo>
                      <a:lnTo>
                        <a:pt x="6847" y="2989"/>
                      </a:lnTo>
                      <a:lnTo>
                        <a:pt x="8645" y="5311"/>
                      </a:lnTo>
                      <a:lnTo>
                        <a:pt x="8585" y="5406"/>
                      </a:lnTo>
                      <a:cubicBezTo>
                        <a:pt x="8788" y="5370"/>
                        <a:pt x="8966" y="5346"/>
                        <a:pt x="9145" y="5311"/>
                      </a:cubicBezTo>
                      <a:lnTo>
                        <a:pt x="9121" y="5299"/>
                      </a:lnTo>
                      <a:lnTo>
                        <a:pt x="11086" y="2394"/>
                      </a:lnTo>
                      <a:lnTo>
                        <a:pt x="12657" y="4358"/>
                      </a:lnTo>
                      <a:cubicBezTo>
                        <a:pt x="12693" y="4406"/>
                        <a:pt x="12752" y="4441"/>
                        <a:pt x="12812" y="4441"/>
                      </a:cubicBezTo>
                      <a:cubicBezTo>
                        <a:pt x="12860" y="4441"/>
                        <a:pt x="12895" y="4418"/>
                        <a:pt x="12931" y="4394"/>
                      </a:cubicBezTo>
                      <a:cubicBezTo>
                        <a:pt x="13026" y="4334"/>
                        <a:pt x="13038" y="4203"/>
                        <a:pt x="12967" y="4120"/>
                      </a:cubicBezTo>
                      <a:lnTo>
                        <a:pt x="11324" y="2060"/>
                      </a:lnTo>
                      <a:lnTo>
                        <a:pt x="12193" y="774"/>
                      </a:lnTo>
                      <a:cubicBezTo>
                        <a:pt x="12062" y="715"/>
                        <a:pt x="11931" y="691"/>
                        <a:pt x="11788" y="655"/>
                      </a:cubicBezTo>
                      <a:lnTo>
                        <a:pt x="11074" y="1715"/>
                      </a:lnTo>
                      <a:lnTo>
                        <a:pt x="9990" y="358"/>
                      </a:lnTo>
                      <a:cubicBezTo>
                        <a:pt x="9812" y="334"/>
                        <a:pt x="9633" y="310"/>
                        <a:pt x="9442" y="286"/>
                      </a:cubicBezTo>
                      <a:lnTo>
                        <a:pt x="9442" y="286"/>
                      </a:lnTo>
                      <a:lnTo>
                        <a:pt x="10835" y="2060"/>
                      </a:lnTo>
                      <a:lnTo>
                        <a:pt x="8871" y="4953"/>
                      </a:lnTo>
                      <a:lnTo>
                        <a:pt x="7073" y="2632"/>
                      </a:lnTo>
                      <a:lnTo>
                        <a:pt x="8740" y="215"/>
                      </a:lnTo>
                      <a:lnTo>
                        <a:pt x="8288" y="167"/>
                      </a:lnTo>
                      <a:lnTo>
                        <a:pt x="6823" y="2310"/>
                      </a:lnTo>
                      <a:lnTo>
                        <a:pt x="503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0928;p39">
                  <a:extLst>
                    <a:ext uri="{FF2B5EF4-FFF2-40B4-BE49-F238E27FC236}">
                      <a16:creationId xmlns:a16="http://schemas.microsoft.com/office/drawing/2014/main" id="{985C0E01-EAF2-4B52-B71D-6CFCD5D60427}"/>
                    </a:ext>
                  </a:extLst>
                </p:cNvPr>
                <p:cNvSpPr/>
                <p:nvPr/>
              </p:nvSpPr>
              <p:spPr>
                <a:xfrm>
                  <a:off x="2158175" y="6290275"/>
                  <a:ext cx="586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" h="2990" extrusionOk="0">
                      <a:moveTo>
                        <a:pt x="215" y="1"/>
                      </a:moveTo>
                      <a:lnTo>
                        <a:pt x="0" y="334"/>
                      </a:lnTo>
                      <a:lnTo>
                        <a:pt x="2048" y="2989"/>
                      </a:lnTo>
                      <a:lnTo>
                        <a:pt x="2179" y="2989"/>
                      </a:lnTo>
                      <a:lnTo>
                        <a:pt x="2346" y="2751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" name="Google Shape;20929;p39">
                <a:extLst>
                  <a:ext uri="{FF2B5EF4-FFF2-40B4-BE49-F238E27FC236}">
                    <a16:creationId xmlns:a16="http://schemas.microsoft.com/office/drawing/2014/main" id="{808F9485-060B-4DCA-A999-AC8AC7243203}"/>
                  </a:ext>
                </a:extLst>
              </p:cNvPr>
              <p:cNvSpPr/>
              <p:nvPr/>
            </p:nvSpPr>
            <p:spPr>
              <a:xfrm>
                <a:off x="1944450" y="6201350"/>
                <a:ext cx="667675" cy="179125"/>
              </a:xfrm>
              <a:custGeom>
                <a:avLst/>
                <a:gdLst/>
                <a:ahLst/>
                <a:cxnLst/>
                <a:rect l="l" t="t" r="r" b="b"/>
                <a:pathLst>
                  <a:path w="26707" h="7165" extrusionOk="0">
                    <a:moveTo>
                      <a:pt x="14768" y="1250"/>
                    </a:moveTo>
                    <a:cubicBezTo>
                      <a:pt x="19796" y="1250"/>
                      <a:pt x="24123" y="2016"/>
                      <a:pt x="25718" y="3189"/>
                    </a:cubicBezTo>
                    <a:cubicBezTo>
                      <a:pt x="24039" y="4594"/>
                      <a:pt x="19063" y="5665"/>
                      <a:pt x="13419" y="5832"/>
                    </a:cubicBezTo>
                    <a:cubicBezTo>
                      <a:pt x="12922" y="5847"/>
                      <a:pt x="12429" y="5854"/>
                      <a:pt x="11942" y="5854"/>
                    </a:cubicBezTo>
                    <a:cubicBezTo>
                      <a:pt x="6923" y="5854"/>
                      <a:pt x="2596" y="5087"/>
                      <a:pt x="1001" y="3915"/>
                    </a:cubicBezTo>
                    <a:cubicBezTo>
                      <a:pt x="2680" y="2510"/>
                      <a:pt x="7645" y="1438"/>
                      <a:pt x="13288" y="1272"/>
                    </a:cubicBezTo>
                    <a:cubicBezTo>
                      <a:pt x="13787" y="1257"/>
                      <a:pt x="14281" y="1250"/>
                      <a:pt x="14768" y="1250"/>
                    </a:cubicBezTo>
                    <a:close/>
                    <a:moveTo>
                      <a:pt x="14724" y="0"/>
                    </a:moveTo>
                    <a:cubicBezTo>
                      <a:pt x="14237" y="0"/>
                      <a:pt x="13742" y="7"/>
                      <a:pt x="13240" y="22"/>
                    </a:cubicBezTo>
                    <a:cubicBezTo>
                      <a:pt x="6561" y="212"/>
                      <a:pt x="1060" y="1641"/>
                      <a:pt x="144" y="3403"/>
                    </a:cubicBezTo>
                    <a:lnTo>
                      <a:pt x="60" y="3629"/>
                    </a:lnTo>
                    <a:cubicBezTo>
                      <a:pt x="48" y="3653"/>
                      <a:pt x="48" y="3689"/>
                      <a:pt x="25" y="3713"/>
                    </a:cubicBezTo>
                    <a:cubicBezTo>
                      <a:pt x="25" y="3748"/>
                      <a:pt x="13" y="3760"/>
                      <a:pt x="13" y="3784"/>
                    </a:cubicBezTo>
                    <a:cubicBezTo>
                      <a:pt x="1" y="3867"/>
                      <a:pt x="1" y="3915"/>
                      <a:pt x="1" y="3963"/>
                    </a:cubicBezTo>
                    <a:cubicBezTo>
                      <a:pt x="1" y="4022"/>
                      <a:pt x="13" y="4070"/>
                      <a:pt x="13" y="4141"/>
                    </a:cubicBezTo>
                    <a:cubicBezTo>
                      <a:pt x="13" y="4177"/>
                      <a:pt x="25" y="4189"/>
                      <a:pt x="25" y="4225"/>
                    </a:cubicBezTo>
                    <a:cubicBezTo>
                      <a:pt x="25" y="4236"/>
                      <a:pt x="48" y="4260"/>
                      <a:pt x="48" y="4284"/>
                    </a:cubicBezTo>
                    <a:cubicBezTo>
                      <a:pt x="60" y="4355"/>
                      <a:pt x="84" y="4415"/>
                      <a:pt x="132" y="4475"/>
                    </a:cubicBezTo>
                    <a:cubicBezTo>
                      <a:pt x="999" y="6078"/>
                      <a:pt x="5818" y="7165"/>
                      <a:pt x="11869" y="7165"/>
                    </a:cubicBezTo>
                    <a:cubicBezTo>
                      <a:pt x="12378" y="7165"/>
                      <a:pt x="12895" y="7157"/>
                      <a:pt x="13419" y="7142"/>
                    </a:cubicBezTo>
                    <a:cubicBezTo>
                      <a:pt x="20194" y="6939"/>
                      <a:pt x="25718" y="5498"/>
                      <a:pt x="26552" y="3701"/>
                    </a:cubicBezTo>
                    <a:cubicBezTo>
                      <a:pt x="26575" y="3629"/>
                      <a:pt x="26611" y="3570"/>
                      <a:pt x="26623" y="3486"/>
                    </a:cubicBezTo>
                    <a:cubicBezTo>
                      <a:pt x="26623" y="3474"/>
                      <a:pt x="26635" y="3451"/>
                      <a:pt x="26635" y="3427"/>
                    </a:cubicBezTo>
                    <a:cubicBezTo>
                      <a:pt x="26635" y="3403"/>
                      <a:pt x="26659" y="3391"/>
                      <a:pt x="26659" y="3355"/>
                    </a:cubicBezTo>
                    <a:cubicBezTo>
                      <a:pt x="26671" y="3296"/>
                      <a:pt x="26671" y="3236"/>
                      <a:pt x="26671" y="3177"/>
                    </a:cubicBezTo>
                    <a:cubicBezTo>
                      <a:pt x="26706" y="3153"/>
                      <a:pt x="26683" y="3093"/>
                      <a:pt x="26671" y="3034"/>
                    </a:cubicBezTo>
                    <a:cubicBezTo>
                      <a:pt x="26671" y="2998"/>
                      <a:pt x="26659" y="2986"/>
                      <a:pt x="26659" y="2962"/>
                    </a:cubicBezTo>
                    <a:cubicBezTo>
                      <a:pt x="26635" y="2927"/>
                      <a:pt x="26635" y="2903"/>
                      <a:pt x="26623" y="2867"/>
                    </a:cubicBezTo>
                    <a:cubicBezTo>
                      <a:pt x="26599" y="2796"/>
                      <a:pt x="26564" y="2724"/>
                      <a:pt x="26516" y="2641"/>
                    </a:cubicBezTo>
                    <a:cubicBezTo>
                      <a:pt x="25580" y="1066"/>
                      <a:pt x="20741" y="0"/>
                      <a:pt x="147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" name="Google Shape;20933;p39">
              <a:extLst>
                <a:ext uri="{FF2B5EF4-FFF2-40B4-BE49-F238E27FC236}">
                  <a16:creationId xmlns:a16="http://schemas.microsoft.com/office/drawing/2014/main" id="{6C3C2CD1-5F76-4B69-8C5E-D2F22E59595A}"/>
                </a:ext>
              </a:extLst>
            </p:cNvPr>
            <p:cNvSpPr/>
            <p:nvPr/>
          </p:nvSpPr>
          <p:spPr>
            <a:xfrm>
              <a:off x="2201077" y="1079109"/>
              <a:ext cx="409717" cy="493544"/>
            </a:xfrm>
            <a:custGeom>
              <a:avLst/>
              <a:gdLst/>
              <a:ahLst/>
              <a:cxnLst/>
              <a:rect l="l" t="t" r="r" b="b"/>
              <a:pathLst>
                <a:path w="15836" h="19076" extrusionOk="0">
                  <a:moveTo>
                    <a:pt x="5060" y="1"/>
                  </a:moveTo>
                  <a:cubicBezTo>
                    <a:pt x="4358" y="656"/>
                    <a:pt x="3727" y="1418"/>
                    <a:pt x="3191" y="2275"/>
                  </a:cubicBezTo>
                  <a:cubicBezTo>
                    <a:pt x="0" y="7466"/>
                    <a:pt x="1596" y="14253"/>
                    <a:pt x="6775" y="17443"/>
                  </a:cubicBezTo>
                  <a:cubicBezTo>
                    <a:pt x="8569" y="18550"/>
                    <a:pt x="10556" y="19075"/>
                    <a:pt x="12514" y="19075"/>
                  </a:cubicBezTo>
                  <a:cubicBezTo>
                    <a:pt x="12558" y="19075"/>
                    <a:pt x="12601" y="19075"/>
                    <a:pt x="12645" y="19075"/>
                  </a:cubicBezTo>
                  <a:cubicBezTo>
                    <a:pt x="15836" y="12800"/>
                    <a:pt x="13740" y="5013"/>
                    <a:pt x="7632" y="1239"/>
                  </a:cubicBezTo>
                  <a:cubicBezTo>
                    <a:pt x="6799" y="727"/>
                    <a:pt x="5941" y="310"/>
                    <a:pt x="5060" y="1"/>
                  </a:cubicBezTo>
                  <a:close/>
                </a:path>
              </a:pathLst>
            </a:custGeom>
            <a:solidFill>
              <a:srgbClr val="E7D7CD">
                <a:alpha val="3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roup 302">
            <a:extLst>
              <a:ext uri="{FF2B5EF4-FFF2-40B4-BE49-F238E27FC236}">
                <a16:creationId xmlns:a16="http://schemas.microsoft.com/office/drawing/2014/main" id="{14F0EC54-F611-4AE1-BA5C-2D004E116340}"/>
              </a:ext>
            </a:extLst>
          </p:cNvPr>
          <p:cNvGrpSpPr/>
          <p:nvPr/>
        </p:nvGrpSpPr>
        <p:grpSpPr>
          <a:xfrm>
            <a:off x="6447559" y="419100"/>
            <a:ext cx="5379026" cy="1846958"/>
            <a:chOff x="749225" y="3504813"/>
            <a:chExt cx="7618361" cy="2057680"/>
          </a:xfrm>
        </p:grpSpPr>
        <p:pic>
          <p:nvPicPr>
            <p:cNvPr id="304" name="Picture 7">
              <a:extLst>
                <a:ext uri="{FF2B5EF4-FFF2-40B4-BE49-F238E27FC236}">
                  <a16:creationId xmlns:a16="http://schemas.microsoft.com/office/drawing/2014/main" id="{67D173FB-06BE-4055-896E-5F5DA5F1E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80828" y="3504813"/>
              <a:ext cx="7286758" cy="2057680"/>
            </a:xfrm>
            <a:prstGeom prst="rect">
              <a:avLst/>
            </a:prstGeom>
          </p:spPr>
        </p:pic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A0FE4B16-A1AC-4941-9504-7B4DE5DD7F7C}"/>
                </a:ext>
              </a:extLst>
            </p:cNvPr>
            <p:cNvSpPr txBox="1"/>
            <p:nvPr/>
          </p:nvSpPr>
          <p:spPr>
            <a:xfrm>
              <a:off x="749225" y="3639871"/>
              <a:ext cx="7608552" cy="14117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13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spc="4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 CỐ</a:t>
              </a:r>
              <a:endParaRPr kumimoji="0" lang="en-US" sz="6000" b="1" i="0" u="none" strike="noStrike" kern="1200" cap="none" spc="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2" name="Google Shape;740;p23">
            <a:extLst>
              <a:ext uri="{FF2B5EF4-FFF2-40B4-BE49-F238E27FC236}">
                <a16:creationId xmlns:a16="http://schemas.microsoft.com/office/drawing/2014/main" id="{7082DEA1-FDC7-4164-8F73-825685DF88ED}"/>
              </a:ext>
            </a:extLst>
          </p:cNvPr>
          <p:cNvGrpSpPr/>
          <p:nvPr/>
        </p:nvGrpSpPr>
        <p:grpSpPr>
          <a:xfrm>
            <a:off x="160009" y="5661046"/>
            <a:ext cx="17947200" cy="9159853"/>
            <a:chOff x="2942850" y="1885110"/>
            <a:chExt cx="3258320" cy="1944814"/>
          </a:xfrm>
        </p:grpSpPr>
        <p:sp>
          <p:nvSpPr>
            <p:cNvPr id="343" name="Google Shape;741;p23">
              <a:extLst>
                <a:ext uri="{FF2B5EF4-FFF2-40B4-BE49-F238E27FC236}">
                  <a16:creationId xmlns:a16="http://schemas.microsoft.com/office/drawing/2014/main" id="{484A118C-E923-4BF3-8F70-A4B5A826ABB0}"/>
                </a:ext>
              </a:extLst>
            </p:cNvPr>
            <p:cNvSpPr/>
            <p:nvPr/>
          </p:nvSpPr>
          <p:spPr>
            <a:xfrm>
              <a:off x="3198205" y="2020526"/>
              <a:ext cx="2747813" cy="1675267"/>
            </a:xfrm>
            <a:custGeom>
              <a:avLst/>
              <a:gdLst/>
              <a:ahLst/>
              <a:cxnLst/>
              <a:rect l="l" t="t" r="r" b="b"/>
              <a:pathLst>
                <a:path w="51134" h="31175" extrusionOk="0">
                  <a:moveTo>
                    <a:pt x="0" y="0"/>
                  </a:moveTo>
                  <a:lnTo>
                    <a:pt x="0" y="11337"/>
                  </a:lnTo>
                  <a:lnTo>
                    <a:pt x="11328" y="11319"/>
                  </a:lnTo>
                  <a:lnTo>
                    <a:pt x="11328" y="19728"/>
                  </a:lnTo>
                  <a:lnTo>
                    <a:pt x="0" y="19714"/>
                  </a:lnTo>
                  <a:lnTo>
                    <a:pt x="0" y="31174"/>
                  </a:lnTo>
                  <a:lnTo>
                    <a:pt x="51134" y="31174"/>
                  </a:lnTo>
                  <a:lnTo>
                    <a:pt x="51134" y="19705"/>
                  </a:lnTo>
                  <a:lnTo>
                    <a:pt x="39815" y="19723"/>
                  </a:lnTo>
                  <a:lnTo>
                    <a:pt x="39815" y="11369"/>
                  </a:lnTo>
                  <a:lnTo>
                    <a:pt x="51134" y="11387"/>
                  </a:lnTo>
                  <a:lnTo>
                    <a:pt x="511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742;p23">
              <a:extLst>
                <a:ext uri="{FF2B5EF4-FFF2-40B4-BE49-F238E27FC236}">
                  <a16:creationId xmlns:a16="http://schemas.microsoft.com/office/drawing/2014/main" id="{8CC41F53-4937-4AEE-B520-1C65138AFEBE}"/>
                </a:ext>
              </a:extLst>
            </p:cNvPr>
            <p:cNvSpPr/>
            <p:nvPr/>
          </p:nvSpPr>
          <p:spPr>
            <a:xfrm>
              <a:off x="2942850" y="1885110"/>
              <a:ext cx="3258320" cy="1944814"/>
            </a:xfrm>
            <a:custGeom>
              <a:avLst/>
              <a:gdLst/>
              <a:ahLst/>
              <a:cxnLst/>
              <a:rect l="l" t="t" r="r" b="b"/>
              <a:pathLst>
                <a:path w="60634" h="36191" extrusionOk="0">
                  <a:moveTo>
                    <a:pt x="55886" y="2520"/>
                  </a:moveTo>
                  <a:lnTo>
                    <a:pt x="55886" y="13907"/>
                  </a:lnTo>
                  <a:lnTo>
                    <a:pt x="44567" y="13889"/>
                  </a:lnTo>
                  <a:lnTo>
                    <a:pt x="44567" y="22243"/>
                  </a:lnTo>
                  <a:lnTo>
                    <a:pt x="55886" y="22225"/>
                  </a:lnTo>
                  <a:lnTo>
                    <a:pt x="55886" y="33694"/>
                  </a:lnTo>
                  <a:lnTo>
                    <a:pt x="4752" y="33694"/>
                  </a:lnTo>
                  <a:lnTo>
                    <a:pt x="4752" y="22234"/>
                  </a:lnTo>
                  <a:lnTo>
                    <a:pt x="16080" y="22248"/>
                  </a:lnTo>
                  <a:lnTo>
                    <a:pt x="16080" y="13839"/>
                  </a:lnTo>
                  <a:lnTo>
                    <a:pt x="4752" y="13857"/>
                  </a:lnTo>
                  <a:lnTo>
                    <a:pt x="4752" y="2520"/>
                  </a:lnTo>
                  <a:close/>
                  <a:moveTo>
                    <a:pt x="0" y="1"/>
                  </a:moveTo>
                  <a:lnTo>
                    <a:pt x="0" y="36191"/>
                  </a:lnTo>
                  <a:lnTo>
                    <a:pt x="60634" y="36191"/>
                  </a:lnTo>
                  <a:lnTo>
                    <a:pt x="60634" y="1"/>
                  </a:lnTo>
                  <a:close/>
                </a:path>
              </a:pathLst>
            </a:custGeom>
            <a:solidFill>
              <a:srgbClr val="F5C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743;p23">
              <a:extLst>
                <a:ext uri="{FF2B5EF4-FFF2-40B4-BE49-F238E27FC236}">
                  <a16:creationId xmlns:a16="http://schemas.microsoft.com/office/drawing/2014/main" id="{162AED3E-819C-440B-804C-A21ED967D6D5}"/>
                </a:ext>
              </a:extLst>
            </p:cNvPr>
            <p:cNvSpPr/>
            <p:nvPr/>
          </p:nvSpPr>
          <p:spPr>
            <a:xfrm>
              <a:off x="2942850" y="1885110"/>
              <a:ext cx="3258320" cy="1944814"/>
            </a:xfrm>
            <a:custGeom>
              <a:avLst/>
              <a:gdLst/>
              <a:ahLst/>
              <a:cxnLst/>
              <a:rect l="l" t="t" r="r" b="b"/>
              <a:pathLst>
                <a:path w="60634" h="36191" extrusionOk="0">
                  <a:moveTo>
                    <a:pt x="55886" y="13907"/>
                  </a:moveTo>
                  <a:lnTo>
                    <a:pt x="44567" y="13889"/>
                  </a:lnTo>
                  <a:lnTo>
                    <a:pt x="44567" y="22243"/>
                  </a:lnTo>
                  <a:lnTo>
                    <a:pt x="55886" y="22225"/>
                  </a:lnTo>
                  <a:lnTo>
                    <a:pt x="55886" y="33694"/>
                  </a:lnTo>
                  <a:lnTo>
                    <a:pt x="4752" y="33694"/>
                  </a:lnTo>
                  <a:lnTo>
                    <a:pt x="4752" y="22234"/>
                  </a:lnTo>
                  <a:lnTo>
                    <a:pt x="16080" y="22248"/>
                  </a:lnTo>
                  <a:lnTo>
                    <a:pt x="16080" y="13839"/>
                  </a:lnTo>
                  <a:lnTo>
                    <a:pt x="4752" y="13857"/>
                  </a:lnTo>
                  <a:lnTo>
                    <a:pt x="4752" y="2520"/>
                  </a:lnTo>
                  <a:lnTo>
                    <a:pt x="55886" y="2520"/>
                  </a:lnTo>
                  <a:close/>
                  <a:moveTo>
                    <a:pt x="0" y="36191"/>
                  </a:moveTo>
                  <a:lnTo>
                    <a:pt x="60634" y="36191"/>
                  </a:lnTo>
                  <a:lnTo>
                    <a:pt x="6063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744;p23">
              <a:extLst>
                <a:ext uri="{FF2B5EF4-FFF2-40B4-BE49-F238E27FC236}">
                  <a16:creationId xmlns:a16="http://schemas.microsoft.com/office/drawing/2014/main" id="{123FDAA7-CE99-45AD-A60D-52E5FA0AFD60}"/>
                </a:ext>
              </a:extLst>
            </p:cNvPr>
            <p:cNvSpPr/>
            <p:nvPr/>
          </p:nvSpPr>
          <p:spPr>
            <a:xfrm>
              <a:off x="3617295" y="2689865"/>
              <a:ext cx="33532" cy="35950"/>
            </a:xfrm>
            <a:custGeom>
              <a:avLst/>
              <a:gdLst/>
              <a:ahLst/>
              <a:cxnLst/>
              <a:rect l="l" t="t" r="r" b="b"/>
              <a:pathLst>
                <a:path w="624" h="669" extrusionOk="0">
                  <a:moveTo>
                    <a:pt x="624" y="182"/>
                  </a:moveTo>
                  <a:lnTo>
                    <a:pt x="442" y="0"/>
                  </a:lnTo>
                  <a:cubicBezTo>
                    <a:pt x="282" y="159"/>
                    <a:pt x="132" y="332"/>
                    <a:pt x="1" y="514"/>
                  </a:cubicBezTo>
                  <a:lnTo>
                    <a:pt x="210" y="669"/>
                  </a:lnTo>
                  <a:cubicBezTo>
                    <a:pt x="337" y="496"/>
                    <a:pt x="473" y="332"/>
                    <a:pt x="624" y="1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745;p23">
              <a:extLst>
                <a:ext uri="{FF2B5EF4-FFF2-40B4-BE49-F238E27FC236}">
                  <a16:creationId xmlns:a16="http://schemas.microsoft.com/office/drawing/2014/main" id="{903A8207-4010-439E-BFA7-978D6B2A811F}"/>
                </a:ext>
              </a:extLst>
            </p:cNvPr>
            <p:cNvSpPr/>
            <p:nvPr/>
          </p:nvSpPr>
          <p:spPr>
            <a:xfrm>
              <a:off x="3573285" y="2817650"/>
              <a:ext cx="16712" cy="36488"/>
            </a:xfrm>
            <a:custGeom>
              <a:avLst/>
              <a:gdLst/>
              <a:ahLst/>
              <a:cxnLst/>
              <a:rect l="l" t="t" r="r" b="b"/>
              <a:pathLst>
                <a:path w="311" h="679" extrusionOk="0">
                  <a:moveTo>
                    <a:pt x="310" y="41"/>
                  </a:moveTo>
                  <a:lnTo>
                    <a:pt x="56" y="0"/>
                  </a:lnTo>
                  <a:cubicBezTo>
                    <a:pt x="19" y="219"/>
                    <a:pt x="1" y="446"/>
                    <a:pt x="1" y="669"/>
                  </a:cubicBezTo>
                  <a:lnTo>
                    <a:pt x="1" y="678"/>
                  </a:lnTo>
                  <a:lnTo>
                    <a:pt x="260" y="669"/>
                  </a:lnTo>
                  <a:cubicBezTo>
                    <a:pt x="260" y="460"/>
                    <a:pt x="278" y="246"/>
                    <a:pt x="31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746;p23">
              <a:extLst>
                <a:ext uri="{FF2B5EF4-FFF2-40B4-BE49-F238E27FC236}">
                  <a16:creationId xmlns:a16="http://schemas.microsoft.com/office/drawing/2014/main" id="{D8CB2802-FDEA-459A-B5F5-DB06045E5192}"/>
                </a:ext>
              </a:extLst>
            </p:cNvPr>
            <p:cNvSpPr/>
            <p:nvPr/>
          </p:nvSpPr>
          <p:spPr>
            <a:xfrm>
              <a:off x="3584570" y="2748760"/>
              <a:ext cx="26170" cy="37885"/>
            </a:xfrm>
            <a:custGeom>
              <a:avLst/>
              <a:gdLst/>
              <a:ahLst/>
              <a:cxnLst/>
              <a:rect l="l" t="t" r="r" b="b"/>
              <a:pathLst>
                <a:path w="487" h="705" extrusionOk="0">
                  <a:moveTo>
                    <a:pt x="487" y="114"/>
                  </a:moveTo>
                  <a:lnTo>
                    <a:pt x="259" y="0"/>
                  </a:lnTo>
                  <a:cubicBezTo>
                    <a:pt x="155" y="200"/>
                    <a:pt x="68" y="409"/>
                    <a:pt x="0" y="623"/>
                  </a:cubicBezTo>
                  <a:lnTo>
                    <a:pt x="246" y="705"/>
                  </a:lnTo>
                  <a:cubicBezTo>
                    <a:pt x="309" y="500"/>
                    <a:pt x="391" y="305"/>
                    <a:pt x="487" y="1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747;p23">
              <a:extLst>
                <a:ext uri="{FF2B5EF4-FFF2-40B4-BE49-F238E27FC236}">
                  <a16:creationId xmlns:a16="http://schemas.microsoft.com/office/drawing/2014/main" id="{DC532879-3A0E-4346-9BAB-31B1F65FEA64}"/>
                </a:ext>
              </a:extLst>
            </p:cNvPr>
            <p:cNvSpPr/>
            <p:nvPr/>
          </p:nvSpPr>
          <p:spPr>
            <a:xfrm>
              <a:off x="3641745" y="3008037"/>
              <a:ext cx="35735" cy="33532"/>
            </a:xfrm>
            <a:custGeom>
              <a:avLst/>
              <a:gdLst/>
              <a:ahLst/>
              <a:cxnLst/>
              <a:rect l="l" t="t" r="r" b="b"/>
              <a:pathLst>
                <a:path w="665" h="624" extrusionOk="0">
                  <a:moveTo>
                    <a:pt x="0" y="182"/>
                  </a:moveTo>
                  <a:cubicBezTo>
                    <a:pt x="159" y="341"/>
                    <a:pt x="332" y="491"/>
                    <a:pt x="514" y="623"/>
                  </a:cubicBezTo>
                  <a:lnTo>
                    <a:pt x="664" y="414"/>
                  </a:lnTo>
                  <a:cubicBezTo>
                    <a:pt x="496" y="291"/>
                    <a:pt x="332" y="150"/>
                    <a:pt x="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748;p23">
              <a:extLst>
                <a:ext uri="{FF2B5EF4-FFF2-40B4-BE49-F238E27FC236}">
                  <a16:creationId xmlns:a16="http://schemas.microsoft.com/office/drawing/2014/main" id="{E01343AF-9BD6-437C-BBD0-296DD128D7F7}"/>
                </a:ext>
              </a:extLst>
            </p:cNvPr>
            <p:cNvSpPr/>
            <p:nvPr/>
          </p:nvSpPr>
          <p:spPr>
            <a:xfrm>
              <a:off x="3668613" y="2647091"/>
              <a:ext cx="37186" cy="30362"/>
            </a:xfrm>
            <a:custGeom>
              <a:avLst/>
              <a:gdLst/>
              <a:ahLst/>
              <a:cxnLst/>
              <a:rect l="l" t="t" r="r" b="b"/>
              <a:pathLst>
                <a:path w="692" h="565" extrusionOk="0">
                  <a:moveTo>
                    <a:pt x="692" y="228"/>
                  </a:moveTo>
                  <a:lnTo>
                    <a:pt x="578" y="0"/>
                  </a:lnTo>
                  <a:cubicBezTo>
                    <a:pt x="373" y="100"/>
                    <a:pt x="182" y="223"/>
                    <a:pt x="1" y="355"/>
                  </a:cubicBezTo>
                  <a:lnTo>
                    <a:pt x="151" y="564"/>
                  </a:lnTo>
                  <a:cubicBezTo>
                    <a:pt x="323" y="437"/>
                    <a:pt x="505" y="323"/>
                    <a:pt x="692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749;p23">
              <a:extLst>
                <a:ext uri="{FF2B5EF4-FFF2-40B4-BE49-F238E27FC236}">
                  <a16:creationId xmlns:a16="http://schemas.microsoft.com/office/drawing/2014/main" id="{3617B9B9-92F5-4443-8701-69448FC765A7}"/>
                </a:ext>
              </a:extLst>
            </p:cNvPr>
            <p:cNvSpPr/>
            <p:nvPr/>
          </p:nvSpPr>
          <p:spPr>
            <a:xfrm>
              <a:off x="3576241" y="2888044"/>
              <a:ext cx="21817" cy="37670"/>
            </a:xfrm>
            <a:custGeom>
              <a:avLst/>
              <a:gdLst/>
              <a:ahLst/>
              <a:cxnLst/>
              <a:rect l="l" t="t" r="r" b="b"/>
              <a:pathLst>
                <a:path w="406" h="701" extrusionOk="0">
                  <a:moveTo>
                    <a:pt x="1" y="41"/>
                  </a:moveTo>
                  <a:cubicBezTo>
                    <a:pt x="37" y="264"/>
                    <a:pt x="91" y="487"/>
                    <a:pt x="160" y="701"/>
                  </a:cubicBezTo>
                  <a:lnTo>
                    <a:pt x="405" y="619"/>
                  </a:lnTo>
                  <a:cubicBezTo>
                    <a:pt x="342" y="419"/>
                    <a:pt x="292" y="209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750;p23">
              <a:extLst>
                <a:ext uri="{FF2B5EF4-FFF2-40B4-BE49-F238E27FC236}">
                  <a16:creationId xmlns:a16="http://schemas.microsoft.com/office/drawing/2014/main" id="{74B01E36-73D8-4A45-A2BA-D3ED13BE6A94}"/>
                </a:ext>
              </a:extLst>
            </p:cNvPr>
            <p:cNvSpPr/>
            <p:nvPr/>
          </p:nvSpPr>
          <p:spPr>
            <a:xfrm>
              <a:off x="3598702" y="2953011"/>
              <a:ext cx="30362" cy="37240"/>
            </a:xfrm>
            <a:custGeom>
              <a:avLst/>
              <a:gdLst/>
              <a:ahLst/>
              <a:cxnLst/>
              <a:rect l="l" t="t" r="r" b="b"/>
              <a:pathLst>
                <a:path w="565" h="693" extrusionOk="0">
                  <a:moveTo>
                    <a:pt x="1" y="119"/>
                  </a:moveTo>
                  <a:cubicBezTo>
                    <a:pt x="105" y="319"/>
                    <a:pt x="224" y="510"/>
                    <a:pt x="360" y="692"/>
                  </a:cubicBezTo>
                  <a:lnTo>
                    <a:pt x="565" y="542"/>
                  </a:lnTo>
                  <a:cubicBezTo>
                    <a:pt x="442" y="369"/>
                    <a:pt x="328" y="187"/>
                    <a:pt x="2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751;p23">
              <a:extLst>
                <a:ext uri="{FF2B5EF4-FFF2-40B4-BE49-F238E27FC236}">
                  <a16:creationId xmlns:a16="http://schemas.microsoft.com/office/drawing/2014/main" id="{7F133C7A-34CD-4C80-BCE8-38E48A268388}"/>
                </a:ext>
              </a:extLst>
            </p:cNvPr>
            <p:cNvSpPr/>
            <p:nvPr/>
          </p:nvSpPr>
          <p:spPr>
            <a:xfrm>
              <a:off x="3198205" y="2020741"/>
              <a:ext cx="2747813" cy="1675535"/>
            </a:xfrm>
            <a:custGeom>
              <a:avLst/>
              <a:gdLst/>
              <a:ahLst/>
              <a:cxnLst/>
              <a:rect l="l" t="t" r="r" b="b"/>
              <a:pathLst>
                <a:path w="51134" h="31180" extrusionOk="0">
                  <a:moveTo>
                    <a:pt x="50875" y="3521"/>
                  </a:moveTo>
                  <a:lnTo>
                    <a:pt x="47132" y="3521"/>
                  </a:lnTo>
                  <a:cubicBezTo>
                    <a:pt x="40724" y="3521"/>
                    <a:pt x="35513" y="8732"/>
                    <a:pt x="35513" y="15140"/>
                  </a:cubicBezTo>
                  <a:lnTo>
                    <a:pt x="35513" y="15481"/>
                  </a:lnTo>
                  <a:lnTo>
                    <a:pt x="35513" y="15499"/>
                  </a:lnTo>
                  <a:lnTo>
                    <a:pt x="35513" y="15858"/>
                  </a:lnTo>
                  <a:cubicBezTo>
                    <a:pt x="35513" y="22266"/>
                    <a:pt x="40724" y="27477"/>
                    <a:pt x="47132" y="27477"/>
                  </a:cubicBezTo>
                  <a:lnTo>
                    <a:pt x="50875" y="27477"/>
                  </a:lnTo>
                  <a:lnTo>
                    <a:pt x="50875" y="30920"/>
                  </a:lnTo>
                  <a:lnTo>
                    <a:pt x="25699" y="30920"/>
                  </a:lnTo>
                  <a:lnTo>
                    <a:pt x="25699" y="22943"/>
                  </a:lnTo>
                  <a:cubicBezTo>
                    <a:pt x="29696" y="22875"/>
                    <a:pt x="32930" y="19605"/>
                    <a:pt x="32930" y="15590"/>
                  </a:cubicBezTo>
                  <a:cubicBezTo>
                    <a:pt x="32930" y="11574"/>
                    <a:pt x="29696" y="8305"/>
                    <a:pt x="25699" y="8232"/>
                  </a:cubicBezTo>
                  <a:lnTo>
                    <a:pt x="25699" y="260"/>
                  </a:lnTo>
                  <a:lnTo>
                    <a:pt x="50875" y="260"/>
                  </a:lnTo>
                  <a:close/>
                  <a:moveTo>
                    <a:pt x="50875" y="11211"/>
                  </a:moveTo>
                  <a:lnTo>
                    <a:pt x="39842" y="11211"/>
                  </a:lnTo>
                  <a:lnTo>
                    <a:pt x="39174" y="11261"/>
                  </a:lnTo>
                  <a:cubicBezTo>
                    <a:pt x="38946" y="11292"/>
                    <a:pt x="38728" y="11347"/>
                    <a:pt x="38519" y="11411"/>
                  </a:cubicBezTo>
                  <a:lnTo>
                    <a:pt x="37896" y="11665"/>
                  </a:lnTo>
                  <a:cubicBezTo>
                    <a:pt x="37691" y="11765"/>
                    <a:pt x="37500" y="11884"/>
                    <a:pt x="37318" y="12015"/>
                  </a:cubicBezTo>
                  <a:lnTo>
                    <a:pt x="36800" y="12448"/>
                  </a:lnTo>
                  <a:cubicBezTo>
                    <a:pt x="36641" y="12607"/>
                    <a:pt x="36490" y="12775"/>
                    <a:pt x="36359" y="12957"/>
                  </a:cubicBezTo>
                  <a:lnTo>
                    <a:pt x="35999" y="13530"/>
                  </a:lnTo>
                  <a:cubicBezTo>
                    <a:pt x="35945" y="13639"/>
                    <a:pt x="35890" y="13748"/>
                    <a:pt x="35840" y="13862"/>
                  </a:cubicBezTo>
                  <a:cubicBezTo>
                    <a:pt x="36477" y="8195"/>
                    <a:pt x="41297" y="3780"/>
                    <a:pt x="47132" y="3780"/>
                  </a:cubicBezTo>
                  <a:lnTo>
                    <a:pt x="50875" y="3780"/>
                  </a:lnTo>
                  <a:close/>
                  <a:moveTo>
                    <a:pt x="50875" y="19560"/>
                  </a:moveTo>
                  <a:lnTo>
                    <a:pt x="41297" y="19560"/>
                  </a:lnTo>
                  <a:cubicBezTo>
                    <a:pt x="41461" y="19496"/>
                    <a:pt x="41629" y="19428"/>
                    <a:pt x="41788" y="19351"/>
                  </a:cubicBezTo>
                  <a:lnTo>
                    <a:pt x="41670" y="19119"/>
                  </a:lnTo>
                  <a:cubicBezTo>
                    <a:pt x="41479" y="19214"/>
                    <a:pt x="41284" y="19296"/>
                    <a:pt x="41079" y="19364"/>
                  </a:cubicBezTo>
                  <a:lnTo>
                    <a:pt x="41143" y="19560"/>
                  </a:lnTo>
                  <a:lnTo>
                    <a:pt x="40470" y="19560"/>
                  </a:lnTo>
                  <a:lnTo>
                    <a:pt x="40461" y="19510"/>
                  </a:lnTo>
                  <a:cubicBezTo>
                    <a:pt x="40292" y="19537"/>
                    <a:pt x="40119" y="19551"/>
                    <a:pt x="39942" y="19555"/>
                  </a:cubicBezTo>
                  <a:lnTo>
                    <a:pt x="39942" y="11470"/>
                  </a:lnTo>
                  <a:lnTo>
                    <a:pt x="40479" y="11470"/>
                  </a:lnTo>
                  <a:lnTo>
                    <a:pt x="40479" y="11488"/>
                  </a:lnTo>
                  <a:cubicBezTo>
                    <a:pt x="40688" y="11524"/>
                    <a:pt x="40897" y="11574"/>
                    <a:pt x="41097" y="11638"/>
                  </a:cubicBezTo>
                  <a:lnTo>
                    <a:pt x="41152" y="11470"/>
                  </a:lnTo>
                  <a:lnTo>
                    <a:pt x="50875" y="11470"/>
                  </a:lnTo>
                  <a:close/>
                  <a:moveTo>
                    <a:pt x="35781" y="15822"/>
                  </a:moveTo>
                  <a:cubicBezTo>
                    <a:pt x="35781" y="15817"/>
                    <a:pt x="35781" y="15817"/>
                    <a:pt x="35781" y="15813"/>
                  </a:cubicBezTo>
                  <a:cubicBezTo>
                    <a:pt x="35772" y="15713"/>
                    <a:pt x="35772" y="15608"/>
                    <a:pt x="35772" y="15504"/>
                  </a:cubicBezTo>
                  <a:cubicBezTo>
                    <a:pt x="35777" y="13321"/>
                    <a:pt x="37518" y="11543"/>
                    <a:pt x="39687" y="11474"/>
                  </a:cubicBezTo>
                  <a:lnTo>
                    <a:pt x="39687" y="19555"/>
                  </a:lnTo>
                  <a:cubicBezTo>
                    <a:pt x="39519" y="19551"/>
                    <a:pt x="39351" y="19537"/>
                    <a:pt x="39192" y="19510"/>
                  </a:cubicBezTo>
                  <a:lnTo>
                    <a:pt x="39192" y="19510"/>
                  </a:lnTo>
                  <a:cubicBezTo>
                    <a:pt x="38983" y="19478"/>
                    <a:pt x="38773" y="19428"/>
                    <a:pt x="38573" y="19360"/>
                  </a:cubicBezTo>
                  <a:lnTo>
                    <a:pt x="38573" y="19364"/>
                  </a:lnTo>
                  <a:cubicBezTo>
                    <a:pt x="38369" y="19296"/>
                    <a:pt x="38173" y="19214"/>
                    <a:pt x="37982" y="19119"/>
                  </a:cubicBezTo>
                  <a:lnTo>
                    <a:pt x="37982" y="19114"/>
                  </a:lnTo>
                  <a:cubicBezTo>
                    <a:pt x="37796" y="19019"/>
                    <a:pt x="37614" y="18910"/>
                    <a:pt x="37441" y="18782"/>
                  </a:cubicBezTo>
                  <a:lnTo>
                    <a:pt x="37441" y="18787"/>
                  </a:lnTo>
                  <a:cubicBezTo>
                    <a:pt x="37268" y="18660"/>
                    <a:pt x="37104" y="18523"/>
                    <a:pt x="36954" y="18373"/>
                  </a:cubicBezTo>
                  <a:lnTo>
                    <a:pt x="36959" y="18369"/>
                  </a:lnTo>
                  <a:cubicBezTo>
                    <a:pt x="36809" y="18218"/>
                    <a:pt x="36668" y="18055"/>
                    <a:pt x="36545" y="17882"/>
                  </a:cubicBezTo>
                  <a:lnTo>
                    <a:pt x="36541" y="17886"/>
                  </a:lnTo>
                  <a:cubicBezTo>
                    <a:pt x="36418" y="17714"/>
                    <a:pt x="36304" y="17532"/>
                    <a:pt x="36209" y="17341"/>
                  </a:cubicBezTo>
                  <a:lnTo>
                    <a:pt x="36213" y="17341"/>
                  </a:lnTo>
                  <a:cubicBezTo>
                    <a:pt x="36113" y="17154"/>
                    <a:pt x="36031" y="16954"/>
                    <a:pt x="35968" y="16754"/>
                  </a:cubicBezTo>
                  <a:lnTo>
                    <a:pt x="35963" y="16754"/>
                  </a:lnTo>
                  <a:cubicBezTo>
                    <a:pt x="35899" y="16554"/>
                    <a:pt x="35849" y="16345"/>
                    <a:pt x="35817" y="16136"/>
                  </a:cubicBezTo>
                  <a:lnTo>
                    <a:pt x="35817" y="16131"/>
                  </a:lnTo>
                  <a:cubicBezTo>
                    <a:pt x="35804" y="16031"/>
                    <a:pt x="35790" y="15926"/>
                    <a:pt x="35781" y="15822"/>
                  </a:cubicBezTo>
                  <a:close/>
                  <a:moveTo>
                    <a:pt x="50875" y="27218"/>
                  </a:moveTo>
                  <a:lnTo>
                    <a:pt x="47132" y="27218"/>
                  </a:lnTo>
                  <a:cubicBezTo>
                    <a:pt x="41311" y="27218"/>
                    <a:pt x="36504" y="22825"/>
                    <a:pt x="35849" y="17182"/>
                  </a:cubicBezTo>
                  <a:cubicBezTo>
                    <a:pt x="36500" y="18728"/>
                    <a:pt x="38032" y="19819"/>
                    <a:pt x="39815" y="19819"/>
                  </a:cubicBezTo>
                  <a:lnTo>
                    <a:pt x="39824" y="19819"/>
                  </a:lnTo>
                  <a:lnTo>
                    <a:pt x="39828" y="19819"/>
                  </a:lnTo>
                  <a:lnTo>
                    <a:pt x="50875" y="19819"/>
                  </a:lnTo>
                  <a:close/>
                  <a:moveTo>
                    <a:pt x="32661" y="15590"/>
                  </a:moveTo>
                  <a:cubicBezTo>
                    <a:pt x="32661" y="19455"/>
                    <a:pt x="29551" y="22611"/>
                    <a:pt x="25699" y="22684"/>
                  </a:cubicBezTo>
                  <a:lnTo>
                    <a:pt x="25699" y="8491"/>
                  </a:lnTo>
                  <a:cubicBezTo>
                    <a:pt x="29551" y="8568"/>
                    <a:pt x="32661" y="11720"/>
                    <a:pt x="32661" y="15590"/>
                  </a:cubicBezTo>
                  <a:close/>
                  <a:moveTo>
                    <a:pt x="18473" y="15590"/>
                  </a:moveTo>
                  <a:cubicBezTo>
                    <a:pt x="18473" y="11720"/>
                    <a:pt x="21579" y="8568"/>
                    <a:pt x="25431" y="8491"/>
                  </a:cubicBezTo>
                  <a:lnTo>
                    <a:pt x="25431" y="22684"/>
                  </a:lnTo>
                  <a:cubicBezTo>
                    <a:pt x="21579" y="22611"/>
                    <a:pt x="18473" y="19455"/>
                    <a:pt x="18473" y="15590"/>
                  </a:cubicBezTo>
                  <a:close/>
                  <a:moveTo>
                    <a:pt x="25431" y="30920"/>
                  </a:moveTo>
                  <a:lnTo>
                    <a:pt x="260" y="30920"/>
                  </a:lnTo>
                  <a:lnTo>
                    <a:pt x="260" y="27477"/>
                  </a:lnTo>
                  <a:lnTo>
                    <a:pt x="4002" y="27477"/>
                  </a:lnTo>
                  <a:cubicBezTo>
                    <a:pt x="10410" y="27477"/>
                    <a:pt x="15621" y="22266"/>
                    <a:pt x="15621" y="15858"/>
                  </a:cubicBezTo>
                  <a:lnTo>
                    <a:pt x="15621" y="15499"/>
                  </a:lnTo>
                  <a:lnTo>
                    <a:pt x="15621" y="15481"/>
                  </a:lnTo>
                  <a:lnTo>
                    <a:pt x="15621" y="15140"/>
                  </a:lnTo>
                  <a:cubicBezTo>
                    <a:pt x="15621" y="8732"/>
                    <a:pt x="10410" y="3521"/>
                    <a:pt x="4002" y="3521"/>
                  </a:cubicBezTo>
                  <a:lnTo>
                    <a:pt x="260" y="3521"/>
                  </a:lnTo>
                  <a:lnTo>
                    <a:pt x="260" y="260"/>
                  </a:lnTo>
                  <a:lnTo>
                    <a:pt x="25431" y="260"/>
                  </a:lnTo>
                  <a:lnTo>
                    <a:pt x="25431" y="8232"/>
                  </a:lnTo>
                  <a:cubicBezTo>
                    <a:pt x="21433" y="8305"/>
                    <a:pt x="18204" y="11574"/>
                    <a:pt x="18204" y="15590"/>
                  </a:cubicBezTo>
                  <a:cubicBezTo>
                    <a:pt x="18204" y="19605"/>
                    <a:pt x="21433" y="22875"/>
                    <a:pt x="25431" y="22943"/>
                  </a:cubicBezTo>
                  <a:close/>
                  <a:moveTo>
                    <a:pt x="260" y="19819"/>
                  </a:moveTo>
                  <a:lnTo>
                    <a:pt x="11301" y="19819"/>
                  </a:lnTo>
                  <a:lnTo>
                    <a:pt x="11306" y="19819"/>
                  </a:lnTo>
                  <a:lnTo>
                    <a:pt x="11319" y="19819"/>
                  </a:lnTo>
                  <a:cubicBezTo>
                    <a:pt x="13102" y="19819"/>
                    <a:pt x="14635" y="18728"/>
                    <a:pt x="15285" y="17182"/>
                  </a:cubicBezTo>
                  <a:cubicBezTo>
                    <a:pt x="14630" y="22825"/>
                    <a:pt x="9819" y="27218"/>
                    <a:pt x="4002" y="27218"/>
                  </a:cubicBezTo>
                  <a:lnTo>
                    <a:pt x="260" y="27218"/>
                  </a:lnTo>
                  <a:close/>
                  <a:moveTo>
                    <a:pt x="260" y="11470"/>
                  </a:moveTo>
                  <a:lnTo>
                    <a:pt x="9978" y="11470"/>
                  </a:lnTo>
                  <a:lnTo>
                    <a:pt x="10037" y="11638"/>
                  </a:lnTo>
                  <a:cubicBezTo>
                    <a:pt x="10237" y="11574"/>
                    <a:pt x="10446" y="11524"/>
                    <a:pt x="10655" y="11488"/>
                  </a:cubicBezTo>
                  <a:lnTo>
                    <a:pt x="10651" y="11470"/>
                  </a:lnTo>
                  <a:lnTo>
                    <a:pt x="11188" y="11470"/>
                  </a:lnTo>
                  <a:lnTo>
                    <a:pt x="11188" y="19555"/>
                  </a:lnTo>
                  <a:cubicBezTo>
                    <a:pt x="11015" y="19551"/>
                    <a:pt x="10842" y="19537"/>
                    <a:pt x="10669" y="19510"/>
                  </a:cubicBezTo>
                  <a:lnTo>
                    <a:pt x="10665" y="19560"/>
                  </a:lnTo>
                  <a:lnTo>
                    <a:pt x="9987" y="19560"/>
                  </a:lnTo>
                  <a:lnTo>
                    <a:pt x="10051" y="19364"/>
                  </a:lnTo>
                  <a:cubicBezTo>
                    <a:pt x="9850" y="19296"/>
                    <a:pt x="9650" y="19214"/>
                    <a:pt x="9464" y="19119"/>
                  </a:cubicBezTo>
                  <a:lnTo>
                    <a:pt x="9346" y="19351"/>
                  </a:lnTo>
                  <a:cubicBezTo>
                    <a:pt x="9505" y="19428"/>
                    <a:pt x="9669" y="19496"/>
                    <a:pt x="9837" y="19560"/>
                  </a:cubicBezTo>
                  <a:lnTo>
                    <a:pt x="260" y="19560"/>
                  </a:lnTo>
                  <a:close/>
                  <a:moveTo>
                    <a:pt x="15317" y="16136"/>
                  </a:moveTo>
                  <a:cubicBezTo>
                    <a:pt x="15280" y="16345"/>
                    <a:pt x="15230" y="16554"/>
                    <a:pt x="15167" y="16754"/>
                  </a:cubicBezTo>
                  <a:lnTo>
                    <a:pt x="15167" y="16754"/>
                  </a:lnTo>
                  <a:cubicBezTo>
                    <a:pt x="15098" y="16954"/>
                    <a:pt x="15017" y="17154"/>
                    <a:pt x="14921" y="17341"/>
                  </a:cubicBezTo>
                  <a:lnTo>
                    <a:pt x="14926" y="17341"/>
                  </a:lnTo>
                  <a:cubicBezTo>
                    <a:pt x="14826" y="17532"/>
                    <a:pt x="14716" y="17714"/>
                    <a:pt x="14589" y="17886"/>
                  </a:cubicBezTo>
                  <a:lnTo>
                    <a:pt x="14589" y="17882"/>
                  </a:lnTo>
                  <a:cubicBezTo>
                    <a:pt x="14462" y="18055"/>
                    <a:pt x="14325" y="18218"/>
                    <a:pt x="14175" y="18369"/>
                  </a:cubicBezTo>
                  <a:lnTo>
                    <a:pt x="14175" y="18373"/>
                  </a:lnTo>
                  <a:cubicBezTo>
                    <a:pt x="14025" y="18523"/>
                    <a:pt x="13866" y="18660"/>
                    <a:pt x="13693" y="18787"/>
                  </a:cubicBezTo>
                  <a:lnTo>
                    <a:pt x="13689" y="18782"/>
                  </a:lnTo>
                  <a:cubicBezTo>
                    <a:pt x="13520" y="18910"/>
                    <a:pt x="13334" y="19019"/>
                    <a:pt x="13148" y="19114"/>
                  </a:cubicBezTo>
                  <a:lnTo>
                    <a:pt x="13148" y="19119"/>
                  </a:lnTo>
                  <a:cubicBezTo>
                    <a:pt x="12961" y="19214"/>
                    <a:pt x="12766" y="19296"/>
                    <a:pt x="12561" y="19364"/>
                  </a:cubicBezTo>
                  <a:lnTo>
                    <a:pt x="12561" y="19360"/>
                  </a:lnTo>
                  <a:cubicBezTo>
                    <a:pt x="12356" y="19428"/>
                    <a:pt x="12152" y="19478"/>
                    <a:pt x="11942" y="19510"/>
                  </a:cubicBezTo>
                  <a:lnTo>
                    <a:pt x="11942" y="19510"/>
                  </a:lnTo>
                  <a:cubicBezTo>
                    <a:pt x="11779" y="19537"/>
                    <a:pt x="11615" y="19551"/>
                    <a:pt x="11447" y="19555"/>
                  </a:cubicBezTo>
                  <a:lnTo>
                    <a:pt x="11447" y="11474"/>
                  </a:lnTo>
                  <a:cubicBezTo>
                    <a:pt x="13616" y="11543"/>
                    <a:pt x="15358" y="13321"/>
                    <a:pt x="15362" y="15504"/>
                  </a:cubicBezTo>
                  <a:cubicBezTo>
                    <a:pt x="15362" y="15608"/>
                    <a:pt x="15358" y="15713"/>
                    <a:pt x="15349" y="15813"/>
                  </a:cubicBezTo>
                  <a:cubicBezTo>
                    <a:pt x="15349" y="15817"/>
                    <a:pt x="15349" y="15817"/>
                    <a:pt x="15349" y="15822"/>
                  </a:cubicBezTo>
                  <a:cubicBezTo>
                    <a:pt x="15339" y="15926"/>
                    <a:pt x="15330" y="16031"/>
                    <a:pt x="15312" y="16131"/>
                  </a:cubicBezTo>
                  <a:close/>
                  <a:moveTo>
                    <a:pt x="260" y="3780"/>
                  </a:moveTo>
                  <a:lnTo>
                    <a:pt x="4002" y="3780"/>
                  </a:lnTo>
                  <a:cubicBezTo>
                    <a:pt x="9832" y="3780"/>
                    <a:pt x="14653" y="8195"/>
                    <a:pt x="15289" y="13862"/>
                  </a:cubicBezTo>
                  <a:cubicBezTo>
                    <a:pt x="15244" y="13748"/>
                    <a:pt x="15189" y="13639"/>
                    <a:pt x="15130" y="13530"/>
                  </a:cubicBezTo>
                  <a:lnTo>
                    <a:pt x="15144" y="13521"/>
                  </a:lnTo>
                  <a:cubicBezTo>
                    <a:pt x="15039" y="13321"/>
                    <a:pt x="14921" y="13130"/>
                    <a:pt x="14785" y="12948"/>
                  </a:cubicBezTo>
                  <a:lnTo>
                    <a:pt x="14776" y="12957"/>
                  </a:lnTo>
                  <a:cubicBezTo>
                    <a:pt x="14639" y="12775"/>
                    <a:pt x="14494" y="12607"/>
                    <a:pt x="14330" y="12448"/>
                  </a:cubicBezTo>
                  <a:lnTo>
                    <a:pt x="13816" y="12015"/>
                  </a:lnTo>
                  <a:cubicBezTo>
                    <a:pt x="13634" y="11884"/>
                    <a:pt x="13439" y="11765"/>
                    <a:pt x="13238" y="11665"/>
                  </a:cubicBezTo>
                  <a:lnTo>
                    <a:pt x="12615" y="11411"/>
                  </a:lnTo>
                  <a:cubicBezTo>
                    <a:pt x="12402" y="11347"/>
                    <a:pt x="12183" y="11292"/>
                    <a:pt x="11961" y="11261"/>
                  </a:cubicBezTo>
                  <a:lnTo>
                    <a:pt x="11292" y="11211"/>
                  </a:lnTo>
                  <a:lnTo>
                    <a:pt x="260" y="11211"/>
                  </a:lnTo>
                  <a:close/>
                  <a:moveTo>
                    <a:pt x="25690" y="1"/>
                  </a:moveTo>
                  <a:lnTo>
                    <a:pt x="25444" y="1"/>
                  </a:lnTo>
                  <a:lnTo>
                    <a:pt x="0" y="1"/>
                  </a:lnTo>
                  <a:lnTo>
                    <a:pt x="0" y="3521"/>
                  </a:lnTo>
                  <a:lnTo>
                    <a:pt x="0" y="3780"/>
                  </a:lnTo>
                  <a:lnTo>
                    <a:pt x="0" y="11211"/>
                  </a:lnTo>
                  <a:lnTo>
                    <a:pt x="0" y="11470"/>
                  </a:lnTo>
                  <a:lnTo>
                    <a:pt x="0" y="19560"/>
                  </a:lnTo>
                  <a:lnTo>
                    <a:pt x="0" y="19819"/>
                  </a:lnTo>
                  <a:lnTo>
                    <a:pt x="0" y="27218"/>
                  </a:lnTo>
                  <a:lnTo>
                    <a:pt x="0" y="27477"/>
                  </a:lnTo>
                  <a:lnTo>
                    <a:pt x="0" y="31179"/>
                  </a:lnTo>
                  <a:lnTo>
                    <a:pt x="25444" y="31179"/>
                  </a:lnTo>
                  <a:lnTo>
                    <a:pt x="25690" y="31179"/>
                  </a:lnTo>
                  <a:lnTo>
                    <a:pt x="51134" y="31179"/>
                  </a:lnTo>
                  <a:lnTo>
                    <a:pt x="51134" y="27477"/>
                  </a:lnTo>
                  <a:lnTo>
                    <a:pt x="51134" y="27218"/>
                  </a:lnTo>
                  <a:lnTo>
                    <a:pt x="51134" y="19819"/>
                  </a:lnTo>
                  <a:lnTo>
                    <a:pt x="51134" y="19560"/>
                  </a:lnTo>
                  <a:lnTo>
                    <a:pt x="51134" y="11470"/>
                  </a:lnTo>
                  <a:lnTo>
                    <a:pt x="51134" y="11211"/>
                  </a:lnTo>
                  <a:lnTo>
                    <a:pt x="51134" y="3780"/>
                  </a:lnTo>
                  <a:lnTo>
                    <a:pt x="51134" y="3521"/>
                  </a:lnTo>
                  <a:lnTo>
                    <a:pt x="511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752;p23">
              <a:extLst>
                <a:ext uri="{FF2B5EF4-FFF2-40B4-BE49-F238E27FC236}">
                  <a16:creationId xmlns:a16="http://schemas.microsoft.com/office/drawing/2014/main" id="{CC18966A-F131-40FC-9A31-F120CF5299B3}"/>
                </a:ext>
              </a:extLst>
            </p:cNvPr>
            <p:cNvSpPr/>
            <p:nvPr/>
          </p:nvSpPr>
          <p:spPr>
            <a:xfrm>
              <a:off x="5493125" y="2689865"/>
              <a:ext cx="33532" cy="35950"/>
            </a:xfrm>
            <a:custGeom>
              <a:avLst/>
              <a:gdLst/>
              <a:ahLst/>
              <a:cxnLst/>
              <a:rect l="l" t="t" r="r" b="b"/>
              <a:pathLst>
                <a:path w="624" h="669" extrusionOk="0">
                  <a:moveTo>
                    <a:pt x="623" y="514"/>
                  </a:moveTo>
                  <a:cubicBezTo>
                    <a:pt x="491" y="332"/>
                    <a:pt x="346" y="159"/>
                    <a:pt x="187" y="0"/>
                  </a:cubicBezTo>
                  <a:lnTo>
                    <a:pt x="0" y="182"/>
                  </a:lnTo>
                  <a:cubicBezTo>
                    <a:pt x="150" y="332"/>
                    <a:pt x="291" y="496"/>
                    <a:pt x="41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753;p23">
              <a:extLst>
                <a:ext uri="{FF2B5EF4-FFF2-40B4-BE49-F238E27FC236}">
                  <a16:creationId xmlns:a16="http://schemas.microsoft.com/office/drawing/2014/main" id="{2FA5EDCB-4C85-4CA7-9587-1210E7B48630}"/>
                </a:ext>
              </a:extLst>
            </p:cNvPr>
            <p:cNvSpPr/>
            <p:nvPr/>
          </p:nvSpPr>
          <p:spPr>
            <a:xfrm>
              <a:off x="5554170" y="2817650"/>
              <a:ext cx="16444" cy="36488"/>
            </a:xfrm>
            <a:custGeom>
              <a:avLst/>
              <a:gdLst/>
              <a:ahLst/>
              <a:cxnLst/>
              <a:rect l="l" t="t" r="r" b="b"/>
              <a:pathLst>
                <a:path w="306" h="679" extrusionOk="0">
                  <a:moveTo>
                    <a:pt x="46" y="669"/>
                  </a:moveTo>
                  <a:lnTo>
                    <a:pt x="306" y="678"/>
                  </a:lnTo>
                  <a:lnTo>
                    <a:pt x="306" y="669"/>
                  </a:lnTo>
                  <a:cubicBezTo>
                    <a:pt x="306" y="446"/>
                    <a:pt x="287" y="219"/>
                    <a:pt x="256" y="0"/>
                  </a:cubicBezTo>
                  <a:lnTo>
                    <a:pt x="1" y="41"/>
                  </a:lnTo>
                  <a:cubicBezTo>
                    <a:pt x="33" y="246"/>
                    <a:pt x="46" y="460"/>
                    <a:pt x="46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754;p23">
              <a:extLst>
                <a:ext uri="{FF2B5EF4-FFF2-40B4-BE49-F238E27FC236}">
                  <a16:creationId xmlns:a16="http://schemas.microsoft.com/office/drawing/2014/main" id="{77A2CF5B-3064-480B-A318-32FE1166668A}"/>
                </a:ext>
              </a:extLst>
            </p:cNvPr>
            <p:cNvSpPr/>
            <p:nvPr/>
          </p:nvSpPr>
          <p:spPr>
            <a:xfrm>
              <a:off x="5533159" y="2748760"/>
              <a:ext cx="26493" cy="37885"/>
            </a:xfrm>
            <a:custGeom>
              <a:avLst/>
              <a:gdLst/>
              <a:ahLst/>
              <a:cxnLst/>
              <a:rect l="l" t="t" r="r" b="b"/>
              <a:pathLst>
                <a:path w="493" h="705" extrusionOk="0">
                  <a:moveTo>
                    <a:pt x="492" y="623"/>
                  </a:moveTo>
                  <a:cubicBezTo>
                    <a:pt x="419" y="409"/>
                    <a:pt x="333" y="200"/>
                    <a:pt x="233" y="0"/>
                  </a:cubicBezTo>
                  <a:lnTo>
                    <a:pt x="1" y="114"/>
                  </a:lnTo>
                  <a:cubicBezTo>
                    <a:pt x="96" y="305"/>
                    <a:pt x="178" y="505"/>
                    <a:pt x="242" y="7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755;p23">
              <a:extLst>
                <a:ext uri="{FF2B5EF4-FFF2-40B4-BE49-F238E27FC236}">
                  <a16:creationId xmlns:a16="http://schemas.microsoft.com/office/drawing/2014/main" id="{1782E85B-6DA8-4B99-8B53-0286B9A30A00}"/>
                </a:ext>
              </a:extLst>
            </p:cNvPr>
            <p:cNvSpPr/>
            <p:nvPr/>
          </p:nvSpPr>
          <p:spPr>
            <a:xfrm>
              <a:off x="5466472" y="3008037"/>
              <a:ext cx="35950" cy="33532"/>
            </a:xfrm>
            <a:custGeom>
              <a:avLst/>
              <a:gdLst/>
              <a:ahLst/>
              <a:cxnLst/>
              <a:rect l="l" t="t" r="r" b="b"/>
              <a:pathLst>
                <a:path w="669" h="624" extrusionOk="0">
                  <a:moveTo>
                    <a:pt x="155" y="623"/>
                  </a:moveTo>
                  <a:cubicBezTo>
                    <a:pt x="337" y="491"/>
                    <a:pt x="510" y="341"/>
                    <a:pt x="669" y="182"/>
                  </a:cubicBezTo>
                  <a:lnTo>
                    <a:pt x="487" y="0"/>
                  </a:lnTo>
                  <a:cubicBezTo>
                    <a:pt x="337" y="150"/>
                    <a:pt x="173" y="291"/>
                    <a:pt x="0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756;p23">
              <a:extLst>
                <a:ext uri="{FF2B5EF4-FFF2-40B4-BE49-F238E27FC236}">
                  <a16:creationId xmlns:a16="http://schemas.microsoft.com/office/drawing/2014/main" id="{3F922BDE-C156-4972-A296-8F21180D91B9}"/>
                </a:ext>
              </a:extLst>
            </p:cNvPr>
            <p:cNvSpPr/>
            <p:nvPr/>
          </p:nvSpPr>
          <p:spPr>
            <a:xfrm>
              <a:off x="5438099" y="2647091"/>
              <a:ext cx="37455" cy="30362"/>
            </a:xfrm>
            <a:custGeom>
              <a:avLst/>
              <a:gdLst/>
              <a:ahLst/>
              <a:cxnLst/>
              <a:rect l="l" t="t" r="r" b="b"/>
              <a:pathLst>
                <a:path w="697" h="565" extrusionOk="0">
                  <a:moveTo>
                    <a:pt x="697" y="355"/>
                  </a:moveTo>
                  <a:cubicBezTo>
                    <a:pt x="515" y="223"/>
                    <a:pt x="319" y="100"/>
                    <a:pt x="119" y="0"/>
                  </a:cubicBezTo>
                  <a:lnTo>
                    <a:pt x="1" y="228"/>
                  </a:lnTo>
                  <a:cubicBezTo>
                    <a:pt x="187" y="323"/>
                    <a:pt x="369" y="437"/>
                    <a:pt x="542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757;p23">
              <a:extLst>
                <a:ext uri="{FF2B5EF4-FFF2-40B4-BE49-F238E27FC236}">
                  <a16:creationId xmlns:a16="http://schemas.microsoft.com/office/drawing/2014/main" id="{A4FAD917-92B2-4909-B437-39EA09CEF1EB}"/>
                </a:ext>
              </a:extLst>
            </p:cNvPr>
            <p:cNvSpPr/>
            <p:nvPr/>
          </p:nvSpPr>
          <p:spPr>
            <a:xfrm>
              <a:off x="5545895" y="2888044"/>
              <a:ext cx="21817" cy="37670"/>
            </a:xfrm>
            <a:custGeom>
              <a:avLst/>
              <a:gdLst/>
              <a:ahLst/>
              <a:cxnLst/>
              <a:rect l="l" t="t" r="r" b="b"/>
              <a:pathLst>
                <a:path w="406" h="701" extrusionOk="0">
                  <a:moveTo>
                    <a:pt x="0" y="619"/>
                  </a:moveTo>
                  <a:lnTo>
                    <a:pt x="246" y="701"/>
                  </a:lnTo>
                  <a:cubicBezTo>
                    <a:pt x="319" y="487"/>
                    <a:pt x="369" y="264"/>
                    <a:pt x="405" y="41"/>
                  </a:cubicBezTo>
                  <a:lnTo>
                    <a:pt x="150" y="0"/>
                  </a:lnTo>
                  <a:cubicBezTo>
                    <a:pt x="119" y="209"/>
                    <a:pt x="69" y="419"/>
                    <a:pt x="0" y="6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758;p23">
              <a:extLst>
                <a:ext uri="{FF2B5EF4-FFF2-40B4-BE49-F238E27FC236}">
                  <a16:creationId xmlns:a16="http://schemas.microsoft.com/office/drawing/2014/main" id="{71901F23-3616-44E2-BF33-F44FD21875B9}"/>
                </a:ext>
              </a:extLst>
            </p:cNvPr>
            <p:cNvSpPr/>
            <p:nvPr/>
          </p:nvSpPr>
          <p:spPr>
            <a:xfrm>
              <a:off x="5514835" y="2953011"/>
              <a:ext cx="30362" cy="37240"/>
            </a:xfrm>
            <a:custGeom>
              <a:avLst/>
              <a:gdLst/>
              <a:ahLst/>
              <a:cxnLst/>
              <a:rect l="l" t="t" r="r" b="b"/>
              <a:pathLst>
                <a:path w="565" h="693" extrusionOk="0">
                  <a:moveTo>
                    <a:pt x="210" y="692"/>
                  </a:moveTo>
                  <a:cubicBezTo>
                    <a:pt x="342" y="510"/>
                    <a:pt x="460" y="319"/>
                    <a:pt x="565" y="119"/>
                  </a:cubicBezTo>
                  <a:lnTo>
                    <a:pt x="337" y="1"/>
                  </a:lnTo>
                  <a:cubicBezTo>
                    <a:pt x="237" y="187"/>
                    <a:pt x="128" y="369"/>
                    <a:pt x="1" y="5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759;p23">
              <a:extLst>
                <a:ext uri="{FF2B5EF4-FFF2-40B4-BE49-F238E27FC236}">
                  <a16:creationId xmlns:a16="http://schemas.microsoft.com/office/drawing/2014/main" id="{7C948E28-A2ED-46D5-B1B9-54541D16CCD7}"/>
                </a:ext>
              </a:extLst>
            </p:cNvPr>
            <p:cNvSpPr/>
            <p:nvPr/>
          </p:nvSpPr>
          <p:spPr>
            <a:xfrm>
              <a:off x="3008300" y="2691799"/>
              <a:ext cx="140846" cy="333119"/>
            </a:xfrm>
            <a:custGeom>
              <a:avLst/>
              <a:gdLst/>
              <a:ahLst/>
              <a:cxnLst/>
              <a:rect l="l" t="t" r="r" b="b"/>
              <a:pathLst>
                <a:path w="2621" h="6199" extrusionOk="0">
                  <a:moveTo>
                    <a:pt x="2620" y="5699"/>
                  </a:moveTo>
                  <a:cubicBezTo>
                    <a:pt x="2620" y="5976"/>
                    <a:pt x="2397" y="6199"/>
                    <a:pt x="2120" y="6199"/>
                  </a:cubicBezTo>
                  <a:lnTo>
                    <a:pt x="501" y="6199"/>
                  </a:lnTo>
                  <a:cubicBezTo>
                    <a:pt x="224" y="6199"/>
                    <a:pt x="1" y="5976"/>
                    <a:pt x="1" y="5699"/>
                  </a:cubicBezTo>
                  <a:lnTo>
                    <a:pt x="1" y="501"/>
                  </a:lnTo>
                  <a:cubicBezTo>
                    <a:pt x="1" y="228"/>
                    <a:pt x="224" y="0"/>
                    <a:pt x="501" y="0"/>
                  </a:cubicBezTo>
                  <a:lnTo>
                    <a:pt x="2120" y="0"/>
                  </a:lnTo>
                  <a:cubicBezTo>
                    <a:pt x="2397" y="0"/>
                    <a:pt x="2620" y="228"/>
                    <a:pt x="2620" y="501"/>
                  </a:cubicBezTo>
                  <a:close/>
                </a:path>
              </a:pathLst>
            </a:custGeom>
            <a:solidFill>
              <a:srgbClr val="25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760;p23">
              <a:extLst>
                <a:ext uri="{FF2B5EF4-FFF2-40B4-BE49-F238E27FC236}">
                  <a16:creationId xmlns:a16="http://schemas.microsoft.com/office/drawing/2014/main" id="{0E09329A-6B59-4A84-B0C9-55D68847B1A0}"/>
                </a:ext>
              </a:extLst>
            </p:cNvPr>
            <p:cNvSpPr/>
            <p:nvPr/>
          </p:nvSpPr>
          <p:spPr>
            <a:xfrm>
              <a:off x="3063058" y="2718452"/>
              <a:ext cx="226611" cy="278629"/>
            </a:xfrm>
            <a:custGeom>
              <a:avLst/>
              <a:gdLst/>
              <a:ahLst/>
              <a:cxnLst/>
              <a:rect l="l" t="t" r="r" b="b"/>
              <a:pathLst>
                <a:path w="4217" h="5185" extrusionOk="0">
                  <a:moveTo>
                    <a:pt x="4216" y="737"/>
                  </a:moveTo>
                  <a:lnTo>
                    <a:pt x="4216" y="0"/>
                  </a:lnTo>
                  <a:lnTo>
                    <a:pt x="1492" y="0"/>
                  </a:lnTo>
                  <a:lnTo>
                    <a:pt x="924" y="0"/>
                  </a:lnTo>
                  <a:lnTo>
                    <a:pt x="924" y="737"/>
                  </a:lnTo>
                  <a:lnTo>
                    <a:pt x="924" y="1756"/>
                  </a:lnTo>
                  <a:lnTo>
                    <a:pt x="1" y="1756"/>
                  </a:lnTo>
                  <a:lnTo>
                    <a:pt x="1" y="3424"/>
                  </a:lnTo>
                  <a:lnTo>
                    <a:pt x="924" y="3424"/>
                  </a:lnTo>
                  <a:lnTo>
                    <a:pt x="924" y="4448"/>
                  </a:lnTo>
                  <a:lnTo>
                    <a:pt x="924" y="5184"/>
                  </a:lnTo>
                  <a:lnTo>
                    <a:pt x="1492" y="5184"/>
                  </a:lnTo>
                  <a:lnTo>
                    <a:pt x="4216" y="5184"/>
                  </a:lnTo>
                  <a:lnTo>
                    <a:pt x="4216" y="4448"/>
                  </a:lnTo>
                  <a:lnTo>
                    <a:pt x="1492" y="4448"/>
                  </a:lnTo>
                  <a:lnTo>
                    <a:pt x="1492" y="737"/>
                  </a:lnTo>
                  <a:close/>
                </a:path>
              </a:pathLst>
            </a:custGeom>
            <a:solidFill>
              <a:srgbClr val="8F9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761;p23">
              <a:extLst>
                <a:ext uri="{FF2B5EF4-FFF2-40B4-BE49-F238E27FC236}">
                  <a16:creationId xmlns:a16="http://schemas.microsoft.com/office/drawing/2014/main" id="{DBDE0DB9-6008-48B0-BCCC-4D2607E4DE09}"/>
                </a:ext>
              </a:extLst>
            </p:cNvPr>
            <p:cNvSpPr/>
            <p:nvPr/>
          </p:nvSpPr>
          <p:spPr>
            <a:xfrm>
              <a:off x="3284935" y="2691799"/>
              <a:ext cx="35735" cy="333119"/>
            </a:xfrm>
            <a:custGeom>
              <a:avLst/>
              <a:gdLst/>
              <a:ahLst/>
              <a:cxnLst/>
              <a:rect l="l" t="t" r="r" b="b"/>
              <a:pathLst>
                <a:path w="665" h="6199" extrusionOk="0">
                  <a:moveTo>
                    <a:pt x="665" y="6199"/>
                  </a:moveTo>
                  <a:lnTo>
                    <a:pt x="1" y="6199"/>
                  </a:lnTo>
                  <a:lnTo>
                    <a:pt x="1" y="0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25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762;p23">
              <a:extLst>
                <a:ext uri="{FF2B5EF4-FFF2-40B4-BE49-F238E27FC236}">
                  <a16:creationId xmlns:a16="http://schemas.microsoft.com/office/drawing/2014/main" id="{7D4EBF59-E084-4909-8F9E-7E2F6B18A77C}"/>
                </a:ext>
              </a:extLst>
            </p:cNvPr>
            <p:cNvSpPr/>
            <p:nvPr/>
          </p:nvSpPr>
          <p:spPr>
            <a:xfrm>
              <a:off x="3320616" y="2779551"/>
              <a:ext cx="157935" cy="157881"/>
            </a:xfrm>
            <a:custGeom>
              <a:avLst/>
              <a:gdLst/>
              <a:ahLst/>
              <a:cxnLst/>
              <a:rect l="l" t="t" r="r" b="b"/>
              <a:pathLst>
                <a:path w="2939" h="2938" extrusionOk="0">
                  <a:moveTo>
                    <a:pt x="1470" y="2679"/>
                  </a:moveTo>
                  <a:cubicBezTo>
                    <a:pt x="801" y="2679"/>
                    <a:pt x="260" y="2137"/>
                    <a:pt x="260" y="1469"/>
                  </a:cubicBezTo>
                  <a:cubicBezTo>
                    <a:pt x="260" y="800"/>
                    <a:pt x="801" y="255"/>
                    <a:pt x="1470" y="255"/>
                  </a:cubicBezTo>
                  <a:cubicBezTo>
                    <a:pt x="2143" y="255"/>
                    <a:pt x="2684" y="800"/>
                    <a:pt x="2684" y="1469"/>
                  </a:cubicBezTo>
                  <a:cubicBezTo>
                    <a:pt x="2684" y="2137"/>
                    <a:pt x="2143" y="2679"/>
                    <a:pt x="1470" y="2679"/>
                  </a:cubicBezTo>
                  <a:close/>
                  <a:moveTo>
                    <a:pt x="1470" y="0"/>
                  </a:moveTo>
                  <a:cubicBezTo>
                    <a:pt x="660" y="0"/>
                    <a:pt x="1" y="655"/>
                    <a:pt x="1" y="1469"/>
                  </a:cubicBezTo>
                  <a:cubicBezTo>
                    <a:pt x="1" y="2278"/>
                    <a:pt x="660" y="2938"/>
                    <a:pt x="1470" y="2938"/>
                  </a:cubicBezTo>
                  <a:cubicBezTo>
                    <a:pt x="2284" y="2938"/>
                    <a:pt x="2938" y="2278"/>
                    <a:pt x="2938" y="1469"/>
                  </a:cubicBezTo>
                  <a:cubicBezTo>
                    <a:pt x="2938" y="655"/>
                    <a:pt x="2284" y="0"/>
                    <a:pt x="1470" y="0"/>
                  </a:cubicBezTo>
                  <a:close/>
                </a:path>
              </a:pathLst>
            </a:custGeom>
            <a:solidFill>
              <a:srgbClr val="FF9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763;p23">
              <a:extLst>
                <a:ext uri="{FF2B5EF4-FFF2-40B4-BE49-F238E27FC236}">
                  <a16:creationId xmlns:a16="http://schemas.microsoft.com/office/drawing/2014/main" id="{65B3F0D4-5037-44BB-9885-B7B527710030}"/>
                </a:ext>
              </a:extLst>
            </p:cNvPr>
            <p:cNvSpPr/>
            <p:nvPr/>
          </p:nvSpPr>
          <p:spPr>
            <a:xfrm>
              <a:off x="3334534" y="2793200"/>
              <a:ext cx="130313" cy="130313"/>
            </a:xfrm>
            <a:custGeom>
              <a:avLst/>
              <a:gdLst/>
              <a:ahLst/>
              <a:cxnLst/>
              <a:rect l="l" t="t" r="r" b="b"/>
              <a:pathLst>
                <a:path w="2425" h="2425" extrusionOk="0">
                  <a:moveTo>
                    <a:pt x="1211" y="2093"/>
                  </a:moveTo>
                  <a:cubicBezTo>
                    <a:pt x="729" y="2093"/>
                    <a:pt x="333" y="1697"/>
                    <a:pt x="333" y="1215"/>
                  </a:cubicBezTo>
                  <a:cubicBezTo>
                    <a:pt x="333" y="728"/>
                    <a:pt x="729" y="337"/>
                    <a:pt x="1211" y="337"/>
                  </a:cubicBezTo>
                  <a:cubicBezTo>
                    <a:pt x="1697" y="337"/>
                    <a:pt x="2093" y="728"/>
                    <a:pt x="2093" y="1215"/>
                  </a:cubicBezTo>
                  <a:cubicBezTo>
                    <a:pt x="2093" y="1697"/>
                    <a:pt x="1697" y="2093"/>
                    <a:pt x="1211" y="2093"/>
                  </a:cubicBezTo>
                  <a:close/>
                  <a:moveTo>
                    <a:pt x="1211" y="1"/>
                  </a:moveTo>
                  <a:cubicBezTo>
                    <a:pt x="542" y="1"/>
                    <a:pt x="1" y="546"/>
                    <a:pt x="1" y="1215"/>
                  </a:cubicBezTo>
                  <a:cubicBezTo>
                    <a:pt x="1" y="1883"/>
                    <a:pt x="542" y="2425"/>
                    <a:pt x="1211" y="2425"/>
                  </a:cubicBezTo>
                  <a:cubicBezTo>
                    <a:pt x="1884" y="2425"/>
                    <a:pt x="2425" y="1883"/>
                    <a:pt x="2425" y="1215"/>
                  </a:cubicBezTo>
                  <a:cubicBezTo>
                    <a:pt x="2425" y="546"/>
                    <a:pt x="1884" y="1"/>
                    <a:pt x="1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764;p23">
              <a:extLst>
                <a:ext uri="{FF2B5EF4-FFF2-40B4-BE49-F238E27FC236}">
                  <a16:creationId xmlns:a16="http://schemas.microsoft.com/office/drawing/2014/main" id="{18EC5016-86CA-4AC8-92A8-B21C62307F60}"/>
                </a:ext>
              </a:extLst>
            </p:cNvPr>
            <p:cNvSpPr/>
            <p:nvPr/>
          </p:nvSpPr>
          <p:spPr>
            <a:xfrm>
              <a:off x="5994540" y="2691799"/>
              <a:ext cx="140846" cy="333119"/>
            </a:xfrm>
            <a:custGeom>
              <a:avLst/>
              <a:gdLst/>
              <a:ahLst/>
              <a:cxnLst/>
              <a:rect l="l" t="t" r="r" b="b"/>
              <a:pathLst>
                <a:path w="2621" h="6199" extrusionOk="0">
                  <a:moveTo>
                    <a:pt x="1" y="5699"/>
                  </a:moveTo>
                  <a:cubicBezTo>
                    <a:pt x="1" y="5976"/>
                    <a:pt x="224" y="6199"/>
                    <a:pt x="501" y="6199"/>
                  </a:cubicBezTo>
                  <a:lnTo>
                    <a:pt x="2120" y="6199"/>
                  </a:lnTo>
                  <a:cubicBezTo>
                    <a:pt x="2393" y="6199"/>
                    <a:pt x="2620" y="5976"/>
                    <a:pt x="2620" y="5699"/>
                  </a:cubicBezTo>
                  <a:lnTo>
                    <a:pt x="2620" y="501"/>
                  </a:lnTo>
                  <a:cubicBezTo>
                    <a:pt x="2620" y="228"/>
                    <a:pt x="2393" y="0"/>
                    <a:pt x="2120" y="0"/>
                  </a:cubicBezTo>
                  <a:lnTo>
                    <a:pt x="501" y="0"/>
                  </a:lnTo>
                  <a:cubicBezTo>
                    <a:pt x="224" y="0"/>
                    <a:pt x="1" y="228"/>
                    <a:pt x="1" y="501"/>
                  </a:cubicBezTo>
                  <a:close/>
                </a:path>
              </a:pathLst>
            </a:custGeom>
            <a:solidFill>
              <a:srgbClr val="25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765;p23">
              <a:extLst>
                <a:ext uri="{FF2B5EF4-FFF2-40B4-BE49-F238E27FC236}">
                  <a16:creationId xmlns:a16="http://schemas.microsoft.com/office/drawing/2014/main" id="{D66683AA-5585-43BB-A749-E2F8D0077F2B}"/>
                </a:ext>
              </a:extLst>
            </p:cNvPr>
            <p:cNvSpPr/>
            <p:nvPr/>
          </p:nvSpPr>
          <p:spPr>
            <a:xfrm>
              <a:off x="5854019" y="2718452"/>
              <a:ext cx="226611" cy="278629"/>
            </a:xfrm>
            <a:custGeom>
              <a:avLst/>
              <a:gdLst/>
              <a:ahLst/>
              <a:cxnLst/>
              <a:rect l="l" t="t" r="r" b="b"/>
              <a:pathLst>
                <a:path w="4217" h="5185" extrusionOk="0">
                  <a:moveTo>
                    <a:pt x="1" y="737"/>
                  </a:moveTo>
                  <a:lnTo>
                    <a:pt x="1" y="0"/>
                  </a:lnTo>
                  <a:lnTo>
                    <a:pt x="2725" y="0"/>
                  </a:lnTo>
                  <a:lnTo>
                    <a:pt x="3293" y="0"/>
                  </a:lnTo>
                  <a:lnTo>
                    <a:pt x="3293" y="737"/>
                  </a:lnTo>
                  <a:lnTo>
                    <a:pt x="3293" y="1756"/>
                  </a:lnTo>
                  <a:lnTo>
                    <a:pt x="4217" y="1756"/>
                  </a:lnTo>
                  <a:lnTo>
                    <a:pt x="4217" y="3424"/>
                  </a:lnTo>
                  <a:lnTo>
                    <a:pt x="3293" y="3424"/>
                  </a:lnTo>
                  <a:lnTo>
                    <a:pt x="3293" y="4448"/>
                  </a:lnTo>
                  <a:lnTo>
                    <a:pt x="3293" y="5184"/>
                  </a:lnTo>
                  <a:lnTo>
                    <a:pt x="2725" y="5184"/>
                  </a:lnTo>
                  <a:lnTo>
                    <a:pt x="1" y="5184"/>
                  </a:lnTo>
                  <a:lnTo>
                    <a:pt x="1" y="4448"/>
                  </a:lnTo>
                  <a:lnTo>
                    <a:pt x="2725" y="4448"/>
                  </a:lnTo>
                  <a:lnTo>
                    <a:pt x="2725" y="737"/>
                  </a:lnTo>
                  <a:close/>
                </a:path>
              </a:pathLst>
            </a:custGeom>
            <a:solidFill>
              <a:srgbClr val="8F9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766;p23">
              <a:extLst>
                <a:ext uri="{FF2B5EF4-FFF2-40B4-BE49-F238E27FC236}">
                  <a16:creationId xmlns:a16="http://schemas.microsoft.com/office/drawing/2014/main" id="{C8C5AD32-320F-4F77-B873-E787399E5891}"/>
                </a:ext>
              </a:extLst>
            </p:cNvPr>
            <p:cNvSpPr/>
            <p:nvPr/>
          </p:nvSpPr>
          <p:spPr>
            <a:xfrm>
              <a:off x="5822745" y="2691799"/>
              <a:ext cx="36004" cy="333119"/>
            </a:xfrm>
            <a:custGeom>
              <a:avLst/>
              <a:gdLst/>
              <a:ahLst/>
              <a:cxnLst/>
              <a:rect l="l" t="t" r="r" b="b"/>
              <a:pathLst>
                <a:path w="670" h="6199" extrusionOk="0">
                  <a:moveTo>
                    <a:pt x="1" y="6199"/>
                  </a:moveTo>
                  <a:lnTo>
                    <a:pt x="669" y="6199"/>
                  </a:lnTo>
                  <a:lnTo>
                    <a:pt x="66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767;p23">
              <a:extLst>
                <a:ext uri="{FF2B5EF4-FFF2-40B4-BE49-F238E27FC236}">
                  <a16:creationId xmlns:a16="http://schemas.microsoft.com/office/drawing/2014/main" id="{C5C91030-6CF1-4409-8DFC-93C5FB4FAEBE}"/>
                </a:ext>
              </a:extLst>
            </p:cNvPr>
            <p:cNvSpPr/>
            <p:nvPr/>
          </p:nvSpPr>
          <p:spPr>
            <a:xfrm>
              <a:off x="5664921" y="2779551"/>
              <a:ext cx="158149" cy="157881"/>
            </a:xfrm>
            <a:custGeom>
              <a:avLst/>
              <a:gdLst/>
              <a:ahLst/>
              <a:cxnLst/>
              <a:rect l="l" t="t" r="r" b="b"/>
              <a:pathLst>
                <a:path w="2943" h="2938" extrusionOk="0">
                  <a:moveTo>
                    <a:pt x="259" y="1469"/>
                  </a:moveTo>
                  <a:cubicBezTo>
                    <a:pt x="259" y="800"/>
                    <a:pt x="800" y="255"/>
                    <a:pt x="1469" y="255"/>
                  </a:cubicBezTo>
                  <a:cubicBezTo>
                    <a:pt x="2142" y="255"/>
                    <a:pt x="2683" y="800"/>
                    <a:pt x="2683" y="1469"/>
                  </a:cubicBezTo>
                  <a:cubicBezTo>
                    <a:pt x="2683" y="2137"/>
                    <a:pt x="2142" y="2679"/>
                    <a:pt x="1469" y="2679"/>
                  </a:cubicBezTo>
                  <a:cubicBezTo>
                    <a:pt x="800" y="2679"/>
                    <a:pt x="259" y="2137"/>
                    <a:pt x="259" y="1469"/>
                  </a:cubicBezTo>
                  <a:close/>
                  <a:moveTo>
                    <a:pt x="0" y="1469"/>
                  </a:moveTo>
                  <a:cubicBezTo>
                    <a:pt x="0" y="2278"/>
                    <a:pt x="659" y="2938"/>
                    <a:pt x="1469" y="2938"/>
                  </a:cubicBezTo>
                  <a:cubicBezTo>
                    <a:pt x="2283" y="2938"/>
                    <a:pt x="2942" y="2278"/>
                    <a:pt x="2942" y="1469"/>
                  </a:cubicBezTo>
                  <a:cubicBezTo>
                    <a:pt x="2942" y="655"/>
                    <a:pt x="2283" y="0"/>
                    <a:pt x="1469" y="0"/>
                  </a:cubicBezTo>
                  <a:cubicBezTo>
                    <a:pt x="659" y="0"/>
                    <a:pt x="0" y="655"/>
                    <a:pt x="0" y="1469"/>
                  </a:cubicBezTo>
                  <a:close/>
                </a:path>
              </a:pathLst>
            </a:custGeom>
            <a:solidFill>
              <a:srgbClr val="FF9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768;p23">
              <a:extLst>
                <a:ext uri="{FF2B5EF4-FFF2-40B4-BE49-F238E27FC236}">
                  <a16:creationId xmlns:a16="http://schemas.microsoft.com/office/drawing/2014/main" id="{664E3C48-791C-418C-900B-ED9FDB257B43}"/>
                </a:ext>
              </a:extLst>
            </p:cNvPr>
            <p:cNvSpPr/>
            <p:nvPr/>
          </p:nvSpPr>
          <p:spPr>
            <a:xfrm>
              <a:off x="5678838" y="2793200"/>
              <a:ext cx="130313" cy="130313"/>
            </a:xfrm>
            <a:custGeom>
              <a:avLst/>
              <a:gdLst/>
              <a:ahLst/>
              <a:cxnLst/>
              <a:rect l="l" t="t" r="r" b="b"/>
              <a:pathLst>
                <a:path w="2425" h="2425" extrusionOk="0">
                  <a:moveTo>
                    <a:pt x="332" y="1215"/>
                  </a:moveTo>
                  <a:cubicBezTo>
                    <a:pt x="332" y="728"/>
                    <a:pt x="728" y="337"/>
                    <a:pt x="1210" y="337"/>
                  </a:cubicBezTo>
                  <a:cubicBezTo>
                    <a:pt x="1697" y="337"/>
                    <a:pt x="2092" y="728"/>
                    <a:pt x="2092" y="1215"/>
                  </a:cubicBezTo>
                  <a:cubicBezTo>
                    <a:pt x="2092" y="1697"/>
                    <a:pt x="1697" y="2093"/>
                    <a:pt x="1210" y="2093"/>
                  </a:cubicBezTo>
                  <a:cubicBezTo>
                    <a:pt x="728" y="2093"/>
                    <a:pt x="332" y="1697"/>
                    <a:pt x="332" y="1215"/>
                  </a:cubicBezTo>
                  <a:close/>
                  <a:moveTo>
                    <a:pt x="0" y="1215"/>
                  </a:moveTo>
                  <a:cubicBezTo>
                    <a:pt x="0" y="1883"/>
                    <a:pt x="541" y="2425"/>
                    <a:pt x="1210" y="2425"/>
                  </a:cubicBezTo>
                  <a:cubicBezTo>
                    <a:pt x="1883" y="2425"/>
                    <a:pt x="2424" y="1883"/>
                    <a:pt x="2424" y="1215"/>
                  </a:cubicBezTo>
                  <a:cubicBezTo>
                    <a:pt x="2424" y="546"/>
                    <a:pt x="1883" y="1"/>
                    <a:pt x="1210" y="1"/>
                  </a:cubicBezTo>
                  <a:cubicBezTo>
                    <a:pt x="541" y="1"/>
                    <a:pt x="0" y="546"/>
                    <a:pt x="0" y="1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1171;p28">
            <a:extLst>
              <a:ext uri="{FF2B5EF4-FFF2-40B4-BE49-F238E27FC236}">
                <a16:creationId xmlns:a16="http://schemas.microsoft.com/office/drawing/2014/main" id="{B6D2727C-8015-4A7A-99A2-A42F215E288C}"/>
              </a:ext>
            </a:extLst>
          </p:cNvPr>
          <p:cNvGrpSpPr/>
          <p:nvPr/>
        </p:nvGrpSpPr>
        <p:grpSpPr>
          <a:xfrm flipH="1">
            <a:off x="3012474" y="3481565"/>
            <a:ext cx="3345495" cy="4585617"/>
            <a:chOff x="6094201" y="1327050"/>
            <a:chExt cx="2592601" cy="3403375"/>
          </a:xfrm>
        </p:grpSpPr>
        <p:sp>
          <p:nvSpPr>
            <p:cNvPr id="307" name="Google Shape;1172;p28">
              <a:extLst>
                <a:ext uri="{FF2B5EF4-FFF2-40B4-BE49-F238E27FC236}">
                  <a16:creationId xmlns:a16="http://schemas.microsoft.com/office/drawing/2014/main" id="{8F7812C5-4AE8-4880-A2FA-5813119B4F9D}"/>
                </a:ext>
              </a:extLst>
            </p:cNvPr>
            <p:cNvSpPr/>
            <p:nvPr/>
          </p:nvSpPr>
          <p:spPr>
            <a:xfrm>
              <a:off x="6210479" y="2791941"/>
              <a:ext cx="430636" cy="430505"/>
            </a:xfrm>
            <a:custGeom>
              <a:avLst/>
              <a:gdLst/>
              <a:ahLst/>
              <a:cxnLst/>
              <a:rect l="l" t="t" r="r" b="b"/>
              <a:pathLst>
                <a:path w="2948" h="2947" extrusionOk="0">
                  <a:moveTo>
                    <a:pt x="2947" y="1472"/>
                  </a:moveTo>
                  <a:cubicBezTo>
                    <a:pt x="2947" y="1835"/>
                    <a:pt x="2813" y="2172"/>
                    <a:pt x="2597" y="2428"/>
                  </a:cubicBezTo>
                  <a:cubicBezTo>
                    <a:pt x="2584" y="2441"/>
                    <a:pt x="2571" y="2458"/>
                    <a:pt x="2558" y="2471"/>
                  </a:cubicBezTo>
                  <a:cubicBezTo>
                    <a:pt x="2329" y="2722"/>
                    <a:pt x="2013" y="2891"/>
                    <a:pt x="1658" y="2934"/>
                  </a:cubicBezTo>
                  <a:cubicBezTo>
                    <a:pt x="1636" y="2938"/>
                    <a:pt x="1615" y="2938"/>
                    <a:pt x="1593" y="2938"/>
                  </a:cubicBezTo>
                  <a:lnTo>
                    <a:pt x="1593" y="2938"/>
                  </a:lnTo>
                  <a:cubicBezTo>
                    <a:pt x="1554" y="2943"/>
                    <a:pt x="1515" y="2947"/>
                    <a:pt x="1476" y="2947"/>
                  </a:cubicBezTo>
                  <a:cubicBezTo>
                    <a:pt x="966" y="2947"/>
                    <a:pt x="516" y="2687"/>
                    <a:pt x="252" y="2294"/>
                  </a:cubicBezTo>
                  <a:cubicBezTo>
                    <a:pt x="243" y="2276"/>
                    <a:pt x="230" y="2263"/>
                    <a:pt x="222" y="2246"/>
                  </a:cubicBezTo>
                  <a:cubicBezTo>
                    <a:pt x="83" y="2021"/>
                    <a:pt x="1" y="1757"/>
                    <a:pt x="1" y="1472"/>
                  </a:cubicBezTo>
                  <a:cubicBezTo>
                    <a:pt x="1" y="1407"/>
                    <a:pt x="5" y="1346"/>
                    <a:pt x="14" y="1286"/>
                  </a:cubicBezTo>
                  <a:cubicBezTo>
                    <a:pt x="18" y="1264"/>
                    <a:pt x="18" y="1242"/>
                    <a:pt x="23" y="1221"/>
                  </a:cubicBezTo>
                  <a:cubicBezTo>
                    <a:pt x="66" y="965"/>
                    <a:pt x="174" y="736"/>
                    <a:pt x="334" y="546"/>
                  </a:cubicBezTo>
                  <a:cubicBezTo>
                    <a:pt x="343" y="528"/>
                    <a:pt x="356" y="515"/>
                    <a:pt x="369" y="502"/>
                  </a:cubicBezTo>
                  <a:cubicBezTo>
                    <a:pt x="637" y="195"/>
                    <a:pt x="1035" y="1"/>
                    <a:pt x="1476" y="1"/>
                  </a:cubicBezTo>
                  <a:cubicBezTo>
                    <a:pt x="1537" y="1"/>
                    <a:pt x="1597" y="5"/>
                    <a:pt x="1658" y="14"/>
                  </a:cubicBezTo>
                  <a:cubicBezTo>
                    <a:pt x="1680" y="14"/>
                    <a:pt x="1701" y="18"/>
                    <a:pt x="1723" y="22"/>
                  </a:cubicBezTo>
                  <a:lnTo>
                    <a:pt x="1723" y="22"/>
                  </a:lnTo>
                  <a:cubicBezTo>
                    <a:pt x="2008" y="70"/>
                    <a:pt x="2264" y="200"/>
                    <a:pt x="2467" y="386"/>
                  </a:cubicBezTo>
                  <a:cubicBezTo>
                    <a:pt x="2480" y="399"/>
                    <a:pt x="2497" y="412"/>
                    <a:pt x="2510" y="425"/>
                  </a:cubicBezTo>
                  <a:cubicBezTo>
                    <a:pt x="2709" y="619"/>
                    <a:pt x="2852" y="874"/>
                    <a:pt x="2913" y="1160"/>
                  </a:cubicBezTo>
                  <a:cubicBezTo>
                    <a:pt x="2917" y="1177"/>
                    <a:pt x="2921" y="1199"/>
                    <a:pt x="2926" y="1216"/>
                  </a:cubicBezTo>
                  <a:cubicBezTo>
                    <a:pt x="2939" y="1298"/>
                    <a:pt x="2947" y="1385"/>
                    <a:pt x="2947" y="1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1173;p28">
              <a:extLst>
                <a:ext uri="{FF2B5EF4-FFF2-40B4-BE49-F238E27FC236}">
                  <a16:creationId xmlns:a16="http://schemas.microsoft.com/office/drawing/2014/main" id="{022D3ECC-923D-4FAE-8EC5-09D58C0ADDCD}"/>
                </a:ext>
              </a:extLst>
            </p:cNvPr>
            <p:cNvSpPr/>
            <p:nvPr/>
          </p:nvSpPr>
          <p:spPr>
            <a:xfrm>
              <a:off x="6212378" y="2793840"/>
              <a:ext cx="425524" cy="427437"/>
            </a:xfrm>
            <a:custGeom>
              <a:avLst/>
              <a:gdLst/>
              <a:ahLst/>
              <a:cxnLst/>
              <a:rect l="l" t="t" r="r" b="b"/>
              <a:pathLst>
                <a:path w="2913" h="2926" extrusionOk="0">
                  <a:moveTo>
                    <a:pt x="2073" y="1865"/>
                  </a:moveTo>
                  <a:cubicBezTo>
                    <a:pt x="2013" y="1748"/>
                    <a:pt x="1969" y="1619"/>
                    <a:pt x="1952" y="1489"/>
                  </a:cubicBezTo>
                  <a:cubicBezTo>
                    <a:pt x="2073" y="1467"/>
                    <a:pt x="2199" y="1441"/>
                    <a:pt x="2320" y="1411"/>
                  </a:cubicBezTo>
                  <a:cubicBezTo>
                    <a:pt x="2523" y="1359"/>
                    <a:pt x="2722" y="1290"/>
                    <a:pt x="2913" y="1203"/>
                  </a:cubicBezTo>
                  <a:cubicBezTo>
                    <a:pt x="2908" y="1186"/>
                    <a:pt x="2904" y="1164"/>
                    <a:pt x="2900" y="1147"/>
                  </a:cubicBezTo>
                  <a:cubicBezTo>
                    <a:pt x="2597" y="1281"/>
                    <a:pt x="2272" y="1376"/>
                    <a:pt x="1944" y="1433"/>
                  </a:cubicBezTo>
                  <a:cubicBezTo>
                    <a:pt x="1939" y="1389"/>
                    <a:pt x="1939" y="1350"/>
                    <a:pt x="1939" y="1307"/>
                  </a:cubicBezTo>
                  <a:cubicBezTo>
                    <a:pt x="1948" y="1108"/>
                    <a:pt x="2030" y="922"/>
                    <a:pt x="2147" y="758"/>
                  </a:cubicBezTo>
                  <a:cubicBezTo>
                    <a:pt x="2246" y="628"/>
                    <a:pt x="2368" y="515"/>
                    <a:pt x="2497" y="412"/>
                  </a:cubicBezTo>
                  <a:cubicBezTo>
                    <a:pt x="2484" y="399"/>
                    <a:pt x="2471" y="386"/>
                    <a:pt x="2454" y="373"/>
                  </a:cubicBezTo>
                  <a:cubicBezTo>
                    <a:pt x="2186" y="593"/>
                    <a:pt x="1944" y="857"/>
                    <a:pt x="1892" y="1216"/>
                  </a:cubicBezTo>
                  <a:cubicBezTo>
                    <a:pt x="1883" y="1294"/>
                    <a:pt x="1883" y="1368"/>
                    <a:pt x="1887" y="1441"/>
                  </a:cubicBezTo>
                  <a:cubicBezTo>
                    <a:pt x="1835" y="1450"/>
                    <a:pt x="1783" y="1454"/>
                    <a:pt x="1732" y="1463"/>
                  </a:cubicBezTo>
                  <a:cubicBezTo>
                    <a:pt x="1558" y="1480"/>
                    <a:pt x="1385" y="1489"/>
                    <a:pt x="1212" y="1484"/>
                  </a:cubicBezTo>
                  <a:cubicBezTo>
                    <a:pt x="1217" y="1143"/>
                    <a:pt x="1295" y="801"/>
                    <a:pt x="1433" y="489"/>
                  </a:cubicBezTo>
                  <a:cubicBezTo>
                    <a:pt x="1507" y="316"/>
                    <a:pt x="1602" y="156"/>
                    <a:pt x="1710" y="9"/>
                  </a:cubicBezTo>
                  <a:cubicBezTo>
                    <a:pt x="1688" y="5"/>
                    <a:pt x="1667" y="1"/>
                    <a:pt x="1645" y="1"/>
                  </a:cubicBezTo>
                  <a:cubicBezTo>
                    <a:pt x="1416" y="316"/>
                    <a:pt x="1260" y="688"/>
                    <a:pt x="1195" y="1078"/>
                  </a:cubicBezTo>
                  <a:cubicBezTo>
                    <a:pt x="1173" y="1212"/>
                    <a:pt x="1160" y="1346"/>
                    <a:pt x="1156" y="1484"/>
                  </a:cubicBezTo>
                  <a:cubicBezTo>
                    <a:pt x="1009" y="1480"/>
                    <a:pt x="862" y="1467"/>
                    <a:pt x="719" y="1441"/>
                  </a:cubicBezTo>
                  <a:cubicBezTo>
                    <a:pt x="728" y="1151"/>
                    <a:pt x="624" y="861"/>
                    <a:pt x="460" y="624"/>
                  </a:cubicBezTo>
                  <a:cubicBezTo>
                    <a:pt x="425" y="576"/>
                    <a:pt x="390" y="533"/>
                    <a:pt x="356" y="489"/>
                  </a:cubicBezTo>
                  <a:cubicBezTo>
                    <a:pt x="343" y="502"/>
                    <a:pt x="330" y="515"/>
                    <a:pt x="321" y="533"/>
                  </a:cubicBezTo>
                  <a:cubicBezTo>
                    <a:pt x="455" y="697"/>
                    <a:pt x="563" y="883"/>
                    <a:pt x="620" y="1091"/>
                  </a:cubicBezTo>
                  <a:cubicBezTo>
                    <a:pt x="650" y="1203"/>
                    <a:pt x="667" y="1320"/>
                    <a:pt x="663" y="1433"/>
                  </a:cubicBezTo>
                  <a:cubicBezTo>
                    <a:pt x="572" y="1420"/>
                    <a:pt x="486" y="1402"/>
                    <a:pt x="399" y="1381"/>
                  </a:cubicBezTo>
                  <a:cubicBezTo>
                    <a:pt x="265" y="1346"/>
                    <a:pt x="122" y="1294"/>
                    <a:pt x="10" y="1208"/>
                  </a:cubicBezTo>
                  <a:cubicBezTo>
                    <a:pt x="5" y="1229"/>
                    <a:pt x="5" y="1251"/>
                    <a:pt x="1" y="1273"/>
                  </a:cubicBezTo>
                  <a:cubicBezTo>
                    <a:pt x="83" y="1329"/>
                    <a:pt x="178" y="1372"/>
                    <a:pt x="274" y="1402"/>
                  </a:cubicBezTo>
                  <a:cubicBezTo>
                    <a:pt x="399" y="1441"/>
                    <a:pt x="529" y="1472"/>
                    <a:pt x="659" y="1489"/>
                  </a:cubicBezTo>
                  <a:cubicBezTo>
                    <a:pt x="654" y="1549"/>
                    <a:pt x="646" y="1610"/>
                    <a:pt x="628" y="1666"/>
                  </a:cubicBezTo>
                  <a:cubicBezTo>
                    <a:pt x="576" y="1861"/>
                    <a:pt x="460" y="2025"/>
                    <a:pt x="308" y="2155"/>
                  </a:cubicBezTo>
                  <a:cubicBezTo>
                    <a:pt x="278" y="2185"/>
                    <a:pt x="243" y="2207"/>
                    <a:pt x="209" y="2233"/>
                  </a:cubicBezTo>
                  <a:cubicBezTo>
                    <a:pt x="217" y="2250"/>
                    <a:pt x="230" y="2263"/>
                    <a:pt x="239" y="2281"/>
                  </a:cubicBezTo>
                  <a:cubicBezTo>
                    <a:pt x="421" y="2146"/>
                    <a:pt x="572" y="1986"/>
                    <a:pt x="654" y="1766"/>
                  </a:cubicBezTo>
                  <a:cubicBezTo>
                    <a:pt x="689" y="1679"/>
                    <a:pt x="706" y="1588"/>
                    <a:pt x="715" y="1497"/>
                  </a:cubicBezTo>
                  <a:cubicBezTo>
                    <a:pt x="788" y="1510"/>
                    <a:pt x="862" y="1515"/>
                    <a:pt x="931" y="1523"/>
                  </a:cubicBezTo>
                  <a:cubicBezTo>
                    <a:pt x="1009" y="1532"/>
                    <a:pt x="1083" y="1536"/>
                    <a:pt x="1156" y="1536"/>
                  </a:cubicBezTo>
                  <a:cubicBezTo>
                    <a:pt x="1160" y="1874"/>
                    <a:pt x="1230" y="2207"/>
                    <a:pt x="1364" y="2519"/>
                  </a:cubicBezTo>
                  <a:cubicBezTo>
                    <a:pt x="1424" y="2661"/>
                    <a:pt x="1498" y="2795"/>
                    <a:pt x="1580" y="2925"/>
                  </a:cubicBezTo>
                  <a:lnTo>
                    <a:pt x="1580" y="2925"/>
                  </a:lnTo>
                  <a:cubicBezTo>
                    <a:pt x="1602" y="2925"/>
                    <a:pt x="1623" y="2925"/>
                    <a:pt x="1645" y="2921"/>
                  </a:cubicBezTo>
                  <a:cubicBezTo>
                    <a:pt x="1437" y="2609"/>
                    <a:pt x="1299" y="2259"/>
                    <a:pt x="1243" y="1891"/>
                  </a:cubicBezTo>
                  <a:cubicBezTo>
                    <a:pt x="1225" y="1774"/>
                    <a:pt x="1212" y="1658"/>
                    <a:pt x="1212" y="1541"/>
                  </a:cubicBezTo>
                  <a:cubicBezTo>
                    <a:pt x="1442" y="1545"/>
                    <a:pt x="1671" y="1532"/>
                    <a:pt x="1896" y="1497"/>
                  </a:cubicBezTo>
                  <a:cubicBezTo>
                    <a:pt x="1939" y="1800"/>
                    <a:pt x="2108" y="2082"/>
                    <a:pt x="2333" y="2289"/>
                  </a:cubicBezTo>
                  <a:cubicBezTo>
                    <a:pt x="2402" y="2350"/>
                    <a:pt x="2471" y="2406"/>
                    <a:pt x="2545" y="2458"/>
                  </a:cubicBezTo>
                  <a:cubicBezTo>
                    <a:pt x="2558" y="2445"/>
                    <a:pt x="2571" y="2428"/>
                    <a:pt x="2584" y="2415"/>
                  </a:cubicBezTo>
                  <a:cubicBezTo>
                    <a:pt x="2376" y="2272"/>
                    <a:pt x="2194" y="2095"/>
                    <a:pt x="2073" y="1865"/>
                  </a:cubicBezTo>
                  <a:close/>
                </a:path>
              </a:pathLst>
            </a:custGeom>
            <a:solidFill>
              <a:srgbClr val="994C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1174;p28">
              <a:extLst>
                <a:ext uri="{FF2B5EF4-FFF2-40B4-BE49-F238E27FC236}">
                  <a16:creationId xmlns:a16="http://schemas.microsoft.com/office/drawing/2014/main" id="{CEB3B215-9B32-402E-91CD-37FA836481E6}"/>
                </a:ext>
              </a:extLst>
            </p:cNvPr>
            <p:cNvSpPr/>
            <p:nvPr/>
          </p:nvSpPr>
          <p:spPr>
            <a:xfrm>
              <a:off x="6777410" y="2977754"/>
              <a:ext cx="738276" cy="1636416"/>
            </a:xfrm>
            <a:custGeom>
              <a:avLst/>
              <a:gdLst/>
              <a:ahLst/>
              <a:cxnLst/>
              <a:rect l="l" t="t" r="r" b="b"/>
              <a:pathLst>
                <a:path w="5054" h="11202" extrusionOk="0">
                  <a:moveTo>
                    <a:pt x="5054" y="983"/>
                  </a:moveTo>
                  <a:lnTo>
                    <a:pt x="4115" y="2389"/>
                  </a:lnTo>
                  <a:cubicBezTo>
                    <a:pt x="3267" y="3483"/>
                    <a:pt x="2376" y="4686"/>
                    <a:pt x="1545" y="5824"/>
                  </a:cubicBezTo>
                  <a:lnTo>
                    <a:pt x="1316" y="9397"/>
                  </a:lnTo>
                  <a:lnTo>
                    <a:pt x="1216" y="10959"/>
                  </a:lnTo>
                  <a:cubicBezTo>
                    <a:pt x="1216" y="10959"/>
                    <a:pt x="749" y="11202"/>
                    <a:pt x="381" y="10968"/>
                  </a:cubicBezTo>
                  <a:lnTo>
                    <a:pt x="265" y="9354"/>
                  </a:lnTo>
                  <a:lnTo>
                    <a:pt x="44" y="6218"/>
                  </a:lnTo>
                  <a:cubicBezTo>
                    <a:pt x="1" y="5616"/>
                    <a:pt x="144" y="5015"/>
                    <a:pt x="455" y="4496"/>
                  </a:cubicBezTo>
                  <a:cubicBezTo>
                    <a:pt x="2203" y="1593"/>
                    <a:pt x="3427" y="1"/>
                    <a:pt x="3427" y="1"/>
                  </a:cubicBezTo>
                  <a:close/>
                </a:path>
              </a:pathLst>
            </a:custGeom>
            <a:solidFill>
              <a:srgbClr val="FC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1175;p28">
              <a:extLst>
                <a:ext uri="{FF2B5EF4-FFF2-40B4-BE49-F238E27FC236}">
                  <a16:creationId xmlns:a16="http://schemas.microsoft.com/office/drawing/2014/main" id="{1002CDEB-F303-4029-8671-0B2485B450E2}"/>
                </a:ext>
              </a:extLst>
            </p:cNvPr>
            <p:cNvSpPr/>
            <p:nvPr/>
          </p:nvSpPr>
          <p:spPr>
            <a:xfrm>
              <a:off x="6592329" y="4578646"/>
              <a:ext cx="375419" cy="151780"/>
            </a:xfrm>
            <a:custGeom>
              <a:avLst/>
              <a:gdLst/>
              <a:ahLst/>
              <a:cxnLst/>
              <a:rect l="l" t="t" r="r" b="b"/>
              <a:pathLst>
                <a:path w="2570" h="1039" extrusionOk="0">
                  <a:moveTo>
                    <a:pt x="2566" y="705"/>
                  </a:moveTo>
                  <a:cubicBezTo>
                    <a:pt x="2566" y="814"/>
                    <a:pt x="2557" y="883"/>
                    <a:pt x="2557" y="883"/>
                  </a:cubicBezTo>
                  <a:cubicBezTo>
                    <a:pt x="2557" y="883"/>
                    <a:pt x="1350" y="1039"/>
                    <a:pt x="0" y="879"/>
                  </a:cubicBezTo>
                  <a:cubicBezTo>
                    <a:pt x="0" y="809"/>
                    <a:pt x="13" y="749"/>
                    <a:pt x="43" y="701"/>
                  </a:cubicBezTo>
                  <a:cubicBezTo>
                    <a:pt x="242" y="342"/>
                    <a:pt x="1103" y="398"/>
                    <a:pt x="1648" y="9"/>
                  </a:cubicBezTo>
                  <a:lnTo>
                    <a:pt x="2488" y="0"/>
                  </a:lnTo>
                  <a:cubicBezTo>
                    <a:pt x="2566" y="234"/>
                    <a:pt x="2570" y="519"/>
                    <a:pt x="2566" y="705"/>
                  </a:cubicBezTo>
                  <a:close/>
                </a:path>
              </a:pathLst>
            </a:custGeom>
            <a:solidFill>
              <a:srgbClr val="7D2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1176;p28">
              <a:extLst>
                <a:ext uri="{FF2B5EF4-FFF2-40B4-BE49-F238E27FC236}">
                  <a16:creationId xmlns:a16="http://schemas.microsoft.com/office/drawing/2014/main" id="{788C2487-6446-4044-BF25-F3E681616F8E}"/>
                </a:ext>
              </a:extLst>
            </p:cNvPr>
            <p:cNvSpPr/>
            <p:nvPr/>
          </p:nvSpPr>
          <p:spPr>
            <a:xfrm>
              <a:off x="6592329" y="4681048"/>
              <a:ext cx="374835" cy="49376"/>
            </a:xfrm>
            <a:custGeom>
              <a:avLst/>
              <a:gdLst/>
              <a:ahLst/>
              <a:cxnLst/>
              <a:rect l="l" t="t" r="r" b="b"/>
              <a:pathLst>
                <a:path w="2566" h="338" extrusionOk="0">
                  <a:moveTo>
                    <a:pt x="2566" y="4"/>
                  </a:moveTo>
                  <a:cubicBezTo>
                    <a:pt x="2566" y="113"/>
                    <a:pt x="2557" y="182"/>
                    <a:pt x="2557" y="182"/>
                  </a:cubicBezTo>
                  <a:cubicBezTo>
                    <a:pt x="2557" y="182"/>
                    <a:pt x="1350" y="338"/>
                    <a:pt x="0" y="178"/>
                  </a:cubicBezTo>
                  <a:cubicBezTo>
                    <a:pt x="0" y="108"/>
                    <a:pt x="13" y="48"/>
                    <a:pt x="43" y="0"/>
                  </a:cubicBezTo>
                  <a:cubicBezTo>
                    <a:pt x="878" y="87"/>
                    <a:pt x="1726" y="87"/>
                    <a:pt x="2566" y="4"/>
                  </a:cubicBezTo>
                  <a:close/>
                </a:path>
              </a:pathLst>
            </a:custGeom>
            <a:solidFill>
              <a:srgbClr val="6316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1177;p28">
              <a:extLst>
                <a:ext uri="{FF2B5EF4-FFF2-40B4-BE49-F238E27FC236}">
                  <a16:creationId xmlns:a16="http://schemas.microsoft.com/office/drawing/2014/main" id="{73FC2EE2-9F7B-4ED1-AE55-5E5BC103E5BD}"/>
                </a:ext>
              </a:extLst>
            </p:cNvPr>
            <p:cNvSpPr/>
            <p:nvPr/>
          </p:nvSpPr>
          <p:spPr>
            <a:xfrm>
              <a:off x="6737677" y="4624807"/>
              <a:ext cx="22204" cy="21620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39" y="87"/>
                  </a:moveTo>
                  <a:cubicBezTo>
                    <a:pt x="113" y="61"/>
                    <a:pt x="87" y="35"/>
                    <a:pt x="61" y="13"/>
                  </a:cubicBezTo>
                  <a:cubicBezTo>
                    <a:pt x="56" y="4"/>
                    <a:pt x="48" y="0"/>
                    <a:pt x="35" y="0"/>
                  </a:cubicBezTo>
                  <a:cubicBezTo>
                    <a:pt x="26" y="0"/>
                    <a:pt x="18" y="4"/>
                    <a:pt x="13" y="13"/>
                  </a:cubicBezTo>
                  <a:cubicBezTo>
                    <a:pt x="5" y="17"/>
                    <a:pt x="0" y="26"/>
                    <a:pt x="0" y="39"/>
                  </a:cubicBezTo>
                  <a:cubicBezTo>
                    <a:pt x="0" y="48"/>
                    <a:pt x="5" y="56"/>
                    <a:pt x="13" y="65"/>
                  </a:cubicBezTo>
                  <a:cubicBezTo>
                    <a:pt x="35" y="87"/>
                    <a:pt x="61" y="113"/>
                    <a:pt x="87" y="134"/>
                  </a:cubicBezTo>
                  <a:cubicBezTo>
                    <a:pt x="95" y="143"/>
                    <a:pt x="104" y="147"/>
                    <a:pt x="113" y="147"/>
                  </a:cubicBezTo>
                  <a:cubicBezTo>
                    <a:pt x="121" y="147"/>
                    <a:pt x="134" y="143"/>
                    <a:pt x="139" y="134"/>
                  </a:cubicBezTo>
                  <a:cubicBezTo>
                    <a:pt x="147" y="130"/>
                    <a:pt x="152" y="121"/>
                    <a:pt x="147" y="108"/>
                  </a:cubicBezTo>
                  <a:cubicBezTo>
                    <a:pt x="147" y="100"/>
                    <a:pt x="147" y="91"/>
                    <a:pt x="139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1178;p28">
              <a:extLst>
                <a:ext uri="{FF2B5EF4-FFF2-40B4-BE49-F238E27FC236}">
                  <a16:creationId xmlns:a16="http://schemas.microsoft.com/office/drawing/2014/main" id="{BFDFA56D-4976-441E-A39D-9FEA9CA4B9F8}"/>
                </a:ext>
              </a:extLst>
            </p:cNvPr>
            <p:cNvSpPr/>
            <p:nvPr/>
          </p:nvSpPr>
          <p:spPr>
            <a:xfrm>
              <a:off x="6760319" y="4616480"/>
              <a:ext cx="26148" cy="22935"/>
            </a:xfrm>
            <a:custGeom>
              <a:avLst/>
              <a:gdLst/>
              <a:ahLst/>
              <a:cxnLst/>
              <a:rect l="l" t="t" r="r" b="b"/>
              <a:pathLst>
                <a:path w="179" h="157" extrusionOk="0">
                  <a:moveTo>
                    <a:pt x="165" y="92"/>
                  </a:moveTo>
                  <a:cubicBezTo>
                    <a:pt x="131" y="66"/>
                    <a:pt x="96" y="40"/>
                    <a:pt x="62" y="9"/>
                  </a:cubicBezTo>
                  <a:cubicBezTo>
                    <a:pt x="53" y="5"/>
                    <a:pt x="49" y="1"/>
                    <a:pt x="36" y="1"/>
                  </a:cubicBezTo>
                  <a:cubicBezTo>
                    <a:pt x="27" y="1"/>
                    <a:pt x="18" y="5"/>
                    <a:pt x="10" y="9"/>
                  </a:cubicBezTo>
                  <a:cubicBezTo>
                    <a:pt x="5" y="18"/>
                    <a:pt x="1" y="27"/>
                    <a:pt x="1" y="35"/>
                  </a:cubicBezTo>
                  <a:cubicBezTo>
                    <a:pt x="1" y="44"/>
                    <a:pt x="5" y="57"/>
                    <a:pt x="10" y="61"/>
                  </a:cubicBezTo>
                  <a:lnTo>
                    <a:pt x="113" y="144"/>
                  </a:lnTo>
                  <a:cubicBezTo>
                    <a:pt x="122" y="152"/>
                    <a:pt x="131" y="157"/>
                    <a:pt x="139" y="157"/>
                  </a:cubicBezTo>
                  <a:cubicBezTo>
                    <a:pt x="148" y="157"/>
                    <a:pt x="161" y="152"/>
                    <a:pt x="165" y="144"/>
                  </a:cubicBezTo>
                  <a:cubicBezTo>
                    <a:pt x="174" y="139"/>
                    <a:pt x="178" y="126"/>
                    <a:pt x="178" y="118"/>
                  </a:cubicBezTo>
                  <a:cubicBezTo>
                    <a:pt x="174" y="109"/>
                    <a:pt x="174" y="100"/>
                    <a:pt x="165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1179;p28">
              <a:extLst>
                <a:ext uri="{FF2B5EF4-FFF2-40B4-BE49-F238E27FC236}">
                  <a16:creationId xmlns:a16="http://schemas.microsoft.com/office/drawing/2014/main" id="{E8C9A9E9-DF3C-4868-B388-FFBC3836D5D5}"/>
                </a:ext>
              </a:extLst>
            </p:cNvPr>
            <p:cNvSpPr/>
            <p:nvPr/>
          </p:nvSpPr>
          <p:spPr>
            <a:xfrm>
              <a:off x="6787490" y="4608300"/>
              <a:ext cx="24833" cy="22935"/>
            </a:xfrm>
            <a:custGeom>
              <a:avLst/>
              <a:gdLst/>
              <a:ahLst/>
              <a:cxnLst/>
              <a:rect l="l" t="t" r="r" b="b"/>
              <a:pathLst>
                <a:path w="170" h="157" extrusionOk="0">
                  <a:moveTo>
                    <a:pt x="157" y="91"/>
                  </a:moveTo>
                  <a:cubicBezTo>
                    <a:pt x="126" y="65"/>
                    <a:pt x="92" y="40"/>
                    <a:pt x="62" y="9"/>
                  </a:cubicBezTo>
                  <a:cubicBezTo>
                    <a:pt x="53" y="5"/>
                    <a:pt x="49" y="1"/>
                    <a:pt x="36" y="1"/>
                  </a:cubicBezTo>
                  <a:cubicBezTo>
                    <a:pt x="27" y="1"/>
                    <a:pt x="18" y="5"/>
                    <a:pt x="10" y="9"/>
                  </a:cubicBezTo>
                  <a:cubicBezTo>
                    <a:pt x="5" y="18"/>
                    <a:pt x="1" y="27"/>
                    <a:pt x="1" y="35"/>
                  </a:cubicBezTo>
                  <a:cubicBezTo>
                    <a:pt x="1" y="44"/>
                    <a:pt x="5" y="57"/>
                    <a:pt x="10" y="61"/>
                  </a:cubicBezTo>
                  <a:cubicBezTo>
                    <a:pt x="44" y="87"/>
                    <a:pt x="75" y="117"/>
                    <a:pt x="105" y="143"/>
                  </a:cubicBezTo>
                  <a:cubicBezTo>
                    <a:pt x="113" y="152"/>
                    <a:pt x="122" y="156"/>
                    <a:pt x="131" y="156"/>
                  </a:cubicBezTo>
                  <a:cubicBezTo>
                    <a:pt x="139" y="156"/>
                    <a:pt x="152" y="152"/>
                    <a:pt x="157" y="143"/>
                  </a:cubicBezTo>
                  <a:cubicBezTo>
                    <a:pt x="161" y="135"/>
                    <a:pt x="170" y="126"/>
                    <a:pt x="165" y="117"/>
                  </a:cubicBezTo>
                  <a:cubicBezTo>
                    <a:pt x="165" y="109"/>
                    <a:pt x="165" y="100"/>
                    <a:pt x="157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1180;p28">
              <a:extLst>
                <a:ext uri="{FF2B5EF4-FFF2-40B4-BE49-F238E27FC236}">
                  <a16:creationId xmlns:a16="http://schemas.microsoft.com/office/drawing/2014/main" id="{2BCFBCA9-5A88-4F59-A158-12042F6C5C5E}"/>
                </a:ext>
              </a:extLst>
            </p:cNvPr>
            <p:cNvSpPr/>
            <p:nvPr/>
          </p:nvSpPr>
          <p:spPr>
            <a:xfrm>
              <a:off x="6810278" y="4598220"/>
              <a:ext cx="25417" cy="22935"/>
            </a:xfrm>
            <a:custGeom>
              <a:avLst/>
              <a:gdLst/>
              <a:ahLst/>
              <a:cxnLst/>
              <a:rect l="l" t="t" r="r" b="b"/>
              <a:pathLst>
                <a:path w="174" h="157" extrusionOk="0">
                  <a:moveTo>
                    <a:pt x="161" y="96"/>
                  </a:moveTo>
                  <a:cubicBezTo>
                    <a:pt x="131" y="65"/>
                    <a:pt x="96" y="39"/>
                    <a:pt x="66" y="9"/>
                  </a:cubicBezTo>
                  <a:cubicBezTo>
                    <a:pt x="61" y="0"/>
                    <a:pt x="48" y="0"/>
                    <a:pt x="40" y="0"/>
                  </a:cubicBezTo>
                  <a:cubicBezTo>
                    <a:pt x="31" y="0"/>
                    <a:pt x="22" y="0"/>
                    <a:pt x="14" y="9"/>
                  </a:cubicBezTo>
                  <a:cubicBezTo>
                    <a:pt x="1" y="22"/>
                    <a:pt x="1" y="48"/>
                    <a:pt x="14" y="61"/>
                  </a:cubicBezTo>
                  <a:cubicBezTo>
                    <a:pt x="48" y="91"/>
                    <a:pt x="79" y="117"/>
                    <a:pt x="109" y="147"/>
                  </a:cubicBezTo>
                  <a:cubicBezTo>
                    <a:pt x="118" y="156"/>
                    <a:pt x="126" y="156"/>
                    <a:pt x="135" y="156"/>
                  </a:cubicBezTo>
                  <a:cubicBezTo>
                    <a:pt x="144" y="156"/>
                    <a:pt x="152" y="156"/>
                    <a:pt x="161" y="147"/>
                  </a:cubicBezTo>
                  <a:cubicBezTo>
                    <a:pt x="174" y="134"/>
                    <a:pt x="174" y="109"/>
                    <a:pt x="161" y="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1181;p28">
              <a:extLst>
                <a:ext uri="{FF2B5EF4-FFF2-40B4-BE49-F238E27FC236}">
                  <a16:creationId xmlns:a16="http://schemas.microsoft.com/office/drawing/2014/main" id="{A0D1EF6B-B77E-439E-BE0A-0F5EE70EDEE0}"/>
                </a:ext>
              </a:extLst>
            </p:cNvPr>
            <p:cNvSpPr/>
            <p:nvPr/>
          </p:nvSpPr>
          <p:spPr>
            <a:xfrm>
              <a:off x="6815975" y="4344187"/>
              <a:ext cx="153674" cy="269960"/>
            </a:xfrm>
            <a:custGeom>
              <a:avLst/>
              <a:gdLst/>
              <a:ahLst/>
              <a:cxnLst/>
              <a:rect l="l" t="t" r="r" b="b"/>
              <a:pathLst>
                <a:path w="1052" h="1848" extrusionOk="0">
                  <a:moveTo>
                    <a:pt x="1052" y="43"/>
                  </a:moveTo>
                  <a:lnTo>
                    <a:pt x="952" y="1605"/>
                  </a:lnTo>
                  <a:cubicBezTo>
                    <a:pt x="952" y="1605"/>
                    <a:pt x="485" y="1848"/>
                    <a:pt x="117" y="1614"/>
                  </a:cubicBezTo>
                  <a:lnTo>
                    <a:pt x="1" y="0"/>
                  </a:lnTo>
                  <a:cubicBezTo>
                    <a:pt x="351" y="17"/>
                    <a:pt x="702" y="30"/>
                    <a:pt x="1052" y="4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1182;p28">
              <a:extLst>
                <a:ext uri="{FF2B5EF4-FFF2-40B4-BE49-F238E27FC236}">
                  <a16:creationId xmlns:a16="http://schemas.microsoft.com/office/drawing/2014/main" id="{BE76F46D-2251-4BD6-BEC6-50AF8B683EEF}"/>
                </a:ext>
              </a:extLst>
            </p:cNvPr>
            <p:cNvSpPr/>
            <p:nvPr/>
          </p:nvSpPr>
          <p:spPr>
            <a:xfrm>
              <a:off x="7552942" y="2992362"/>
              <a:ext cx="1022104" cy="1422697"/>
            </a:xfrm>
            <a:custGeom>
              <a:avLst/>
              <a:gdLst/>
              <a:ahLst/>
              <a:cxnLst/>
              <a:rect l="l" t="t" r="r" b="b"/>
              <a:pathLst>
                <a:path w="6997" h="9739" extrusionOk="0">
                  <a:moveTo>
                    <a:pt x="6996" y="9047"/>
                  </a:moveTo>
                  <a:cubicBezTo>
                    <a:pt x="6996" y="9047"/>
                    <a:pt x="6927" y="9570"/>
                    <a:pt x="6529" y="9739"/>
                  </a:cubicBezTo>
                  <a:lnTo>
                    <a:pt x="5105" y="8878"/>
                  </a:lnTo>
                  <a:lnTo>
                    <a:pt x="2103" y="7069"/>
                  </a:lnTo>
                  <a:cubicBezTo>
                    <a:pt x="1701" y="6827"/>
                    <a:pt x="1406" y="6438"/>
                    <a:pt x="1277" y="5983"/>
                  </a:cubicBezTo>
                  <a:cubicBezTo>
                    <a:pt x="316" y="2609"/>
                    <a:pt x="0" y="493"/>
                    <a:pt x="0" y="493"/>
                  </a:cubicBezTo>
                  <a:lnTo>
                    <a:pt x="1744" y="0"/>
                  </a:lnTo>
                  <a:lnTo>
                    <a:pt x="2211" y="1622"/>
                  </a:lnTo>
                  <a:cubicBezTo>
                    <a:pt x="2436" y="2990"/>
                    <a:pt x="2704" y="4465"/>
                    <a:pt x="2968" y="5845"/>
                  </a:cubicBezTo>
                  <a:lnTo>
                    <a:pt x="5698" y="8017"/>
                  </a:lnTo>
                  <a:close/>
                </a:path>
              </a:pathLst>
            </a:custGeom>
            <a:solidFill>
              <a:srgbClr val="FC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1183;p28">
              <a:extLst>
                <a:ext uri="{FF2B5EF4-FFF2-40B4-BE49-F238E27FC236}">
                  <a16:creationId xmlns:a16="http://schemas.microsoft.com/office/drawing/2014/main" id="{5D408DD8-F9BE-408D-BA83-AA6D6FC60402}"/>
                </a:ext>
              </a:extLst>
            </p:cNvPr>
            <p:cNvSpPr/>
            <p:nvPr/>
          </p:nvSpPr>
          <p:spPr>
            <a:xfrm>
              <a:off x="8429413" y="4313218"/>
              <a:ext cx="257389" cy="371780"/>
            </a:xfrm>
            <a:custGeom>
              <a:avLst/>
              <a:gdLst/>
              <a:ahLst/>
              <a:cxnLst/>
              <a:rect l="l" t="t" r="r" b="b"/>
              <a:pathLst>
                <a:path w="1762" h="2545" extrusionOk="0">
                  <a:moveTo>
                    <a:pt x="1619" y="338"/>
                  </a:moveTo>
                  <a:cubicBezTo>
                    <a:pt x="1710" y="403"/>
                    <a:pt x="1762" y="450"/>
                    <a:pt x="1762" y="450"/>
                  </a:cubicBezTo>
                  <a:cubicBezTo>
                    <a:pt x="1762" y="450"/>
                    <a:pt x="1204" y="1527"/>
                    <a:pt x="299" y="2544"/>
                  </a:cubicBezTo>
                  <a:cubicBezTo>
                    <a:pt x="243" y="2505"/>
                    <a:pt x="204" y="2462"/>
                    <a:pt x="178" y="2410"/>
                  </a:cubicBezTo>
                  <a:cubicBezTo>
                    <a:pt x="1" y="2038"/>
                    <a:pt x="537" y="1363"/>
                    <a:pt x="529" y="697"/>
                  </a:cubicBezTo>
                  <a:lnTo>
                    <a:pt x="1000" y="0"/>
                  </a:lnTo>
                  <a:cubicBezTo>
                    <a:pt x="1234" y="69"/>
                    <a:pt x="1476" y="229"/>
                    <a:pt x="1619" y="338"/>
                  </a:cubicBezTo>
                  <a:close/>
                </a:path>
              </a:pathLst>
            </a:custGeom>
            <a:solidFill>
              <a:srgbClr val="7D2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1184;p28">
              <a:extLst>
                <a:ext uri="{FF2B5EF4-FFF2-40B4-BE49-F238E27FC236}">
                  <a16:creationId xmlns:a16="http://schemas.microsoft.com/office/drawing/2014/main" id="{E191A93C-750A-48E4-9618-E353CC308677}"/>
                </a:ext>
              </a:extLst>
            </p:cNvPr>
            <p:cNvSpPr/>
            <p:nvPr/>
          </p:nvSpPr>
          <p:spPr>
            <a:xfrm>
              <a:off x="8455415" y="4362447"/>
              <a:ext cx="231387" cy="322550"/>
            </a:xfrm>
            <a:custGeom>
              <a:avLst/>
              <a:gdLst/>
              <a:ahLst/>
              <a:cxnLst/>
              <a:rect l="l" t="t" r="r" b="b"/>
              <a:pathLst>
                <a:path w="1584" h="2208" extrusionOk="0">
                  <a:moveTo>
                    <a:pt x="1441" y="1"/>
                  </a:moveTo>
                  <a:cubicBezTo>
                    <a:pt x="1532" y="66"/>
                    <a:pt x="1584" y="113"/>
                    <a:pt x="1584" y="113"/>
                  </a:cubicBezTo>
                  <a:cubicBezTo>
                    <a:pt x="1584" y="113"/>
                    <a:pt x="1026" y="1190"/>
                    <a:pt x="121" y="2207"/>
                  </a:cubicBezTo>
                  <a:cubicBezTo>
                    <a:pt x="65" y="2168"/>
                    <a:pt x="26" y="2125"/>
                    <a:pt x="0" y="2073"/>
                  </a:cubicBezTo>
                  <a:cubicBezTo>
                    <a:pt x="550" y="1433"/>
                    <a:pt x="1034" y="736"/>
                    <a:pt x="1441" y="1"/>
                  </a:cubicBezTo>
                  <a:close/>
                </a:path>
              </a:pathLst>
            </a:custGeom>
            <a:solidFill>
              <a:srgbClr val="6316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1185;p28">
              <a:extLst>
                <a:ext uri="{FF2B5EF4-FFF2-40B4-BE49-F238E27FC236}">
                  <a16:creationId xmlns:a16="http://schemas.microsoft.com/office/drawing/2014/main" id="{0C325279-7B53-496A-8D9D-E3B5D4966FF4}"/>
                </a:ext>
              </a:extLst>
            </p:cNvPr>
            <p:cNvSpPr/>
            <p:nvPr/>
          </p:nvSpPr>
          <p:spPr>
            <a:xfrm>
              <a:off x="8490766" y="4508527"/>
              <a:ext cx="26002" cy="14608"/>
            </a:xfrm>
            <a:custGeom>
              <a:avLst/>
              <a:gdLst/>
              <a:ahLst/>
              <a:cxnLst/>
              <a:rect l="l" t="t" r="r" b="b"/>
              <a:pathLst>
                <a:path w="178" h="100" extrusionOk="0">
                  <a:moveTo>
                    <a:pt x="135" y="4"/>
                  </a:moveTo>
                  <a:cubicBezTo>
                    <a:pt x="100" y="9"/>
                    <a:pt x="66" y="17"/>
                    <a:pt x="31" y="26"/>
                  </a:cubicBezTo>
                  <a:cubicBezTo>
                    <a:pt x="22" y="26"/>
                    <a:pt x="14" y="30"/>
                    <a:pt x="9" y="39"/>
                  </a:cubicBezTo>
                  <a:cubicBezTo>
                    <a:pt x="5" y="48"/>
                    <a:pt x="1" y="56"/>
                    <a:pt x="5" y="65"/>
                  </a:cubicBezTo>
                  <a:cubicBezTo>
                    <a:pt x="5" y="78"/>
                    <a:pt x="9" y="87"/>
                    <a:pt x="18" y="91"/>
                  </a:cubicBezTo>
                  <a:cubicBezTo>
                    <a:pt x="27" y="95"/>
                    <a:pt x="35" y="100"/>
                    <a:pt x="44" y="95"/>
                  </a:cubicBezTo>
                  <a:cubicBezTo>
                    <a:pt x="79" y="91"/>
                    <a:pt x="113" y="82"/>
                    <a:pt x="148" y="74"/>
                  </a:cubicBezTo>
                  <a:cubicBezTo>
                    <a:pt x="156" y="74"/>
                    <a:pt x="165" y="69"/>
                    <a:pt x="174" y="61"/>
                  </a:cubicBezTo>
                  <a:cubicBezTo>
                    <a:pt x="178" y="52"/>
                    <a:pt x="178" y="43"/>
                    <a:pt x="178" y="35"/>
                  </a:cubicBezTo>
                  <a:cubicBezTo>
                    <a:pt x="174" y="22"/>
                    <a:pt x="169" y="13"/>
                    <a:pt x="161" y="9"/>
                  </a:cubicBezTo>
                  <a:cubicBezTo>
                    <a:pt x="156" y="4"/>
                    <a:pt x="143" y="0"/>
                    <a:pt x="13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1186;p28">
              <a:extLst>
                <a:ext uri="{FF2B5EF4-FFF2-40B4-BE49-F238E27FC236}">
                  <a16:creationId xmlns:a16="http://schemas.microsoft.com/office/drawing/2014/main" id="{81DB8F1C-F1B9-4EA0-9FCB-AFF7B70A167A}"/>
                </a:ext>
              </a:extLst>
            </p:cNvPr>
            <p:cNvSpPr/>
            <p:nvPr/>
          </p:nvSpPr>
          <p:spPr>
            <a:xfrm>
              <a:off x="8497048" y="4482525"/>
              <a:ext cx="29215" cy="17238"/>
            </a:xfrm>
            <a:custGeom>
              <a:avLst/>
              <a:gdLst/>
              <a:ahLst/>
              <a:cxnLst/>
              <a:rect l="l" t="t" r="r" b="b"/>
              <a:pathLst>
                <a:path w="200" h="118" extrusionOk="0">
                  <a:moveTo>
                    <a:pt x="157" y="5"/>
                  </a:moveTo>
                  <a:lnTo>
                    <a:pt x="31" y="44"/>
                  </a:lnTo>
                  <a:cubicBezTo>
                    <a:pt x="23" y="44"/>
                    <a:pt x="14" y="48"/>
                    <a:pt x="5" y="57"/>
                  </a:cubicBezTo>
                  <a:cubicBezTo>
                    <a:pt x="1" y="66"/>
                    <a:pt x="1" y="74"/>
                    <a:pt x="1" y="83"/>
                  </a:cubicBezTo>
                  <a:cubicBezTo>
                    <a:pt x="5" y="96"/>
                    <a:pt x="10" y="104"/>
                    <a:pt x="14" y="109"/>
                  </a:cubicBezTo>
                  <a:cubicBezTo>
                    <a:pt x="23" y="113"/>
                    <a:pt x="36" y="117"/>
                    <a:pt x="44" y="113"/>
                  </a:cubicBezTo>
                  <a:lnTo>
                    <a:pt x="170" y="74"/>
                  </a:lnTo>
                  <a:cubicBezTo>
                    <a:pt x="178" y="74"/>
                    <a:pt x="187" y="70"/>
                    <a:pt x="191" y="61"/>
                  </a:cubicBezTo>
                  <a:cubicBezTo>
                    <a:pt x="196" y="53"/>
                    <a:pt x="200" y="44"/>
                    <a:pt x="200" y="35"/>
                  </a:cubicBezTo>
                  <a:cubicBezTo>
                    <a:pt x="196" y="22"/>
                    <a:pt x="191" y="14"/>
                    <a:pt x="183" y="9"/>
                  </a:cubicBezTo>
                  <a:cubicBezTo>
                    <a:pt x="174" y="5"/>
                    <a:pt x="165" y="1"/>
                    <a:pt x="157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1187;p28">
              <a:extLst>
                <a:ext uri="{FF2B5EF4-FFF2-40B4-BE49-F238E27FC236}">
                  <a16:creationId xmlns:a16="http://schemas.microsoft.com/office/drawing/2014/main" id="{28CC0829-E1B0-4BF9-99BC-D4F1741FC820}"/>
                </a:ext>
              </a:extLst>
            </p:cNvPr>
            <p:cNvSpPr/>
            <p:nvPr/>
          </p:nvSpPr>
          <p:spPr>
            <a:xfrm>
              <a:off x="8505374" y="4456669"/>
              <a:ext cx="29215" cy="15923"/>
            </a:xfrm>
            <a:custGeom>
              <a:avLst/>
              <a:gdLst/>
              <a:ahLst/>
              <a:cxnLst/>
              <a:rect l="l" t="t" r="r" b="b"/>
              <a:pathLst>
                <a:path w="200" h="109" extrusionOk="0">
                  <a:moveTo>
                    <a:pt x="156" y="5"/>
                  </a:moveTo>
                  <a:cubicBezTo>
                    <a:pt x="113" y="13"/>
                    <a:pt x="74" y="26"/>
                    <a:pt x="35" y="35"/>
                  </a:cubicBezTo>
                  <a:cubicBezTo>
                    <a:pt x="22" y="39"/>
                    <a:pt x="13" y="44"/>
                    <a:pt x="9" y="48"/>
                  </a:cubicBezTo>
                  <a:cubicBezTo>
                    <a:pt x="4" y="57"/>
                    <a:pt x="0" y="69"/>
                    <a:pt x="4" y="78"/>
                  </a:cubicBezTo>
                  <a:cubicBezTo>
                    <a:pt x="4" y="87"/>
                    <a:pt x="9" y="95"/>
                    <a:pt x="17" y="100"/>
                  </a:cubicBezTo>
                  <a:cubicBezTo>
                    <a:pt x="26" y="104"/>
                    <a:pt x="35" y="108"/>
                    <a:pt x="48" y="104"/>
                  </a:cubicBezTo>
                  <a:cubicBezTo>
                    <a:pt x="87" y="95"/>
                    <a:pt x="126" y="87"/>
                    <a:pt x="169" y="74"/>
                  </a:cubicBezTo>
                  <a:cubicBezTo>
                    <a:pt x="178" y="74"/>
                    <a:pt x="186" y="69"/>
                    <a:pt x="191" y="61"/>
                  </a:cubicBezTo>
                  <a:cubicBezTo>
                    <a:pt x="195" y="52"/>
                    <a:pt x="199" y="44"/>
                    <a:pt x="195" y="35"/>
                  </a:cubicBezTo>
                  <a:cubicBezTo>
                    <a:pt x="195" y="22"/>
                    <a:pt x="191" y="13"/>
                    <a:pt x="182" y="9"/>
                  </a:cubicBezTo>
                  <a:cubicBezTo>
                    <a:pt x="173" y="5"/>
                    <a:pt x="165" y="0"/>
                    <a:pt x="15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1188;p28">
              <a:extLst>
                <a:ext uri="{FF2B5EF4-FFF2-40B4-BE49-F238E27FC236}">
                  <a16:creationId xmlns:a16="http://schemas.microsoft.com/office/drawing/2014/main" id="{962C057A-F873-485E-958F-50C4A9F3EA2B}"/>
                </a:ext>
              </a:extLst>
            </p:cNvPr>
            <p:cNvSpPr/>
            <p:nvPr/>
          </p:nvSpPr>
          <p:spPr>
            <a:xfrm>
              <a:off x="8510341" y="4431981"/>
              <a:ext cx="29215" cy="15923"/>
            </a:xfrm>
            <a:custGeom>
              <a:avLst/>
              <a:gdLst/>
              <a:ahLst/>
              <a:cxnLst/>
              <a:rect l="l" t="t" r="r" b="b"/>
              <a:pathLst>
                <a:path w="200" h="109" extrusionOk="0">
                  <a:moveTo>
                    <a:pt x="157" y="5"/>
                  </a:moveTo>
                  <a:cubicBezTo>
                    <a:pt x="118" y="14"/>
                    <a:pt x="74" y="22"/>
                    <a:pt x="31" y="31"/>
                  </a:cubicBezTo>
                  <a:cubicBezTo>
                    <a:pt x="22" y="35"/>
                    <a:pt x="14" y="39"/>
                    <a:pt x="9" y="48"/>
                  </a:cubicBezTo>
                  <a:cubicBezTo>
                    <a:pt x="5" y="52"/>
                    <a:pt x="1" y="65"/>
                    <a:pt x="1" y="74"/>
                  </a:cubicBezTo>
                  <a:cubicBezTo>
                    <a:pt x="5" y="91"/>
                    <a:pt x="27" y="109"/>
                    <a:pt x="44" y="104"/>
                  </a:cubicBezTo>
                  <a:cubicBezTo>
                    <a:pt x="87" y="96"/>
                    <a:pt x="126" y="87"/>
                    <a:pt x="169" y="74"/>
                  </a:cubicBezTo>
                  <a:cubicBezTo>
                    <a:pt x="178" y="74"/>
                    <a:pt x="187" y="70"/>
                    <a:pt x="191" y="61"/>
                  </a:cubicBezTo>
                  <a:cubicBezTo>
                    <a:pt x="200" y="52"/>
                    <a:pt x="200" y="44"/>
                    <a:pt x="200" y="35"/>
                  </a:cubicBezTo>
                  <a:cubicBezTo>
                    <a:pt x="195" y="18"/>
                    <a:pt x="178" y="1"/>
                    <a:pt x="157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1189;p28">
              <a:extLst>
                <a:ext uri="{FF2B5EF4-FFF2-40B4-BE49-F238E27FC236}">
                  <a16:creationId xmlns:a16="http://schemas.microsoft.com/office/drawing/2014/main" id="{3271E9D8-0588-45FF-8FB5-FC19419987B3}"/>
                </a:ext>
              </a:extLst>
            </p:cNvPr>
            <p:cNvSpPr/>
            <p:nvPr/>
          </p:nvSpPr>
          <p:spPr>
            <a:xfrm>
              <a:off x="8298673" y="4163340"/>
              <a:ext cx="276379" cy="251700"/>
            </a:xfrm>
            <a:custGeom>
              <a:avLst/>
              <a:gdLst/>
              <a:ahLst/>
              <a:cxnLst/>
              <a:rect l="l" t="t" r="r" b="b"/>
              <a:pathLst>
                <a:path w="1892" h="1723" extrusionOk="0">
                  <a:moveTo>
                    <a:pt x="1891" y="1031"/>
                  </a:moveTo>
                  <a:cubicBezTo>
                    <a:pt x="1891" y="1031"/>
                    <a:pt x="1822" y="1554"/>
                    <a:pt x="1424" y="1723"/>
                  </a:cubicBezTo>
                  <a:lnTo>
                    <a:pt x="0" y="862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1190;p28">
              <a:extLst>
                <a:ext uri="{FF2B5EF4-FFF2-40B4-BE49-F238E27FC236}">
                  <a16:creationId xmlns:a16="http://schemas.microsoft.com/office/drawing/2014/main" id="{628E657F-86C1-4E0E-8CA7-ACB6B3F9664B}"/>
                </a:ext>
              </a:extLst>
            </p:cNvPr>
            <p:cNvSpPr/>
            <p:nvPr/>
          </p:nvSpPr>
          <p:spPr>
            <a:xfrm>
              <a:off x="6912095" y="2897557"/>
              <a:ext cx="1091491" cy="812219"/>
            </a:xfrm>
            <a:custGeom>
              <a:avLst/>
              <a:gdLst/>
              <a:ahLst/>
              <a:cxnLst/>
              <a:rect l="l" t="t" r="r" b="b"/>
              <a:pathLst>
                <a:path w="7472" h="5560" extrusionOk="0">
                  <a:moveTo>
                    <a:pt x="7472" y="5088"/>
                  </a:moveTo>
                  <a:cubicBezTo>
                    <a:pt x="7385" y="5131"/>
                    <a:pt x="7299" y="5166"/>
                    <a:pt x="7212" y="5200"/>
                  </a:cubicBezTo>
                  <a:cubicBezTo>
                    <a:pt x="7100" y="5248"/>
                    <a:pt x="6983" y="5291"/>
                    <a:pt x="6866" y="5330"/>
                  </a:cubicBezTo>
                  <a:cubicBezTo>
                    <a:pt x="6797" y="5352"/>
                    <a:pt x="6732" y="5369"/>
                    <a:pt x="6663" y="5386"/>
                  </a:cubicBezTo>
                  <a:cubicBezTo>
                    <a:pt x="6546" y="5421"/>
                    <a:pt x="6429" y="5447"/>
                    <a:pt x="6313" y="5469"/>
                  </a:cubicBezTo>
                  <a:cubicBezTo>
                    <a:pt x="5906" y="5546"/>
                    <a:pt x="5486" y="5559"/>
                    <a:pt x="5075" y="5495"/>
                  </a:cubicBezTo>
                  <a:cubicBezTo>
                    <a:pt x="4876" y="4482"/>
                    <a:pt x="4448" y="3366"/>
                    <a:pt x="4249" y="2315"/>
                  </a:cubicBezTo>
                  <a:cubicBezTo>
                    <a:pt x="3535" y="3228"/>
                    <a:pt x="2778" y="4313"/>
                    <a:pt x="2060" y="5226"/>
                  </a:cubicBezTo>
                  <a:cubicBezTo>
                    <a:pt x="1207" y="5118"/>
                    <a:pt x="411" y="4577"/>
                    <a:pt x="0" y="3820"/>
                  </a:cubicBezTo>
                  <a:cubicBezTo>
                    <a:pt x="740" y="2821"/>
                    <a:pt x="1480" y="1817"/>
                    <a:pt x="2215" y="813"/>
                  </a:cubicBezTo>
                  <a:cubicBezTo>
                    <a:pt x="3124" y="558"/>
                    <a:pt x="4106" y="376"/>
                    <a:pt x="5062" y="199"/>
                  </a:cubicBezTo>
                  <a:cubicBezTo>
                    <a:pt x="5183" y="177"/>
                    <a:pt x="5304" y="156"/>
                    <a:pt x="5421" y="134"/>
                  </a:cubicBezTo>
                  <a:cubicBezTo>
                    <a:pt x="5486" y="126"/>
                    <a:pt x="5551" y="113"/>
                    <a:pt x="5616" y="100"/>
                  </a:cubicBezTo>
                  <a:cubicBezTo>
                    <a:pt x="5737" y="78"/>
                    <a:pt x="5858" y="56"/>
                    <a:pt x="5975" y="35"/>
                  </a:cubicBezTo>
                  <a:cubicBezTo>
                    <a:pt x="6040" y="22"/>
                    <a:pt x="6105" y="13"/>
                    <a:pt x="6170" y="0"/>
                  </a:cubicBezTo>
                  <a:cubicBezTo>
                    <a:pt x="6879" y="1739"/>
                    <a:pt x="7195" y="3288"/>
                    <a:pt x="7472" y="50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1191;p28">
              <a:extLst>
                <a:ext uri="{FF2B5EF4-FFF2-40B4-BE49-F238E27FC236}">
                  <a16:creationId xmlns:a16="http://schemas.microsoft.com/office/drawing/2014/main" id="{F2FF5127-0F02-4F48-9CF5-4EC25EEF6606}"/>
                </a:ext>
              </a:extLst>
            </p:cNvPr>
            <p:cNvSpPr/>
            <p:nvPr/>
          </p:nvSpPr>
          <p:spPr>
            <a:xfrm>
              <a:off x="7651545" y="2917131"/>
              <a:ext cx="233870" cy="779350"/>
            </a:xfrm>
            <a:custGeom>
              <a:avLst/>
              <a:gdLst/>
              <a:ahLst/>
              <a:cxnLst/>
              <a:rect l="l" t="t" r="r" b="b"/>
              <a:pathLst>
                <a:path w="1601" h="5335" extrusionOk="0">
                  <a:moveTo>
                    <a:pt x="1601" y="5252"/>
                  </a:moveTo>
                  <a:cubicBezTo>
                    <a:pt x="1484" y="5287"/>
                    <a:pt x="1367" y="5313"/>
                    <a:pt x="1251" y="5335"/>
                  </a:cubicBezTo>
                  <a:cubicBezTo>
                    <a:pt x="1216" y="5045"/>
                    <a:pt x="1177" y="4755"/>
                    <a:pt x="1134" y="4465"/>
                  </a:cubicBezTo>
                  <a:cubicBezTo>
                    <a:pt x="900" y="2968"/>
                    <a:pt x="524" y="1493"/>
                    <a:pt x="0" y="65"/>
                  </a:cubicBezTo>
                  <a:cubicBezTo>
                    <a:pt x="121" y="43"/>
                    <a:pt x="242" y="22"/>
                    <a:pt x="359" y="0"/>
                  </a:cubicBezTo>
                  <a:cubicBezTo>
                    <a:pt x="493" y="368"/>
                    <a:pt x="619" y="736"/>
                    <a:pt x="731" y="1103"/>
                  </a:cubicBezTo>
                  <a:cubicBezTo>
                    <a:pt x="1147" y="2458"/>
                    <a:pt x="1437" y="3846"/>
                    <a:pt x="1601" y="52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1192;p28">
              <a:extLst>
                <a:ext uri="{FF2B5EF4-FFF2-40B4-BE49-F238E27FC236}">
                  <a16:creationId xmlns:a16="http://schemas.microsoft.com/office/drawing/2014/main" id="{77D20CEB-7F74-4F86-8777-1561EA2E6538}"/>
                </a:ext>
              </a:extLst>
            </p:cNvPr>
            <p:cNvSpPr/>
            <p:nvPr/>
          </p:nvSpPr>
          <p:spPr>
            <a:xfrm>
              <a:off x="7732326" y="2902523"/>
              <a:ext cx="233432" cy="773799"/>
            </a:xfrm>
            <a:custGeom>
              <a:avLst/>
              <a:gdLst/>
              <a:ahLst/>
              <a:cxnLst/>
              <a:rect l="l" t="t" r="r" b="b"/>
              <a:pathLst>
                <a:path w="1598" h="5297" extrusionOk="0">
                  <a:moveTo>
                    <a:pt x="1597" y="5166"/>
                  </a:moveTo>
                  <a:cubicBezTo>
                    <a:pt x="1485" y="5214"/>
                    <a:pt x="1368" y="5257"/>
                    <a:pt x="1251" y="5296"/>
                  </a:cubicBezTo>
                  <a:cubicBezTo>
                    <a:pt x="1221" y="5024"/>
                    <a:pt x="1182" y="4751"/>
                    <a:pt x="1143" y="4483"/>
                  </a:cubicBezTo>
                  <a:cubicBezTo>
                    <a:pt x="910" y="2977"/>
                    <a:pt x="524" y="1498"/>
                    <a:pt x="1" y="66"/>
                  </a:cubicBezTo>
                  <a:cubicBezTo>
                    <a:pt x="122" y="44"/>
                    <a:pt x="243" y="22"/>
                    <a:pt x="360" y="1"/>
                  </a:cubicBezTo>
                  <a:cubicBezTo>
                    <a:pt x="494" y="373"/>
                    <a:pt x="624" y="745"/>
                    <a:pt x="736" y="1121"/>
                  </a:cubicBezTo>
                  <a:cubicBezTo>
                    <a:pt x="1143" y="2441"/>
                    <a:pt x="1429" y="3799"/>
                    <a:pt x="1597" y="51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1193;p28">
              <a:extLst>
                <a:ext uri="{FF2B5EF4-FFF2-40B4-BE49-F238E27FC236}">
                  <a16:creationId xmlns:a16="http://schemas.microsoft.com/office/drawing/2014/main" id="{9B326ED7-B32A-4632-9855-88F3E30C80EE}"/>
                </a:ext>
              </a:extLst>
            </p:cNvPr>
            <p:cNvSpPr/>
            <p:nvPr/>
          </p:nvSpPr>
          <p:spPr>
            <a:xfrm>
              <a:off x="6846359" y="1327050"/>
              <a:ext cx="469639" cy="475352"/>
            </a:xfrm>
            <a:custGeom>
              <a:avLst/>
              <a:gdLst/>
              <a:ahLst/>
              <a:cxnLst/>
              <a:rect l="l" t="t" r="r" b="b"/>
              <a:pathLst>
                <a:path w="3215" h="3254" extrusionOk="0">
                  <a:moveTo>
                    <a:pt x="2977" y="632"/>
                  </a:moveTo>
                  <a:cubicBezTo>
                    <a:pt x="2817" y="411"/>
                    <a:pt x="2505" y="294"/>
                    <a:pt x="2259" y="407"/>
                  </a:cubicBezTo>
                  <a:cubicBezTo>
                    <a:pt x="1865" y="0"/>
                    <a:pt x="1099" y="108"/>
                    <a:pt x="667" y="415"/>
                  </a:cubicBezTo>
                  <a:cubicBezTo>
                    <a:pt x="139" y="792"/>
                    <a:pt x="0" y="1558"/>
                    <a:pt x="472" y="2038"/>
                  </a:cubicBezTo>
                  <a:cubicBezTo>
                    <a:pt x="956" y="2522"/>
                    <a:pt x="1722" y="2540"/>
                    <a:pt x="2198" y="3028"/>
                  </a:cubicBezTo>
                  <a:cubicBezTo>
                    <a:pt x="2302" y="3137"/>
                    <a:pt x="2427" y="3253"/>
                    <a:pt x="2588" y="3215"/>
                  </a:cubicBezTo>
                  <a:cubicBezTo>
                    <a:pt x="2739" y="3176"/>
                    <a:pt x="2804" y="3020"/>
                    <a:pt x="2856" y="2894"/>
                  </a:cubicBezTo>
                  <a:cubicBezTo>
                    <a:pt x="3007" y="2527"/>
                    <a:pt x="3102" y="2142"/>
                    <a:pt x="3141" y="1752"/>
                  </a:cubicBezTo>
                  <a:cubicBezTo>
                    <a:pt x="3185" y="1380"/>
                    <a:pt x="3215" y="952"/>
                    <a:pt x="2977" y="6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1194;p28">
              <a:extLst>
                <a:ext uri="{FF2B5EF4-FFF2-40B4-BE49-F238E27FC236}">
                  <a16:creationId xmlns:a16="http://schemas.microsoft.com/office/drawing/2014/main" id="{BD62FD11-7EC1-43B2-A88A-0F6301160892}"/>
                </a:ext>
              </a:extLst>
            </p:cNvPr>
            <p:cNvSpPr/>
            <p:nvPr/>
          </p:nvSpPr>
          <p:spPr>
            <a:xfrm>
              <a:off x="6905813" y="1362986"/>
              <a:ext cx="365340" cy="627132"/>
            </a:xfrm>
            <a:custGeom>
              <a:avLst/>
              <a:gdLst/>
              <a:ahLst/>
              <a:cxnLst/>
              <a:rect l="l" t="t" r="r" b="b"/>
              <a:pathLst>
                <a:path w="2501" h="4293" extrusionOk="0">
                  <a:moveTo>
                    <a:pt x="1930" y="650"/>
                  </a:moveTo>
                  <a:cubicBezTo>
                    <a:pt x="1363" y="1"/>
                    <a:pt x="0" y="572"/>
                    <a:pt x="17" y="1182"/>
                  </a:cubicBezTo>
                  <a:cubicBezTo>
                    <a:pt x="61" y="2445"/>
                    <a:pt x="346" y="2904"/>
                    <a:pt x="744" y="3116"/>
                  </a:cubicBezTo>
                  <a:cubicBezTo>
                    <a:pt x="1207" y="3358"/>
                    <a:pt x="1454" y="3258"/>
                    <a:pt x="1609" y="3955"/>
                  </a:cubicBezTo>
                  <a:cubicBezTo>
                    <a:pt x="1839" y="4292"/>
                    <a:pt x="2414" y="4215"/>
                    <a:pt x="2501" y="3756"/>
                  </a:cubicBezTo>
                  <a:cubicBezTo>
                    <a:pt x="2284" y="2834"/>
                    <a:pt x="2444" y="2069"/>
                    <a:pt x="2444" y="2069"/>
                  </a:cubicBezTo>
                  <a:cubicBezTo>
                    <a:pt x="2444" y="2069"/>
                    <a:pt x="2163" y="918"/>
                    <a:pt x="1930" y="650"/>
                  </a:cubicBezTo>
                  <a:close/>
                </a:path>
              </a:pathLst>
            </a:custGeom>
            <a:solidFill>
              <a:srgbClr val="FC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1195;p28">
              <a:extLst>
                <a:ext uri="{FF2B5EF4-FFF2-40B4-BE49-F238E27FC236}">
                  <a16:creationId xmlns:a16="http://schemas.microsoft.com/office/drawing/2014/main" id="{236BE511-2730-4390-A68A-9DE7DA2B2CDB}"/>
                </a:ext>
              </a:extLst>
            </p:cNvPr>
            <p:cNvSpPr/>
            <p:nvPr/>
          </p:nvSpPr>
          <p:spPr>
            <a:xfrm>
              <a:off x="6882295" y="1397168"/>
              <a:ext cx="386959" cy="227597"/>
            </a:xfrm>
            <a:custGeom>
              <a:avLst/>
              <a:gdLst/>
              <a:ahLst/>
              <a:cxnLst/>
              <a:rect l="l" t="t" r="r" b="b"/>
              <a:pathLst>
                <a:path w="2649" h="1558" extrusionOk="0">
                  <a:moveTo>
                    <a:pt x="1978" y="615"/>
                  </a:moveTo>
                  <a:cubicBezTo>
                    <a:pt x="1809" y="1021"/>
                    <a:pt x="1303" y="1047"/>
                    <a:pt x="1303" y="1047"/>
                  </a:cubicBezTo>
                  <a:lnTo>
                    <a:pt x="1532" y="740"/>
                  </a:lnTo>
                  <a:cubicBezTo>
                    <a:pt x="1532" y="740"/>
                    <a:pt x="922" y="1311"/>
                    <a:pt x="165" y="1328"/>
                  </a:cubicBezTo>
                  <a:cubicBezTo>
                    <a:pt x="165" y="1328"/>
                    <a:pt x="1" y="1090"/>
                    <a:pt x="230" y="571"/>
                  </a:cubicBezTo>
                  <a:cubicBezTo>
                    <a:pt x="373" y="243"/>
                    <a:pt x="961" y="39"/>
                    <a:pt x="1498" y="18"/>
                  </a:cubicBezTo>
                  <a:cubicBezTo>
                    <a:pt x="2039" y="0"/>
                    <a:pt x="2311" y="173"/>
                    <a:pt x="2411" y="541"/>
                  </a:cubicBezTo>
                  <a:cubicBezTo>
                    <a:pt x="2510" y="909"/>
                    <a:pt x="2649" y="1359"/>
                    <a:pt x="2649" y="1359"/>
                  </a:cubicBezTo>
                  <a:lnTo>
                    <a:pt x="2484" y="1558"/>
                  </a:lnTo>
                  <a:cubicBezTo>
                    <a:pt x="2125" y="1419"/>
                    <a:pt x="1978" y="615"/>
                    <a:pt x="1978" y="6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1196;p28">
              <a:extLst>
                <a:ext uri="{FF2B5EF4-FFF2-40B4-BE49-F238E27FC236}">
                  <a16:creationId xmlns:a16="http://schemas.microsoft.com/office/drawing/2014/main" id="{DF9ED150-988D-450A-9AC0-5952D5A50FC2}"/>
                </a:ext>
              </a:extLst>
            </p:cNvPr>
            <p:cNvSpPr/>
            <p:nvPr/>
          </p:nvSpPr>
          <p:spPr>
            <a:xfrm>
              <a:off x="7224265" y="1584151"/>
              <a:ext cx="98164" cy="112045"/>
            </a:xfrm>
            <a:custGeom>
              <a:avLst/>
              <a:gdLst/>
              <a:ahLst/>
              <a:cxnLst/>
              <a:rect l="l" t="t" r="r" b="b"/>
              <a:pathLst>
                <a:path w="672" h="767" extrusionOk="0">
                  <a:moveTo>
                    <a:pt x="585" y="511"/>
                  </a:moveTo>
                  <a:cubicBezTo>
                    <a:pt x="494" y="684"/>
                    <a:pt x="312" y="767"/>
                    <a:pt x="174" y="693"/>
                  </a:cubicBezTo>
                  <a:cubicBezTo>
                    <a:pt x="35" y="624"/>
                    <a:pt x="1" y="425"/>
                    <a:pt x="87" y="256"/>
                  </a:cubicBezTo>
                  <a:cubicBezTo>
                    <a:pt x="178" y="83"/>
                    <a:pt x="360" y="1"/>
                    <a:pt x="498" y="70"/>
                  </a:cubicBezTo>
                  <a:cubicBezTo>
                    <a:pt x="632" y="144"/>
                    <a:pt x="671" y="338"/>
                    <a:pt x="585" y="511"/>
                  </a:cubicBezTo>
                  <a:close/>
                </a:path>
              </a:pathLst>
            </a:custGeom>
            <a:solidFill>
              <a:srgbClr val="FC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1197;p28">
              <a:extLst>
                <a:ext uri="{FF2B5EF4-FFF2-40B4-BE49-F238E27FC236}">
                  <a16:creationId xmlns:a16="http://schemas.microsoft.com/office/drawing/2014/main" id="{9EE7F43F-2D69-4553-9541-E2BDDC21916C}"/>
                </a:ext>
              </a:extLst>
            </p:cNvPr>
            <p:cNvSpPr/>
            <p:nvPr/>
          </p:nvSpPr>
          <p:spPr>
            <a:xfrm>
              <a:off x="7250121" y="1605040"/>
              <a:ext cx="55217" cy="65299"/>
            </a:xfrm>
            <a:custGeom>
              <a:avLst/>
              <a:gdLst/>
              <a:ahLst/>
              <a:cxnLst/>
              <a:rect l="l" t="t" r="r" b="b"/>
              <a:pathLst>
                <a:path w="378" h="447" extrusionOk="0">
                  <a:moveTo>
                    <a:pt x="256" y="18"/>
                  </a:moveTo>
                  <a:cubicBezTo>
                    <a:pt x="200" y="1"/>
                    <a:pt x="131" y="18"/>
                    <a:pt x="74" y="61"/>
                  </a:cubicBezTo>
                  <a:cubicBezTo>
                    <a:pt x="44" y="83"/>
                    <a:pt x="27" y="104"/>
                    <a:pt x="14" y="130"/>
                  </a:cubicBezTo>
                  <a:cubicBezTo>
                    <a:pt x="1" y="165"/>
                    <a:pt x="1" y="204"/>
                    <a:pt x="23" y="230"/>
                  </a:cubicBezTo>
                  <a:cubicBezTo>
                    <a:pt x="36" y="256"/>
                    <a:pt x="61" y="269"/>
                    <a:pt x="83" y="282"/>
                  </a:cubicBezTo>
                  <a:cubicBezTo>
                    <a:pt x="100" y="286"/>
                    <a:pt x="118" y="295"/>
                    <a:pt x="126" y="308"/>
                  </a:cubicBezTo>
                  <a:cubicBezTo>
                    <a:pt x="144" y="325"/>
                    <a:pt x="144" y="351"/>
                    <a:pt x="135" y="373"/>
                  </a:cubicBezTo>
                  <a:cubicBezTo>
                    <a:pt x="122" y="390"/>
                    <a:pt x="96" y="403"/>
                    <a:pt x="74" y="399"/>
                  </a:cubicBezTo>
                  <a:cubicBezTo>
                    <a:pt x="61" y="394"/>
                    <a:pt x="49" y="403"/>
                    <a:pt x="44" y="416"/>
                  </a:cubicBezTo>
                  <a:cubicBezTo>
                    <a:pt x="44" y="429"/>
                    <a:pt x="53" y="442"/>
                    <a:pt x="66" y="446"/>
                  </a:cubicBezTo>
                  <a:cubicBezTo>
                    <a:pt x="79" y="446"/>
                    <a:pt x="92" y="446"/>
                    <a:pt x="109" y="446"/>
                  </a:cubicBezTo>
                  <a:cubicBezTo>
                    <a:pt x="135" y="438"/>
                    <a:pt x="161" y="420"/>
                    <a:pt x="178" y="394"/>
                  </a:cubicBezTo>
                  <a:cubicBezTo>
                    <a:pt x="200" y="355"/>
                    <a:pt x="191" y="308"/>
                    <a:pt x="161" y="273"/>
                  </a:cubicBezTo>
                  <a:cubicBezTo>
                    <a:pt x="148" y="256"/>
                    <a:pt x="126" y="247"/>
                    <a:pt x="109" y="234"/>
                  </a:cubicBezTo>
                  <a:cubicBezTo>
                    <a:pt x="87" y="226"/>
                    <a:pt x="70" y="217"/>
                    <a:pt x="61" y="204"/>
                  </a:cubicBezTo>
                  <a:cubicBezTo>
                    <a:pt x="53" y="191"/>
                    <a:pt x="53" y="169"/>
                    <a:pt x="61" y="152"/>
                  </a:cubicBezTo>
                  <a:cubicBezTo>
                    <a:pt x="61" y="143"/>
                    <a:pt x="70" y="135"/>
                    <a:pt x="74" y="130"/>
                  </a:cubicBezTo>
                  <a:cubicBezTo>
                    <a:pt x="96" y="122"/>
                    <a:pt x="126" y="122"/>
                    <a:pt x="148" y="135"/>
                  </a:cubicBezTo>
                  <a:cubicBezTo>
                    <a:pt x="170" y="152"/>
                    <a:pt x="183" y="178"/>
                    <a:pt x="183" y="200"/>
                  </a:cubicBezTo>
                  <a:cubicBezTo>
                    <a:pt x="183" y="217"/>
                    <a:pt x="196" y="226"/>
                    <a:pt x="209" y="226"/>
                  </a:cubicBezTo>
                  <a:cubicBezTo>
                    <a:pt x="209" y="226"/>
                    <a:pt x="213" y="226"/>
                    <a:pt x="213" y="226"/>
                  </a:cubicBezTo>
                  <a:cubicBezTo>
                    <a:pt x="226" y="221"/>
                    <a:pt x="235" y="213"/>
                    <a:pt x="230" y="200"/>
                  </a:cubicBezTo>
                  <a:cubicBezTo>
                    <a:pt x="230" y="156"/>
                    <a:pt x="209" y="122"/>
                    <a:pt x="174" y="96"/>
                  </a:cubicBezTo>
                  <a:cubicBezTo>
                    <a:pt x="161" y="87"/>
                    <a:pt x="148" y="83"/>
                    <a:pt x="135" y="78"/>
                  </a:cubicBezTo>
                  <a:cubicBezTo>
                    <a:pt x="170" y="61"/>
                    <a:pt x="209" y="53"/>
                    <a:pt x="243" y="66"/>
                  </a:cubicBezTo>
                  <a:cubicBezTo>
                    <a:pt x="286" y="74"/>
                    <a:pt x="325" y="117"/>
                    <a:pt x="317" y="165"/>
                  </a:cubicBezTo>
                  <a:cubicBezTo>
                    <a:pt x="312" y="178"/>
                    <a:pt x="321" y="191"/>
                    <a:pt x="334" y="195"/>
                  </a:cubicBezTo>
                  <a:cubicBezTo>
                    <a:pt x="347" y="195"/>
                    <a:pt x="360" y="187"/>
                    <a:pt x="364" y="174"/>
                  </a:cubicBezTo>
                  <a:cubicBezTo>
                    <a:pt x="377" y="109"/>
                    <a:pt x="330" y="35"/>
                    <a:pt x="256" y="18"/>
                  </a:cubicBezTo>
                  <a:close/>
                </a:path>
              </a:pathLst>
            </a:custGeom>
            <a:solidFill>
              <a:srgbClr val="D56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1198;p28">
              <a:extLst>
                <a:ext uri="{FF2B5EF4-FFF2-40B4-BE49-F238E27FC236}">
                  <a16:creationId xmlns:a16="http://schemas.microsoft.com/office/drawing/2014/main" id="{8866F7F1-CE98-40CB-9E5B-862194628C35}"/>
                </a:ext>
              </a:extLst>
            </p:cNvPr>
            <p:cNvSpPr/>
            <p:nvPr/>
          </p:nvSpPr>
          <p:spPr>
            <a:xfrm>
              <a:off x="6343265" y="2030425"/>
              <a:ext cx="793347" cy="634582"/>
            </a:xfrm>
            <a:custGeom>
              <a:avLst/>
              <a:gdLst/>
              <a:ahLst/>
              <a:cxnLst/>
              <a:rect l="l" t="t" r="r" b="b"/>
              <a:pathLst>
                <a:path w="5431" h="4344" extrusionOk="0">
                  <a:moveTo>
                    <a:pt x="5032" y="736"/>
                  </a:moveTo>
                  <a:lnTo>
                    <a:pt x="5019" y="351"/>
                  </a:lnTo>
                  <a:lnTo>
                    <a:pt x="4673" y="0"/>
                  </a:lnTo>
                  <a:cubicBezTo>
                    <a:pt x="4673" y="0"/>
                    <a:pt x="4565" y="126"/>
                    <a:pt x="4478" y="351"/>
                  </a:cubicBezTo>
                  <a:lnTo>
                    <a:pt x="3358" y="3159"/>
                  </a:lnTo>
                  <a:lnTo>
                    <a:pt x="303" y="2882"/>
                  </a:lnTo>
                  <a:lnTo>
                    <a:pt x="1" y="3448"/>
                  </a:lnTo>
                  <a:cubicBezTo>
                    <a:pt x="1" y="3448"/>
                    <a:pt x="2917" y="4344"/>
                    <a:pt x="3756" y="4206"/>
                  </a:cubicBezTo>
                  <a:cubicBezTo>
                    <a:pt x="4595" y="4071"/>
                    <a:pt x="5430" y="1095"/>
                    <a:pt x="5430" y="1095"/>
                  </a:cubicBezTo>
                  <a:close/>
                </a:path>
              </a:pathLst>
            </a:custGeom>
            <a:solidFill>
              <a:srgbClr val="FC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1199;p28">
              <a:extLst>
                <a:ext uri="{FF2B5EF4-FFF2-40B4-BE49-F238E27FC236}">
                  <a16:creationId xmlns:a16="http://schemas.microsoft.com/office/drawing/2014/main" id="{8889D3B9-0077-4182-AA0B-3122C43BED1D}"/>
                </a:ext>
              </a:extLst>
            </p:cNvPr>
            <p:cNvSpPr/>
            <p:nvPr/>
          </p:nvSpPr>
          <p:spPr>
            <a:xfrm>
              <a:off x="6094201" y="2435505"/>
              <a:ext cx="359789" cy="191076"/>
            </a:xfrm>
            <a:custGeom>
              <a:avLst/>
              <a:gdLst/>
              <a:ahLst/>
              <a:cxnLst/>
              <a:rect l="l" t="t" r="r" b="b"/>
              <a:pathLst>
                <a:path w="2463" h="1308" extrusionOk="0">
                  <a:moveTo>
                    <a:pt x="2026" y="109"/>
                  </a:moveTo>
                  <a:cubicBezTo>
                    <a:pt x="2026" y="109"/>
                    <a:pt x="1139" y="0"/>
                    <a:pt x="953" y="39"/>
                  </a:cubicBezTo>
                  <a:cubicBezTo>
                    <a:pt x="771" y="74"/>
                    <a:pt x="1" y="515"/>
                    <a:pt x="31" y="567"/>
                  </a:cubicBezTo>
                  <a:cubicBezTo>
                    <a:pt x="62" y="623"/>
                    <a:pt x="793" y="334"/>
                    <a:pt x="793" y="334"/>
                  </a:cubicBezTo>
                  <a:cubicBezTo>
                    <a:pt x="793" y="334"/>
                    <a:pt x="126" y="861"/>
                    <a:pt x="187" y="926"/>
                  </a:cubicBezTo>
                  <a:cubicBezTo>
                    <a:pt x="243" y="996"/>
                    <a:pt x="879" y="554"/>
                    <a:pt x="879" y="554"/>
                  </a:cubicBezTo>
                  <a:cubicBezTo>
                    <a:pt x="879" y="554"/>
                    <a:pt x="485" y="1034"/>
                    <a:pt x="529" y="1082"/>
                  </a:cubicBezTo>
                  <a:cubicBezTo>
                    <a:pt x="572" y="1134"/>
                    <a:pt x="1113" y="684"/>
                    <a:pt x="1113" y="684"/>
                  </a:cubicBezTo>
                  <a:cubicBezTo>
                    <a:pt x="1113" y="684"/>
                    <a:pt x="685" y="1216"/>
                    <a:pt x="762" y="1264"/>
                  </a:cubicBezTo>
                  <a:cubicBezTo>
                    <a:pt x="840" y="1307"/>
                    <a:pt x="1359" y="775"/>
                    <a:pt x="1359" y="775"/>
                  </a:cubicBezTo>
                  <a:cubicBezTo>
                    <a:pt x="1359" y="775"/>
                    <a:pt x="1744" y="1216"/>
                    <a:pt x="2463" y="671"/>
                  </a:cubicBezTo>
                  <a:close/>
                </a:path>
              </a:pathLst>
            </a:custGeom>
            <a:solidFill>
              <a:srgbClr val="FC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1200;p28">
              <a:extLst>
                <a:ext uri="{FF2B5EF4-FFF2-40B4-BE49-F238E27FC236}">
                  <a16:creationId xmlns:a16="http://schemas.microsoft.com/office/drawing/2014/main" id="{01B81E3F-F78F-4081-9B69-2CE501015D43}"/>
                </a:ext>
              </a:extLst>
            </p:cNvPr>
            <p:cNvSpPr/>
            <p:nvPr/>
          </p:nvSpPr>
          <p:spPr>
            <a:xfrm>
              <a:off x="6264967" y="2454496"/>
              <a:ext cx="103131" cy="70850"/>
            </a:xfrm>
            <a:custGeom>
              <a:avLst/>
              <a:gdLst/>
              <a:ahLst/>
              <a:cxnLst/>
              <a:rect l="l" t="t" r="r" b="b"/>
              <a:pathLst>
                <a:path w="706" h="485" extrusionOk="0">
                  <a:moveTo>
                    <a:pt x="688" y="485"/>
                  </a:moveTo>
                  <a:lnTo>
                    <a:pt x="688" y="485"/>
                  </a:lnTo>
                  <a:cubicBezTo>
                    <a:pt x="636" y="485"/>
                    <a:pt x="584" y="468"/>
                    <a:pt x="545" y="433"/>
                  </a:cubicBezTo>
                  <a:cubicBezTo>
                    <a:pt x="511" y="403"/>
                    <a:pt x="485" y="359"/>
                    <a:pt x="476" y="312"/>
                  </a:cubicBezTo>
                  <a:cubicBezTo>
                    <a:pt x="325" y="269"/>
                    <a:pt x="0" y="165"/>
                    <a:pt x="13" y="82"/>
                  </a:cubicBezTo>
                  <a:cubicBezTo>
                    <a:pt x="26" y="0"/>
                    <a:pt x="350" y="18"/>
                    <a:pt x="489" y="31"/>
                  </a:cubicBezTo>
                  <a:cubicBezTo>
                    <a:pt x="502" y="31"/>
                    <a:pt x="506" y="39"/>
                    <a:pt x="506" y="52"/>
                  </a:cubicBezTo>
                  <a:cubicBezTo>
                    <a:pt x="506" y="61"/>
                    <a:pt x="498" y="69"/>
                    <a:pt x="489" y="65"/>
                  </a:cubicBezTo>
                  <a:cubicBezTo>
                    <a:pt x="264" y="48"/>
                    <a:pt x="52" y="57"/>
                    <a:pt x="48" y="87"/>
                  </a:cubicBezTo>
                  <a:cubicBezTo>
                    <a:pt x="43" y="121"/>
                    <a:pt x="251" y="212"/>
                    <a:pt x="493" y="281"/>
                  </a:cubicBezTo>
                  <a:cubicBezTo>
                    <a:pt x="502" y="281"/>
                    <a:pt x="506" y="290"/>
                    <a:pt x="506" y="294"/>
                  </a:cubicBezTo>
                  <a:cubicBezTo>
                    <a:pt x="515" y="338"/>
                    <a:pt x="537" y="377"/>
                    <a:pt x="571" y="407"/>
                  </a:cubicBezTo>
                  <a:cubicBezTo>
                    <a:pt x="601" y="433"/>
                    <a:pt x="645" y="450"/>
                    <a:pt x="688" y="450"/>
                  </a:cubicBezTo>
                  <a:cubicBezTo>
                    <a:pt x="697" y="450"/>
                    <a:pt x="705" y="459"/>
                    <a:pt x="705" y="468"/>
                  </a:cubicBezTo>
                  <a:cubicBezTo>
                    <a:pt x="705" y="481"/>
                    <a:pt x="697" y="485"/>
                    <a:pt x="688" y="485"/>
                  </a:cubicBezTo>
                  <a:close/>
                </a:path>
              </a:pathLst>
            </a:custGeom>
            <a:solidFill>
              <a:srgbClr val="D56C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1201;p28">
              <a:extLst>
                <a:ext uri="{FF2B5EF4-FFF2-40B4-BE49-F238E27FC236}">
                  <a16:creationId xmlns:a16="http://schemas.microsoft.com/office/drawing/2014/main" id="{214676F6-E251-4EE7-8D39-0F44218D44E8}"/>
                </a:ext>
              </a:extLst>
            </p:cNvPr>
            <p:cNvSpPr/>
            <p:nvPr/>
          </p:nvSpPr>
          <p:spPr>
            <a:xfrm>
              <a:off x="7142753" y="2016548"/>
              <a:ext cx="224521" cy="410930"/>
            </a:xfrm>
            <a:custGeom>
              <a:avLst/>
              <a:gdLst/>
              <a:ahLst/>
              <a:cxnLst/>
              <a:rect l="l" t="t" r="r" b="b"/>
              <a:pathLst>
                <a:path w="1537" h="2813" extrusionOk="0">
                  <a:moveTo>
                    <a:pt x="1394" y="0"/>
                  </a:moveTo>
                  <a:cubicBezTo>
                    <a:pt x="662" y="389"/>
                    <a:pt x="0" y="2306"/>
                    <a:pt x="0" y="2306"/>
                  </a:cubicBezTo>
                  <a:lnTo>
                    <a:pt x="1303" y="2812"/>
                  </a:lnTo>
                  <a:cubicBezTo>
                    <a:pt x="1424" y="1705"/>
                    <a:pt x="1536" y="619"/>
                    <a:pt x="1394" y="0"/>
                  </a:cubicBezTo>
                  <a:close/>
                </a:path>
              </a:pathLst>
            </a:custGeom>
            <a:solidFill>
              <a:srgbClr val="03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1202;p28">
              <a:extLst>
                <a:ext uri="{FF2B5EF4-FFF2-40B4-BE49-F238E27FC236}">
                  <a16:creationId xmlns:a16="http://schemas.microsoft.com/office/drawing/2014/main" id="{D4109138-EA3E-4624-A92E-1C10182878A1}"/>
                </a:ext>
              </a:extLst>
            </p:cNvPr>
            <p:cNvSpPr/>
            <p:nvPr/>
          </p:nvSpPr>
          <p:spPr>
            <a:xfrm>
              <a:off x="7025890" y="1900268"/>
              <a:ext cx="787504" cy="1171874"/>
            </a:xfrm>
            <a:custGeom>
              <a:avLst/>
              <a:gdLst/>
              <a:ahLst/>
              <a:cxnLst/>
              <a:rect l="l" t="t" r="r" b="b"/>
              <a:pathLst>
                <a:path w="5391" h="8022" extrusionOk="0">
                  <a:moveTo>
                    <a:pt x="800" y="320"/>
                  </a:moveTo>
                  <a:cubicBezTo>
                    <a:pt x="476" y="476"/>
                    <a:pt x="208" y="666"/>
                    <a:pt x="0" y="891"/>
                  </a:cubicBezTo>
                  <a:cubicBezTo>
                    <a:pt x="0" y="891"/>
                    <a:pt x="965" y="3842"/>
                    <a:pt x="1276" y="7857"/>
                  </a:cubicBezTo>
                  <a:cubicBezTo>
                    <a:pt x="3773" y="8021"/>
                    <a:pt x="5391" y="6827"/>
                    <a:pt x="5391" y="6827"/>
                  </a:cubicBezTo>
                  <a:cubicBezTo>
                    <a:pt x="4214" y="3158"/>
                    <a:pt x="2648" y="56"/>
                    <a:pt x="2648" y="56"/>
                  </a:cubicBezTo>
                  <a:cubicBezTo>
                    <a:pt x="2315" y="4"/>
                    <a:pt x="1990" y="0"/>
                    <a:pt x="1674" y="43"/>
                  </a:cubicBezTo>
                  <a:close/>
                </a:path>
              </a:pathLst>
            </a:custGeom>
            <a:solidFill>
              <a:srgbClr val="FC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1203;p28">
              <a:extLst>
                <a:ext uri="{FF2B5EF4-FFF2-40B4-BE49-F238E27FC236}">
                  <a16:creationId xmlns:a16="http://schemas.microsoft.com/office/drawing/2014/main" id="{7316BE67-108F-4934-91D1-BFFFE4DD2E9A}"/>
                </a:ext>
              </a:extLst>
            </p:cNvPr>
            <p:cNvSpPr/>
            <p:nvPr/>
          </p:nvSpPr>
          <p:spPr>
            <a:xfrm>
              <a:off x="7064309" y="1902167"/>
              <a:ext cx="769975" cy="1231183"/>
            </a:xfrm>
            <a:custGeom>
              <a:avLst/>
              <a:gdLst/>
              <a:ahLst/>
              <a:cxnLst/>
              <a:rect l="l" t="t" r="r" b="b"/>
              <a:pathLst>
                <a:path w="5271" h="8428" extrusionOk="0">
                  <a:moveTo>
                    <a:pt x="5271" y="6918"/>
                  </a:moveTo>
                  <a:cubicBezTo>
                    <a:pt x="4050" y="7978"/>
                    <a:pt x="2329" y="8428"/>
                    <a:pt x="732" y="8142"/>
                  </a:cubicBezTo>
                  <a:cubicBezTo>
                    <a:pt x="754" y="6464"/>
                    <a:pt x="412" y="4101"/>
                    <a:pt x="200" y="3145"/>
                  </a:cubicBezTo>
                  <a:cubicBezTo>
                    <a:pt x="382" y="2306"/>
                    <a:pt x="373" y="1410"/>
                    <a:pt x="1" y="636"/>
                  </a:cubicBezTo>
                  <a:cubicBezTo>
                    <a:pt x="83" y="549"/>
                    <a:pt x="204" y="489"/>
                    <a:pt x="312" y="428"/>
                  </a:cubicBezTo>
                  <a:cubicBezTo>
                    <a:pt x="338" y="757"/>
                    <a:pt x="473" y="1064"/>
                    <a:pt x="646" y="1350"/>
                  </a:cubicBezTo>
                  <a:cubicBezTo>
                    <a:pt x="723" y="1484"/>
                    <a:pt x="819" y="1609"/>
                    <a:pt x="948" y="1692"/>
                  </a:cubicBezTo>
                  <a:cubicBezTo>
                    <a:pt x="1078" y="1774"/>
                    <a:pt x="1247" y="1808"/>
                    <a:pt x="1390" y="1752"/>
                  </a:cubicBezTo>
                  <a:cubicBezTo>
                    <a:pt x="1593" y="1670"/>
                    <a:pt x="1684" y="1432"/>
                    <a:pt x="1727" y="1216"/>
                  </a:cubicBezTo>
                  <a:cubicBezTo>
                    <a:pt x="1814" y="805"/>
                    <a:pt x="1801" y="407"/>
                    <a:pt x="1710" y="0"/>
                  </a:cubicBezTo>
                  <a:lnTo>
                    <a:pt x="1995" y="0"/>
                  </a:lnTo>
                  <a:cubicBezTo>
                    <a:pt x="2008" y="917"/>
                    <a:pt x="2610" y="1770"/>
                    <a:pt x="3453" y="2133"/>
                  </a:cubicBezTo>
                  <a:cubicBezTo>
                    <a:pt x="4141" y="3682"/>
                    <a:pt x="4799" y="5291"/>
                    <a:pt x="5271" y="69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9" name="Google Shape;1204;p28">
              <a:extLst>
                <a:ext uri="{FF2B5EF4-FFF2-40B4-BE49-F238E27FC236}">
                  <a16:creationId xmlns:a16="http://schemas.microsoft.com/office/drawing/2014/main" id="{C9A18983-328C-4F39-8B85-7CD5186546EF}"/>
                </a:ext>
              </a:extLst>
            </p:cNvPr>
            <p:cNvSpPr/>
            <p:nvPr/>
          </p:nvSpPr>
          <p:spPr>
            <a:xfrm>
              <a:off x="7405694" y="1908449"/>
              <a:ext cx="550566" cy="698420"/>
            </a:xfrm>
            <a:custGeom>
              <a:avLst/>
              <a:gdLst/>
              <a:ahLst/>
              <a:cxnLst/>
              <a:rect l="l" t="t" r="r" b="b"/>
              <a:pathLst>
                <a:path w="3769" h="4781" extrusionOk="0">
                  <a:moveTo>
                    <a:pt x="3505" y="1125"/>
                  </a:moveTo>
                  <a:cubicBezTo>
                    <a:pt x="3241" y="316"/>
                    <a:pt x="48" y="0"/>
                    <a:pt x="48" y="0"/>
                  </a:cubicBezTo>
                  <a:lnTo>
                    <a:pt x="0" y="104"/>
                  </a:lnTo>
                  <a:cubicBezTo>
                    <a:pt x="35" y="459"/>
                    <a:pt x="130" y="904"/>
                    <a:pt x="281" y="1220"/>
                  </a:cubicBezTo>
                  <a:lnTo>
                    <a:pt x="2375" y="1618"/>
                  </a:lnTo>
                  <a:lnTo>
                    <a:pt x="1389" y="4569"/>
                  </a:lnTo>
                  <a:lnTo>
                    <a:pt x="1999" y="4781"/>
                  </a:lnTo>
                  <a:cubicBezTo>
                    <a:pt x="1999" y="4781"/>
                    <a:pt x="3769" y="1930"/>
                    <a:pt x="3505" y="1125"/>
                  </a:cubicBezTo>
                  <a:close/>
                </a:path>
              </a:pathLst>
            </a:custGeom>
            <a:solidFill>
              <a:srgbClr val="FC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1205;p28">
              <a:extLst>
                <a:ext uri="{FF2B5EF4-FFF2-40B4-BE49-F238E27FC236}">
                  <a16:creationId xmlns:a16="http://schemas.microsoft.com/office/drawing/2014/main" id="{875263CF-670D-48CD-A657-DF806CC10E2D}"/>
                </a:ext>
              </a:extLst>
            </p:cNvPr>
            <p:cNvSpPr/>
            <p:nvPr/>
          </p:nvSpPr>
          <p:spPr>
            <a:xfrm>
              <a:off x="7549728" y="2530311"/>
              <a:ext cx="203632" cy="332630"/>
            </a:xfrm>
            <a:custGeom>
              <a:avLst/>
              <a:gdLst/>
              <a:ahLst/>
              <a:cxnLst/>
              <a:rect l="l" t="t" r="r" b="b"/>
              <a:pathLst>
                <a:path w="1394" h="2277" extrusionOk="0">
                  <a:moveTo>
                    <a:pt x="438" y="230"/>
                  </a:moveTo>
                  <a:cubicBezTo>
                    <a:pt x="438" y="230"/>
                    <a:pt x="48" y="1034"/>
                    <a:pt x="22" y="1220"/>
                  </a:cubicBezTo>
                  <a:cubicBezTo>
                    <a:pt x="1" y="1407"/>
                    <a:pt x="165" y="2276"/>
                    <a:pt x="226" y="2263"/>
                  </a:cubicBezTo>
                  <a:cubicBezTo>
                    <a:pt x="286" y="2254"/>
                    <a:pt x="252" y="1471"/>
                    <a:pt x="252" y="1471"/>
                  </a:cubicBezTo>
                  <a:cubicBezTo>
                    <a:pt x="252" y="1471"/>
                    <a:pt x="533" y="2267"/>
                    <a:pt x="615" y="2237"/>
                  </a:cubicBezTo>
                  <a:cubicBezTo>
                    <a:pt x="697" y="2203"/>
                    <a:pt x="490" y="1458"/>
                    <a:pt x="490" y="1458"/>
                  </a:cubicBezTo>
                  <a:cubicBezTo>
                    <a:pt x="490" y="1458"/>
                    <a:pt x="810" y="1986"/>
                    <a:pt x="875" y="1960"/>
                  </a:cubicBezTo>
                  <a:cubicBezTo>
                    <a:pt x="935" y="1939"/>
                    <a:pt x="689" y="1281"/>
                    <a:pt x="689" y="1281"/>
                  </a:cubicBezTo>
                  <a:cubicBezTo>
                    <a:pt x="689" y="1281"/>
                    <a:pt x="1048" y="1861"/>
                    <a:pt x="1117" y="1800"/>
                  </a:cubicBezTo>
                  <a:cubicBezTo>
                    <a:pt x="1186" y="1740"/>
                    <a:pt x="849" y="1073"/>
                    <a:pt x="849" y="1073"/>
                  </a:cubicBezTo>
                  <a:cubicBezTo>
                    <a:pt x="849" y="1073"/>
                    <a:pt x="1394" y="857"/>
                    <a:pt x="1108" y="0"/>
                  </a:cubicBezTo>
                  <a:close/>
                </a:path>
              </a:pathLst>
            </a:custGeom>
            <a:solidFill>
              <a:srgbClr val="FCA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1" name="Picture 9">
            <a:extLst>
              <a:ext uri="{FF2B5EF4-FFF2-40B4-BE49-F238E27FC236}">
                <a16:creationId xmlns:a16="http://schemas.microsoft.com/office/drawing/2014/main" id="{6EC77560-F770-47F4-A701-7EB8530BD2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1885711" y="2929873"/>
            <a:ext cx="3679995" cy="514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5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BA2AAFD-548C-2ADB-8FD0-F8F6297F64A8}"/>
              </a:ext>
            </a:extLst>
          </p:cNvPr>
          <p:cNvSpPr/>
          <p:nvPr/>
        </p:nvSpPr>
        <p:spPr>
          <a:xfrm>
            <a:off x="304800" y="114074"/>
            <a:ext cx="17675879" cy="18885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3200" b="1">
              <a:solidFill>
                <a:srgbClr val="C00000"/>
              </a:solidFill>
            </a:endParaRP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EF0826CB-AA60-3907-F06E-C2BB6FDA4272}"/>
              </a:ext>
            </a:extLst>
          </p:cNvPr>
          <p:cNvSpPr txBox="1"/>
          <p:nvPr/>
        </p:nvSpPr>
        <p:spPr>
          <a:xfrm>
            <a:off x="0" y="1030280"/>
            <a:ext cx="18745200" cy="774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normalizeH="0" baseline="0" noProof="0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4100" b="1" i="0" u="none" strike="noStrike" kern="120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100" b="1" i="0" u="none" strike="noStrike" kern="1200" normalizeH="0" baseline="0" noProof="0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thi</a:t>
            </a:r>
            <a:r>
              <a:rPr kumimoji="0" lang="en-US" sz="4100" b="1" i="0" u="none" strike="noStrike" kern="120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100" b="1" i="0" u="none" strike="noStrike" kern="1200" normalizeH="0" baseline="0" noProof="0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đấu</a:t>
            </a:r>
            <a:r>
              <a:rPr kumimoji="0" lang="en-US" sz="4100" b="1" i="0" u="none" strike="noStrike" kern="120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100" b="1" i="0" u="none" strike="noStrike" kern="1200" normalizeH="0" baseline="0" noProof="0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bóng</a:t>
            </a:r>
            <a:r>
              <a:rPr kumimoji="0" lang="en-US" sz="4100" b="1" i="0" u="none" strike="noStrike" kern="120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100" b="1" i="0" u="none" strike="noStrike" kern="1200" normalizeH="0" baseline="0" noProof="0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rổ</a:t>
            </a:r>
            <a:r>
              <a:rPr kumimoji="0" lang="en-US" sz="4100" b="1" i="0" u="none" strike="noStrike" kern="120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100" b="1" i="0" u="none" strike="noStrike" kern="1200" normalizeH="0" baseline="0" noProof="0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dẫn</a:t>
            </a:r>
            <a:r>
              <a:rPr kumimoji="0" lang="en-US" sz="4100" b="1" i="0" u="none" strike="noStrike" kern="120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100" b="1" i="0" u="none" strike="noStrike" kern="1200" normalizeH="0" baseline="0" noProof="0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bóng</a:t>
            </a:r>
            <a:r>
              <a:rPr kumimoji="0" lang="en-US" sz="4100" b="1" i="0" u="none" strike="noStrike" kern="120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100" b="1" i="0" u="none" strike="noStrike" kern="1200" normalizeH="0" baseline="0" noProof="0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4100" b="1" i="0" u="none" strike="noStrike" kern="120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100" b="1" i="0" u="none" strike="noStrike" kern="1200" normalizeH="0" baseline="0" noProof="0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khâu</a:t>
            </a:r>
            <a:r>
              <a:rPr kumimoji="0" lang="en-US" sz="4100" b="1" i="0" u="none" strike="noStrike" kern="120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100" b="1" i="0" u="none" strike="noStrike" kern="1200" normalizeH="0" baseline="0" noProof="0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trung</a:t>
            </a:r>
            <a:r>
              <a:rPr kumimoji="0" lang="en-US" sz="4100" b="1" i="0" u="none" strike="noStrike" kern="120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100" b="1" i="0" u="none" strike="noStrike" kern="1200" normalizeH="0" baseline="0" noProof="0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gian</a:t>
            </a:r>
            <a:r>
              <a:rPr kumimoji="0" lang="en-US" sz="4100" b="1" i="0" u="none" strike="noStrike" kern="120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100" b="1" i="0" u="none" strike="noStrike" kern="1200" normalizeH="0" baseline="0" noProof="0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4100" b="1" i="0" u="none" strike="noStrike" kern="120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100" b="1" i="0" u="none" strike="noStrike" kern="1200" normalizeH="0" baseline="0" noProof="0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những</a:t>
            </a:r>
            <a:r>
              <a:rPr kumimoji="0" lang="en-US" sz="4100" b="1" i="0" u="none" strike="noStrike" kern="120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100" b="1" i="0" u="none" strike="noStrike" kern="1200" normalizeH="0" baseline="0" noProof="0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hoạt</a:t>
            </a:r>
            <a:r>
              <a:rPr kumimoji="0" lang="en-US" sz="4100" b="1" i="0" u="none" strike="noStrike" kern="120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100" b="1" i="0" u="none" strike="noStrike" kern="1200" normalizeH="0" baseline="0" noProof="0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4100" b="1" i="0" u="none" strike="noStrike" kern="120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100" b="1" i="0" u="none" strike="noStrike" kern="1200" normalizeH="0" baseline="0" noProof="0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nào</a:t>
            </a:r>
            <a:r>
              <a:rPr kumimoji="0" lang="en-US" sz="4100" b="1" i="0" u="none" strike="noStrike" kern="1200" normalizeH="0" baseline="0" noProof="0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ea typeface="+mn-ea"/>
                <a:cs typeface="+mn-cs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310020-66F0-E1C3-BD1C-DA765D32EEC4}"/>
              </a:ext>
            </a:extLst>
          </p:cNvPr>
          <p:cNvSpPr txBox="1"/>
          <p:nvPr/>
        </p:nvSpPr>
        <p:spPr>
          <a:xfrm>
            <a:off x="652875" y="114074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normalizeH="0" baseline="0" noProof="0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normalizeH="0" baseline="0" noProof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uLnTx/>
                <a:uFillTx/>
                <a:ea typeface="+mn-ea"/>
                <a:cs typeface="+mn-cs"/>
              </a:rPr>
              <a:t> 2:</a:t>
            </a:r>
            <a:r>
              <a:rPr kumimoji="0" lang="en-US" sz="4000" b="1" i="0" u="none" strike="noStrike" kern="1200" normalizeH="0" baseline="0" noProof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uLnTx/>
                <a:uFillTx/>
                <a:ea typeface="+mn-ea"/>
                <a:cs typeface="+mn-cs"/>
              </a:rPr>
              <a:t> </a:t>
            </a:r>
            <a:endParaRPr lang="en-US" b="1" dirty="0">
              <a:ln w="22225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9F755E5-1C5F-CCF6-3B06-B31CCD7CAE92}"/>
              </a:ext>
            </a:extLst>
          </p:cNvPr>
          <p:cNvGrpSpPr/>
          <p:nvPr/>
        </p:nvGrpSpPr>
        <p:grpSpPr>
          <a:xfrm>
            <a:off x="3505198" y="2382552"/>
            <a:ext cx="14357135" cy="1143000"/>
            <a:chOff x="4137518" y="2247900"/>
            <a:chExt cx="14357135" cy="11430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AA8F669-FDBC-2929-FE91-7C86734D31B5}"/>
                </a:ext>
              </a:extLst>
            </p:cNvPr>
            <p:cNvSpPr/>
            <p:nvPr/>
          </p:nvSpPr>
          <p:spPr>
            <a:xfrm>
              <a:off x="4137518" y="2247900"/>
              <a:ext cx="14357135" cy="1143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3200" b="1">
                <a:solidFill>
                  <a:srgbClr val="C0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18C139-D3E8-004D-0523-2920C713F20F}"/>
                </a:ext>
              </a:extLst>
            </p:cNvPr>
            <p:cNvSpPr txBox="1"/>
            <p:nvPr/>
          </p:nvSpPr>
          <p:spPr>
            <a:xfrm>
              <a:off x="4569786" y="2527012"/>
              <a:ext cx="13497605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000" b="1" dirty="0">
                  <a:solidFill>
                    <a:srgbClr val="C00000"/>
                  </a:solidFill>
                </a:rPr>
                <a:t>Khâu trung gian của chuyền bóng và nhận bóng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B5F8D3-D888-74C9-D277-34AB867ED861}"/>
              </a:ext>
            </a:extLst>
          </p:cNvPr>
          <p:cNvGrpSpPr/>
          <p:nvPr/>
        </p:nvGrpSpPr>
        <p:grpSpPr>
          <a:xfrm>
            <a:off x="3505199" y="4407433"/>
            <a:ext cx="14475480" cy="1143000"/>
            <a:chOff x="4159930" y="4392879"/>
            <a:chExt cx="14475480" cy="114300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1BB80E6-92ED-CA68-598C-E21B839879B4}"/>
                </a:ext>
              </a:extLst>
            </p:cNvPr>
            <p:cNvSpPr/>
            <p:nvPr/>
          </p:nvSpPr>
          <p:spPr>
            <a:xfrm>
              <a:off x="4159930" y="4392879"/>
              <a:ext cx="14357135" cy="1143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32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15179F-5BED-8331-7A86-E415E61066DE}"/>
                </a:ext>
              </a:extLst>
            </p:cNvPr>
            <p:cNvSpPr txBox="1"/>
            <p:nvPr/>
          </p:nvSpPr>
          <p:spPr>
            <a:xfrm>
              <a:off x="4569786" y="4671991"/>
              <a:ext cx="1406562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000" b="1" dirty="0">
                  <a:solidFill>
                    <a:srgbClr val="C00000"/>
                  </a:solidFill>
                </a:rPr>
                <a:t>Khâu trung gian của nhận bóng và chuyền bóng cho đồng đội hoặc ném rổ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E3B864-AB16-0C4E-297A-3E37045C1159}"/>
              </a:ext>
            </a:extLst>
          </p:cNvPr>
          <p:cNvGrpSpPr/>
          <p:nvPr/>
        </p:nvGrpSpPr>
        <p:grpSpPr>
          <a:xfrm>
            <a:off x="3505200" y="6474041"/>
            <a:ext cx="14475478" cy="1143000"/>
            <a:chOff x="4133037" y="6499939"/>
            <a:chExt cx="13805798" cy="114300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989EE1F-EE54-D0D3-3D4D-B3A0DEA145A3}"/>
                </a:ext>
              </a:extLst>
            </p:cNvPr>
            <p:cNvSpPr/>
            <p:nvPr/>
          </p:nvSpPr>
          <p:spPr>
            <a:xfrm>
              <a:off x="4133037" y="6499939"/>
              <a:ext cx="13805798" cy="1143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3000" b="1">
                <a:solidFill>
                  <a:srgbClr val="C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237481-2C46-FF44-A96C-296E27564802}"/>
                </a:ext>
              </a:extLst>
            </p:cNvPr>
            <p:cNvSpPr txBox="1"/>
            <p:nvPr/>
          </p:nvSpPr>
          <p:spPr>
            <a:xfrm>
              <a:off x="4569786" y="6779051"/>
              <a:ext cx="937708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000" b="1" dirty="0">
                  <a:solidFill>
                    <a:srgbClr val="C00000"/>
                  </a:solidFill>
                </a:rPr>
                <a:t>Khâu trung gian của nhận bóng và ném rổ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9D58A1-687A-979B-50BF-0D81B4E3937B}"/>
              </a:ext>
            </a:extLst>
          </p:cNvPr>
          <p:cNvGrpSpPr/>
          <p:nvPr/>
        </p:nvGrpSpPr>
        <p:grpSpPr>
          <a:xfrm>
            <a:off x="3505200" y="8276091"/>
            <a:ext cx="14475479" cy="1143000"/>
            <a:chOff x="3505200" y="8276091"/>
            <a:chExt cx="14475479" cy="114300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264E7F4-FE16-99EF-08B7-8C3F88F1B123}"/>
                </a:ext>
              </a:extLst>
            </p:cNvPr>
            <p:cNvSpPr/>
            <p:nvPr/>
          </p:nvSpPr>
          <p:spPr>
            <a:xfrm>
              <a:off x="3505200" y="8276091"/>
              <a:ext cx="14475479" cy="1143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3000" b="1">
                <a:solidFill>
                  <a:srgbClr val="C0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7E17AF-397C-C77A-CA52-61E086AF1051}"/>
                </a:ext>
              </a:extLst>
            </p:cNvPr>
            <p:cNvSpPr txBox="1"/>
            <p:nvPr/>
          </p:nvSpPr>
          <p:spPr>
            <a:xfrm>
              <a:off x="3854973" y="8587396"/>
              <a:ext cx="833433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000" b="1" dirty="0">
                  <a:solidFill>
                    <a:srgbClr val="C00000"/>
                  </a:solidFill>
                </a:rPr>
                <a:t>Khâu trung gian của ném rổ và chuyền bóng</a:t>
              </a:r>
            </a:p>
          </p:txBody>
        </p:sp>
      </p:grpSp>
      <p:pic>
        <p:nvPicPr>
          <p:cNvPr id="22" name="Picture 9">
            <a:extLst>
              <a:ext uri="{FF2B5EF4-FFF2-40B4-BE49-F238E27FC236}">
                <a16:creationId xmlns:a16="http://schemas.microsoft.com/office/drawing/2014/main" id="{75B9DB6C-8E8B-6CAD-1B77-F11855510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698377"/>
            <a:ext cx="3288878" cy="4599829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117C0265-2600-5733-E50D-71C7F9751B6A}"/>
              </a:ext>
            </a:extLst>
          </p:cNvPr>
          <p:cNvSpPr/>
          <p:nvPr/>
        </p:nvSpPr>
        <p:spPr>
          <a:xfrm>
            <a:off x="2787439" y="2441497"/>
            <a:ext cx="1002878" cy="10490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endParaRPr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00B9A09-02D2-CDF7-BC92-BFC15838C225}"/>
              </a:ext>
            </a:extLst>
          </p:cNvPr>
          <p:cNvSpPr/>
          <p:nvPr/>
        </p:nvSpPr>
        <p:spPr>
          <a:xfrm>
            <a:off x="2793832" y="4475270"/>
            <a:ext cx="1002878" cy="10490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</a:t>
            </a:r>
            <a:endParaRPr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A8D620E-E330-B27F-DAA4-4E17AA05E308}"/>
              </a:ext>
            </a:extLst>
          </p:cNvPr>
          <p:cNvSpPr/>
          <p:nvPr/>
        </p:nvSpPr>
        <p:spPr>
          <a:xfrm>
            <a:off x="2804933" y="6533722"/>
            <a:ext cx="1002878" cy="10490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endParaRPr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6BF8A3C-BB24-F1CB-257E-94014B0CA20D}"/>
              </a:ext>
            </a:extLst>
          </p:cNvPr>
          <p:cNvSpPr/>
          <p:nvPr/>
        </p:nvSpPr>
        <p:spPr>
          <a:xfrm>
            <a:off x="2794650" y="8355257"/>
            <a:ext cx="1002878" cy="104905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endParaRPr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146" name="Picture 2" descr="Kiểm tra dấu X mark Máy tính Biểu tượng Clip nghệ thuật - qua trái tim png  tải về - Miễn phí trong suốt đỏ png Tải về.">
            <a:extLst>
              <a:ext uri="{FF2B5EF4-FFF2-40B4-BE49-F238E27FC236}">
                <a16:creationId xmlns:a16="http://schemas.microsoft.com/office/drawing/2014/main" id="{4F61AD82-ED8C-C848-3183-F70B97588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222" r="93000">
                        <a14:foregroundMark x1="8889" y1="67143" x2="14889" y2="70714"/>
                        <a14:foregroundMark x1="93000" y1="25833" x2="93000" y2="25833"/>
                        <a14:foregroundMark x1="5222" y1="69167" x2="5222" y2="6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3484" y="2281726"/>
            <a:ext cx="1488849" cy="138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iểm tra dấu X mark Máy tính Biểu tượng Clip nghệ thuật - qua trái tim png  tải về - Miễn phí trong suốt đỏ png Tải về.">
            <a:extLst>
              <a:ext uri="{FF2B5EF4-FFF2-40B4-BE49-F238E27FC236}">
                <a16:creationId xmlns:a16="http://schemas.microsoft.com/office/drawing/2014/main" id="{7710EB3A-42CE-A49C-FDCB-5D61A4483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222" r="93000">
                        <a14:foregroundMark x1="8889" y1="67143" x2="14889" y2="70714"/>
                        <a14:foregroundMark x1="93000" y1="25833" x2="93000" y2="25833"/>
                        <a14:foregroundMark x1="5222" y1="69167" x2="5222" y2="6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4605" y="6373425"/>
            <a:ext cx="1488849" cy="138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iểm tra dấu X mark Máy tính Biểu tượng Clip nghệ thuật - qua trái tim png  tải về - Miễn phí trong suốt đỏ png Tải về.">
            <a:extLst>
              <a:ext uri="{FF2B5EF4-FFF2-40B4-BE49-F238E27FC236}">
                <a16:creationId xmlns:a16="http://schemas.microsoft.com/office/drawing/2014/main" id="{FF167875-CDC6-A2CB-5D5F-84EAD0610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222" r="93000">
                        <a14:foregroundMark x1="8889" y1="67143" x2="14889" y2="70714"/>
                        <a14:foregroundMark x1="93000" y1="25833" x2="93000" y2="25833"/>
                        <a14:foregroundMark x1="5222" y1="69167" x2="5222" y2="6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1829" y="8152809"/>
            <a:ext cx="1488849" cy="138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ảng giá dịch vụ sửa chữa và bảo trì hệ thống camera quan sát - CTY TNHH  CÔNG NGHỆ TRẦN CHÍ CÔNG - LẮP ĐẠT CAMERA GIÁ RẺ TẠI BÌNH DƯƠNG">
            <a:extLst>
              <a:ext uri="{FF2B5EF4-FFF2-40B4-BE49-F238E27FC236}">
                <a16:creationId xmlns:a16="http://schemas.microsoft.com/office/drawing/2014/main" id="{FE402A09-5FDB-ED10-5923-E1F42272D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414" y="4553171"/>
            <a:ext cx="1481045" cy="137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D21F65A3-8C1B-400E-8296-0C07346621D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2500" b="12500"/>
          <a:stretch>
            <a:fillRect/>
          </a:stretch>
        </p:blipFill>
        <p:spPr>
          <a:xfrm>
            <a:off x="-10633" y="0"/>
            <a:ext cx="18288000" cy="1028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0B9F14-4DAE-42C8-8962-C08A8F7F6E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1417" y="39061"/>
            <a:ext cx="3032037" cy="30320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0E5328B-6369-4049-903E-E111016CE515}"/>
              </a:ext>
            </a:extLst>
          </p:cNvPr>
          <p:cNvGrpSpPr/>
          <p:nvPr/>
        </p:nvGrpSpPr>
        <p:grpSpPr>
          <a:xfrm>
            <a:off x="205708" y="66241"/>
            <a:ext cx="4038600" cy="1422413"/>
            <a:chOff x="919621" y="3119077"/>
            <a:chExt cx="7608551" cy="2443416"/>
          </a:xfrm>
        </p:grpSpPr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06FA69B6-C8F1-4FD7-8672-746D2E4A4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080828" y="3504813"/>
              <a:ext cx="7286758" cy="205768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03698A2-0D55-410E-A8A9-9F2D06CB57AA}"/>
                </a:ext>
              </a:extLst>
            </p:cNvPr>
            <p:cNvSpPr txBox="1"/>
            <p:nvPr/>
          </p:nvSpPr>
          <p:spPr>
            <a:xfrm>
              <a:off x="919621" y="3119077"/>
              <a:ext cx="7608551" cy="2180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13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4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 CH</a:t>
              </a:r>
              <a:r>
                <a:rPr kumimoji="0" lang="vi-VN" sz="4800" b="1" i="0" u="none" strike="noStrike" kern="1200" cap="none" spc="4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kumimoji="0" lang="en-US" sz="4800" b="1" i="0" u="none" strike="noStrike" kern="1200" cap="none" spc="4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35" name="TextBox 3">
            <a:extLst>
              <a:ext uri="{FF2B5EF4-FFF2-40B4-BE49-F238E27FC236}">
                <a16:creationId xmlns:a16="http://schemas.microsoft.com/office/drawing/2014/main" id="{44C4FD59-C52D-4AB1-90A0-4B0364C29926}"/>
              </a:ext>
            </a:extLst>
          </p:cNvPr>
          <p:cNvSpPr txBox="1"/>
          <p:nvPr/>
        </p:nvSpPr>
        <p:spPr>
          <a:xfrm>
            <a:off x="-4061492" y="1647535"/>
            <a:ext cx="16611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 BÓNG NÉM RỔ</a:t>
            </a:r>
          </a:p>
        </p:txBody>
      </p:sp>
      <p:pic>
        <p:nvPicPr>
          <p:cNvPr id="36" name="Media1 cắt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778274" y="2525064"/>
            <a:ext cx="727756" cy="40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92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8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400C0-4811-4F65-8E39-CBAF19F55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004" y="2678368"/>
            <a:ext cx="5334196" cy="5070003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D250F28-6F18-4482-A674-71C693F1534D}"/>
              </a:ext>
            </a:extLst>
          </p:cNvPr>
          <p:cNvGrpSpPr/>
          <p:nvPr/>
        </p:nvGrpSpPr>
        <p:grpSpPr>
          <a:xfrm>
            <a:off x="3125315" y="378792"/>
            <a:ext cx="12037370" cy="2021408"/>
            <a:chOff x="919622" y="3504813"/>
            <a:chExt cx="7608551" cy="2057680"/>
          </a:xfrm>
        </p:grpSpPr>
        <p:pic>
          <p:nvPicPr>
            <p:cNvPr id="107" name="Picture 7">
              <a:extLst>
                <a:ext uri="{FF2B5EF4-FFF2-40B4-BE49-F238E27FC236}">
                  <a16:creationId xmlns:a16="http://schemas.microsoft.com/office/drawing/2014/main" id="{0E0A6E9D-9192-400B-827E-4C3F42F06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80828" y="3504813"/>
              <a:ext cx="7286758" cy="2057680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53E5F34-6A29-489E-B680-0B74BC1D1682}"/>
                </a:ext>
              </a:extLst>
            </p:cNvPr>
            <p:cNvSpPr txBox="1"/>
            <p:nvPr/>
          </p:nvSpPr>
          <p:spPr>
            <a:xfrm>
              <a:off x="919622" y="3676931"/>
              <a:ext cx="7608551" cy="12899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11314"/>
                </a:lnSpc>
                <a:defRPr/>
              </a:pPr>
              <a:r>
                <a:rPr lang="en-US" sz="6000" b="1" spc="4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 LỎNG DÂN VŨ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04DDBB7-5DF3-4076-AEEC-B6D41DBC836B}"/>
              </a:ext>
            </a:extLst>
          </p:cNvPr>
          <p:cNvGrpSpPr/>
          <p:nvPr/>
        </p:nvGrpSpPr>
        <p:grpSpPr>
          <a:xfrm>
            <a:off x="-4445107" y="4849544"/>
            <a:ext cx="23966060" cy="12313057"/>
            <a:chOff x="-4445107" y="4849544"/>
            <a:chExt cx="23966060" cy="12313057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BE24BEF-A8E6-4D0B-8831-33072514766B}"/>
                </a:ext>
              </a:extLst>
            </p:cNvPr>
            <p:cNvSpPr/>
            <p:nvPr/>
          </p:nvSpPr>
          <p:spPr>
            <a:xfrm rot="779811">
              <a:off x="-4445107" y="4849544"/>
              <a:ext cx="8381791" cy="6456361"/>
            </a:xfrm>
            <a:prstGeom prst="rect">
              <a:avLst/>
            </a:prstGeom>
            <a:solidFill>
              <a:srgbClr val="5E85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79BEED-8CE9-4B9C-850B-DA4B8864AF93}"/>
                </a:ext>
              </a:extLst>
            </p:cNvPr>
            <p:cNvSpPr/>
            <p:nvPr/>
          </p:nvSpPr>
          <p:spPr>
            <a:xfrm rot="758598">
              <a:off x="3462773" y="7588951"/>
              <a:ext cx="16058180" cy="9573650"/>
            </a:xfrm>
            <a:prstGeom prst="rect">
              <a:avLst/>
            </a:prstGeom>
            <a:solidFill>
              <a:srgbClr val="F8B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7EAD3B-2475-42E0-BB41-2DB5E3C55C36}"/>
              </a:ext>
            </a:extLst>
          </p:cNvPr>
          <p:cNvGrpSpPr/>
          <p:nvPr/>
        </p:nvGrpSpPr>
        <p:grpSpPr>
          <a:xfrm>
            <a:off x="4750772" y="5412343"/>
            <a:ext cx="853693" cy="853433"/>
            <a:chOff x="4750772" y="5412343"/>
            <a:chExt cx="853693" cy="853433"/>
          </a:xfrm>
        </p:grpSpPr>
        <p:sp>
          <p:nvSpPr>
            <p:cNvPr id="1172" name="Google Shape;1172;p28"/>
            <p:cNvSpPr/>
            <p:nvPr/>
          </p:nvSpPr>
          <p:spPr>
            <a:xfrm flipH="1">
              <a:off x="4750772" y="5412343"/>
              <a:ext cx="853693" cy="853433"/>
            </a:xfrm>
            <a:custGeom>
              <a:avLst/>
              <a:gdLst/>
              <a:ahLst/>
              <a:cxnLst/>
              <a:rect l="l" t="t" r="r" b="b"/>
              <a:pathLst>
                <a:path w="2948" h="2947" extrusionOk="0">
                  <a:moveTo>
                    <a:pt x="2947" y="1472"/>
                  </a:moveTo>
                  <a:cubicBezTo>
                    <a:pt x="2947" y="1835"/>
                    <a:pt x="2813" y="2172"/>
                    <a:pt x="2597" y="2428"/>
                  </a:cubicBezTo>
                  <a:cubicBezTo>
                    <a:pt x="2584" y="2441"/>
                    <a:pt x="2571" y="2458"/>
                    <a:pt x="2558" y="2471"/>
                  </a:cubicBezTo>
                  <a:cubicBezTo>
                    <a:pt x="2329" y="2722"/>
                    <a:pt x="2013" y="2891"/>
                    <a:pt x="1658" y="2934"/>
                  </a:cubicBezTo>
                  <a:cubicBezTo>
                    <a:pt x="1636" y="2938"/>
                    <a:pt x="1615" y="2938"/>
                    <a:pt x="1593" y="2938"/>
                  </a:cubicBezTo>
                  <a:lnTo>
                    <a:pt x="1593" y="2938"/>
                  </a:lnTo>
                  <a:cubicBezTo>
                    <a:pt x="1554" y="2943"/>
                    <a:pt x="1515" y="2947"/>
                    <a:pt x="1476" y="2947"/>
                  </a:cubicBezTo>
                  <a:cubicBezTo>
                    <a:pt x="966" y="2947"/>
                    <a:pt x="516" y="2687"/>
                    <a:pt x="252" y="2294"/>
                  </a:cubicBezTo>
                  <a:cubicBezTo>
                    <a:pt x="243" y="2276"/>
                    <a:pt x="230" y="2263"/>
                    <a:pt x="222" y="2246"/>
                  </a:cubicBezTo>
                  <a:cubicBezTo>
                    <a:pt x="83" y="2021"/>
                    <a:pt x="1" y="1757"/>
                    <a:pt x="1" y="1472"/>
                  </a:cubicBezTo>
                  <a:cubicBezTo>
                    <a:pt x="1" y="1407"/>
                    <a:pt x="5" y="1346"/>
                    <a:pt x="14" y="1286"/>
                  </a:cubicBezTo>
                  <a:cubicBezTo>
                    <a:pt x="18" y="1264"/>
                    <a:pt x="18" y="1242"/>
                    <a:pt x="23" y="1221"/>
                  </a:cubicBezTo>
                  <a:cubicBezTo>
                    <a:pt x="66" y="965"/>
                    <a:pt x="174" y="736"/>
                    <a:pt x="334" y="546"/>
                  </a:cubicBezTo>
                  <a:cubicBezTo>
                    <a:pt x="343" y="528"/>
                    <a:pt x="356" y="515"/>
                    <a:pt x="369" y="502"/>
                  </a:cubicBezTo>
                  <a:cubicBezTo>
                    <a:pt x="637" y="195"/>
                    <a:pt x="1035" y="1"/>
                    <a:pt x="1476" y="1"/>
                  </a:cubicBezTo>
                  <a:cubicBezTo>
                    <a:pt x="1537" y="1"/>
                    <a:pt x="1597" y="5"/>
                    <a:pt x="1658" y="14"/>
                  </a:cubicBezTo>
                  <a:cubicBezTo>
                    <a:pt x="1680" y="14"/>
                    <a:pt x="1701" y="18"/>
                    <a:pt x="1723" y="22"/>
                  </a:cubicBezTo>
                  <a:lnTo>
                    <a:pt x="1723" y="22"/>
                  </a:lnTo>
                  <a:cubicBezTo>
                    <a:pt x="2008" y="70"/>
                    <a:pt x="2264" y="200"/>
                    <a:pt x="2467" y="386"/>
                  </a:cubicBezTo>
                  <a:cubicBezTo>
                    <a:pt x="2480" y="399"/>
                    <a:pt x="2497" y="412"/>
                    <a:pt x="2510" y="425"/>
                  </a:cubicBezTo>
                  <a:cubicBezTo>
                    <a:pt x="2709" y="619"/>
                    <a:pt x="2852" y="874"/>
                    <a:pt x="2913" y="1160"/>
                  </a:cubicBezTo>
                  <a:cubicBezTo>
                    <a:pt x="2917" y="1177"/>
                    <a:pt x="2921" y="1199"/>
                    <a:pt x="2926" y="1216"/>
                  </a:cubicBezTo>
                  <a:cubicBezTo>
                    <a:pt x="2939" y="1298"/>
                    <a:pt x="2947" y="1385"/>
                    <a:pt x="2947" y="1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73" name="Google Shape;1173;p28"/>
            <p:cNvSpPr/>
            <p:nvPr/>
          </p:nvSpPr>
          <p:spPr>
            <a:xfrm flipH="1">
              <a:off x="4757141" y="5416107"/>
              <a:ext cx="843559" cy="847351"/>
            </a:xfrm>
            <a:custGeom>
              <a:avLst/>
              <a:gdLst/>
              <a:ahLst/>
              <a:cxnLst/>
              <a:rect l="l" t="t" r="r" b="b"/>
              <a:pathLst>
                <a:path w="2913" h="2926" extrusionOk="0">
                  <a:moveTo>
                    <a:pt x="2073" y="1865"/>
                  </a:moveTo>
                  <a:cubicBezTo>
                    <a:pt x="2013" y="1748"/>
                    <a:pt x="1969" y="1619"/>
                    <a:pt x="1952" y="1489"/>
                  </a:cubicBezTo>
                  <a:cubicBezTo>
                    <a:pt x="2073" y="1467"/>
                    <a:pt x="2199" y="1441"/>
                    <a:pt x="2320" y="1411"/>
                  </a:cubicBezTo>
                  <a:cubicBezTo>
                    <a:pt x="2523" y="1359"/>
                    <a:pt x="2722" y="1290"/>
                    <a:pt x="2913" y="1203"/>
                  </a:cubicBezTo>
                  <a:cubicBezTo>
                    <a:pt x="2908" y="1186"/>
                    <a:pt x="2904" y="1164"/>
                    <a:pt x="2900" y="1147"/>
                  </a:cubicBezTo>
                  <a:cubicBezTo>
                    <a:pt x="2597" y="1281"/>
                    <a:pt x="2272" y="1376"/>
                    <a:pt x="1944" y="1433"/>
                  </a:cubicBezTo>
                  <a:cubicBezTo>
                    <a:pt x="1939" y="1389"/>
                    <a:pt x="1939" y="1350"/>
                    <a:pt x="1939" y="1307"/>
                  </a:cubicBezTo>
                  <a:cubicBezTo>
                    <a:pt x="1948" y="1108"/>
                    <a:pt x="2030" y="922"/>
                    <a:pt x="2147" y="758"/>
                  </a:cubicBezTo>
                  <a:cubicBezTo>
                    <a:pt x="2246" y="628"/>
                    <a:pt x="2368" y="515"/>
                    <a:pt x="2497" y="412"/>
                  </a:cubicBezTo>
                  <a:cubicBezTo>
                    <a:pt x="2484" y="399"/>
                    <a:pt x="2471" y="386"/>
                    <a:pt x="2454" y="373"/>
                  </a:cubicBezTo>
                  <a:cubicBezTo>
                    <a:pt x="2186" y="593"/>
                    <a:pt x="1944" y="857"/>
                    <a:pt x="1892" y="1216"/>
                  </a:cubicBezTo>
                  <a:cubicBezTo>
                    <a:pt x="1883" y="1294"/>
                    <a:pt x="1883" y="1368"/>
                    <a:pt x="1887" y="1441"/>
                  </a:cubicBezTo>
                  <a:cubicBezTo>
                    <a:pt x="1835" y="1450"/>
                    <a:pt x="1783" y="1454"/>
                    <a:pt x="1732" y="1463"/>
                  </a:cubicBezTo>
                  <a:cubicBezTo>
                    <a:pt x="1558" y="1480"/>
                    <a:pt x="1385" y="1489"/>
                    <a:pt x="1212" y="1484"/>
                  </a:cubicBezTo>
                  <a:cubicBezTo>
                    <a:pt x="1217" y="1143"/>
                    <a:pt x="1295" y="801"/>
                    <a:pt x="1433" y="489"/>
                  </a:cubicBezTo>
                  <a:cubicBezTo>
                    <a:pt x="1507" y="316"/>
                    <a:pt x="1602" y="156"/>
                    <a:pt x="1710" y="9"/>
                  </a:cubicBezTo>
                  <a:cubicBezTo>
                    <a:pt x="1688" y="5"/>
                    <a:pt x="1667" y="1"/>
                    <a:pt x="1645" y="1"/>
                  </a:cubicBezTo>
                  <a:cubicBezTo>
                    <a:pt x="1416" y="316"/>
                    <a:pt x="1260" y="688"/>
                    <a:pt x="1195" y="1078"/>
                  </a:cubicBezTo>
                  <a:cubicBezTo>
                    <a:pt x="1173" y="1212"/>
                    <a:pt x="1160" y="1346"/>
                    <a:pt x="1156" y="1484"/>
                  </a:cubicBezTo>
                  <a:cubicBezTo>
                    <a:pt x="1009" y="1480"/>
                    <a:pt x="862" y="1467"/>
                    <a:pt x="719" y="1441"/>
                  </a:cubicBezTo>
                  <a:cubicBezTo>
                    <a:pt x="728" y="1151"/>
                    <a:pt x="624" y="861"/>
                    <a:pt x="460" y="624"/>
                  </a:cubicBezTo>
                  <a:cubicBezTo>
                    <a:pt x="425" y="576"/>
                    <a:pt x="390" y="533"/>
                    <a:pt x="356" y="489"/>
                  </a:cubicBezTo>
                  <a:cubicBezTo>
                    <a:pt x="343" y="502"/>
                    <a:pt x="330" y="515"/>
                    <a:pt x="321" y="533"/>
                  </a:cubicBezTo>
                  <a:cubicBezTo>
                    <a:pt x="455" y="697"/>
                    <a:pt x="563" y="883"/>
                    <a:pt x="620" y="1091"/>
                  </a:cubicBezTo>
                  <a:cubicBezTo>
                    <a:pt x="650" y="1203"/>
                    <a:pt x="667" y="1320"/>
                    <a:pt x="663" y="1433"/>
                  </a:cubicBezTo>
                  <a:cubicBezTo>
                    <a:pt x="572" y="1420"/>
                    <a:pt x="486" y="1402"/>
                    <a:pt x="399" y="1381"/>
                  </a:cubicBezTo>
                  <a:cubicBezTo>
                    <a:pt x="265" y="1346"/>
                    <a:pt x="122" y="1294"/>
                    <a:pt x="10" y="1208"/>
                  </a:cubicBezTo>
                  <a:cubicBezTo>
                    <a:pt x="5" y="1229"/>
                    <a:pt x="5" y="1251"/>
                    <a:pt x="1" y="1273"/>
                  </a:cubicBezTo>
                  <a:cubicBezTo>
                    <a:pt x="83" y="1329"/>
                    <a:pt x="178" y="1372"/>
                    <a:pt x="274" y="1402"/>
                  </a:cubicBezTo>
                  <a:cubicBezTo>
                    <a:pt x="399" y="1441"/>
                    <a:pt x="529" y="1472"/>
                    <a:pt x="659" y="1489"/>
                  </a:cubicBezTo>
                  <a:cubicBezTo>
                    <a:pt x="654" y="1549"/>
                    <a:pt x="646" y="1610"/>
                    <a:pt x="628" y="1666"/>
                  </a:cubicBezTo>
                  <a:cubicBezTo>
                    <a:pt x="576" y="1861"/>
                    <a:pt x="460" y="2025"/>
                    <a:pt x="308" y="2155"/>
                  </a:cubicBezTo>
                  <a:cubicBezTo>
                    <a:pt x="278" y="2185"/>
                    <a:pt x="243" y="2207"/>
                    <a:pt x="209" y="2233"/>
                  </a:cubicBezTo>
                  <a:cubicBezTo>
                    <a:pt x="217" y="2250"/>
                    <a:pt x="230" y="2263"/>
                    <a:pt x="239" y="2281"/>
                  </a:cubicBezTo>
                  <a:cubicBezTo>
                    <a:pt x="421" y="2146"/>
                    <a:pt x="572" y="1986"/>
                    <a:pt x="654" y="1766"/>
                  </a:cubicBezTo>
                  <a:cubicBezTo>
                    <a:pt x="689" y="1679"/>
                    <a:pt x="706" y="1588"/>
                    <a:pt x="715" y="1497"/>
                  </a:cubicBezTo>
                  <a:cubicBezTo>
                    <a:pt x="788" y="1510"/>
                    <a:pt x="862" y="1515"/>
                    <a:pt x="931" y="1523"/>
                  </a:cubicBezTo>
                  <a:cubicBezTo>
                    <a:pt x="1009" y="1532"/>
                    <a:pt x="1083" y="1536"/>
                    <a:pt x="1156" y="1536"/>
                  </a:cubicBezTo>
                  <a:cubicBezTo>
                    <a:pt x="1160" y="1874"/>
                    <a:pt x="1230" y="2207"/>
                    <a:pt x="1364" y="2519"/>
                  </a:cubicBezTo>
                  <a:cubicBezTo>
                    <a:pt x="1424" y="2661"/>
                    <a:pt x="1498" y="2795"/>
                    <a:pt x="1580" y="2925"/>
                  </a:cubicBezTo>
                  <a:lnTo>
                    <a:pt x="1580" y="2925"/>
                  </a:lnTo>
                  <a:cubicBezTo>
                    <a:pt x="1602" y="2925"/>
                    <a:pt x="1623" y="2925"/>
                    <a:pt x="1645" y="2921"/>
                  </a:cubicBezTo>
                  <a:cubicBezTo>
                    <a:pt x="1437" y="2609"/>
                    <a:pt x="1299" y="2259"/>
                    <a:pt x="1243" y="1891"/>
                  </a:cubicBezTo>
                  <a:cubicBezTo>
                    <a:pt x="1225" y="1774"/>
                    <a:pt x="1212" y="1658"/>
                    <a:pt x="1212" y="1541"/>
                  </a:cubicBezTo>
                  <a:cubicBezTo>
                    <a:pt x="1442" y="1545"/>
                    <a:pt x="1671" y="1532"/>
                    <a:pt x="1896" y="1497"/>
                  </a:cubicBezTo>
                  <a:cubicBezTo>
                    <a:pt x="1939" y="1800"/>
                    <a:pt x="2108" y="2082"/>
                    <a:pt x="2333" y="2289"/>
                  </a:cubicBezTo>
                  <a:cubicBezTo>
                    <a:pt x="2402" y="2350"/>
                    <a:pt x="2471" y="2406"/>
                    <a:pt x="2545" y="2458"/>
                  </a:cubicBezTo>
                  <a:cubicBezTo>
                    <a:pt x="2558" y="2445"/>
                    <a:pt x="2571" y="2428"/>
                    <a:pt x="2584" y="2415"/>
                  </a:cubicBezTo>
                  <a:cubicBezTo>
                    <a:pt x="2376" y="2272"/>
                    <a:pt x="2194" y="2095"/>
                    <a:pt x="2073" y="1865"/>
                  </a:cubicBezTo>
                  <a:close/>
                </a:path>
              </a:pathLst>
            </a:custGeom>
            <a:solidFill>
              <a:srgbClr val="994C0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174" name="Google Shape;1174;p28"/>
          <p:cNvSpPr/>
          <p:nvPr/>
        </p:nvSpPr>
        <p:spPr>
          <a:xfrm flipH="1">
            <a:off x="3017022" y="5780698"/>
            <a:ext cx="1463558" cy="3244032"/>
          </a:xfrm>
          <a:custGeom>
            <a:avLst/>
            <a:gdLst/>
            <a:ahLst/>
            <a:cxnLst/>
            <a:rect l="l" t="t" r="r" b="b"/>
            <a:pathLst>
              <a:path w="5054" h="11202" extrusionOk="0">
                <a:moveTo>
                  <a:pt x="5054" y="983"/>
                </a:moveTo>
                <a:lnTo>
                  <a:pt x="4115" y="2389"/>
                </a:lnTo>
                <a:cubicBezTo>
                  <a:pt x="3267" y="3483"/>
                  <a:pt x="2376" y="4686"/>
                  <a:pt x="1545" y="5824"/>
                </a:cubicBezTo>
                <a:lnTo>
                  <a:pt x="1316" y="9397"/>
                </a:lnTo>
                <a:lnTo>
                  <a:pt x="1216" y="10959"/>
                </a:lnTo>
                <a:cubicBezTo>
                  <a:pt x="1216" y="10959"/>
                  <a:pt x="749" y="11202"/>
                  <a:pt x="381" y="10968"/>
                </a:cubicBezTo>
                <a:lnTo>
                  <a:pt x="265" y="9354"/>
                </a:lnTo>
                <a:lnTo>
                  <a:pt x="44" y="6218"/>
                </a:lnTo>
                <a:cubicBezTo>
                  <a:pt x="1" y="5616"/>
                  <a:pt x="144" y="5015"/>
                  <a:pt x="455" y="4496"/>
                </a:cubicBezTo>
                <a:cubicBezTo>
                  <a:pt x="2203" y="1593"/>
                  <a:pt x="3427" y="1"/>
                  <a:pt x="3427" y="1"/>
                </a:cubicBezTo>
                <a:close/>
              </a:path>
            </a:pathLst>
          </a:custGeom>
          <a:solidFill>
            <a:srgbClr val="FCAB9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75" name="Google Shape;1175;p28"/>
          <p:cNvSpPr/>
          <p:nvPr/>
        </p:nvSpPr>
        <p:spPr>
          <a:xfrm flipH="1">
            <a:off x="4103255" y="8954307"/>
            <a:ext cx="744231" cy="300889"/>
          </a:xfrm>
          <a:custGeom>
            <a:avLst/>
            <a:gdLst/>
            <a:ahLst/>
            <a:cxnLst/>
            <a:rect l="l" t="t" r="r" b="b"/>
            <a:pathLst>
              <a:path w="2570" h="1039" extrusionOk="0">
                <a:moveTo>
                  <a:pt x="2566" y="705"/>
                </a:moveTo>
                <a:cubicBezTo>
                  <a:pt x="2566" y="814"/>
                  <a:pt x="2557" y="883"/>
                  <a:pt x="2557" y="883"/>
                </a:cubicBezTo>
                <a:cubicBezTo>
                  <a:pt x="2557" y="883"/>
                  <a:pt x="1350" y="1039"/>
                  <a:pt x="0" y="879"/>
                </a:cubicBezTo>
                <a:cubicBezTo>
                  <a:pt x="0" y="809"/>
                  <a:pt x="13" y="749"/>
                  <a:pt x="43" y="701"/>
                </a:cubicBezTo>
                <a:cubicBezTo>
                  <a:pt x="242" y="342"/>
                  <a:pt x="1103" y="398"/>
                  <a:pt x="1648" y="9"/>
                </a:cubicBezTo>
                <a:lnTo>
                  <a:pt x="2488" y="0"/>
                </a:lnTo>
                <a:cubicBezTo>
                  <a:pt x="2566" y="234"/>
                  <a:pt x="2570" y="519"/>
                  <a:pt x="2566" y="705"/>
                </a:cubicBezTo>
                <a:close/>
              </a:path>
            </a:pathLst>
          </a:custGeom>
          <a:solidFill>
            <a:srgbClr val="7D2B1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76" name="Google Shape;1176;p28"/>
          <p:cNvSpPr/>
          <p:nvPr/>
        </p:nvSpPr>
        <p:spPr>
          <a:xfrm flipH="1">
            <a:off x="4104412" y="9157309"/>
            <a:ext cx="743073" cy="97883"/>
          </a:xfrm>
          <a:custGeom>
            <a:avLst/>
            <a:gdLst/>
            <a:ahLst/>
            <a:cxnLst/>
            <a:rect l="l" t="t" r="r" b="b"/>
            <a:pathLst>
              <a:path w="2566" h="338" extrusionOk="0">
                <a:moveTo>
                  <a:pt x="2566" y="4"/>
                </a:moveTo>
                <a:cubicBezTo>
                  <a:pt x="2566" y="113"/>
                  <a:pt x="2557" y="182"/>
                  <a:pt x="2557" y="182"/>
                </a:cubicBezTo>
                <a:cubicBezTo>
                  <a:pt x="2557" y="182"/>
                  <a:pt x="1350" y="338"/>
                  <a:pt x="0" y="178"/>
                </a:cubicBezTo>
                <a:cubicBezTo>
                  <a:pt x="0" y="108"/>
                  <a:pt x="13" y="48"/>
                  <a:pt x="43" y="0"/>
                </a:cubicBezTo>
                <a:cubicBezTo>
                  <a:pt x="878" y="87"/>
                  <a:pt x="1726" y="87"/>
                  <a:pt x="2566" y="4"/>
                </a:cubicBezTo>
                <a:close/>
              </a:path>
            </a:pathLst>
          </a:custGeom>
          <a:solidFill>
            <a:srgbClr val="63160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77" name="Google Shape;1177;p28"/>
          <p:cNvSpPr/>
          <p:nvPr/>
        </p:nvSpPr>
        <p:spPr>
          <a:xfrm flipH="1">
            <a:off x="4515330" y="9045817"/>
            <a:ext cx="44017" cy="42859"/>
          </a:xfrm>
          <a:custGeom>
            <a:avLst/>
            <a:gdLst/>
            <a:ahLst/>
            <a:cxnLst/>
            <a:rect l="l" t="t" r="r" b="b"/>
            <a:pathLst>
              <a:path w="152" h="148" extrusionOk="0">
                <a:moveTo>
                  <a:pt x="139" y="87"/>
                </a:moveTo>
                <a:cubicBezTo>
                  <a:pt x="113" y="61"/>
                  <a:pt x="87" y="35"/>
                  <a:pt x="61" y="13"/>
                </a:cubicBezTo>
                <a:cubicBezTo>
                  <a:pt x="56" y="4"/>
                  <a:pt x="48" y="0"/>
                  <a:pt x="35" y="0"/>
                </a:cubicBezTo>
                <a:cubicBezTo>
                  <a:pt x="26" y="0"/>
                  <a:pt x="18" y="4"/>
                  <a:pt x="13" y="13"/>
                </a:cubicBezTo>
                <a:cubicBezTo>
                  <a:pt x="5" y="17"/>
                  <a:pt x="0" y="26"/>
                  <a:pt x="0" y="39"/>
                </a:cubicBezTo>
                <a:cubicBezTo>
                  <a:pt x="0" y="48"/>
                  <a:pt x="5" y="56"/>
                  <a:pt x="13" y="65"/>
                </a:cubicBezTo>
                <a:cubicBezTo>
                  <a:pt x="35" y="87"/>
                  <a:pt x="61" y="113"/>
                  <a:pt x="87" y="134"/>
                </a:cubicBezTo>
                <a:cubicBezTo>
                  <a:pt x="95" y="143"/>
                  <a:pt x="104" y="147"/>
                  <a:pt x="113" y="147"/>
                </a:cubicBezTo>
                <a:cubicBezTo>
                  <a:pt x="121" y="147"/>
                  <a:pt x="134" y="143"/>
                  <a:pt x="139" y="134"/>
                </a:cubicBezTo>
                <a:cubicBezTo>
                  <a:pt x="147" y="130"/>
                  <a:pt x="152" y="121"/>
                  <a:pt x="147" y="108"/>
                </a:cubicBezTo>
                <a:cubicBezTo>
                  <a:pt x="147" y="100"/>
                  <a:pt x="147" y="91"/>
                  <a:pt x="139" y="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78" name="Google Shape;1178;p28"/>
          <p:cNvSpPr/>
          <p:nvPr/>
        </p:nvSpPr>
        <p:spPr>
          <a:xfrm flipH="1">
            <a:off x="4462626" y="9029309"/>
            <a:ext cx="51836" cy="45466"/>
          </a:xfrm>
          <a:custGeom>
            <a:avLst/>
            <a:gdLst/>
            <a:ahLst/>
            <a:cxnLst/>
            <a:rect l="l" t="t" r="r" b="b"/>
            <a:pathLst>
              <a:path w="179" h="157" extrusionOk="0">
                <a:moveTo>
                  <a:pt x="165" y="92"/>
                </a:moveTo>
                <a:cubicBezTo>
                  <a:pt x="131" y="66"/>
                  <a:pt x="96" y="40"/>
                  <a:pt x="62" y="9"/>
                </a:cubicBezTo>
                <a:cubicBezTo>
                  <a:pt x="53" y="5"/>
                  <a:pt x="49" y="1"/>
                  <a:pt x="36" y="1"/>
                </a:cubicBezTo>
                <a:cubicBezTo>
                  <a:pt x="27" y="1"/>
                  <a:pt x="18" y="5"/>
                  <a:pt x="10" y="9"/>
                </a:cubicBezTo>
                <a:cubicBezTo>
                  <a:pt x="5" y="18"/>
                  <a:pt x="1" y="27"/>
                  <a:pt x="1" y="35"/>
                </a:cubicBezTo>
                <a:cubicBezTo>
                  <a:pt x="1" y="44"/>
                  <a:pt x="5" y="57"/>
                  <a:pt x="10" y="61"/>
                </a:cubicBezTo>
                <a:lnTo>
                  <a:pt x="113" y="144"/>
                </a:lnTo>
                <a:cubicBezTo>
                  <a:pt x="122" y="152"/>
                  <a:pt x="131" y="157"/>
                  <a:pt x="139" y="157"/>
                </a:cubicBezTo>
                <a:cubicBezTo>
                  <a:pt x="148" y="157"/>
                  <a:pt x="161" y="152"/>
                  <a:pt x="165" y="144"/>
                </a:cubicBezTo>
                <a:cubicBezTo>
                  <a:pt x="174" y="139"/>
                  <a:pt x="178" y="126"/>
                  <a:pt x="178" y="118"/>
                </a:cubicBezTo>
                <a:cubicBezTo>
                  <a:pt x="174" y="109"/>
                  <a:pt x="174" y="100"/>
                  <a:pt x="165" y="9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79" name="Google Shape;1179;p28"/>
          <p:cNvSpPr/>
          <p:nvPr/>
        </p:nvSpPr>
        <p:spPr>
          <a:xfrm flipH="1">
            <a:off x="4411369" y="9013093"/>
            <a:ext cx="49229" cy="45466"/>
          </a:xfrm>
          <a:custGeom>
            <a:avLst/>
            <a:gdLst/>
            <a:ahLst/>
            <a:cxnLst/>
            <a:rect l="l" t="t" r="r" b="b"/>
            <a:pathLst>
              <a:path w="170" h="157" extrusionOk="0">
                <a:moveTo>
                  <a:pt x="157" y="91"/>
                </a:moveTo>
                <a:cubicBezTo>
                  <a:pt x="126" y="65"/>
                  <a:pt x="92" y="40"/>
                  <a:pt x="62" y="9"/>
                </a:cubicBezTo>
                <a:cubicBezTo>
                  <a:pt x="53" y="5"/>
                  <a:pt x="49" y="1"/>
                  <a:pt x="36" y="1"/>
                </a:cubicBezTo>
                <a:cubicBezTo>
                  <a:pt x="27" y="1"/>
                  <a:pt x="18" y="5"/>
                  <a:pt x="10" y="9"/>
                </a:cubicBezTo>
                <a:cubicBezTo>
                  <a:pt x="5" y="18"/>
                  <a:pt x="1" y="27"/>
                  <a:pt x="1" y="35"/>
                </a:cubicBezTo>
                <a:cubicBezTo>
                  <a:pt x="1" y="44"/>
                  <a:pt x="5" y="57"/>
                  <a:pt x="10" y="61"/>
                </a:cubicBezTo>
                <a:cubicBezTo>
                  <a:pt x="44" y="87"/>
                  <a:pt x="75" y="117"/>
                  <a:pt x="105" y="143"/>
                </a:cubicBezTo>
                <a:cubicBezTo>
                  <a:pt x="113" y="152"/>
                  <a:pt x="122" y="156"/>
                  <a:pt x="131" y="156"/>
                </a:cubicBezTo>
                <a:cubicBezTo>
                  <a:pt x="139" y="156"/>
                  <a:pt x="152" y="152"/>
                  <a:pt x="157" y="143"/>
                </a:cubicBezTo>
                <a:cubicBezTo>
                  <a:pt x="161" y="135"/>
                  <a:pt x="170" y="126"/>
                  <a:pt x="165" y="117"/>
                </a:cubicBezTo>
                <a:cubicBezTo>
                  <a:pt x="165" y="109"/>
                  <a:pt x="165" y="100"/>
                  <a:pt x="157" y="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80" name="Google Shape;1180;p28"/>
          <p:cNvSpPr/>
          <p:nvPr/>
        </p:nvSpPr>
        <p:spPr>
          <a:xfrm flipH="1">
            <a:off x="4365036" y="8993111"/>
            <a:ext cx="50387" cy="45466"/>
          </a:xfrm>
          <a:custGeom>
            <a:avLst/>
            <a:gdLst/>
            <a:ahLst/>
            <a:cxnLst/>
            <a:rect l="l" t="t" r="r" b="b"/>
            <a:pathLst>
              <a:path w="174" h="157" extrusionOk="0">
                <a:moveTo>
                  <a:pt x="161" y="96"/>
                </a:moveTo>
                <a:cubicBezTo>
                  <a:pt x="131" y="65"/>
                  <a:pt x="96" y="39"/>
                  <a:pt x="66" y="9"/>
                </a:cubicBezTo>
                <a:cubicBezTo>
                  <a:pt x="61" y="0"/>
                  <a:pt x="48" y="0"/>
                  <a:pt x="40" y="0"/>
                </a:cubicBezTo>
                <a:cubicBezTo>
                  <a:pt x="31" y="0"/>
                  <a:pt x="22" y="0"/>
                  <a:pt x="14" y="9"/>
                </a:cubicBezTo>
                <a:cubicBezTo>
                  <a:pt x="1" y="22"/>
                  <a:pt x="1" y="48"/>
                  <a:pt x="14" y="61"/>
                </a:cubicBezTo>
                <a:cubicBezTo>
                  <a:pt x="48" y="91"/>
                  <a:pt x="79" y="117"/>
                  <a:pt x="109" y="147"/>
                </a:cubicBezTo>
                <a:cubicBezTo>
                  <a:pt x="118" y="156"/>
                  <a:pt x="126" y="156"/>
                  <a:pt x="135" y="156"/>
                </a:cubicBezTo>
                <a:cubicBezTo>
                  <a:pt x="144" y="156"/>
                  <a:pt x="152" y="156"/>
                  <a:pt x="161" y="147"/>
                </a:cubicBezTo>
                <a:cubicBezTo>
                  <a:pt x="174" y="134"/>
                  <a:pt x="174" y="109"/>
                  <a:pt x="161" y="9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81" name="Google Shape;1181;p28"/>
          <p:cNvSpPr/>
          <p:nvPr/>
        </p:nvSpPr>
        <p:spPr>
          <a:xfrm flipH="1">
            <a:off x="4099486" y="8489516"/>
            <a:ext cx="304643" cy="535169"/>
          </a:xfrm>
          <a:custGeom>
            <a:avLst/>
            <a:gdLst/>
            <a:ahLst/>
            <a:cxnLst/>
            <a:rect l="l" t="t" r="r" b="b"/>
            <a:pathLst>
              <a:path w="1052" h="1848" extrusionOk="0">
                <a:moveTo>
                  <a:pt x="1052" y="43"/>
                </a:moveTo>
                <a:lnTo>
                  <a:pt x="952" y="1605"/>
                </a:lnTo>
                <a:cubicBezTo>
                  <a:pt x="952" y="1605"/>
                  <a:pt x="485" y="1848"/>
                  <a:pt x="117" y="1614"/>
                </a:cubicBezTo>
                <a:lnTo>
                  <a:pt x="1" y="0"/>
                </a:lnTo>
                <a:cubicBezTo>
                  <a:pt x="351" y="17"/>
                  <a:pt x="702" y="30"/>
                  <a:pt x="1052" y="4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82" name="Google Shape;1182;p28"/>
          <p:cNvSpPr/>
          <p:nvPr/>
        </p:nvSpPr>
        <p:spPr>
          <a:xfrm flipH="1">
            <a:off x="916947" y="5809657"/>
            <a:ext cx="2026219" cy="2820355"/>
          </a:xfrm>
          <a:custGeom>
            <a:avLst/>
            <a:gdLst/>
            <a:ahLst/>
            <a:cxnLst/>
            <a:rect l="l" t="t" r="r" b="b"/>
            <a:pathLst>
              <a:path w="6997" h="9739" extrusionOk="0">
                <a:moveTo>
                  <a:pt x="6996" y="9047"/>
                </a:moveTo>
                <a:cubicBezTo>
                  <a:pt x="6996" y="9047"/>
                  <a:pt x="6927" y="9570"/>
                  <a:pt x="6529" y="9739"/>
                </a:cubicBezTo>
                <a:lnTo>
                  <a:pt x="5105" y="8878"/>
                </a:lnTo>
                <a:lnTo>
                  <a:pt x="2103" y="7069"/>
                </a:lnTo>
                <a:cubicBezTo>
                  <a:pt x="1701" y="6827"/>
                  <a:pt x="1406" y="6438"/>
                  <a:pt x="1277" y="5983"/>
                </a:cubicBezTo>
                <a:cubicBezTo>
                  <a:pt x="316" y="2609"/>
                  <a:pt x="0" y="493"/>
                  <a:pt x="0" y="493"/>
                </a:cubicBezTo>
                <a:lnTo>
                  <a:pt x="1744" y="0"/>
                </a:lnTo>
                <a:lnTo>
                  <a:pt x="2211" y="1622"/>
                </a:lnTo>
                <a:cubicBezTo>
                  <a:pt x="2436" y="2990"/>
                  <a:pt x="2704" y="4465"/>
                  <a:pt x="2968" y="5845"/>
                </a:cubicBezTo>
                <a:lnTo>
                  <a:pt x="5698" y="8017"/>
                </a:lnTo>
                <a:close/>
              </a:path>
            </a:pathLst>
          </a:custGeom>
          <a:solidFill>
            <a:srgbClr val="FCAB9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83" name="Google Shape;1183;p28"/>
          <p:cNvSpPr/>
          <p:nvPr/>
        </p:nvSpPr>
        <p:spPr>
          <a:xfrm flipH="1">
            <a:off x="695402" y="8428123"/>
            <a:ext cx="510248" cy="737017"/>
          </a:xfrm>
          <a:custGeom>
            <a:avLst/>
            <a:gdLst/>
            <a:ahLst/>
            <a:cxnLst/>
            <a:rect l="l" t="t" r="r" b="b"/>
            <a:pathLst>
              <a:path w="1762" h="2545" extrusionOk="0">
                <a:moveTo>
                  <a:pt x="1619" y="338"/>
                </a:moveTo>
                <a:cubicBezTo>
                  <a:pt x="1710" y="403"/>
                  <a:pt x="1762" y="450"/>
                  <a:pt x="1762" y="450"/>
                </a:cubicBezTo>
                <a:cubicBezTo>
                  <a:pt x="1762" y="450"/>
                  <a:pt x="1204" y="1527"/>
                  <a:pt x="299" y="2544"/>
                </a:cubicBezTo>
                <a:cubicBezTo>
                  <a:pt x="243" y="2505"/>
                  <a:pt x="204" y="2462"/>
                  <a:pt x="178" y="2410"/>
                </a:cubicBezTo>
                <a:cubicBezTo>
                  <a:pt x="1" y="2038"/>
                  <a:pt x="537" y="1363"/>
                  <a:pt x="529" y="697"/>
                </a:cubicBezTo>
                <a:lnTo>
                  <a:pt x="1000" y="0"/>
                </a:lnTo>
                <a:cubicBezTo>
                  <a:pt x="1234" y="69"/>
                  <a:pt x="1476" y="229"/>
                  <a:pt x="1619" y="338"/>
                </a:cubicBezTo>
                <a:close/>
              </a:path>
            </a:pathLst>
          </a:custGeom>
          <a:solidFill>
            <a:srgbClr val="7D2B1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84" name="Google Shape;1184;p28"/>
          <p:cNvSpPr/>
          <p:nvPr/>
        </p:nvSpPr>
        <p:spPr>
          <a:xfrm flipH="1">
            <a:off x="695402" y="8525714"/>
            <a:ext cx="458702" cy="639423"/>
          </a:xfrm>
          <a:custGeom>
            <a:avLst/>
            <a:gdLst/>
            <a:ahLst/>
            <a:cxnLst/>
            <a:rect l="l" t="t" r="r" b="b"/>
            <a:pathLst>
              <a:path w="1584" h="2208" extrusionOk="0">
                <a:moveTo>
                  <a:pt x="1441" y="1"/>
                </a:moveTo>
                <a:cubicBezTo>
                  <a:pt x="1532" y="66"/>
                  <a:pt x="1584" y="113"/>
                  <a:pt x="1584" y="113"/>
                </a:cubicBezTo>
                <a:cubicBezTo>
                  <a:pt x="1584" y="113"/>
                  <a:pt x="1026" y="1190"/>
                  <a:pt x="121" y="2207"/>
                </a:cubicBezTo>
                <a:cubicBezTo>
                  <a:pt x="65" y="2168"/>
                  <a:pt x="26" y="2125"/>
                  <a:pt x="0" y="2073"/>
                </a:cubicBezTo>
                <a:cubicBezTo>
                  <a:pt x="550" y="1433"/>
                  <a:pt x="1034" y="736"/>
                  <a:pt x="1441" y="1"/>
                </a:cubicBezTo>
                <a:close/>
              </a:path>
            </a:pathLst>
          </a:custGeom>
          <a:solidFill>
            <a:srgbClr val="63160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85" name="Google Shape;1185;p28"/>
          <p:cNvSpPr/>
          <p:nvPr/>
        </p:nvSpPr>
        <p:spPr>
          <a:xfrm flipH="1">
            <a:off x="1032477" y="8815303"/>
            <a:ext cx="51546" cy="28959"/>
          </a:xfrm>
          <a:custGeom>
            <a:avLst/>
            <a:gdLst/>
            <a:ahLst/>
            <a:cxnLst/>
            <a:rect l="l" t="t" r="r" b="b"/>
            <a:pathLst>
              <a:path w="178" h="100" extrusionOk="0">
                <a:moveTo>
                  <a:pt x="135" y="4"/>
                </a:moveTo>
                <a:cubicBezTo>
                  <a:pt x="100" y="9"/>
                  <a:pt x="66" y="17"/>
                  <a:pt x="31" y="26"/>
                </a:cubicBezTo>
                <a:cubicBezTo>
                  <a:pt x="22" y="26"/>
                  <a:pt x="14" y="30"/>
                  <a:pt x="9" y="39"/>
                </a:cubicBezTo>
                <a:cubicBezTo>
                  <a:pt x="5" y="48"/>
                  <a:pt x="1" y="56"/>
                  <a:pt x="5" y="65"/>
                </a:cubicBezTo>
                <a:cubicBezTo>
                  <a:pt x="5" y="78"/>
                  <a:pt x="9" y="87"/>
                  <a:pt x="18" y="91"/>
                </a:cubicBezTo>
                <a:cubicBezTo>
                  <a:pt x="27" y="95"/>
                  <a:pt x="35" y="100"/>
                  <a:pt x="44" y="95"/>
                </a:cubicBezTo>
                <a:cubicBezTo>
                  <a:pt x="79" y="91"/>
                  <a:pt x="113" y="82"/>
                  <a:pt x="148" y="74"/>
                </a:cubicBezTo>
                <a:cubicBezTo>
                  <a:pt x="156" y="74"/>
                  <a:pt x="165" y="69"/>
                  <a:pt x="174" y="61"/>
                </a:cubicBezTo>
                <a:cubicBezTo>
                  <a:pt x="178" y="52"/>
                  <a:pt x="178" y="43"/>
                  <a:pt x="178" y="35"/>
                </a:cubicBezTo>
                <a:cubicBezTo>
                  <a:pt x="174" y="22"/>
                  <a:pt x="169" y="13"/>
                  <a:pt x="161" y="9"/>
                </a:cubicBezTo>
                <a:cubicBezTo>
                  <a:pt x="156" y="4"/>
                  <a:pt x="143" y="0"/>
                  <a:pt x="135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86" name="Google Shape;1186;p28"/>
          <p:cNvSpPr/>
          <p:nvPr/>
        </p:nvSpPr>
        <p:spPr>
          <a:xfrm flipH="1">
            <a:off x="1013654" y="8763757"/>
            <a:ext cx="57916" cy="34173"/>
          </a:xfrm>
          <a:custGeom>
            <a:avLst/>
            <a:gdLst/>
            <a:ahLst/>
            <a:cxnLst/>
            <a:rect l="l" t="t" r="r" b="b"/>
            <a:pathLst>
              <a:path w="200" h="118" extrusionOk="0">
                <a:moveTo>
                  <a:pt x="157" y="5"/>
                </a:moveTo>
                <a:lnTo>
                  <a:pt x="31" y="44"/>
                </a:lnTo>
                <a:cubicBezTo>
                  <a:pt x="23" y="44"/>
                  <a:pt x="14" y="48"/>
                  <a:pt x="5" y="57"/>
                </a:cubicBezTo>
                <a:cubicBezTo>
                  <a:pt x="1" y="66"/>
                  <a:pt x="1" y="74"/>
                  <a:pt x="1" y="83"/>
                </a:cubicBezTo>
                <a:cubicBezTo>
                  <a:pt x="5" y="96"/>
                  <a:pt x="10" y="104"/>
                  <a:pt x="14" y="109"/>
                </a:cubicBezTo>
                <a:cubicBezTo>
                  <a:pt x="23" y="113"/>
                  <a:pt x="36" y="117"/>
                  <a:pt x="44" y="113"/>
                </a:cubicBezTo>
                <a:lnTo>
                  <a:pt x="170" y="74"/>
                </a:lnTo>
                <a:cubicBezTo>
                  <a:pt x="178" y="74"/>
                  <a:pt x="187" y="70"/>
                  <a:pt x="191" y="61"/>
                </a:cubicBezTo>
                <a:cubicBezTo>
                  <a:pt x="196" y="53"/>
                  <a:pt x="200" y="44"/>
                  <a:pt x="200" y="35"/>
                </a:cubicBezTo>
                <a:cubicBezTo>
                  <a:pt x="196" y="22"/>
                  <a:pt x="191" y="14"/>
                  <a:pt x="183" y="9"/>
                </a:cubicBezTo>
                <a:cubicBezTo>
                  <a:pt x="174" y="5"/>
                  <a:pt x="165" y="1"/>
                  <a:pt x="157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87" name="Google Shape;1187;p28"/>
          <p:cNvSpPr/>
          <p:nvPr/>
        </p:nvSpPr>
        <p:spPr>
          <a:xfrm flipH="1">
            <a:off x="997149" y="8712500"/>
            <a:ext cx="57916" cy="31566"/>
          </a:xfrm>
          <a:custGeom>
            <a:avLst/>
            <a:gdLst/>
            <a:ahLst/>
            <a:cxnLst/>
            <a:rect l="l" t="t" r="r" b="b"/>
            <a:pathLst>
              <a:path w="200" h="109" extrusionOk="0">
                <a:moveTo>
                  <a:pt x="156" y="5"/>
                </a:moveTo>
                <a:cubicBezTo>
                  <a:pt x="113" y="13"/>
                  <a:pt x="74" y="26"/>
                  <a:pt x="35" y="35"/>
                </a:cubicBezTo>
                <a:cubicBezTo>
                  <a:pt x="22" y="39"/>
                  <a:pt x="13" y="44"/>
                  <a:pt x="9" y="48"/>
                </a:cubicBezTo>
                <a:cubicBezTo>
                  <a:pt x="4" y="57"/>
                  <a:pt x="0" y="69"/>
                  <a:pt x="4" y="78"/>
                </a:cubicBezTo>
                <a:cubicBezTo>
                  <a:pt x="4" y="87"/>
                  <a:pt x="9" y="95"/>
                  <a:pt x="17" y="100"/>
                </a:cubicBezTo>
                <a:cubicBezTo>
                  <a:pt x="26" y="104"/>
                  <a:pt x="35" y="108"/>
                  <a:pt x="48" y="104"/>
                </a:cubicBezTo>
                <a:cubicBezTo>
                  <a:pt x="87" y="95"/>
                  <a:pt x="126" y="87"/>
                  <a:pt x="169" y="74"/>
                </a:cubicBezTo>
                <a:cubicBezTo>
                  <a:pt x="178" y="74"/>
                  <a:pt x="186" y="69"/>
                  <a:pt x="191" y="61"/>
                </a:cubicBezTo>
                <a:cubicBezTo>
                  <a:pt x="195" y="52"/>
                  <a:pt x="199" y="44"/>
                  <a:pt x="195" y="35"/>
                </a:cubicBezTo>
                <a:cubicBezTo>
                  <a:pt x="195" y="22"/>
                  <a:pt x="191" y="13"/>
                  <a:pt x="182" y="9"/>
                </a:cubicBezTo>
                <a:cubicBezTo>
                  <a:pt x="173" y="5"/>
                  <a:pt x="165" y="0"/>
                  <a:pt x="156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88" name="Google Shape;1188;p28"/>
          <p:cNvSpPr/>
          <p:nvPr/>
        </p:nvSpPr>
        <p:spPr>
          <a:xfrm flipH="1">
            <a:off x="987302" y="8663558"/>
            <a:ext cx="57916" cy="31566"/>
          </a:xfrm>
          <a:custGeom>
            <a:avLst/>
            <a:gdLst/>
            <a:ahLst/>
            <a:cxnLst/>
            <a:rect l="l" t="t" r="r" b="b"/>
            <a:pathLst>
              <a:path w="200" h="109" extrusionOk="0">
                <a:moveTo>
                  <a:pt x="157" y="5"/>
                </a:moveTo>
                <a:cubicBezTo>
                  <a:pt x="118" y="14"/>
                  <a:pt x="74" y="22"/>
                  <a:pt x="31" y="31"/>
                </a:cubicBezTo>
                <a:cubicBezTo>
                  <a:pt x="22" y="35"/>
                  <a:pt x="14" y="39"/>
                  <a:pt x="9" y="48"/>
                </a:cubicBezTo>
                <a:cubicBezTo>
                  <a:pt x="5" y="52"/>
                  <a:pt x="1" y="65"/>
                  <a:pt x="1" y="74"/>
                </a:cubicBezTo>
                <a:cubicBezTo>
                  <a:pt x="5" y="91"/>
                  <a:pt x="27" y="109"/>
                  <a:pt x="44" y="104"/>
                </a:cubicBezTo>
                <a:cubicBezTo>
                  <a:pt x="87" y="96"/>
                  <a:pt x="126" y="87"/>
                  <a:pt x="169" y="74"/>
                </a:cubicBezTo>
                <a:cubicBezTo>
                  <a:pt x="178" y="74"/>
                  <a:pt x="187" y="70"/>
                  <a:pt x="191" y="61"/>
                </a:cubicBezTo>
                <a:cubicBezTo>
                  <a:pt x="200" y="52"/>
                  <a:pt x="200" y="44"/>
                  <a:pt x="200" y="35"/>
                </a:cubicBezTo>
                <a:cubicBezTo>
                  <a:pt x="195" y="18"/>
                  <a:pt x="178" y="1"/>
                  <a:pt x="157" y="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89" name="Google Shape;1189;p28"/>
          <p:cNvSpPr/>
          <p:nvPr/>
        </p:nvSpPr>
        <p:spPr>
          <a:xfrm flipH="1">
            <a:off x="916935" y="8131004"/>
            <a:ext cx="547894" cy="498970"/>
          </a:xfrm>
          <a:custGeom>
            <a:avLst/>
            <a:gdLst/>
            <a:ahLst/>
            <a:cxnLst/>
            <a:rect l="l" t="t" r="r" b="b"/>
            <a:pathLst>
              <a:path w="1892" h="1723" extrusionOk="0">
                <a:moveTo>
                  <a:pt x="1891" y="1031"/>
                </a:moveTo>
                <a:cubicBezTo>
                  <a:pt x="1891" y="1031"/>
                  <a:pt x="1822" y="1554"/>
                  <a:pt x="1424" y="1723"/>
                </a:cubicBezTo>
                <a:lnTo>
                  <a:pt x="0" y="862"/>
                </a:lnTo>
                <a:lnTo>
                  <a:pt x="59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90" name="Google Shape;1190;p28"/>
          <p:cNvSpPr/>
          <p:nvPr/>
        </p:nvSpPr>
        <p:spPr>
          <a:xfrm flipH="1">
            <a:off x="2049809" y="5621716"/>
            <a:ext cx="2163772" cy="1610143"/>
          </a:xfrm>
          <a:custGeom>
            <a:avLst/>
            <a:gdLst/>
            <a:ahLst/>
            <a:cxnLst/>
            <a:rect l="l" t="t" r="r" b="b"/>
            <a:pathLst>
              <a:path w="7472" h="5560" extrusionOk="0">
                <a:moveTo>
                  <a:pt x="7472" y="5088"/>
                </a:moveTo>
                <a:cubicBezTo>
                  <a:pt x="7385" y="5131"/>
                  <a:pt x="7299" y="5166"/>
                  <a:pt x="7212" y="5200"/>
                </a:cubicBezTo>
                <a:cubicBezTo>
                  <a:pt x="7100" y="5248"/>
                  <a:pt x="6983" y="5291"/>
                  <a:pt x="6866" y="5330"/>
                </a:cubicBezTo>
                <a:cubicBezTo>
                  <a:pt x="6797" y="5352"/>
                  <a:pt x="6732" y="5369"/>
                  <a:pt x="6663" y="5386"/>
                </a:cubicBezTo>
                <a:cubicBezTo>
                  <a:pt x="6546" y="5421"/>
                  <a:pt x="6429" y="5447"/>
                  <a:pt x="6313" y="5469"/>
                </a:cubicBezTo>
                <a:cubicBezTo>
                  <a:pt x="5906" y="5546"/>
                  <a:pt x="5486" y="5559"/>
                  <a:pt x="5075" y="5495"/>
                </a:cubicBezTo>
                <a:cubicBezTo>
                  <a:pt x="4876" y="4482"/>
                  <a:pt x="4448" y="3366"/>
                  <a:pt x="4249" y="2315"/>
                </a:cubicBezTo>
                <a:cubicBezTo>
                  <a:pt x="3535" y="3228"/>
                  <a:pt x="2778" y="4313"/>
                  <a:pt x="2060" y="5226"/>
                </a:cubicBezTo>
                <a:cubicBezTo>
                  <a:pt x="1207" y="5118"/>
                  <a:pt x="411" y="4577"/>
                  <a:pt x="0" y="3820"/>
                </a:cubicBezTo>
                <a:cubicBezTo>
                  <a:pt x="740" y="2821"/>
                  <a:pt x="1480" y="1817"/>
                  <a:pt x="2215" y="813"/>
                </a:cubicBezTo>
                <a:cubicBezTo>
                  <a:pt x="3124" y="558"/>
                  <a:pt x="4106" y="376"/>
                  <a:pt x="5062" y="199"/>
                </a:cubicBezTo>
                <a:cubicBezTo>
                  <a:pt x="5183" y="177"/>
                  <a:pt x="5304" y="156"/>
                  <a:pt x="5421" y="134"/>
                </a:cubicBezTo>
                <a:cubicBezTo>
                  <a:pt x="5486" y="126"/>
                  <a:pt x="5551" y="113"/>
                  <a:pt x="5616" y="100"/>
                </a:cubicBezTo>
                <a:cubicBezTo>
                  <a:pt x="5737" y="78"/>
                  <a:pt x="5858" y="56"/>
                  <a:pt x="5975" y="35"/>
                </a:cubicBezTo>
                <a:cubicBezTo>
                  <a:pt x="6040" y="22"/>
                  <a:pt x="6105" y="13"/>
                  <a:pt x="6170" y="0"/>
                </a:cubicBezTo>
                <a:cubicBezTo>
                  <a:pt x="6879" y="1739"/>
                  <a:pt x="7195" y="3288"/>
                  <a:pt x="7472" y="508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91" name="Google Shape;1191;p28"/>
          <p:cNvSpPr/>
          <p:nvPr/>
        </p:nvSpPr>
        <p:spPr>
          <a:xfrm flipH="1">
            <a:off x="2284072" y="5660519"/>
            <a:ext cx="463624" cy="1544984"/>
          </a:xfrm>
          <a:custGeom>
            <a:avLst/>
            <a:gdLst/>
            <a:ahLst/>
            <a:cxnLst/>
            <a:rect l="l" t="t" r="r" b="b"/>
            <a:pathLst>
              <a:path w="1601" h="5335" extrusionOk="0">
                <a:moveTo>
                  <a:pt x="1601" y="5252"/>
                </a:moveTo>
                <a:cubicBezTo>
                  <a:pt x="1484" y="5287"/>
                  <a:pt x="1367" y="5313"/>
                  <a:pt x="1251" y="5335"/>
                </a:cubicBezTo>
                <a:cubicBezTo>
                  <a:pt x="1216" y="5045"/>
                  <a:pt x="1177" y="4755"/>
                  <a:pt x="1134" y="4465"/>
                </a:cubicBezTo>
                <a:cubicBezTo>
                  <a:pt x="900" y="2968"/>
                  <a:pt x="524" y="1493"/>
                  <a:pt x="0" y="65"/>
                </a:cubicBezTo>
                <a:cubicBezTo>
                  <a:pt x="121" y="43"/>
                  <a:pt x="242" y="22"/>
                  <a:pt x="359" y="0"/>
                </a:cubicBezTo>
                <a:cubicBezTo>
                  <a:pt x="493" y="368"/>
                  <a:pt x="619" y="736"/>
                  <a:pt x="731" y="1103"/>
                </a:cubicBezTo>
                <a:cubicBezTo>
                  <a:pt x="1147" y="2458"/>
                  <a:pt x="1437" y="3846"/>
                  <a:pt x="1601" y="525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92" name="Google Shape;1192;p28"/>
          <p:cNvSpPr/>
          <p:nvPr/>
        </p:nvSpPr>
        <p:spPr>
          <a:xfrm flipH="1">
            <a:off x="2124800" y="5631560"/>
            <a:ext cx="462756" cy="1533979"/>
          </a:xfrm>
          <a:custGeom>
            <a:avLst/>
            <a:gdLst/>
            <a:ahLst/>
            <a:cxnLst/>
            <a:rect l="l" t="t" r="r" b="b"/>
            <a:pathLst>
              <a:path w="1598" h="5297" extrusionOk="0">
                <a:moveTo>
                  <a:pt x="1597" y="5166"/>
                </a:moveTo>
                <a:cubicBezTo>
                  <a:pt x="1485" y="5214"/>
                  <a:pt x="1368" y="5257"/>
                  <a:pt x="1251" y="5296"/>
                </a:cubicBezTo>
                <a:cubicBezTo>
                  <a:pt x="1221" y="5024"/>
                  <a:pt x="1182" y="4751"/>
                  <a:pt x="1143" y="4483"/>
                </a:cubicBezTo>
                <a:cubicBezTo>
                  <a:pt x="910" y="2977"/>
                  <a:pt x="524" y="1498"/>
                  <a:pt x="1" y="66"/>
                </a:cubicBezTo>
                <a:cubicBezTo>
                  <a:pt x="122" y="44"/>
                  <a:pt x="243" y="22"/>
                  <a:pt x="360" y="1"/>
                </a:cubicBezTo>
                <a:cubicBezTo>
                  <a:pt x="494" y="373"/>
                  <a:pt x="624" y="745"/>
                  <a:pt x="736" y="1121"/>
                </a:cubicBezTo>
                <a:cubicBezTo>
                  <a:pt x="1143" y="2441"/>
                  <a:pt x="1429" y="3799"/>
                  <a:pt x="1597" y="516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93" name="Google Shape;1193;p28"/>
          <p:cNvSpPr/>
          <p:nvPr/>
        </p:nvSpPr>
        <p:spPr>
          <a:xfrm flipH="1">
            <a:off x="3412884" y="2508342"/>
            <a:ext cx="931012" cy="942338"/>
          </a:xfrm>
          <a:custGeom>
            <a:avLst/>
            <a:gdLst/>
            <a:ahLst/>
            <a:cxnLst/>
            <a:rect l="l" t="t" r="r" b="b"/>
            <a:pathLst>
              <a:path w="3215" h="3254" extrusionOk="0">
                <a:moveTo>
                  <a:pt x="2977" y="632"/>
                </a:moveTo>
                <a:cubicBezTo>
                  <a:pt x="2817" y="411"/>
                  <a:pt x="2505" y="294"/>
                  <a:pt x="2259" y="407"/>
                </a:cubicBezTo>
                <a:cubicBezTo>
                  <a:pt x="1865" y="0"/>
                  <a:pt x="1099" y="108"/>
                  <a:pt x="667" y="415"/>
                </a:cubicBezTo>
                <a:cubicBezTo>
                  <a:pt x="139" y="792"/>
                  <a:pt x="0" y="1558"/>
                  <a:pt x="472" y="2038"/>
                </a:cubicBezTo>
                <a:cubicBezTo>
                  <a:pt x="956" y="2522"/>
                  <a:pt x="1722" y="2540"/>
                  <a:pt x="2198" y="3028"/>
                </a:cubicBezTo>
                <a:cubicBezTo>
                  <a:pt x="2302" y="3137"/>
                  <a:pt x="2427" y="3253"/>
                  <a:pt x="2588" y="3215"/>
                </a:cubicBezTo>
                <a:cubicBezTo>
                  <a:pt x="2739" y="3176"/>
                  <a:pt x="2804" y="3020"/>
                  <a:pt x="2856" y="2894"/>
                </a:cubicBezTo>
                <a:cubicBezTo>
                  <a:pt x="3007" y="2527"/>
                  <a:pt x="3102" y="2142"/>
                  <a:pt x="3141" y="1752"/>
                </a:cubicBezTo>
                <a:cubicBezTo>
                  <a:pt x="3185" y="1380"/>
                  <a:pt x="3215" y="952"/>
                  <a:pt x="2977" y="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94" name="Google Shape;1194;p28"/>
          <p:cNvSpPr/>
          <p:nvPr/>
        </p:nvSpPr>
        <p:spPr>
          <a:xfrm flipH="1">
            <a:off x="3501784" y="2579582"/>
            <a:ext cx="724250" cy="1243227"/>
          </a:xfrm>
          <a:custGeom>
            <a:avLst/>
            <a:gdLst/>
            <a:ahLst/>
            <a:cxnLst/>
            <a:rect l="l" t="t" r="r" b="b"/>
            <a:pathLst>
              <a:path w="2501" h="4293" extrusionOk="0">
                <a:moveTo>
                  <a:pt x="1930" y="650"/>
                </a:moveTo>
                <a:cubicBezTo>
                  <a:pt x="1363" y="1"/>
                  <a:pt x="0" y="572"/>
                  <a:pt x="17" y="1182"/>
                </a:cubicBezTo>
                <a:cubicBezTo>
                  <a:pt x="61" y="2445"/>
                  <a:pt x="346" y="2904"/>
                  <a:pt x="744" y="3116"/>
                </a:cubicBezTo>
                <a:cubicBezTo>
                  <a:pt x="1207" y="3358"/>
                  <a:pt x="1454" y="3258"/>
                  <a:pt x="1609" y="3955"/>
                </a:cubicBezTo>
                <a:cubicBezTo>
                  <a:pt x="1839" y="4292"/>
                  <a:pt x="2414" y="4215"/>
                  <a:pt x="2501" y="3756"/>
                </a:cubicBezTo>
                <a:cubicBezTo>
                  <a:pt x="2284" y="2834"/>
                  <a:pt x="2444" y="2069"/>
                  <a:pt x="2444" y="2069"/>
                </a:cubicBezTo>
                <a:cubicBezTo>
                  <a:pt x="2444" y="2069"/>
                  <a:pt x="2163" y="918"/>
                  <a:pt x="1930" y="650"/>
                </a:cubicBezTo>
                <a:close/>
              </a:path>
            </a:pathLst>
          </a:custGeom>
          <a:solidFill>
            <a:srgbClr val="FCAB9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95" name="Google Shape;1195;p28"/>
          <p:cNvSpPr/>
          <p:nvPr/>
        </p:nvSpPr>
        <p:spPr>
          <a:xfrm flipH="1">
            <a:off x="3505549" y="2647344"/>
            <a:ext cx="767107" cy="451188"/>
          </a:xfrm>
          <a:custGeom>
            <a:avLst/>
            <a:gdLst/>
            <a:ahLst/>
            <a:cxnLst/>
            <a:rect l="l" t="t" r="r" b="b"/>
            <a:pathLst>
              <a:path w="2649" h="1558" extrusionOk="0">
                <a:moveTo>
                  <a:pt x="1978" y="615"/>
                </a:moveTo>
                <a:cubicBezTo>
                  <a:pt x="1809" y="1021"/>
                  <a:pt x="1303" y="1047"/>
                  <a:pt x="1303" y="1047"/>
                </a:cubicBezTo>
                <a:lnTo>
                  <a:pt x="1532" y="740"/>
                </a:lnTo>
                <a:cubicBezTo>
                  <a:pt x="1532" y="740"/>
                  <a:pt x="922" y="1311"/>
                  <a:pt x="165" y="1328"/>
                </a:cubicBezTo>
                <a:cubicBezTo>
                  <a:pt x="165" y="1328"/>
                  <a:pt x="1" y="1090"/>
                  <a:pt x="230" y="571"/>
                </a:cubicBezTo>
                <a:cubicBezTo>
                  <a:pt x="373" y="243"/>
                  <a:pt x="961" y="39"/>
                  <a:pt x="1498" y="18"/>
                </a:cubicBezTo>
                <a:cubicBezTo>
                  <a:pt x="2039" y="0"/>
                  <a:pt x="2311" y="173"/>
                  <a:pt x="2411" y="541"/>
                </a:cubicBezTo>
                <a:cubicBezTo>
                  <a:pt x="2510" y="909"/>
                  <a:pt x="2649" y="1359"/>
                  <a:pt x="2649" y="1359"/>
                </a:cubicBezTo>
                <a:lnTo>
                  <a:pt x="2484" y="1558"/>
                </a:lnTo>
                <a:cubicBezTo>
                  <a:pt x="2125" y="1419"/>
                  <a:pt x="1978" y="615"/>
                  <a:pt x="1978" y="61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96" name="Google Shape;1196;p28"/>
          <p:cNvSpPr/>
          <p:nvPr/>
        </p:nvSpPr>
        <p:spPr>
          <a:xfrm flipH="1">
            <a:off x="3400135" y="3018019"/>
            <a:ext cx="194600" cy="222118"/>
          </a:xfrm>
          <a:custGeom>
            <a:avLst/>
            <a:gdLst/>
            <a:ahLst/>
            <a:cxnLst/>
            <a:rect l="l" t="t" r="r" b="b"/>
            <a:pathLst>
              <a:path w="672" h="767" extrusionOk="0">
                <a:moveTo>
                  <a:pt x="585" y="511"/>
                </a:moveTo>
                <a:cubicBezTo>
                  <a:pt x="494" y="684"/>
                  <a:pt x="312" y="767"/>
                  <a:pt x="174" y="693"/>
                </a:cubicBezTo>
                <a:cubicBezTo>
                  <a:pt x="35" y="624"/>
                  <a:pt x="1" y="425"/>
                  <a:pt x="87" y="256"/>
                </a:cubicBezTo>
                <a:cubicBezTo>
                  <a:pt x="178" y="83"/>
                  <a:pt x="360" y="1"/>
                  <a:pt x="498" y="70"/>
                </a:cubicBezTo>
                <a:cubicBezTo>
                  <a:pt x="632" y="144"/>
                  <a:pt x="671" y="338"/>
                  <a:pt x="585" y="511"/>
                </a:cubicBezTo>
                <a:close/>
              </a:path>
            </a:pathLst>
          </a:custGeom>
          <a:solidFill>
            <a:srgbClr val="FCAB9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97" name="Google Shape;1197;p28"/>
          <p:cNvSpPr/>
          <p:nvPr/>
        </p:nvSpPr>
        <p:spPr>
          <a:xfrm flipH="1">
            <a:off x="3434016" y="3059429"/>
            <a:ext cx="109462" cy="129449"/>
          </a:xfrm>
          <a:custGeom>
            <a:avLst/>
            <a:gdLst/>
            <a:ahLst/>
            <a:cxnLst/>
            <a:rect l="l" t="t" r="r" b="b"/>
            <a:pathLst>
              <a:path w="378" h="447" extrusionOk="0">
                <a:moveTo>
                  <a:pt x="256" y="18"/>
                </a:moveTo>
                <a:cubicBezTo>
                  <a:pt x="200" y="1"/>
                  <a:pt x="131" y="18"/>
                  <a:pt x="74" y="61"/>
                </a:cubicBezTo>
                <a:cubicBezTo>
                  <a:pt x="44" y="83"/>
                  <a:pt x="27" y="104"/>
                  <a:pt x="14" y="130"/>
                </a:cubicBezTo>
                <a:cubicBezTo>
                  <a:pt x="1" y="165"/>
                  <a:pt x="1" y="204"/>
                  <a:pt x="23" y="230"/>
                </a:cubicBezTo>
                <a:cubicBezTo>
                  <a:pt x="36" y="256"/>
                  <a:pt x="61" y="269"/>
                  <a:pt x="83" y="282"/>
                </a:cubicBezTo>
                <a:cubicBezTo>
                  <a:pt x="100" y="286"/>
                  <a:pt x="118" y="295"/>
                  <a:pt x="126" y="308"/>
                </a:cubicBezTo>
                <a:cubicBezTo>
                  <a:pt x="144" y="325"/>
                  <a:pt x="144" y="351"/>
                  <a:pt x="135" y="373"/>
                </a:cubicBezTo>
                <a:cubicBezTo>
                  <a:pt x="122" y="390"/>
                  <a:pt x="96" y="403"/>
                  <a:pt x="74" y="399"/>
                </a:cubicBezTo>
                <a:cubicBezTo>
                  <a:pt x="61" y="394"/>
                  <a:pt x="49" y="403"/>
                  <a:pt x="44" y="416"/>
                </a:cubicBezTo>
                <a:cubicBezTo>
                  <a:pt x="44" y="429"/>
                  <a:pt x="53" y="442"/>
                  <a:pt x="66" y="446"/>
                </a:cubicBezTo>
                <a:cubicBezTo>
                  <a:pt x="79" y="446"/>
                  <a:pt x="92" y="446"/>
                  <a:pt x="109" y="446"/>
                </a:cubicBezTo>
                <a:cubicBezTo>
                  <a:pt x="135" y="438"/>
                  <a:pt x="161" y="420"/>
                  <a:pt x="178" y="394"/>
                </a:cubicBezTo>
                <a:cubicBezTo>
                  <a:pt x="200" y="355"/>
                  <a:pt x="191" y="308"/>
                  <a:pt x="161" y="273"/>
                </a:cubicBezTo>
                <a:cubicBezTo>
                  <a:pt x="148" y="256"/>
                  <a:pt x="126" y="247"/>
                  <a:pt x="109" y="234"/>
                </a:cubicBezTo>
                <a:cubicBezTo>
                  <a:pt x="87" y="226"/>
                  <a:pt x="70" y="217"/>
                  <a:pt x="61" y="204"/>
                </a:cubicBezTo>
                <a:cubicBezTo>
                  <a:pt x="53" y="191"/>
                  <a:pt x="53" y="169"/>
                  <a:pt x="61" y="152"/>
                </a:cubicBezTo>
                <a:cubicBezTo>
                  <a:pt x="61" y="143"/>
                  <a:pt x="70" y="135"/>
                  <a:pt x="74" y="130"/>
                </a:cubicBezTo>
                <a:cubicBezTo>
                  <a:pt x="96" y="122"/>
                  <a:pt x="126" y="122"/>
                  <a:pt x="148" y="135"/>
                </a:cubicBezTo>
                <a:cubicBezTo>
                  <a:pt x="170" y="152"/>
                  <a:pt x="183" y="178"/>
                  <a:pt x="183" y="200"/>
                </a:cubicBezTo>
                <a:cubicBezTo>
                  <a:pt x="183" y="217"/>
                  <a:pt x="196" y="226"/>
                  <a:pt x="209" y="226"/>
                </a:cubicBezTo>
                <a:cubicBezTo>
                  <a:pt x="209" y="226"/>
                  <a:pt x="213" y="226"/>
                  <a:pt x="213" y="226"/>
                </a:cubicBezTo>
                <a:cubicBezTo>
                  <a:pt x="226" y="221"/>
                  <a:pt x="235" y="213"/>
                  <a:pt x="230" y="200"/>
                </a:cubicBezTo>
                <a:cubicBezTo>
                  <a:pt x="230" y="156"/>
                  <a:pt x="209" y="122"/>
                  <a:pt x="174" y="96"/>
                </a:cubicBezTo>
                <a:cubicBezTo>
                  <a:pt x="161" y="87"/>
                  <a:pt x="148" y="83"/>
                  <a:pt x="135" y="78"/>
                </a:cubicBezTo>
                <a:cubicBezTo>
                  <a:pt x="170" y="61"/>
                  <a:pt x="209" y="53"/>
                  <a:pt x="243" y="66"/>
                </a:cubicBezTo>
                <a:cubicBezTo>
                  <a:pt x="286" y="74"/>
                  <a:pt x="325" y="117"/>
                  <a:pt x="317" y="165"/>
                </a:cubicBezTo>
                <a:cubicBezTo>
                  <a:pt x="312" y="178"/>
                  <a:pt x="321" y="191"/>
                  <a:pt x="334" y="195"/>
                </a:cubicBezTo>
                <a:cubicBezTo>
                  <a:pt x="347" y="195"/>
                  <a:pt x="360" y="187"/>
                  <a:pt x="364" y="174"/>
                </a:cubicBezTo>
                <a:cubicBezTo>
                  <a:pt x="377" y="109"/>
                  <a:pt x="330" y="35"/>
                  <a:pt x="256" y="18"/>
                </a:cubicBezTo>
                <a:close/>
              </a:path>
            </a:pathLst>
          </a:custGeom>
          <a:solidFill>
            <a:srgbClr val="D56C5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98" name="Google Shape;1198;p28"/>
          <p:cNvSpPr/>
          <p:nvPr/>
        </p:nvSpPr>
        <p:spPr>
          <a:xfrm flipH="1">
            <a:off x="3768499" y="3902713"/>
            <a:ext cx="1572731" cy="1257996"/>
          </a:xfrm>
          <a:custGeom>
            <a:avLst/>
            <a:gdLst/>
            <a:ahLst/>
            <a:cxnLst/>
            <a:rect l="l" t="t" r="r" b="b"/>
            <a:pathLst>
              <a:path w="5431" h="4344" extrusionOk="0">
                <a:moveTo>
                  <a:pt x="5032" y="736"/>
                </a:moveTo>
                <a:lnTo>
                  <a:pt x="5019" y="351"/>
                </a:lnTo>
                <a:lnTo>
                  <a:pt x="4673" y="0"/>
                </a:lnTo>
                <a:cubicBezTo>
                  <a:pt x="4673" y="0"/>
                  <a:pt x="4565" y="126"/>
                  <a:pt x="4478" y="351"/>
                </a:cubicBezTo>
                <a:lnTo>
                  <a:pt x="3358" y="3159"/>
                </a:lnTo>
                <a:lnTo>
                  <a:pt x="303" y="2882"/>
                </a:lnTo>
                <a:lnTo>
                  <a:pt x="1" y="3448"/>
                </a:lnTo>
                <a:cubicBezTo>
                  <a:pt x="1" y="3448"/>
                  <a:pt x="2917" y="4344"/>
                  <a:pt x="3756" y="4206"/>
                </a:cubicBezTo>
                <a:cubicBezTo>
                  <a:pt x="4595" y="4071"/>
                  <a:pt x="5430" y="1095"/>
                  <a:pt x="5430" y="1095"/>
                </a:cubicBezTo>
                <a:close/>
              </a:path>
            </a:pathLst>
          </a:custGeom>
          <a:solidFill>
            <a:srgbClr val="FCAB9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199" name="Google Shape;1199;p28"/>
          <p:cNvSpPr/>
          <p:nvPr/>
        </p:nvSpPr>
        <p:spPr>
          <a:xfrm flipH="1">
            <a:off x="5121728" y="4705744"/>
            <a:ext cx="713246" cy="378789"/>
          </a:xfrm>
          <a:custGeom>
            <a:avLst/>
            <a:gdLst/>
            <a:ahLst/>
            <a:cxnLst/>
            <a:rect l="l" t="t" r="r" b="b"/>
            <a:pathLst>
              <a:path w="2463" h="1308" extrusionOk="0">
                <a:moveTo>
                  <a:pt x="2026" y="109"/>
                </a:moveTo>
                <a:cubicBezTo>
                  <a:pt x="2026" y="109"/>
                  <a:pt x="1139" y="0"/>
                  <a:pt x="953" y="39"/>
                </a:cubicBezTo>
                <a:cubicBezTo>
                  <a:pt x="771" y="74"/>
                  <a:pt x="1" y="515"/>
                  <a:pt x="31" y="567"/>
                </a:cubicBezTo>
                <a:cubicBezTo>
                  <a:pt x="62" y="623"/>
                  <a:pt x="793" y="334"/>
                  <a:pt x="793" y="334"/>
                </a:cubicBezTo>
                <a:cubicBezTo>
                  <a:pt x="793" y="334"/>
                  <a:pt x="126" y="861"/>
                  <a:pt x="187" y="926"/>
                </a:cubicBezTo>
                <a:cubicBezTo>
                  <a:pt x="243" y="996"/>
                  <a:pt x="879" y="554"/>
                  <a:pt x="879" y="554"/>
                </a:cubicBezTo>
                <a:cubicBezTo>
                  <a:pt x="879" y="554"/>
                  <a:pt x="485" y="1034"/>
                  <a:pt x="529" y="1082"/>
                </a:cubicBezTo>
                <a:cubicBezTo>
                  <a:pt x="572" y="1134"/>
                  <a:pt x="1113" y="684"/>
                  <a:pt x="1113" y="684"/>
                </a:cubicBezTo>
                <a:cubicBezTo>
                  <a:pt x="1113" y="684"/>
                  <a:pt x="685" y="1216"/>
                  <a:pt x="762" y="1264"/>
                </a:cubicBezTo>
                <a:cubicBezTo>
                  <a:pt x="840" y="1307"/>
                  <a:pt x="1359" y="775"/>
                  <a:pt x="1359" y="775"/>
                </a:cubicBezTo>
                <a:cubicBezTo>
                  <a:pt x="1359" y="775"/>
                  <a:pt x="1744" y="1216"/>
                  <a:pt x="2463" y="671"/>
                </a:cubicBezTo>
                <a:close/>
              </a:path>
            </a:pathLst>
          </a:custGeom>
          <a:solidFill>
            <a:srgbClr val="FCAB9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200" name="Google Shape;1200;p28"/>
          <p:cNvSpPr/>
          <p:nvPr/>
        </p:nvSpPr>
        <p:spPr>
          <a:xfrm flipH="1">
            <a:off x="5292001" y="4743391"/>
            <a:ext cx="204447" cy="140453"/>
          </a:xfrm>
          <a:custGeom>
            <a:avLst/>
            <a:gdLst/>
            <a:ahLst/>
            <a:cxnLst/>
            <a:rect l="l" t="t" r="r" b="b"/>
            <a:pathLst>
              <a:path w="706" h="485" extrusionOk="0">
                <a:moveTo>
                  <a:pt x="688" y="485"/>
                </a:moveTo>
                <a:lnTo>
                  <a:pt x="688" y="485"/>
                </a:lnTo>
                <a:cubicBezTo>
                  <a:pt x="636" y="485"/>
                  <a:pt x="584" y="468"/>
                  <a:pt x="545" y="433"/>
                </a:cubicBezTo>
                <a:cubicBezTo>
                  <a:pt x="511" y="403"/>
                  <a:pt x="485" y="359"/>
                  <a:pt x="476" y="312"/>
                </a:cubicBezTo>
                <a:cubicBezTo>
                  <a:pt x="325" y="269"/>
                  <a:pt x="0" y="165"/>
                  <a:pt x="13" y="82"/>
                </a:cubicBezTo>
                <a:cubicBezTo>
                  <a:pt x="26" y="0"/>
                  <a:pt x="350" y="18"/>
                  <a:pt x="489" y="31"/>
                </a:cubicBezTo>
                <a:cubicBezTo>
                  <a:pt x="502" y="31"/>
                  <a:pt x="506" y="39"/>
                  <a:pt x="506" y="52"/>
                </a:cubicBezTo>
                <a:cubicBezTo>
                  <a:pt x="506" y="61"/>
                  <a:pt x="498" y="69"/>
                  <a:pt x="489" y="65"/>
                </a:cubicBezTo>
                <a:cubicBezTo>
                  <a:pt x="264" y="48"/>
                  <a:pt x="52" y="57"/>
                  <a:pt x="48" y="87"/>
                </a:cubicBezTo>
                <a:cubicBezTo>
                  <a:pt x="43" y="121"/>
                  <a:pt x="251" y="212"/>
                  <a:pt x="493" y="281"/>
                </a:cubicBezTo>
                <a:cubicBezTo>
                  <a:pt x="502" y="281"/>
                  <a:pt x="506" y="290"/>
                  <a:pt x="506" y="294"/>
                </a:cubicBezTo>
                <a:cubicBezTo>
                  <a:pt x="515" y="338"/>
                  <a:pt x="537" y="377"/>
                  <a:pt x="571" y="407"/>
                </a:cubicBezTo>
                <a:cubicBezTo>
                  <a:pt x="601" y="433"/>
                  <a:pt x="645" y="450"/>
                  <a:pt x="688" y="450"/>
                </a:cubicBezTo>
                <a:cubicBezTo>
                  <a:pt x="697" y="450"/>
                  <a:pt x="705" y="459"/>
                  <a:pt x="705" y="468"/>
                </a:cubicBezTo>
                <a:cubicBezTo>
                  <a:pt x="705" y="481"/>
                  <a:pt x="697" y="485"/>
                  <a:pt x="688" y="485"/>
                </a:cubicBezTo>
                <a:close/>
              </a:path>
            </a:pathLst>
          </a:custGeom>
          <a:solidFill>
            <a:srgbClr val="D56C5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201" name="Google Shape;1201;p28"/>
          <p:cNvSpPr/>
          <p:nvPr/>
        </p:nvSpPr>
        <p:spPr>
          <a:xfrm flipH="1">
            <a:off x="3311234" y="3875203"/>
            <a:ext cx="445090" cy="814628"/>
          </a:xfrm>
          <a:custGeom>
            <a:avLst/>
            <a:gdLst/>
            <a:ahLst/>
            <a:cxnLst/>
            <a:rect l="l" t="t" r="r" b="b"/>
            <a:pathLst>
              <a:path w="1537" h="2813" extrusionOk="0">
                <a:moveTo>
                  <a:pt x="1394" y="0"/>
                </a:moveTo>
                <a:cubicBezTo>
                  <a:pt x="662" y="389"/>
                  <a:pt x="0" y="2306"/>
                  <a:pt x="0" y="2306"/>
                </a:cubicBezTo>
                <a:lnTo>
                  <a:pt x="1303" y="2812"/>
                </a:lnTo>
                <a:cubicBezTo>
                  <a:pt x="1424" y="1705"/>
                  <a:pt x="1536" y="619"/>
                  <a:pt x="1394" y="0"/>
                </a:cubicBezTo>
                <a:close/>
              </a:path>
            </a:pathLst>
          </a:custGeom>
          <a:solidFill>
            <a:srgbClr val="03BAB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202" name="Google Shape;1202;p28"/>
          <p:cNvSpPr/>
          <p:nvPr/>
        </p:nvSpPr>
        <p:spPr>
          <a:xfrm flipH="1">
            <a:off x="2426846" y="3644690"/>
            <a:ext cx="1561148" cy="2323123"/>
          </a:xfrm>
          <a:custGeom>
            <a:avLst/>
            <a:gdLst/>
            <a:ahLst/>
            <a:cxnLst/>
            <a:rect l="l" t="t" r="r" b="b"/>
            <a:pathLst>
              <a:path w="5391" h="8022" extrusionOk="0">
                <a:moveTo>
                  <a:pt x="800" y="320"/>
                </a:moveTo>
                <a:cubicBezTo>
                  <a:pt x="476" y="476"/>
                  <a:pt x="208" y="666"/>
                  <a:pt x="0" y="891"/>
                </a:cubicBezTo>
                <a:cubicBezTo>
                  <a:pt x="0" y="891"/>
                  <a:pt x="965" y="3842"/>
                  <a:pt x="1276" y="7857"/>
                </a:cubicBezTo>
                <a:cubicBezTo>
                  <a:pt x="3773" y="8021"/>
                  <a:pt x="5391" y="6827"/>
                  <a:pt x="5391" y="6827"/>
                </a:cubicBezTo>
                <a:cubicBezTo>
                  <a:pt x="4214" y="3158"/>
                  <a:pt x="2648" y="56"/>
                  <a:pt x="2648" y="56"/>
                </a:cubicBezTo>
                <a:cubicBezTo>
                  <a:pt x="2315" y="4"/>
                  <a:pt x="1990" y="0"/>
                  <a:pt x="1674" y="43"/>
                </a:cubicBezTo>
                <a:close/>
              </a:path>
            </a:pathLst>
          </a:custGeom>
          <a:solidFill>
            <a:srgbClr val="FCAB9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203" name="Google Shape;1203;p28"/>
          <p:cNvSpPr/>
          <p:nvPr/>
        </p:nvSpPr>
        <p:spPr>
          <a:xfrm flipH="1">
            <a:off x="2385434" y="3648454"/>
            <a:ext cx="1526398" cy="2440698"/>
          </a:xfrm>
          <a:custGeom>
            <a:avLst/>
            <a:gdLst/>
            <a:ahLst/>
            <a:cxnLst/>
            <a:rect l="l" t="t" r="r" b="b"/>
            <a:pathLst>
              <a:path w="5271" h="8428" extrusionOk="0">
                <a:moveTo>
                  <a:pt x="5271" y="6918"/>
                </a:moveTo>
                <a:cubicBezTo>
                  <a:pt x="4050" y="7978"/>
                  <a:pt x="2329" y="8428"/>
                  <a:pt x="732" y="8142"/>
                </a:cubicBezTo>
                <a:cubicBezTo>
                  <a:pt x="754" y="6464"/>
                  <a:pt x="412" y="4101"/>
                  <a:pt x="200" y="3145"/>
                </a:cubicBezTo>
                <a:cubicBezTo>
                  <a:pt x="382" y="2306"/>
                  <a:pt x="373" y="1410"/>
                  <a:pt x="1" y="636"/>
                </a:cubicBezTo>
                <a:cubicBezTo>
                  <a:pt x="83" y="549"/>
                  <a:pt x="204" y="489"/>
                  <a:pt x="312" y="428"/>
                </a:cubicBezTo>
                <a:cubicBezTo>
                  <a:pt x="338" y="757"/>
                  <a:pt x="473" y="1064"/>
                  <a:pt x="646" y="1350"/>
                </a:cubicBezTo>
                <a:cubicBezTo>
                  <a:pt x="723" y="1484"/>
                  <a:pt x="819" y="1609"/>
                  <a:pt x="948" y="1692"/>
                </a:cubicBezTo>
                <a:cubicBezTo>
                  <a:pt x="1078" y="1774"/>
                  <a:pt x="1247" y="1808"/>
                  <a:pt x="1390" y="1752"/>
                </a:cubicBezTo>
                <a:cubicBezTo>
                  <a:pt x="1593" y="1670"/>
                  <a:pt x="1684" y="1432"/>
                  <a:pt x="1727" y="1216"/>
                </a:cubicBezTo>
                <a:cubicBezTo>
                  <a:pt x="1814" y="805"/>
                  <a:pt x="1801" y="407"/>
                  <a:pt x="1710" y="0"/>
                </a:cubicBezTo>
                <a:lnTo>
                  <a:pt x="1995" y="0"/>
                </a:lnTo>
                <a:cubicBezTo>
                  <a:pt x="2008" y="917"/>
                  <a:pt x="2610" y="1770"/>
                  <a:pt x="3453" y="2133"/>
                </a:cubicBezTo>
                <a:cubicBezTo>
                  <a:pt x="4141" y="3682"/>
                  <a:pt x="4799" y="5291"/>
                  <a:pt x="5271" y="69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204" name="Google Shape;1204;p28"/>
          <p:cNvSpPr/>
          <p:nvPr/>
        </p:nvSpPr>
        <p:spPr>
          <a:xfrm flipH="1">
            <a:off x="2143628" y="3660908"/>
            <a:ext cx="1091442" cy="1384548"/>
          </a:xfrm>
          <a:custGeom>
            <a:avLst/>
            <a:gdLst/>
            <a:ahLst/>
            <a:cxnLst/>
            <a:rect l="l" t="t" r="r" b="b"/>
            <a:pathLst>
              <a:path w="3769" h="4781" extrusionOk="0">
                <a:moveTo>
                  <a:pt x="3505" y="1125"/>
                </a:moveTo>
                <a:cubicBezTo>
                  <a:pt x="3241" y="316"/>
                  <a:pt x="48" y="0"/>
                  <a:pt x="48" y="0"/>
                </a:cubicBezTo>
                <a:lnTo>
                  <a:pt x="0" y="104"/>
                </a:lnTo>
                <a:cubicBezTo>
                  <a:pt x="35" y="459"/>
                  <a:pt x="130" y="904"/>
                  <a:pt x="281" y="1220"/>
                </a:cubicBezTo>
                <a:lnTo>
                  <a:pt x="2375" y="1618"/>
                </a:lnTo>
                <a:lnTo>
                  <a:pt x="1389" y="4569"/>
                </a:lnTo>
                <a:lnTo>
                  <a:pt x="1999" y="4781"/>
                </a:lnTo>
                <a:cubicBezTo>
                  <a:pt x="1999" y="4781"/>
                  <a:pt x="3769" y="1930"/>
                  <a:pt x="3505" y="1125"/>
                </a:cubicBezTo>
                <a:close/>
              </a:path>
            </a:pathLst>
          </a:custGeom>
          <a:solidFill>
            <a:srgbClr val="FCAB9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sp>
        <p:nvSpPr>
          <p:cNvPr id="1205" name="Google Shape;1205;p28"/>
          <p:cNvSpPr/>
          <p:nvPr/>
        </p:nvSpPr>
        <p:spPr>
          <a:xfrm flipH="1">
            <a:off x="2545857" y="4893687"/>
            <a:ext cx="403680" cy="659406"/>
          </a:xfrm>
          <a:custGeom>
            <a:avLst/>
            <a:gdLst/>
            <a:ahLst/>
            <a:cxnLst/>
            <a:rect l="l" t="t" r="r" b="b"/>
            <a:pathLst>
              <a:path w="1394" h="2277" extrusionOk="0">
                <a:moveTo>
                  <a:pt x="438" y="230"/>
                </a:moveTo>
                <a:cubicBezTo>
                  <a:pt x="438" y="230"/>
                  <a:pt x="48" y="1034"/>
                  <a:pt x="22" y="1220"/>
                </a:cubicBezTo>
                <a:cubicBezTo>
                  <a:pt x="1" y="1407"/>
                  <a:pt x="165" y="2276"/>
                  <a:pt x="226" y="2263"/>
                </a:cubicBezTo>
                <a:cubicBezTo>
                  <a:pt x="286" y="2254"/>
                  <a:pt x="252" y="1471"/>
                  <a:pt x="252" y="1471"/>
                </a:cubicBezTo>
                <a:cubicBezTo>
                  <a:pt x="252" y="1471"/>
                  <a:pt x="533" y="2267"/>
                  <a:pt x="615" y="2237"/>
                </a:cubicBezTo>
                <a:cubicBezTo>
                  <a:pt x="697" y="2203"/>
                  <a:pt x="490" y="1458"/>
                  <a:pt x="490" y="1458"/>
                </a:cubicBezTo>
                <a:cubicBezTo>
                  <a:pt x="490" y="1458"/>
                  <a:pt x="810" y="1986"/>
                  <a:pt x="875" y="1960"/>
                </a:cubicBezTo>
                <a:cubicBezTo>
                  <a:pt x="935" y="1939"/>
                  <a:pt x="689" y="1281"/>
                  <a:pt x="689" y="1281"/>
                </a:cubicBezTo>
                <a:cubicBezTo>
                  <a:pt x="689" y="1281"/>
                  <a:pt x="1048" y="1861"/>
                  <a:pt x="1117" y="1800"/>
                </a:cubicBezTo>
                <a:cubicBezTo>
                  <a:pt x="1186" y="1740"/>
                  <a:pt x="849" y="1073"/>
                  <a:pt x="849" y="1073"/>
                </a:cubicBezTo>
                <a:cubicBezTo>
                  <a:pt x="849" y="1073"/>
                  <a:pt x="1394" y="857"/>
                  <a:pt x="1108" y="0"/>
                </a:cubicBezTo>
                <a:close/>
              </a:path>
            </a:pathLst>
          </a:custGeom>
          <a:solidFill>
            <a:srgbClr val="FCAB98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975144-0274-4CCD-BCC5-9B38C64460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0904924"/>
              </p:ext>
            </p:extLst>
          </p:nvPr>
        </p:nvGraphicFramePr>
        <p:xfrm>
          <a:off x="6722401" y="3401367"/>
          <a:ext cx="10648651" cy="4440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4" name="Group 83">
            <a:extLst>
              <a:ext uri="{FF2B5EF4-FFF2-40B4-BE49-F238E27FC236}">
                <a16:creationId xmlns:a16="http://schemas.microsoft.com/office/drawing/2014/main" id="{4755FCDD-369F-4849-B998-C2A755474E78}"/>
              </a:ext>
            </a:extLst>
          </p:cNvPr>
          <p:cNvGrpSpPr/>
          <p:nvPr/>
        </p:nvGrpSpPr>
        <p:grpSpPr>
          <a:xfrm>
            <a:off x="4099486" y="349211"/>
            <a:ext cx="10237461" cy="2039544"/>
            <a:chOff x="916470" y="3504813"/>
            <a:chExt cx="7608551" cy="2057680"/>
          </a:xfrm>
        </p:grpSpPr>
        <p:pic>
          <p:nvPicPr>
            <p:cNvPr id="85" name="Picture 7">
              <a:extLst>
                <a:ext uri="{FF2B5EF4-FFF2-40B4-BE49-F238E27FC236}">
                  <a16:creationId xmlns:a16="http://schemas.microsoft.com/office/drawing/2014/main" id="{A4F2714D-2E30-4CE3-8C66-848C0D98D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080828" y="3504813"/>
              <a:ext cx="7286758" cy="2057680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DDFA366-0574-4AEA-9934-F99539A7591C}"/>
                </a:ext>
              </a:extLst>
            </p:cNvPr>
            <p:cNvSpPr txBox="1"/>
            <p:nvPr/>
          </p:nvSpPr>
          <p:spPr>
            <a:xfrm>
              <a:off x="916470" y="3757611"/>
              <a:ext cx="7608551" cy="12966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11314"/>
                </a:lnSpc>
                <a:defRPr/>
              </a:pPr>
              <a:r>
                <a:rPr lang="en-US" sz="6600" b="1" spc="4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 TIẾT HỌC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8427251-C1AF-46C9-A644-0EB97F70D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B8427251-C1AF-46C9-A644-0EB97F70D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B8427251-C1AF-46C9-A644-0EB97F70D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graphicEl>
                                              <a:dgm id="{B8427251-C1AF-46C9-A644-0EB97F70D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EB8BA8-AAD9-47CF-BC56-3106C9D0A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graphicEl>
                                              <a:dgm id="{D1EB8BA8-AAD9-47CF-BC56-3106C9D0AF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graphicEl>
                                              <a:dgm id="{D1EB8BA8-AAD9-47CF-BC56-3106C9D0A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graphicEl>
                                              <a:dgm id="{D1EB8BA8-AAD9-47CF-BC56-3106C9D0A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8188996-0AB6-47D9-A4EE-E9F172A2ED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graphicEl>
                                              <a:dgm id="{48188996-0AB6-47D9-A4EE-E9F172A2ED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graphicEl>
                                              <a:dgm id="{48188996-0AB6-47D9-A4EE-E9F172A2ED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dgm id="{48188996-0AB6-47D9-A4EE-E9F172A2ED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BE4631-6500-40A1-B9B6-F827C8EF67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graphicEl>
                                              <a:dgm id="{0ABE4631-6500-40A1-B9B6-F827C8EF67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graphicEl>
                                              <a:dgm id="{0ABE4631-6500-40A1-B9B6-F827C8EF67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graphicEl>
                                              <a:dgm id="{0ABE4631-6500-40A1-B9B6-F827C8EF67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B7500F-3CB1-4871-8DA3-EC10135DCED8}"/>
              </a:ext>
            </a:extLst>
          </p:cNvPr>
          <p:cNvGrpSpPr/>
          <p:nvPr/>
        </p:nvGrpSpPr>
        <p:grpSpPr>
          <a:xfrm rot="19810791">
            <a:off x="-655860" y="5168679"/>
            <a:ext cx="23966060" cy="12313057"/>
            <a:chOff x="-4445107" y="4849544"/>
            <a:chExt cx="23966060" cy="1231305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3A921C6-A8DB-421B-B445-4455F6E61D4B}"/>
                </a:ext>
              </a:extLst>
            </p:cNvPr>
            <p:cNvSpPr/>
            <p:nvPr/>
          </p:nvSpPr>
          <p:spPr>
            <a:xfrm rot="779811">
              <a:off x="-4445107" y="4849544"/>
              <a:ext cx="8381791" cy="6456361"/>
            </a:xfrm>
            <a:prstGeom prst="rect">
              <a:avLst/>
            </a:prstGeom>
            <a:solidFill>
              <a:srgbClr val="5E85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87E11C6-89CC-47E4-B096-A03757EB273B}"/>
                </a:ext>
              </a:extLst>
            </p:cNvPr>
            <p:cNvSpPr/>
            <p:nvPr/>
          </p:nvSpPr>
          <p:spPr>
            <a:xfrm rot="758598">
              <a:off x="3462773" y="7588951"/>
              <a:ext cx="16058180" cy="9573650"/>
            </a:xfrm>
            <a:prstGeom prst="rect">
              <a:avLst/>
            </a:prstGeom>
            <a:solidFill>
              <a:srgbClr val="F8B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7358" y="4378447"/>
            <a:ext cx="4436107" cy="592468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8CA9F42-395C-B99E-9F98-C8132BD5D24F}"/>
              </a:ext>
            </a:extLst>
          </p:cNvPr>
          <p:cNvGrpSpPr/>
          <p:nvPr/>
        </p:nvGrpSpPr>
        <p:grpSpPr>
          <a:xfrm>
            <a:off x="3199661" y="392350"/>
            <a:ext cx="12039600" cy="2853054"/>
            <a:chOff x="961954" y="3484975"/>
            <a:chExt cx="7608551" cy="2057680"/>
          </a:xfrm>
        </p:grpSpPr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DA691B5E-7067-D570-790E-A7FC25F2F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2908" y="3484975"/>
              <a:ext cx="7187583" cy="20576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0EC865-C831-EDD5-A718-17961928A540}"/>
                </a:ext>
              </a:extLst>
            </p:cNvPr>
            <p:cNvSpPr txBox="1"/>
            <p:nvPr/>
          </p:nvSpPr>
          <p:spPr>
            <a:xfrm>
              <a:off x="961954" y="3970316"/>
              <a:ext cx="7608551" cy="9355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13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4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 CHUNG</a:t>
              </a:r>
            </a:p>
          </p:txBody>
        </p:sp>
      </p:grpSp>
      <p:pic>
        <p:nvPicPr>
          <p:cNvPr id="24" name="Picture 18">
            <a:extLst>
              <a:ext uri="{FF2B5EF4-FFF2-40B4-BE49-F238E27FC236}">
                <a16:creationId xmlns:a16="http://schemas.microsoft.com/office/drawing/2014/main" id="{3A965306-B89B-23EB-CC6B-C1AADC2711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70364" y="5622244"/>
            <a:ext cx="1327415" cy="3257459"/>
          </a:xfrm>
          <a:prstGeom prst="rect">
            <a:avLst/>
          </a:prstGeom>
        </p:spPr>
      </p:pic>
      <p:pic>
        <p:nvPicPr>
          <p:cNvPr id="25" name="Picture 19">
            <a:extLst>
              <a:ext uri="{FF2B5EF4-FFF2-40B4-BE49-F238E27FC236}">
                <a16:creationId xmlns:a16="http://schemas.microsoft.com/office/drawing/2014/main" id="{541C819E-40FB-677C-5311-D624C156B3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53279" y="5450843"/>
            <a:ext cx="4081780" cy="2357228"/>
          </a:xfrm>
          <a:prstGeom prst="rect">
            <a:avLst/>
          </a:prstGeom>
        </p:spPr>
      </p:pic>
      <p:grpSp>
        <p:nvGrpSpPr>
          <p:cNvPr id="19" name="Google Shape;20896;p39">
            <a:extLst>
              <a:ext uri="{FF2B5EF4-FFF2-40B4-BE49-F238E27FC236}">
                <a16:creationId xmlns:a16="http://schemas.microsoft.com/office/drawing/2014/main" id="{85C71AC8-4AEE-4194-95D2-737562494248}"/>
              </a:ext>
            </a:extLst>
          </p:cNvPr>
          <p:cNvGrpSpPr/>
          <p:nvPr/>
        </p:nvGrpSpPr>
        <p:grpSpPr>
          <a:xfrm flipH="1">
            <a:off x="14751593" y="1839564"/>
            <a:ext cx="3417918" cy="7026345"/>
            <a:chOff x="458791" y="603638"/>
            <a:chExt cx="2210568" cy="4764803"/>
          </a:xfrm>
        </p:grpSpPr>
        <p:grpSp>
          <p:nvGrpSpPr>
            <p:cNvPr id="20" name="Google Shape;20897;p39">
              <a:extLst>
                <a:ext uri="{FF2B5EF4-FFF2-40B4-BE49-F238E27FC236}">
                  <a16:creationId xmlns:a16="http://schemas.microsoft.com/office/drawing/2014/main" id="{2E229A2A-3814-4BB6-8ED7-05D1C96E5EB3}"/>
                </a:ext>
              </a:extLst>
            </p:cNvPr>
            <p:cNvGrpSpPr/>
            <p:nvPr/>
          </p:nvGrpSpPr>
          <p:grpSpPr>
            <a:xfrm>
              <a:off x="458791" y="603638"/>
              <a:ext cx="2210568" cy="4764803"/>
              <a:chOff x="1241400" y="5627100"/>
              <a:chExt cx="1370725" cy="2954550"/>
            </a:xfrm>
          </p:grpSpPr>
          <p:sp>
            <p:nvSpPr>
              <p:cNvPr id="31" name="Google Shape;20898;p39">
                <a:extLst>
                  <a:ext uri="{FF2B5EF4-FFF2-40B4-BE49-F238E27FC236}">
                    <a16:creationId xmlns:a16="http://schemas.microsoft.com/office/drawing/2014/main" id="{E5E5B1B6-FD5B-4348-8639-32B4C289115D}"/>
                  </a:ext>
                </a:extLst>
              </p:cNvPr>
              <p:cNvSpPr/>
              <p:nvPr/>
            </p:nvSpPr>
            <p:spPr>
              <a:xfrm>
                <a:off x="1241400" y="6224800"/>
                <a:ext cx="580750" cy="2356850"/>
              </a:xfrm>
              <a:custGeom>
                <a:avLst/>
                <a:gdLst/>
                <a:ahLst/>
                <a:cxnLst/>
                <a:rect l="l" t="t" r="r" b="b"/>
                <a:pathLst>
                  <a:path w="23230" h="94274" extrusionOk="0">
                    <a:moveTo>
                      <a:pt x="16919" y="0"/>
                    </a:moveTo>
                    <a:lnTo>
                      <a:pt x="0" y="16014"/>
                    </a:lnTo>
                    <a:lnTo>
                      <a:pt x="453" y="92166"/>
                    </a:lnTo>
                    <a:lnTo>
                      <a:pt x="6763" y="94274"/>
                    </a:lnTo>
                    <a:lnTo>
                      <a:pt x="6310" y="18122"/>
                    </a:lnTo>
                    <a:lnTo>
                      <a:pt x="23229" y="2108"/>
                    </a:lnTo>
                    <a:lnTo>
                      <a:pt x="16919" y="0"/>
                    </a:lnTo>
                    <a:close/>
                  </a:path>
                </a:pathLst>
              </a:custGeom>
              <a:solidFill>
                <a:srgbClr val="E7D7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0899;p39">
                <a:extLst>
                  <a:ext uri="{FF2B5EF4-FFF2-40B4-BE49-F238E27FC236}">
                    <a16:creationId xmlns:a16="http://schemas.microsoft.com/office/drawing/2014/main" id="{A84C4CCF-B5FF-445E-8FD1-4152366AE4E7}"/>
                  </a:ext>
                </a:extLst>
              </p:cNvPr>
              <p:cNvSpPr/>
              <p:nvPr/>
            </p:nvSpPr>
            <p:spPr>
              <a:xfrm>
                <a:off x="1324150" y="6348325"/>
                <a:ext cx="328025" cy="223332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89333" extrusionOk="0">
                    <a:moveTo>
                      <a:pt x="12287" y="0"/>
                    </a:moveTo>
                    <a:lnTo>
                      <a:pt x="0" y="12050"/>
                    </a:lnTo>
                    <a:lnTo>
                      <a:pt x="476" y="88345"/>
                    </a:lnTo>
                    <a:lnTo>
                      <a:pt x="3453" y="89333"/>
                    </a:lnTo>
                    <a:lnTo>
                      <a:pt x="3453" y="89333"/>
                    </a:lnTo>
                    <a:lnTo>
                      <a:pt x="3000" y="13181"/>
                    </a:lnTo>
                    <a:lnTo>
                      <a:pt x="13121" y="3596"/>
                    </a:lnTo>
                    <a:lnTo>
                      <a:pt x="12287" y="0"/>
                    </a:lnTo>
                    <a:close/>
                  </a:path>
                </a:pathLst>
              </a:custGeom>
              <a:solidFill>
                <a:srgbClr val="DAB7A6">
                  <a:alpha val="452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0900;p39">
                <a:extLst>
                  <a:ext uri="{FF2B5EF4-FFF2-40B4-BE49-F238E27FC236}">
                    <a16:creationId xmlns:a16="http://schemas.microsoft.com/office/drawing/2014/main" id="{5D457F52-15F6-40B0-B822-E500E2336158}"/>
                  </a:ext>
                </a:extLst>
              </p:cNvPr>
              <p:cNvSpPr/>
              <p:nvPr/>
            </p:nvSpPr>
            <p:spPr>
              <a:xfrm>
                <a:off x="1267575" y="5627100"/>
                <a:ext cx="1144225" cy="861750"/>
              </a:xfrm>
              <a:custGeom>
                <a:avLst/>
                <a:gdLst/>
                <a:ahLst/>
                <a:cxnLst/>
                <a:rect l="l" t="t" r="r" b="b"/>
                <a:pathLst>
                  <a:path w="45769" h="34470" extrusionOk="0">
                    <a:moveTo>
                      <a:pt x="1" y="1"/>
                    </a:moveTo>
                    <a:lnTo>
                      <a:pt x="942" y="32564"/>
                    </a:lnTo>
                    <a:lnTo>
                      <a:pt x="45769" y="34469"/>
                    </a:lnTo>
                    <a:lnTo>
                      <a:pt x="44852" y="24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7D7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0901;p39">
                <a:extLst>
                  <a:ext uri="{FF2B5EF4-FFF2-40B4-BE49-F238E27FC236}">
                    <a16:creationId xmlns:a16="http://schemas.microsoft.com/office/drawing/2014/main" id="{770AC6F4-B5A9-40BE-9347-ECBBC8F92374}"/>
                  </a:ext>
                </a:extLst>
              </p:cNvPr>
              <p:cNvSpPr/>
              <p:nvPr/>
            </p:nvSpPr>
            <p:spPr>
              <a:xfrm>
                <a:off x="1399150" y="5708925"/>
                <a:ext cx="931100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37244" h="28208" extrusionOk="0">
                    <a:moveTo>
                      <a:pt x="715" y="692"/>
                    </a:moveTo>
                    <a:lnTo>
                      <a:pt x="35862" y="2609"/>
                    </a:lnTo>
                    <a:lnTo>
                      <a:pt x="36588" y="27517"/>
                    </a:lnTo>
                    <a:lnTo>
                      <a:pt x="1441" y="26029"/>
                    </a:lnTo>
                    <a:lnTo>
                      <a:pt x="715" y="692"/>
                    </a:lnTo>
                    <a:close/>
                    <a:moveTo>
                      <a:pt x="328" y="0"/>
                    </a:moveTo>
                    <a:cubicBezTo>
                      <a:pt x="245" y="0"/>
                      <a:pt x="170" y="44"/>
                      <a:pt x="96" y="97"/>
                    </a:cubicBezTo>
                    <a:cubicBezTo>
                      <a:pt x="24" y="169"/>
                      <a:pt x="0" y="252"/>
                      <a:pt x="0" y="347"/>
                    </a:cubicBezTo>
                    <a:lnTo>
                      <a:pt x="751" y="26362"/>
                    </a:lnTo>
                    <a:cubicBezTo>
                      <a:pt x="774" y="26541"/>
                      <a:pt x="905" y="26672"/>
                      <a:pt x="1084" y="26684"/>
                    </a:cubicBezTo>
                    <a:lnTo>
                      <a:pt x="36910" y="28208"/>
                    </a:lnTo>
                    <a:lnTo>
                      <a:pt x="36934" y="28208"/>
                    </a:lnTo>
                    <a:cubicBezTo>
                      <a:pt x="37029" y="28208"/>
                      <a:pt x="37100" y="28172"/>
                      <a:pt x="37148" y="28113"/>
                    </a:cubicBezTo>
                    <a:cubicBezTo>
                      <a:pt x="37219" y="28041"/>
                      <a:pt x="37243" y="27958"/>
                      <a:pt x="37243" y="27862"/>
                    </a:cubicBezTo>
                    <a:lnTo>
                      <a:pt x="36505" y="2276"/>
                    </a:lnTo>
                    <a:cubicBezTo>
                      <a:pt x="36505" y="2097"/>
                      <a:pt x="36374" y="1966"/>
                      <a:pt x="36195" y="1955"/>
                    </a:cubicBezTo>
                    <a:lnTo>
                      <a:pt x="358" y="2"/>
                    </a:lnTo>
                    <a:cubicBezTo>
                      <a:pt x="348" y="1"/>
                      <a:pt x="338" y="0"/>
                      <a:pt x="3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0902;p39">
                <a:extLst>
                  <a:ext uri="{FF2B5EF4-FFF2-40B4-BE49-F238E27FC236}">
                    <a16:creationId xmlns:a16="http://schemas.microsoft.com/office/drawing/2014/main" id="{A0A189B0-2765-483A-8FAD-2B4FD5186462}"/>
                  </a:ext>
                </a:extLst>
              </p:cNvPr>
              <p:cNvSpPr/>
              <p:nvPr/>
            </p:nvSpPr>
            <p:spPr>
              <a:xfrm>
                <a:off x="1267575" y="5627100"/>
                <a:ext cx="1144225" cy="861750"/>
              </a:xfrm>
              <a:custGeom>
                <a:avLst/>
                <a:gdLst/>
                <a:ahLst/>
                <a:cxnLst/>
                <a:rect l="l" t="t" r="r" b="b"/>
                <a:pathLst>
                  <a:path w="45769" h="34470" extrusionOk="0">
                    <a:moveTo>
                      <a:pt x="1" y="1"/>
                    </a:moveTo>
                    <a:lnTo>
                      <a:pt x="942" y="32564"/>
                    </a:lnTo>
                    <a:lnTo>
                      <a:pt x="45769" y="34469"/>
                    </a:lnTo>
                    <a:lnTo>
                      <a:pt x="45769" y="34469"/>
                    </a:lnTo>
                    <a:lnTo>
                      <a:pt x="45721" y="32659"/>
                    </a:lnTo>
                    <a:lnTo>
                      <a:pt x="2942" y="30850"/>
                    </a:lnTo>
                    <a:lnTo>
                      <a:pt x="2061" y="12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B7A6">
                  <a:alpha val="452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0903;p39">
                <a:extLst>
                  <a:ext uri="{FF2B5EF4-FFF2-40B4-BE49-F238E27FC236}">
                    <a16:creationId xmlns:a16="http://schemas.microsoft.com/office/drawing/2014/main" id="{732B9980-ED3C-4D92-BBF1-E775E76ABED7}"/>
                  </a:ext>
                </a:extLst>
              </p:cNvPr>
              <p:cNvSpPr/>
              <p:nvPr/>
            </p:nvSpPr>
            <p:spPr>
              <a:xfrm>
                <a:off x="1668563" y="5928535"/>
                <a:ext cx="439039" cy="330653"/>
              </a:xfrm>
              <a:custGeom>
                <a:avLst/>
                <a:gdLst/>
                <a:ahLst/>
                <a:cxnLst/>
                <a:rect l="l" t="t" r="r" b="b"/>
                <a:pathLst>
                  <a:path w="45769" h="34470" extrusionOk="0">
                    <a:moveTo>
                      <a:pt x="1" y="1"/>
                    </a:moveTo>
                    <a:lnTo>
                      <a:pt x="942" y="32564"/>
                    </a:lnTo>
                    <a:lnTo>
                      <a:pt x="45769" y="34469"/>
                    </a:lnTo>
                    <a:lnTo>
                      <a:pt x="44852" y="24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B7A6">
                  <a:alpha val="452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" name="Google Shape;20904;p39">
                <a:extLst>
                  <a:ext uri="{FF2B5EF4-FFF2-40B4-BE49-F238E27FC236}">
                    <a16:creationId xmlns:a16="http://schemas.microsoft.com/office/drawing/2014/main" id="{531B8DE4-0E85-441D-A5E7-69AD7740C48F}"/>
                  </a:ext>
                </a:extLst>
              </p:cNvPr>
              <p:cNvGrpSpPr/>
              <p:nvPr/>
            </p:nvGrpSpPr>
            <p:grpSpPr>
              <a:xfrm>
                <a:off x="1944450" y="6276925"/>
                <a:ext cx="666775" cy="568800"/>
                <a:chOff x="1944450" y="6276925"/>
                <a:chExt cx="666775" cy="568800"/>
              </a:xfrm>
            </p:grpSpPr>
            <p:sp>
              <p:nvSpPr>
                <p:cNvPr id="45" name="Google Shape;20905;p39">
                  <a:extLst>
                    <a:ext uri="{FF2B5EF4-FFF2-40B4-BE49-F238E27FC236}">
                      <a16:creationId xmlns:a16="http://schemas.microsoft.com/office/drawing/2014/main" id="{69999953-AF8B-4466-BE4A-0B6DAE39FA94}"/>
                    </a:ext>
                  </a:extLst>
                </p:cNvPr>
                <p:cNvSpPr/>
                <p:nvPr/>
              </p:nvSpPr>
              <p:spPr>
                <a:xfrm>
                  <a:off x="1959050" y="6315550"/>
                  <a:ext cx="409300" cy="52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72" h="20969" extrusionOk="0">
                      <a:moveTo>
                        <a:pt x="209" y="0"/>
                      </a:moveTo>
                      <a:cubicBezTo>
                        <a:pt x="167" y="0"/>
                        <a:pt x="123" y="13"/>
                        <a:pt x="83" y="38"/>
                      </a:cubicBezTo>
                      <a:cubicBezTo>
                        <a:pt x="12" y="97"/>
                        <a:pt x="0" y="216"/>
                        <a:pt x="60" y="311"/>
                      </a:cubicBezTo>
                      <a:lnTo>
                        <a:pt x="16002" y="20897"/>
                      </a:lnTo>
                      <a:cubicBezTo>
                        <a:pt x="16038" y="20933"/>
                        <a:pt x="16097" y="20969"/>
                        <a:pt x="16157" y="20969"/>
                      </a:cubicBezTo>
                      <a:cubicBezTo>
                        <a:pt x="16193" y="20969"/>
                        <a:pt x="16240" y="20957"/>
                        <a:pt x="16276" y="20933"/>
                      </a:cubicBezTo>
                      <a:cubicBezTo>
                        <a:pt x="16359" y="20873"/>
                        <a:pt x="16371" y="20754"/>
                        <a:pt x="16312" y="20671"/>
                      </a:cubicBezTo>
                      <a:lnTo>
                        <a:pt x="357" y="73"/>
                      </a:lnTo>
                      <a:cubicBezTo>
                        <a:pt x="323" y="25"/>
                        <a:pt x="268" y="0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20906;p39">
                  <a:extLst>
                    <a:ext uri="{FF2B5EF4-FFF2-40B4-BE49-F238E27FC236}">
                      <a16:creationId xmlns:a16="http://schemas.microsoft.com/office/drawing/2014/main" id="{18BC6A76-2CDD-4983-B326-7653F50DE586}"/>
                    </a:ext>
                  </a:extLst>
                </p:cNvPr>
                <p:cNvSpPr/>
                <p:nvPr/>
              </p:nvSpPr>
              <p:spPr>
                <a:xfrm>
                  <a:off x="2107875" y="6358400"/>
                  <a:ext cx="364950" cy="4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8" h="18707" extrusionOk="0">
                      <a:moveTo>
                        <a:pt x="209" y="1"/>
                      </a:moveTo>
                      <a:cubicBezTo>
                        <a:pt x="167" y="1"/>
                        <a:pt x="123" y="13"/>
                        <a:pt x="84" y="38"/>
                      </a:cubicBezTo>
                      <a:cubicBezTo>
                        <a:pt x="12" y="98"/>
                        <a:pt x="0" y="217"/>
                        <a:pt x="60" y="312"/>
                      </a:cubicBezTo>
                      <a:lnTo>
                        <a:pt x="14240" y="18624"/>
                      </a:lnTo>
                      <a:cubicBezTo>
                        <a:pt x="14288" y="18671"/>
                        <a:pt x="14347" y="18707"/>
                        <a:pt x="14407" y="18707"/>
                      </a:cubicBezTo>
                      <a:cubicBezTo>
                        <a:pt x="14454" y="18707"/>
                        <a:pt x="14478" y="18683"/>
                        <a:pt x="14514" y="18659"/>
                      </a:cubicBezTo>
                      <a:cubicBezTo>
                        <a:pt x="14585" y="18600"/>
                        <a:pt x="14597" y="18481"/>
                        <a:pt x="14538" y="18386"/>
                      </a:cubicBezTo>
                      <a:lnTo>
                        <a:pt x="357" y="74"/>
                      </a:lnTo>
                      <a:cubicBezTo>
                        <a:pt x="323" y="25"/>
                        <a:pt x="268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20907;p39">
                  <a:extLst>
                    <a:ext uri="{FF2B5EF4-FFF2-40B4-BE49-F238E27FC236}">
                      <a16:creationId xmlns:a16="http://schemas.microsoft.com/office/drawing/2014/main" id="{401C266A-0D2B-41B9-90FE-2B0A671DA68B}"/>
                    </a:ext>
                  </a:extLst>
                </p:cNvPr>
                <p:cNvSpPr/>
                <p:nvPr/>
              </p:nvSpPr>
              <p:spPr>
                <a:xfrm>
                  <a:off x="2229900" y="6365225"/>
                  <a:ext cx="280125" cy="3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5" h="14303" extrusionOk="0">
                      <a:moveTo>
                        <a:pt x="214" y="1"/>
                      </a:moveTo>
                      <a:cubicBezTo>
                        <a:pt x="171" y="1"/>
                        <a:pt x="125" y="13"/>
                        <a:pt x="84" y="39"/>
                      </a:cubicBezTo>
                      <a:cubicBezTo>
                        <a:pt x="13" y="98"/>
                        <a:pt x="1" y="217"/>
                        <a:pt x="60" y="301"/>
                      </a:cubicBezTo>
                      <a:lnTo>
                        <a:pt x="10847" y="14231"/>
                      </a:lnTo>
                      <a:cubicBezTo>
                        <a:pt x="10895" y="14279"/>
                        <a:pt x="10955" y="14303"/>
                        <a:pt x="11014" y="14303"/>
                      </a:cubicBezTo>
                      <a:cubicBezTo>
                        <a:pt x="11062" y="14303"/>
                        <a:pt x="11086" y="14291"/>
                        <a:pt x="11121" y="14267"/>
                      </a:cubicBezTo>
                      <a:cubicBezTo>
                        <a:pt x="11193" y="14207"/>
                        <a:pt x="11205" y="14088"/>
                        <a:pt x="11145" y="13993"/>
                      </a:cubicBezTo>
                      <a:lnTo>
                        <a:pt x="358" y="63"/>
                      </a:lnTo>
                      <a:cubicBezTo>
                        <a:pt x="324" y="22"/>
                        <a:pt x="271" y="1"/>
                        <a:pt x="21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20908;p39">
                  <a:extLst>
                    <a:ext uri="{FF2B5EF4-FFF2-40B4-BE49-F238E27FC236}">
                      <a16:creationId xmlns:a16="http://schemas.microsoft.com/office/drawing/2014/main" id="{DE13EA78-8654-4305-823C-05B7A5493AC5}"/>
                    </a:ext>
                  </a:extLst>
                </p:cNvPr>
                <p:cNvSpPr/>
                <p:nvPr/>
              </p:nvSpPr>
              <p:spPr>
                <a:xfrm>
                  <a:off x="2339750" y="6360775"/>
                  <a:ext cx="188425" cy="2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7" h="9588" extrusionOk="0">
                      <a:moveTo>
                        <a:pt x="210" y="0"/>
                      </a:moveTo>
                      <a:cubicBezTo>
                        <a:pt x="168" y="0"/>
                        <a:pt x="125" y="13"/>
                        <a:pt x="84" y="38"/>
                      </a:cubicBezTo>
                      <a:cubicBezTo>
                        <a:pt x="12" y="98"/>
                        <a:pt x="0" y="217"/>
                        <a:pt x="60" y="300"/>
                      </a:cubicBezTo>
                      <a:lnTo>
                        <a:pt x="7180" y="9516"/>
                      </a:lnTo>
                      <a:cubicBezTo>
                        <a:pt x="7227" y="9563"/>
                        <a:pt x="7287" y="9587"/>
                        <a:pt x="7346" y="9587"/>
                      </a:cubicBezTo>
                      <a:cubicBezTo>
                        <a:pt x="7382" y="9575"/>
                        <a:pt x="7418" y="9575"/>
                        <a:pt x="7454" y="9539"/>
                      </a:cubicBezTo>
                      <a:cubicBezTo>
                        <a:pt x="7525" y="9480"/>
                        <a:pt x="7537" y="9361"/>
                        <a:pt x="7477" y="9278"/>
                      </a:cubicBezTo>
                      <a:lnTo>
                        <a:pt x="357" y="62"/>
                      </a:lnTo>
                      <a:cubicBezTo>
                        <a:pt x="317" y="22"/>
                        <a:pt x="265" y="0"/>
                        <a:pt x="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20909;p39">
                  <a:extLst>
                    <a:ext uri="{FF2B5EF4-FFF2-40B4-BE49-F238E27FC236}">
                      <a16:creationId xmlns:a16="http://schemas.microsoft.com/office/drawing/2014/main" id="{2A85C086-1566-4517-9697-60ACFB0EB998}"/>
                    </a:ext>
                  </a:extLst>
                </p:cNvPr>
                <p:cNvSpPr/>
                <p:nvPr/>
              </p:nvSpPr>
              <p:spPr>
                <a:xfrm>
                  <a:off x="2431125" y="6348375"/>
                  <a:ext cx="118800" cy="1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5988" extrusionOk="0">
                      <a:moveTo>
                        <a:pt x="201" y="0"/>
                      </a:moveTo>
                      <a:cubicBezTo>
                        <a:pt x="162" y="0"/>
                        <a:pt x="121" y="11"/>
                        <a:pt x="84" y="34"/>
                      </a:cubicBezTo>
                      <a:cubicBezTo>
                        <a:pt x="12" y="94"/>
                        <a:pt x="0" y="213"/>
                        <a:pt x="60" y="308"/>
                      </a:cubicBezTo>
                      <a:lnTo>
                        <a:pt x="4394" y="5916"/>
                      </a:lnTo>
                      <a:cubicBezTo>
                        <a:pt x="4441" y="5964"/>
                        <a:pt x="4501" y="5987"/>
                        <a:pt x="4561" y="5987"/>
                      </a:cubicBezTo>
                      <a:cubicBezTo>
                        <a:pt x="4584" y="5987"/>
                        <a:pt x="4632" y="5975"/>
                        <a:pt x="4656" y="5952"/>
                      </a:cubicBezTo>
                      <a:cubicBezTo>
                        <a:pt x="4739" y="5880"/>
                        <a:pt x="4751" y="5773"/>
                        <a:pt x="4692" y="5678"/>
                      </a:cubicBezTo>
                      <a:lnTo>
                        <a:pt x="358" y="70"/>
                      </a:lnTo>
                      <a:cubicBezTo>
                        <a:pt x="321" y="26"/>
                        <a:pt x="263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20910;p39">
                  <a:extLst>
                    <a:ext uri="{FF2B5EF4-FFF2-40B4-BE49-F238E27FC236}">
                      <a16:creationId xmlns:a16="http://schemas.microsoft.com/office/drawing/2014/main" id="{C9191907-E79E-4768-A49A-7ABAB3D31FB5}"/>
                    </a:ext>
                  </a:extLst>
                </p:cNvPr>
                <p:cNvSpPr/>
                <p:nvPr/>
              </p:nvSpPr>
              <p:spPr>
                <a:xfrm>
                  <a:off x="2505250" y="6330825"/>
                  <a:ext cx="68475" cy="8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" h="3380" extrusionOk="0">
                      <a:moveTo>
                        <a:pt x="201" y="0"/>
                      </a:moveTo>
                      <a:cubicBezTo>
                        <a:pt x="161" y="0"/>
                        <a:pt x="121" y="11"/>
                        <a:pt x="83" y="34"/>
                      </a:cubicBezTo>
                      <a:cubicBezTo>
                        <a:pt x="12" y="93"/>
                        <a:pt x="0" y="212"/>
                        <a:pt x="60" y="308"/>
                      </a:cubicBezTo>
                      <a:lnTo>
                        <a:pt x="2381" y="3296"/>
                      </a:lnTo>
                      <a:cubicBezTo>
                        <a:pt x="2429" y="3344"/>
                        <a:pt x="2489" y="3379"/>
                        <a:pt x="2548" y="3379"/>
                      </a:cubicBezTo>
                      <a:cubicBezTo>
                        <a:pt x="2584" y="3379"/>
                        <a:pt x="2619" y="3356"/>
                        <a:pt x="2643" y="3332"/>
                      </a:cubicBezTo>
                      <a:cubicBezTo>
                        <a:pt x="2727" y="3272"/>
                        <a:pt x="2739" y="3153"/>
                        <a:pt x="2679" y="3058"/>
                      </a:cubicBezTo>
                      <a:lnTo>
                        <a:pt x="357" y="69"/>
                      </a:lnTo>
                      <a:cubicBezTo>
                        <a:pt x="321" y="26"/>
                        <a:pt x="262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20911;p39">
                  <a:extLst>
                    <a:ext uri="{FF2B5EF4-FFF2-40B4-BE49-F238E27FC236}">
                      <a16:creationId xmlns:a16="http://schemas.microsoft.com/office/drawing/2014/main" id="{AFB8D5C9-8F00-456A-98E5-97430C8915E4}"/>
                    </a:ext>
                  </a:extLst>
                </p:cNvPr>
                <p:cNvSpPr/>
                <p:nvPr/>
              </p:nvSpPr>
              <p:spPr>
                <a:xfrm>
                  <a:off x="2024525" y="6528375"/>
                  <a:ext cx="235775" cy="30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1" h="12182" extrusionOk="0">
                      <a:moveTo>
                        <a:pt x="209" y="0"/>
                      </a:moveTo>
                      <a:cubicBezTo>
                        <a:pt x="167" y="0"/>
                        <a:pt x="124" y="13"/>
                        <a:pt x="84" y="37"/>
                      </a:cubicBezTo>
                      <a:cubicBezTo>
                        <a:pt x="12" y="97"/>
                        <a:pt x="1" y="216"/>
                        <a:pt x="60" y="311"/>
                      </a:cubicBezTo>
                      <a:lnTo>
                        <a:pt x="9073" y="12110"/>
                      </a:lnTo>
                      <a:cubicBezTo>
                        <a:pt x="9121" y="12158"/>
                        <a:pt x="9180" y="12182"/>
                        <a:pt x="9240" y="12182"/>
                      </a:cubicBezTo>
                      <a:cubicBezTo>
                        <a:pt x="9275" y="12182"/>
                        <a:pt x="9311" y="12170"/>
                        <a:pt x="9347" y="12146"/>
                      </a:cubicBezTo>
                      <a:cubicBezTo>
                        <a:pt x="9418" y="12075"/>
                        <a:pt x="9430" y="11968"/>
                        <a:pt x="9371" y="11872"/>
                      </a:cubicBezTo>
                      <a:lnTo>
                        <a:pt x="358" y="73"/>
                      </a:lnTo>
                      <a:cubicBezTo>
                        <a:pt x="323" y="25"/>
                        <a:pt x="268" y="0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20912;p39">
                  <a:extLst>
                    <a:ext uri="{FF2B5EF4-FFF2-40B4-BE49-F238E27FC236}">
                      <a16:creationId xmlns:a16="http://schemas.microsoft.com/office/drawing/2014/main" id="{82E69E4F-7FEF-4BF0-9DD3-55D5635EFB84}"/>
                    </a:ext>
                  </a:extLst>
                </p:cNvPr>
                <p:cNvSpPr/>
                <p:nvPr/>
              </p:nvSpPr>
              <p:spPr>
                <a:xfrm>
                  <a:off x="2066500" y="6697325"/>
                  <a:ext cx="97950" cy="14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8" h="5936" extrusionOk="0">
                      <a:moveTo>
                        <a:pt x="192" y="1"/>
                      </a:moveTo>
                      <a:cubicBezTo>
                        <a:pt x="157" y="1"/>
                        <a:pt x="124" y="14"/>
                        <a:pt x="96" y="42"/>
                      </a:cubicBezTo>
                      <a:cubicBezTo>
                        <a:pt x="12" y="114"/>
                        <a:pt x="0" y="233"/>
                        <a:pt x="60" y="328"/>
                      </a:cubicBezTo>
                      <a:lnTo>
                        <a:pt x="3584" y="5864"/>
                      </a:lnTo>
                      <a:cubicBezTo>
                        <a:pt x="3620" y="5900"/>
                        <a:pt x="3679" y="5936"/>
                        <a:pt x="3727" y="5936"/>
                      </a:cubicBezTo>
                      <a:cubicBezTo>
                        <a:pt x="3751" y="5936"/>
                        <a:pt x="3786" y="5924"/>
                        <a:pt x="3822" y="5900"/>
                      </a:cubicBezTo>
                      <a:cubicBezTo>
                        <a:pt x="3906" y="5829"/>
                        <a:pt x="3917" y="5710"/>
                        <a:pt x="3858" y="5626"/>
                      </a:cubicBezTo>
                      <a:lnTo>
                        <a:pt x="334" y="90"/>
                      </a:lnTo>
                      <a:cubicBezTo>
                        <a:pt x="298" y="32"/>
                        <a:pt x="244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20913;p39">
                  <a:extLst>
                    <a:ext uri="{FF2B5EF4-FFF2-40B4-BE49-F238E27FC236}">
                      <a16:creationId xmlns:a16="http://schemas.microsoft.com/office/drawing/2014/main" id="{6E613405-269C-46FA-B796-F19EC9822A25}"/>
                    </a:ext>
                  </a:extLst>
                </p:cNvPr>
                <p:cNvSpPr/>
                <p:nvPr/>
              </p:nvSpPr>
              <p:spPr>
                <a:xfrm>
                  <a:off x="2212650" y="6289675"/>
                  <a:ext cx="379225" cy="54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69" h="21849" extrusionOk="0">
                      <a:moveTo>
                        <a:pt x="14950" y="0"/>
                      </a:moveTo>
                      <a:cubicBezTo>
                        <a:pt x="14892" y="0"/>
                        <a:pt x="14835" y="27"/>
                        <a:pt x="14800" y="84"/>
                      </a:cubicBezTo>
                      <a:lnTo>
                        <a:pt x="60" y="21551"/>
                      </a:lnTo>
                      <a:cubicBezTo>
                        <a:pt x="0" y="21646"/>
                        <a:pt x="12" y="21766"/>
                        <a:pt x="107" y="21825"/>
                      </a:cubicBezTo>
                      <a:cubicBezTo>
                        <a:pt x="155" y="21837"/>
                        <a:pt x="179" y="21849"/>
                        <a:pt x="226" y="21849"/>
                      </a:cubicBezTo>
                      <a:cubicBezTo>
                        <a:pt x="286" y="21849"/>
                        <a:pt x="346" y="21825"/>
                        <a:pt x="381" y="21777"/>
                      </a:cubicBezTo>
                      <a:lnTo>
                        <a:pt x="15109" y="299"/>
                      </a:lnTo>
                      <a:cubicBezTo>
                        <a:pt x="15169" y="215"/>
                        <a:pt x="15157" y="96"/>
                        <a:pt x="15062" y="37"/>
                      </a:cubicBezTo>
                      <a:cubicBezTo>
                        <a:pt x="15028" y="13"/>
                        <a:pt x="14989" y="0"/>
                        <a:pt x="149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20914;p39">
                  <a:extLst>
                    <a:ext uri="{FF2B5EF4-FFF2-40B4-BE49-F238E27FC236}">
                      <a16:creationId xmlns:a16="http://schemas.microsoft.com/office/drawing/2014/main" id="{CBF68262-E406-435D-9A65-8E80A992D80C}"/>
                    </a:ext>
                  </a:extLst>
                </p:cNvPr>
                <p:cNvSpPr/>
                <p:nvPr/>
              </p:nvSpPr>
              <p:spPr>
                <a:xfrm>
                  <a:off x="2106975" y="6341450"/>
                  <a:ext cx="338450" cy="48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8" h="19481" extrusionOk="0">
                      <a:moveTo>
                        <a:pt x="13305" y="0"/>
                      </a:moveTo>
                      <a:cubicBezTo>
                        <a:pt x="13247" y="0"/>
                        <a:pt x="13192" y="24"/>
                        <a:pt x="13157" y="73"/>
                      </a:cubicBezTo>
                      <a:lnTo>
                        <a:pt x="60" y="19183"/>
                      </a:lnTo>
                      <a:cubicBezTo>
                        <a:pt x="1" y="19278"/>
                        <a:pt x="24" y="19397"/>
                        <a:pt x="108" y="19456"/>
                      </a:cubicBezTo>
                      <a:cubicBezTo>
                        <a:pt x="155" y="19468"/>
                        <a:pt x="179" y="19480"/>
                        <a:pt x="227" y="19480"/>
                      </a:cubicBezTo>
                      <a:cubicBezTo>
                        <a:pt x="286" y="19480"/>
                        <a:pt x="346" y="19456"/>
                        <a:pt x="382" y="19409"/>
                      </a:cubicBezTo>
                      <a:lnTo>
                        <a:pt x="13478" y="299"/>
                      </a:lnTo>
                      <a:cubicBezTo>
                        <a:pt x="13538" y="216"/>
                        <a:pt x="13514" y="97"/>
                        <a:pt x="13431" y="37"/>
                      </a:cubicBezTo>
                      <a:cubicBezTo>
                        <a:pt x="13391" y="13"/>
                        <a:pt x="13347" y="0"/>
                        <a:pt x="13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20915;p39">
                  <a:extLst>
                    <a:ext uri="{FF2B5EF4-FFF2-40B4-BE49-F238E27FC236}">
                      <a16:creationId xmlns:a16="http://schemas.microsoft.com/office/drawing/2014/main" id="{4E97F68F-A0E8-4228-9F85-A30AFE76634C}"/>
                    </a:ext>
                  </a:extLst>
                </p:cNvPr>
                <p:cNvSpPr/>
                <p:nvPr/>
              </p:nvSpPr>
              <p:spPr>
                <a:xfrm>
                  <a:off x="2065900" y="6354825"/>
                  <a:ext cx="258100" cy="37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24" h="14802" extrusionOk="0">
                      <a:moveTo>
                        <a:pt x="10100" y="1"/>
                      </a:moveTo>
                      <a:cubicBezTo>
                        <a:pt x="10044" y="1"/>
                        <a:pt x="9989" y="25"/>
                        <a:pt x="9954" y="74"/>
                      </a:cubicBezTo>
                      <a:lnTo>
                        <a:pt x="60" y="14504"/>
                      </a:lnTo>
                      <a:cubicBezTo>
                        <a:pt x="0" y="14588"/>
                        <a:pt x="12" y="14707"/>
                        <a:pt x="96" y="14766"/>
                      </a:cubicBezTo>
                      <a:cubicBezTo>
                        <a:pt x="143" y="14778"/>
                        <a:pt x="179" y="14802"/>
                        <a:pt x="215" y="14802"/>
                      </a:cubicBezTo>
                      <a:cubicBezTo>
                        <a:pt x="274" y="14802"/>
                        <a:pt x="334" y="14766"/>
                        <a:pt x="370" y="14719"/>
                      </a:cubicBezTo>
                      <a:lnTo>
                        <a:pt x="10264" y="300"/>
                      </a:lnTo>
                      <a:cubicBezTo>
                        <a:pt x="10323" y="217"/>
                        <a:pt x="10311" y="98"/>
                        <a:pt x="10216" y="38"/>
                      </a:cubicBezTo>
                      <a:cubicBezTo>
                        <a:pt x="10181" y="13"/>
                        <a:pt x="10140" y="1"/>
                        <a:pt x="1010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20916;p39">
                  <a:extLst>
                    <a:ext uri="{FF2B5EF4-FFF2-40B4-BE49-F238E27FC236}">
                      <a16:creationId xmlns:a16="http://schemas.microsoft.com/office/drawing/2014/main" id="{A07EC34B-D1C2-486D-9E02-778F3BF7A3F3}"/>
                    </a:ext>
                  </a:extLst>
                </p:cNvPr>
                <p:cNvSpPr/>
                <p:nvPr/>
              </p:nvSpPr>
              <p:spPr>
                <a:xfrm>
                  <a:off x="2043575" y="6356650"/>
                  <a:ext cx="170575" cy="2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3" h="9729" extrusionOk="0">
                      <a:moveTo>
                        <a:pt x="6606" y="0"/>
                      </a:moveTo>
                      <a:cubicBezTo>
                        <a:pt x="6546" y="0"/>
                        <a:pt x="6489" y="27"/>
                        <a:pt x="6454" y="84"/>
                      </a:cubicBezTo>
                      <a:lnTo>
                        <a:pt x="60" y="9431"/>
                      </a:lnTo>
                      <a:cubicBezTo>
                        <a:pt x="1" y="9514"/>
                        <a:pt x="12" y="9633"/>
                        <a:pt x="96" y="9693"/>
                      </a:cubicBezTo>
                      <a:cubicBezTo>
                        <a:pt x="143" y="9704"/>
                        <a:pt x="179" y="9728"/>
                        <a:pt x="215" y="9728"/>
                      </a:cubicBezTo>
                      <a:cubicBezTo>
                        <a:pt x="274" y="9704"/>
                        <a:pt x="334" y="9681"/>
                        <a:pt x="370" y="9645"/>
                      </a:cubicBezTo>
                      <a:lnTo>
                        <a:pt x="6763" y="299"/>
                      </a:lnTo>
                      <a:cubicBezTo>
                        <a:pt x="6823" y="215"/>
                        <a:pt x="6811" y="96"/>
                        <a:pt x="6728" y="37"/>
                      </a:cubicBezTo>
                      <a:cubicBezTo>
                        <a:pt x="6689" y="13"/>
                        <a:pt x="6647" y="0"/>
                        <a:pt x="6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20917;p39">
                  <a:extLst>
                    <a:ext uri="{FF2B5EF4-FFF2-40B4-BE49-F238E27FC236}">
                      <a16:creationId xmlns:a16="http://schemas.microsoft.com/office/drawing/2014/main" id="{CC4FF735-B4B9-4423-8068-9D252581A979}"/>
                    </a:ext>
                  </a:extLst>
                </p:cNvPr>
                <p:cNvSpPr/>
                <p:nvPr/>
              </p:nvSpPr>
              <p:spPr>
                <a:xfrm>
                  <a:off x="2013800" y="6349800"/>
                  <a:ext cx="108075" cy="15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3" h="6086" extrusionOk="0">
                      <a:moveTo>
                        <a:pt x="4106" y="0"/>
                      </a:moveTo>
                      <a:cubicBezTo>
                        <a:pt x="4046" y="0"/>
                        <a:pt x="3989" y="28"/>
                        <a:pt x="3954" y="84"/>
                      </a:cubicBezTo>
                      <a:lnTo>
                        <a:pt x="60" y="5787"/>
                      </a:lnTo>
                      <a:cubicBezTo>
                        <a:pt x="1" y="5871"/>
                        <a:pt x="13" y="5990"/>
                        <a:pt x="96" y="6049"/>
                      </a:cubicBezTo>
                      <a:cubicBezTo>
                        <a:pt x="144" y="6073"/>
                        <a:pt x="179" y="6085"/>
                        <a:pt x="215" y="6085"/>
                      </a:cubicBezTo>
                      <a:cubicBezTo>
                        <a:pt x="275" y="6085"/>
                        <a:pt x="334" y="6049"/>
                        <a:pt x="370" y="6014"/>
                      </a:cubicBezTo>
                      <a:lnTo>
                        <a:pt x="4263" y="311"/>
                      </a:lnTo>
                      <a:cubicBezTo>
                        <a:pt x="4323" y="215"/>
                        <a:pt x="4311" y="96"/>
                        <a:pt x="4228" y="37"/>
                      </a:cubicBezTo>
                      <a:cubicBezTo>
                        <a:pt x="4189" y="13"/>
                        <a:pt x="4147" y="0"/>
                        <a:pt x="41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20918;p39">
                  <a:extLst>
                    <a:ext uri="{FF2B5EF4-FFF2-40B4-BE49-F238E27FC236}">
                      <a16:creationId xmlns:a16="http://schemas.microsoft.com/office/drawing/2014/main" id="{B55476A2-364E-4E2E-ABCA-EAAB2F64C10D}"/>
                    </a:ext>
                  </a:extLst>
                </p:cNvPr>
                <p:cNvSpPr/>
                <p:nvPr/>
              </p:nvSpPr>
              <p:spPr>
                <a:xfrm>
                  <a:off x="1986425" y="6336475"/>
                  <a:ext cx="60450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8" h="3285" extrusionOk="0">
                      <a:moveTo>
                        <a:pt x="2197" y="1"/>
                      </a:moveTo>
                      <a:cubicBezTo>
                        <a:pt x="2135" y="1"/>
                        <a:pt x="2078" y="30"/>
                        <a:pt x="2048" y="82"/>
                      </a:cubicBezTo>
                      <a:lnTo>
                        <a:pt x="60" y="2987"/>
                      </a:lnTo>
                      <a:cubicBezTo>
                        <a:pt x="1" y="3070"/>
                        <a:pt x="12" y="3189"/>
                        <a:pt x="108" y="3249"/>
                      </a:cubicBezTo>
                      <a:cubicBezTo>
                        <a:pt x="155" y="3272"/>
                        <a:pt x="179" y="3284"/>
                        <a:pt x="227" y="3284"/>
                      </a:cubicBezTo>
                      <a:cubicBezTo>
                        <a:pt x="286" y="3284"/>
                        <a:pt x="334" y="3249"/>
                        <a:pt x="382" y="3213"/>
                      </a:cubicBezTo>
                      <a:lnTo>
                        <a:pt x="2358" y="308"/>
                      </a:lnTo>
                      <a:cubicBezTo>
                        <a:pt x="2417" y="213"/>
                        <a:pt x="2406" y="93"/>
                        <a:pt x="2310" y="34"/>
                      </a:cubicBezTo>
                      <a:cubicBezTo>
                        <a:pt x="2274" y="11"/>
                        <a:pt x="2235" y="1"/>
                        <a:pt x="21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20919;p39">
                  <a:extLst>
                    <a:ext uri="{FF2B5EF4-FFF2-40B4-BE49-F238E27FC236}">
                      <a16:creationId xmlns:a16="http://schemas.microsoft.com/office/drawing/2014/main" id="{599211AF-C0C8-4E2F-980B-546F50B46588}"/>
                    </a:ext>
                  </a:extLst>
                </p:cNvPr>
                <p:cNvSpPr/>
                <p:nvPr/>
              </p:nvSpPr>
              <p:spPr>
                <a:xfrm>
                  <a:off x="2319500" y="6488775"/>
                  <a:ext cx="230425" cy="3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13373" extrusionOk="0">
                      <a:moveTo>
                        <a:pt x="8983" y="1"/>
                      </a:moveTo>
                      <a:cubicBezTo>
                        <a:pt x="8925" y="1"/>
                        <a:pt x="8870" y="25"/>
                        <a:pt x="8835" y="74"/>
                      </a:cubicBezTo>
                      <a:lnTo>
                        <a:pt x="60" y="13075"/>
                      </a:lnTo>
                      <a:cubicBezTo>
                        <a:pt x="1" y="13159"/>
                        <a:pt x="13" y="13278"/>
                        <a:pt x="108" y="13337"/>
                      </a:cubicBezTo>
                      <a:cubicBezTo>
                        <a:pt x="155" y="13349"/>
                        <a:pt x="179" y="13373"/>
                        <a:pt x="227" y="13373"/>
                      </a:cubicBezTo>
                      <a:cubicBezTo>
                        <a:pt x="286" y="13373"/>
                        <a:pt x="346" y="13337"/>
                        <a:pt x="370" y="13290"/>
                      </a:cubicBezTo>
                      <a:lnTo>
                        <a:pt x="9157" y="300"/>
                      </a:lnTo>
                      <a:cubicBezTo>
                        <a:pt x="9216" y="217"/>
                        <a:pt x="9204" y="86"/>
                        <a:pt x="9109" y="38"/>
                      </a:cubicBezTo>
                      <a:cubicBezTo>
                        <a:pt x="9069" y="13"/>
                        <a:pt x="9025" y="1"/>
                        <a:pt x="89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20920;p39">
                  <a:extLst>
                    <a:ext uri="{FF2B5EF4-FFF2-40B4-BE49-F238E27FC236}">
                      <a16:creationId xmlns:a16="http://schemas.microsoft.com/office/drawing/2014/main" id="{CF2DE33F-1C36-4D27-B812-FFEBAA3D1B39}"/>
                    </a:ext>
                  </a:extLst>
                </p:cNvPr>
                <p:cNvSpPr/>
                <p:nvPr/>
              </p:nvSpPr>
              <p:spPr>
                <a:xfrm>
                  <a:off x="2401350" y="6670675"/>
                  <a:ext cx="113725" cy="15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9" h="6395" extrusionOk="0">
                      <a:moveTo>
                        <a:pt x="4332" y="0"/>
                      </a:moveTo>
                      <a:cubicBezTo>
                        <a:pt x="4272" y="0"/>
                        <a:pt x="4215" y="27"/>
                        <a:pt x="4180" y="84"/>
                      </a:cubicBezTo>
                      <a:lnTo>
                        <a:pt x="60" y="6097"/>
                      </a:lnTo>
                      <a:cubicBezTo>
                        <a:pt x="1" y="6180"/>
                        <a:pt x="13" y="6299"/>
                        <a:pt x="108" y="6359"/>
                      </a:cubicBezTo>
                      <a:cubicBezTo>
                        <a:pt x="156" y="6371"/>
                        <a:pt x="179" y="6395"/>
                        <a:pt x="227" y="6395"/>
                      </a:cubicBezTo>
                      <a:cubicBezTo>
                        <a:pt x="287" y="6395"/>
                        <a:pt x="346" y="6359"/>
                        <a:pt x="370" y="6311"/>
                      </a:cubicBezTo>
                      <a:lnTo>
                        <a:pt x="4501" y="299"/>
                      </a:lnTo>
                      <a:cubicBezTo>
                        <a:pt x="4549" y="215"/>
                        <a:pt x="4537" y="96"/>
                        <a:pt x="4454" y="37"/>
                      </a:cubicBezTo>
                      <a:cubicBezTo>
                        <a:pt x="4415" y="13"/>
                        <a:pt x="4373" y="0"/>
                        <a:pt x="43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20921;p39">
                  <a:extLst>
                    <a:ext uri="{FF2B5EF4-FFF2-40B4-BE49-F238E27FC236}">
                      <a16:creationId xmlns:a16="http://schemas.microsoft.com/office/drawing/2014/main" id="{D0731C3D-433A-4CE2-B0B1-310BD6BA0F0B}"/>
                    </a:ext>
                  </a:extLst>
                </p:cNvPr>
                <p:cNvSpPr/>
                <p:nvPr/>
              </p:nvSpPr>
              <p:spPr>
                <a:xfrm>
                  <a:off x="1944450" y="6295600"/>
                  <a:ext cx="145000" cy="53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0" h="21529" extrusionOk="0">
                      <a:moveTo>
                        <a:pt x="228" y="1"/>
                      </a:moveTo>
                      <a:cubicBezTo>
                        <a:pt x="204" y="1"/>
                        <a:pt x="179" y="5"/>
                        <a:pt x="156" y="14"/>
                      </a:cubicBezTo>
                      <a:cubicBezTo>
                        <a:pt x="48" y="62"/>
                        <a:pt x="1" y="169"/>
                        <a:pt x="48" y="276"/>
                      </a:cubicBezTo>
                      <a:cubicBezTo>
                        <a:pt x="60" y="300"/>
                        <a:pt x="1382" y="3526"/>
                        <a:pt x="2692" y="7729"/>
                      </a:cubicBezTo>
                      <a:cubicBezTo>
                        <a:pt x="3894" y="11587"/>
                        <a:pt x="5359" y="17088"/>
                        <a:pt x="5406" y="21338"/>
                      </a:cubicBezTo>
                      <a:cubicBezTo>
                        <a:pt x="5406" y="21433"/>
                        <a:pt x="5490" y="21529"/>
                        <a:pt x="5597" y="21529"/>
                      </a:cubicBezTo>
                      <a:cubicBezTo>
                        <a:pt x="5704" y="21529"/>
                        <a:pt x="5787" y="21433"/>
                        <a:pt x="5799" y="21326"/>
                      </a:cubicBezTo>
                      <a:cubicBezTo>
                        <a:pt x="5740" y="17028"/>
                        <a:pt x="4287" y="11492"/>
                        <a:pt x="3061" y="7610"/>
                      </a:cubicBezTo>
                      <a:cubicBezTo>
                        <a:pt x="1739" y="3395"/>
                        <a:pt x="417" y="157"/>
                        <a:pt x="406" y="121"/>
                      </a:cubicBezTo>
                      <a:cubicBezTo>
                        <a:pt x="370" y="41"/>
                        <a:pt x="301" y="1"/>
                        <a:pt x="2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20922;p39">
                  <a:extLst>
                    <a:ext uri="{FF2B5EF4-FFF2-40B4-BE49-F238E27FC236}">
                      <a16:creationId xmlns:a16="http://schemas.microsoft.com/office/drawing/2014/main" id="{FCCA92DB-2C8D-4BB3-9738-E204D38B8F7A}"/>
                    </a:ext>
                  </a:extLst>
                </p:cNvPr>
                <p:cNvSpPr/>
                <p:nvPr/>
              </p:nvSpPr>
              <p:spPr>
                <a:xfrm>
                  <a:off x="2491550" y="6276925"/>
                  <a:ext cx="119675" cy="5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21800" extrusionOk="0">
                      <a:moveTo>
                        <a:pt x="4545" y="1"/>
                      </a:moveTo>
                      <a:cubicBezTo>
                        <a:pt x="4462" y="1"/>
                        <a:pt x="4389" y="56"/>
                        <a:pt x="4370" y="142"/>
                      </a:cubicBezTo>
                      <a:lnTo>
                        <a:pt x="4370" y="213"/>
                      </a:lnTo>
                      <a:cubicBezTo>
                        <a:pt x="4358" y="356"/>
                        <a:pt x="4191" y="868"/>
                        <a:pt x="4013" y="1463"/>
                      </a:cubicBezTo>
                      <a:cubicBezTo>
                        <a:pt x="2917" y="5142"/>
                        <a:pt x="0" y="14917"/>
                        <a:pt x="239" y="21621"/>
                      </a:cubicBezTo>
                      <a:cubicBezTo>
                        <a:pt x="239" y="21728"/>
                        <a:pt x="322" y="21799"/>
                        <a:pt x="429" y="21799"/>
                      </a:cubicBezTo>
                      <a:cubicBezTo>
                        <a:pt x="536" y="21787"/>
                        <a:pt x="608" y="21692"/>
                        <a:pt x="608" y="21585"/>
                      </a:cubicBezTo>
                      <a:cubicBezTo>
                        <a:pt x="370" y="14953"/>
                        <a:pt x="3263" y="5238"/>
                        <a:pt x="4370" y="1571"/>
                      </a:cubicBezTo>
                      <a:cubicBezTo>
                        <a:pt x="4787" y="201"/>
                        <a:pt x="4787" y="201"/>
                        <a:pt x="4727" y="94"/>
                      </a:cubicBezTo>
                      <a:cubicBezTo>
                        <a:pt x="4691" y="59"/>
                        <a:pt x="4656" y="23"/>
                        <a:pt x="4608" y="11"/>
                      </a:cubicBezTo>
                      <a:cubicBezTo>
                        <a:pt x="4587" y="4"/>
                        <a:pt x="4566" y="1"/>
                        <a:pt x="45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" name="Google Shape;20923;p39">
                <a:extLst>
                  <a:ext uri="{FF2B5EF4-FFF2-40B4-BE49-F238E27FC236}">
                    <a16:creationId xmlns:a16="http://schemas.microsoft.com/office/drawing/2014/main" id="{83594F9B-C224-460A-879B-ADAE714D8B40}"/>
                  </a:ext>
                </a:extLst>
              </p:cNvPr>
              <p:cNvGrpSpPr/>
              <p:nvPr/>
            </p:nvGrpSpPr>
            <p:grpSpPr>
              <a:xfrm>
                <a:off x="2013800" y="6218250"/>
                <a:ext cx="526300" cy="148250"/>
                <a:chOff x="2013800" y="6218250"/>
                <a:chExt cx="526300" cy="148250"/>
              </a:xfrm>
            </p:grpSpPr>
            <p:sp>
              <p:nvSpPr>
                <p:cNvPr id="40" name="Google Shape;20924;p39">
                  <a:extLst>
                    <a:ext uri="{FF2B5EF4-FFF2-40B4-BE49-F238E27FC236}">
                      <a16:creationId xmlns:a16="http://schemas.microsoft.com/office/drawing/2014/main" id="{B276DBDD-3698-48A3-92CC-A4C17981AA18}"/>
                    </a:ext>
                  </a:extLst>
                </p:cNvPr>
                <p:cNvSpPr/>
                <p:nvPr/>
              </p:nvSpPr>
              <p:spPr>
                <a:xfrm>
                  <a:off x="2108475" y="6232825"/>
                  <a:ext cx="48825" cy="5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2311" extrusionOk="0">
                      <a:moveTo>
                        <a:pt x="441" y="1"/>
                      </a:moveTo>
                      <a:cubicBezTo>
                        <a:pt x="286" y="25"/>
                        <a:pt x="155" y="49"/>
                        <a:pt x="0" y="72"/>
                      </a:cubicBezTo>
                      <a:lnTo>
                        <a:pt x="1726" y="2311"/>
                      </a:lnTo>
                      <a:lnTo>
                        <a:pt x="1953" y="1977"/>
                      </a:lnTo>
                      <a:lnTo>
                        <a:pt x="44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20925;p39">
                  <a:extLst>
                    <a:ext uri="{FF2B5EF4-FFF2-40B4-BE49-F238E27FC236}">
                      <a16:creationId xmlns:a16="http://schemas.microsoft.com/office/drawing/2014/main" id="{2729E253-886B-4D85-811A-9B035F47D7B9}"/>
                    </a:ext>
                  </a:extLst>
                </p:cNvPr>
                <p:cNvSpPr/>
                <p:nvPr/>
              </p:nvSpPr>
              <p:spPr>
                <a:xfrm>
                  <a:off x="2013800" y="6238200"/>
                  <a:ext cx="144400" cy="1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6" h="4835" extrusionOk="0">
                      <a:moveTo>
                        <a:pt x="3108" y="0"/>
                      </a:moveTo>
                      <a:lnTo>
                        <a:pt x="3108" y="0"/>
                      </a:lnTo>
                      <a:cubicBezTo>
                        <a:pt x="2930" y="24"/>
                        <a:pt x="2739" y="72"/>
                        <a:pt x="2561" y="119"/>
                      </a:cubicBezTo>
                      <a:lnTo>
                        <a:pt x="1584" y="1524"/>
                      </a:lnTo>
                      <a:lnTo>
                        <a:pt x="846" y="560"/>
                      </a:lnTo>
                      <a:cubicBezTo>
                        <a:pt x="715" y="607"/>
                        <a:pt x="572" y="655"/>
                        <a:pt x="453" y="679"/>
                      </a:cubicBezTo>
                      <a:lnTo>
                        <a:pt x="1370" y="1869"/>
                      </a:lnTo>
                      <a:lnTo>
                        <a:pt x="60" y="3774"/>
                      </a:lnTo>
                      <a:cubicBezTo>
                        <a:pt x="1" y="3870"/>
                        <a:pt x="13" y="3989"/>
                        <a:pt x="96" y="4048"/>
                      </a:cubicBezTo>
                      <a:cubicBezTo>
                        <a:pt x="132" y="4072"/>
                        <a:pt x="179" y="4072"/>
                        <a:pt x="215" y="4072"/>
                      </a:cubicBezTo>
                      <a:cubicBezTo>
                        <a:pt x="275" y="4072"/>
                        <a:pt x="334" y="4048"/>
                        <a:pt x="370" y="3989"/>
                      </a:cubicBezTo>
                      <a:lnTo>
                        <a:pt x="1608" y="2179"/>
                      </a:lnTo>
                      <a:lnTo>
                        <a:pt x="3585" y="4775"/>
                      </a:lnTo>
                      <a:cubicBezTo>
                        <a:pt x="3763" y="4786"/>
                        <a:pt x="3942" y="4822"/>
                        <a:pt x="4120" y="4834"/>
                      </a:cubicBezTo>
                      <a:lnTo>
                        <a:pt x="5775" y="2417"/>
                      </a:lnTo>
                      <a:lnTo>
                        <a:pt x="5513" y="2096"/>
                      </a:lnTo>
                      <a:lnTo>
                        <a:pt x="3882" y="4525"/>
                      </a:lnTo>
                      <a:lnTo>
                        <a:pt x="1846" y="1846"/>
                      </a:lnTo>
                      <a:lnTo>
                        <a:pt x="310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20926;p39">
                  <a:extLst>
                    <a:ext uri="{FF2B5EF4-FFF2-40B4-BE49-F238E27FC236}">
                      <a16:creationId xmlns:a16="http://schemas.microsoft.com/office/drawing/2014/main" id="{9166D7E6-4B54-4FA7-BA7C-1F9284D262B4}"/>
                    </a:ext>
                  </a:extLst>
                </p:cNvPr>
                <p:cNvSpPr/>
                <p:nvPr/>
              </p:nvSpPr>
              <p:spPr>
                <a:xfrm>
                  <a:off x="2158175" y="6222125"/>
                  <a:ext cx="52700" cy="6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8" h="2739" extrusionOk="0">
                      <a:moveTo>
                        <a:pt x="2108" y="0"/>
                      </a:moveTo>
                      <a:lnTo>
                        <a:pt x="1620" y="48"/>
                      </a:lnTo>
                      <a:lnTo>
                        <a:pt x="0" y="2405"/>
                      </a:lnTo>
                      <a:lnTo>
                        <a:pt x="250" y="2739"/>
                      </a:lnTo>
                      <a:lnTo>
                        <a:pt x="210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20927;p39">
                  <a:extLst>
                    <a:ext uri="{FF2B5EF4-FFF2-40B4-BE49-F238E27FC236}">
                      <a16:creationId xmlns:a16="http://schemas.microsoft.com/office/drawing/2014/main" id="{224571C2-407A-4491-9E7D-ECFA067D1E51}"/>
                    </a:ext>
                  </a:extLst>
                </p:cNvPr>
                <p:cNvSpPr/>
                <p:nvPr/>
              </p:nvSpPr>
              <p:spPr>
                <a:xfrm>
                  <a:off x="2214125" y="6218250"/>
                  <a:ext cx="325975" cy="14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9" h="5930" extrusionOk="0">
                      <a:moveTo>
                        <a:pt x="4549" y="0"/>
                      </a:moveTo>
                      <a:lnTo>
                        <a:pt x="6597" y="2656"/>
                      </a:lnTo>
                      <a:lnTo>
                        <a:pt x="4632" y="5525"/>
                      </a:lnTo>
                      <a:lnTo>
                        <a:pt x="2537" y="2810"/>
                      </a:lnTo>
                      <a:lnTo>
                        <a:pt x="4454" y="12"/>
                      </a:lnTo>
                      <a:lnTo>
                        <a:pt x="3989" y="12"/>
                      </a:lnTo>
                      <a:lnTo>
                        <a:pt x="2299" y="2501"/>
                      </a:lnTo>
                      <a:lnTo>
                        <a:pt x="465" y="155"/>
                      </a:lnTo>
                      <a:cubicBezTo>
                        <a:pt x="310" y="167"/>
                        <a:pt x="156" y="167"/>
                        <a:pt x="1" y="179"/>
                      </a:cubicBezTo>
                      <a:lnTo>
                        <a:pt x="2061" y="2846"/>
                      </a:lnTo>
                      <a:lnTo>
                        <a:pt x="108" y="5668"/>
                      </a:lnTo>
                      <a:lnTo>
                        <a:pt x="298" y="5930"/>
                      </a:lnTo>
                      <a:lnTo>
                        <a:pt x="406" y="5930"/>
                      </a:lnTo>
                      <a:lnTo>
                        <a:pt x="2299" y="3156"/>
                      </a:lnTo>
                      <a:lnTo>
                        <a:pt x="4358" y="5823"/>
                      </a:lnTo>
                      <a:cubicBezTo>
                        <a:pt x="4561" y="5811"/>
                        <a:pt x="4739" y="5787"/>
                        <a:pt x="4930" y="5787"/>
                      </a:cubicBezTo>
                      <a:lnTo>
                        <a:pt x="6847" y="2989"/>
                      </a:lnTo>
                      <a:lnTo>
                        <a:pt x="8645" y="5311"/>
                      </a:lnTo>
                      <a:lnTo>
                        <a:pt x="8585" y="5406"/>
                      </a:lnTo>
                      <a:cubicBezTo>
                        <a:pt x="8788" y="5370"/>
                        <a:pt x="8966" y="5346"/>
                        <a:pt x="9145" y="5311"/>
                      </a:cubicBezTo>
                      <a:lnTo>
                        <a:pt x="9121" y="5299"/>
                      </a:lnTo>
                      <a:lnTo>
                        <a:pt x="11086" y="2394"/>
                      </a:lnTo>
                      <a:lnTo>
                        <a:pt x="12657" y="4358"/>
                      </a:lnTo>
                      <a:cubicBezTo>
                        <a:pt x="12693" y="4406"/>
                        <a:pt x="12752" y="4441"/>
                        <a:pt x="12812" y="4441"/>
                      </a:cubicBezTo>
                      <a:cubicBezTo>
                        <a:pt x="12860" y="4441"/>
                        <a:pt x="12895" y="4418"/>
                        <a:pt x="12931" y="4394"/>
                      </a:cubicBezTo>
                      <a:cubicBezTo>
                        <a:pt x="13026" y="4334"/>
                        <a:pt x="13038" y="4203"/>
                        <a:pt x="12967" y="4120"/>
                      </a:cubicBezTo>
                      <a:lnTo>
                        <a:pt x="11324" y="2060"/>
                      </a:lnTo>
                      <a:lnTo>
                        <a:pt x="12193" y="774"/>
                      </a:lnTo>
                      <a:cubicBezTo>
                        <a:pt x="12062" y="715"/>
                        <a:pt x="11931" y="691"/>
                        <a:pt x="11788" y="655"/>
                      </a:cubicBezTo>
                      <a:lnTo>
                        <a:pt x="11074" y="1715"/>
                      </a:lnTo>
                      <a:lnTo>
                        <a:pt x="9990" y="358"/>
                      </a:lnTo>
                      <a:cubicBezTo>
                        <a:pt x="9812" y="334"/>
                        <a:pt x="9633" y="310"/>
                        <a:pt x="9442" y="286"/>
                      </a:cubicBezTo>
                      <a:lnTo>
                        <a:pt x="9442" y="286"/>
                      </a:lnTo>
                      <a:lnTo>
                        <a:pt x="10835" y="2060"/>
                      </a:lnTo>
                      <a:lnTo>
                        <a:pt x="8871" y="4953"/>
                      </a:lnTo>
                      <a:lnTo>
                        <a:pt x="7073" y="2632"/>
                      </a:lnTo>
                      <a:lnTo>
                        <a:pt x="8740" y="215"/>
                      </a:lnTo>
                      <a:lnTo>
                        <a:pt x="8288" y="167"/>
                      </a:lnTo>
                      <a:lnTo>
                        <a:pt x="6823" y="2310"/>
                      </a:lnTo>
                      <a:lnTo>
                        <a:pt x="503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20928;p39">
                  <a:extLst>
                    <a:ext uri="{FF2B5EF4-FFF2-40B4-BE49-F238E27FC236}">
                      <a16:creationId xmlns:a16="http://schemas.microsoft.com/office/drawing/2014/main" id="{C4A99C48-9E50-4013-8946-2D1CBE3F8F82}"/>
                    </a:ext>
                  </a:extLst>
                </p:cNvPr>
                <p:cNvSpPr/>
                <p:nvPr/>
              </p:nvSpPr>
              <p:spPr>
                <a:xfrm>
                  <a:off x="2158175" y="6290275"/>
                  <a:ext cx="586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" h="2990" extrusionOk="0">
                      <a:moveTo>
                        <a:pt x="215" y="1"/>
                      </a:moveTo>
                      <a:lnTo>
                        <a:pt x="0" y="334"/>
                      </a:lnTo>
                      <a:lnTo>
                        <a:pt x="2048" y="2989"/>
                      </a:lnTo>
                      <a:lnTo>
                        <a:pt x="2179" y="2989"/>
                      </a:lnTo>
                      <a:lnTo>
                        <a:pt x="2346" y="2751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" name="Google Shape;20929;p39">
                <a:extLst>
                  <a:ext uri="{FF2B5EF4-FFF2-40B4-BE49-F238E27FC236}">
                    <a16:creationId xmlns:a16="http://schemas.microsoft.com/office/drawing/2014/main" id="{E8E0BE0F-AE16-4845-BFFC-A9530B9E72B1}"/>
                  </a:ext>
                </a:extLst>
              </p:cNvPr>
              <p:cNvSpPr/>
              <p:nvPr/>
            </p:nvSpPr>
            <p:spPr>
              <a:xfrm>
                <a:off x="1944450" y="6201350"/>
                <a:ext cx="667675" cy="179125"/>
              </a:xfrm>
              <a:custGeom>
                <a:avLst/>
                <a:gdLst/>
                <a:ahLst/>
                <a:cxnLst/>
                <a:rect l="l" t="t" r="r" b="b"/>
                <a:pathLst>
                  <a:path w="26707" h="7165" extrusionOk="0">
                    <a:moveTo>
                      <a:pt x="14768" y="1250"/>
                    </a:moveTo>
                    <a:cubicBezTo>
                      <a:pt x="19796" y="1250"/>
                      <a:pt x="24123" y="2016"/>
                      <a:pt x="25718" y="3189"/>
                    </a:cubicBezTo>
                    <a:cubicBezTo>
                      <a:pt x="24039" y="4594"/>
                      <a:pt x="19063" y="5665"/>
                      <a:pt x="13419" y="5832"/>
                    </a:cubicBezTo>
                    <a:cubicBezTo>
                      <a:pt x="12922" y="5847"/>
                      <a:pt x="12429" y="5854"/>
                      <a:pt x="11942" y="5854"/>
                    </a:cubicBezTo>
                    <a:cubicBezTo>
                      <a:pt x="6923" y="5854"/>
                      <a:pt x="2596" y="5087"/>
                      <a:pt x="1001" y="3915"/>
                    </a:cubicBezTo>
                    <a:cubicBezTo>
                      <a:pt x="2680" y="2510"/>
                      <a:pt x="7645" y="1438"/>
                      <a:pt x="13288" y="1272"/>
                    </a:cubicBezTo>
                    <a:cubicBezTo>
                      <a:pt x="13787" y="1257"/>
                      <a:pt x="14281" y="1250"/>
                      <a:pt x="14768" y="1250"/>
                    </a:cubicBezTo>
                    <a:close/>
                    <a:moveTo>
                      <a:pt x="14724" y="0"/>
                    </a:moveTo>
                    <a:cubicBezTo>
                      <a:pt x="14237" y="0"/>
                      <a:pt x="13742" y="7"/>
                      <a:pt x="13240" y="22"/>
                    </a:cubicBezTo>
                    <a:cubicBezTo>
                      <a:pt x="6561" y="212"/>
                      <a:pt x="1060" y="1641"/>
                      <a:pt x="144" y="3403"/>
                    </a:cubicBezTo>
                    <a:lnTo>
                      <a:pt x="60" y="3629"/>
                    </a:lnTo>
                    <a:cubicBezTo>
                      <a:pt x="48" y="3653"/>
                      <a:pt x="48" y="3689"/>
                      <a:pt x="25" y="3713"/>
                    </a:cubicBezTo>
                    <a:cubicBezTo>
                      <a:pt x="25" y="3748"/>
                      <a:pt x="13" y="3760"/>
                      <a:pt x="13" y="3784"/>
                    </a:cubicBezTo>
                    <a:cubicBezTo>
                      <a:pt x="1" y="3867"/>
                      <a:pt x="1" y="3915"/>
                      <a:pt x="1" y="3963"/>
                    </a:cubicBezTo>
                    <a:cubicBezTo>
                      <a:pt x="1" y="4022"/>
                      <a:pt x="13" y="4070"/>
                      <a:pt x="13" y="4141"/>
                    </a:cubicBezTo>
                    <a:cubicBezTo>
                      <a:pt x="13" y="4177"/>
                      <a:pt x="25" y="4189"/>
                      <a:pt x="25" y="4225"/>
                    </a:cubicBezTo>
                    <a:cubicBezTo>
                      <a:pt x="25" y="4236"/>
                      <a:pt x="48" y="4260"/>
                      <a:pt x="48" y="4284"/>
                    </a:cubicBezTo>
                    <a:cubicBezTo>
                      <a:pt x="60" y="4355"/>
                      <a:pt x="84" y="4415"/>
                      <a:pt x="132" y="4475"/>
                    </a:cubicBezTo>
                    <a:cubicBezTo>
                      <a:pt x="999" y="6078"/>
                      <a:pt x="5818" y="7165"/>
                      <a:pt x="11869" y="7165"/>
                    </a:cubicBezTo>
                    <a:cubicBezTo>
                      <a:pt x="12378" y="7165"/>
                      <a:pt x="12895" y="7157"/>
                      <a:pt x="13419" y="7142"/>
                    </a:cubicBezTo>
                    <a:cubicBezTo>
                      <a:pt x="20194" y="6939"/>
                      <a:pt x="25718" y="5498"/>
                      <a:pt x="26552" y="3701"/>
                    </a:cubicBezTo>
                    <a:cubicBezTo>
                      <a:pt x="26575" y="3629"/>
                      <a:pt x="26611" y="3570"/>
                      <a:pt x="26623" y="3486"/>
                    </a:cubicBezTo>
                    <a:cubicBezTo>
                      <a:pt x="26623" y="3474"/>
                      <a:pt x="26635" y="3451"/>
                      <a:pt x="26635" y="3427"/>
                    </a:cubicBezTo>
                    <a:cubicBezTo>
                      <a:pt x="26635" y="3403"/>
                      <a:pt x="26659" y="3391"/>
                      <a:pt x="26659" y="3355"/>
                    </a:cubicBezTo>
                    <a:cubicBezTo>
                      <a:pt x="26671" y="3296"/>
                      <a:pt x="26671" y="3236"/>
                      <a:pt x="26671" y="3177"/>
                    </a:cubicBezTo>
                    <a:cubicBezTo>
                      <a:pt x="26706" y="3153"/>
                      <a:pt x="26683" y="3093"/>
                      <a:pt x="26671" y="3034"/>
                    </a:cubicBezTo>
                    <a:cubicBezTo>
                      <a:pt x="26671" y="2998"/>
                      <a:pt x="26659" y="2986"/>
                      <a:pt x="26659" y="2962"/>
                    </a:cubicBezTo>
                    <a:cubicBezTo>
                      <a:pt x="26635" y="2927"/>
                      <a:pt x="26635" y="2903"/>
                      <a:pt x="26623" y="2867"/>
                    </a:cubicBezTo>
                    <a:cubicBezTo>
                      <a:pt x="26599" y="2796"/>
                      <a:pt x="26564" y="2724"/>
                      <a:pt x="26516" y="2641"/>
                    </a:cubicBezTo>
                    <a:cubicBezTo>
                      <a:pt x="25580" y="1066"/>
                      <a:pt x="20741" y="0"/>
                      <a:pt x="147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0930;p39">
              <a:extLst>
                <a:ext uri="{FF2B5EF4-FFF2-40B4-BE49-F238E27FC236}">
                  <a16:creationId xmlns:a16="http://schemas.microsoft.com/office/drawing/2014/main" id="{DE9368CD-FB01-4A8F-A2E2-679B9BCED3D5}"/>
                </a:ext>
              </a:extLst>
            </p:cNvPr>
            <p:cNvGrpSpPr/>
            <p:nvPr/>
          </p:nvGrpSpPr>
          <p:grpSpPr>
            <a:xfrm>
              <a:off x="1823727" y="1053935"/>
              <a:ext cx="792915" cy="718402"/>
              <a:chOff x="1823727" y="1053935"/>
              <a:chExt cx="792915" cy="718402"/>
            </a:xfrm>
          </p:grpSpPr>
          <p:sp>
            <p:nvSpPr>
              <p:cNvPr id="22" name="Google Shape;20931;p39">
                <a:extLst>
                  <a:ext uri="{FF2B5EF4-FFF2-40B4-BE49-F238E27FC236}">
                    <a16:creationId xmlns:a16="http://schemas.microsoft.com/office/drawing/2014/main" id="{CA7EC4A0-2073-49BC-BCFD-C5975A5CC589}"/>
                  </a:ext>
                </a:extLst>
              </p:cNvPr>
              <p:cNvSpPr/>
              <p:nvPr/>
            </p:nvSpPr>
            <p:spPr>
              <a:xfrm>
                <a:off x="1823727" y="1058540"/>
                <a:ext cx="777520" cy="707794"/>
              </a:xfrm>
              <a:custGeom>
                <a:avLst/>
                <a:gdLst/>
                <a:ahLst/>
                <a:cxnLst/>
                <a:rect l="l" t="t" r="r" b="b"/>
                <a:pathLst>
                  <a:path w="30052" h="27357" extrusionOk="0">
                    <a:moveTo>
                      <a:pt x="15049" y="0"/>
                    </a:moveTo>
                    <a:cubicBezTo>
                      <a:pt x="14028" y="0"/>
                      <a:pt x="12991" y="115"/>
                      <a:pt x="11954" y="355"/>
                    </a:cubicBezTo>
                    <a:cubicBezTo>
                      <a:pt x="4596" y="2058"/>
                      <a:pt x="0" y="9404"/>
                      <a:pt x="1703" y="16762"/>
                    </a:cubicBezTo>
                    <a:cubicBezTo>
                      <a:pt x="3165" y="23083"/>
                      <a:pt x="8792" y="27356"/>
                      <a:pt x="15014" y="27356"/>
                    </a:cubicBezTo>
                    <a:cubicBezTo>
                      <a:pt x="16035" y="27356"/>
                      <a:pt x="17072" y="27241"/>
                      <a:pt x="18110" y="27001"/>
                    </a:cubicBezTo>
                    <a:cubicBezTo>
                      <a:pt x="25468" y="25311"/>
                      <a:pt x="30051" y="17965"/>
                      <a:pt x="28349" y="10606"/>
                    </a:cubicBezTo>
                    <a:cubicBezTo>
                      <a:pt x="26896" y="4275"/>
                      <a:pt x="21271" y="0"/>
                      <a:pt x="150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932;p39">
                <a:extLst>
                  <a:ext uri="{FF2B5EF4-FFF2-40B4-BE49-F238E27FC236}">
                    <a16:creationId xmlns:a16="http://schemas.microsoft.com/office/drawing/2014/main" id="{5F6CB846-A5BF-47A2-A8B1-832470647AC5}"/>
                  </a:ext>
                </a:extLst>
              </p:cNvPr>
              <p:cNvSpPr/>
              <p:nvPr/>
            </p:nvSpPr>
            <p:spPr>
              <a:xfrm>
                <a:off x="1990992" y="1058747"/>
                <a:ext cx="625649" cy="651314"/>
              </a:xfrm>
              <a:custGeom>
                <a:avLst/>
                <a:gdLst/>
                <a:ahLst/>
                <a:cxnLst/>
                <a:rect l="l" t="t" r="r" b="b"/>
                <a:pathLst>
                  <a:path w="24182" h="25174" extrusionOk="0">
                    <a:moveTo>
                      <a:pt x="8599" y="0"/>
                    </a:moveTo>
                    <a:cubicBezTo>
                      <a:pt x="8320" y="0"/>
                      <a:pt x="8041" y="9"/>
                      <a:pt x="7763" y="26"/>
                    </a:cubicBezTo>
                    <a:cubicBezTo>
                      <a:pt x="6311" y="1074"/>
                      <a:pt x="5025" y="2407"/>
                      <a:pt x="4013" y="4026"/>
                    </a:cubicBezTo>
                    <a:cubicBezTo>
                      <a:pt x="0" y="10551"/>
                      <a:pt x="2012" y="19088"/>
                      <a:pt x="8525" y="23112"/>
                    </a:cubicBezTo>
                    <a:cubicBezTo>
                      <a:pt x="10787" y="24515"/>
                      <a:pt x="13297" y="25173"/>
                      <a:pt x="15781" y="25173"/>
                    </a:cubicBezTo>
                    <a:cubicBezTo>
                      <a:pt x="15847" y="25173"/>
                      <a:pt x="15913" y="25173"/>
                      <a:pt x="15978" y="25172"/>
                    </a:cubicBezTo>
                    <a:cubicBezTo>
                      <a:pt x="17633" y="24100"/>
                      <a:pt x="19086" y="22659"/>
                      <a:pt x="20193" y="20874"/>
                    </a:cubicBezTo>
                    <a:cubicBezTo>
                      <a:pt x="24182" y="14432"/>
                      <a:pt x="22193" y="6003"/>
                      <a:pt x="15764" y="2038"/>
                    </a:cubicBezTo>
                    <a:cubicBezTo>
                      <a:pt x="13530" y="659"/>
                      <a:pt x="11047" y="0"/>
                      <a:pt x="85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0933;p39">
                <a:extLst>
                  <a:ext uri="{FF2B5EF4-FFF2-40B4-BE49-F238E27FC236}">
                    <a16:creationId xmlns:a16="http://schemas.microsoft.com/office/drawing/2014/main" id="{10B04D20-CAC6-440F-8E3F-06633F16DF0B}"/>
                  </a:ext>
                </a:extLst>
              </p:cNvPr>
              <p:cNvSpPr/>
              <p:nvPr/>
            </p:nvSpPr>
            <p:spPr>
              <a:xfrm>
                <a:off x="2201077" y="1079109"/>
                <a:ext cx="409717" cy="493544"/>
              </a:xfrm>
              <a:custGeom>
                <a:avLst/>
                <a:gdLst/>
                <a:ahLst/>
                <a:cxnLst/>
                <a:rect l="l" t="t" r="r" b="b"/>
                <a:pathLst>
                  <a:path w="15836" h="19076" extrusionOk="0">
                    <a:moveTo>
                      <a:pt x="5060" y="1"/>
                    </a:moveTo>
                    <a:cubicBezTo>
                      <a:pt x="4358" y="656"/>
                      <a:pt x="3727" y="1418"/>
                      <a:pt x="3191" y="2275"/>
                    </a:cubicBezTo>
                    <a:cubicBezTo>
                      <a:pt x="0" y="7466"/>
                      <a:pt x="1596" y="14253"/>
                      <a:pt x="6775" y="17443"/>
                    </a:cubicBezTo>
                    <a:cubicBezTo>
                      <a:pt x="8569" y="18550"/>
                      <a:pt x="10556" y="19075"/>
                      <a:pt x="12514" y="19075"/>
                    </a:cubicBezTo>
                    <a:cubicBezTo>
                      <a:pt x="12558" y="19075"/>
                      <a:pt x="12601" y="19075"/>
                      <a:pt x="12645" y="19075"/>
                    </a:cubicBezTo>
                    <a:cubicBezTo>
                      <a:pt x="15836" y="12800"/>
                      <a:pt x="13740" y="5013"/>
                      <a:pt x="7632" y="1239"/>
                    </a:cubicBezTo>
                    <a:cubicBezTo>
                      <a:pt x="6799" y="727"/>
                      <a:pt x="5941" y="310"/>
                      <a:pt x="5060" y="1"/>
                    </a:cubicBezTo>
                    <a:close/>
                  </a:path>
                </a:pathLst>
              </a:custGeom>
              <a:solidFill>
                <a:srgbClr val="E7D7CD">
                  <a:alpha val="30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0934;p39">
                <a:extLst>
                  <a:ext uri="{FF2B5EF4-FFF2-40B4-BE49-F238E27FC236}">
                    <a16:creationId xmlns:a16="http://schemas.microsoft.com/office/drawing/2014/main" id="{6238E70C-103B-49BB-A937-F1E89B748EC5}"/>
                  </a:ext>
                </a:extLst>
              </p:cNvPr>
              <p:cNvSpPr/>
              <p:nvPr/>
            </p:nvSpPr>
            <p:spPr>
              <a:xfrm>
                <a:off x="2047058" y="1090467"/>
                <a:ext cx="407259" cy="626787"/>
              </a:xfrm>
              <a:custGeom>
                <a:avLst/>
                <a:gdLst/>
                <a:ahLst/>
                <a:cxnLst/>
                <a:rect l="l" t="t" r="r" b="b"/>
                <a:pathLst>
                  <a:path w="15741" h="24226" extrusionOk="0">
                    <a:moveTo>
                      <a:pt x="245" y="0"/>
                    </a:moveTo>
                    <a:cubicBezTo>
                      <a:pt x="162" y="0"/>
                      <a:pt x="90" y="45"/>
                      <a:pt x="48" y="109"/>
                    </a:cubicBezTo>
                    <a:cubicBezTo>
                      <a:pt x="36" y="145"/>
                      <a:pt x="24" y="169"/>
                      <a:pt x="24" y="205"/>
                    </a:cubicBezTo>
                    <a:cubicBezTo>
                      <a:pt x="0" y="324"/>
                      <a:pt x="95" y="443"/>
                      <a:pt x="214" y="455"/>
                    </a:cubicBezTo>
                    <a:cubicBezTo>
                      <a:pt x="2536" y="800"/>
                      <a:pt x="4739" y="1586"/>
                      <a:pt x="6751" y="2836"/>
                    </a:cubicBezTo>
                    <a:cubicBezTo>
                      <a:pt x="10228" y="4979"/>
                      <a:pt x="12823" y="8313"/>
                      <a:pt x="14050" y="12194"/>
                    </a:cubicBezTo>
                    <a:cubicBezTo>
                      <a:pt x="15276" y="16040"/>
                      <a:pt x="15097" y="20207"/>
                      <a:pt x="13549" y="23910"/>
                    </a:cubicBezTo>
                    <a:cubicBezTo>
                      <a:pt x="13502" y="24029"/>
                      <a:pt x="13549" y="24160"/>
                      <a:pt x="13669" y="24208"/>
                    </a:cubicBezTo>
                    <a:cubicBezTo>
                      <a:pt x="13699" y="24220"/>
                      <a:pt x="13731" y="24226"/>
                      <a:pt x="13762" y="24226"/>
                    </a:cubicBezTo>
                    <a:cubicBezTo>
                      <a:pt x="13850" y="24226"/>
                      <a:pt x="13931" y="24177"/>
                      <a:pt x="13966" y="24089"/>
                    </a:cubicBezTo>
                    <a:cubicBezTo>
                      <a:pt x="15562" y="20290"/>
                      <a:pt x="15740" y="16004"/>
                      <a:pt x="14490" y="12063"/>
                    </a:cubicBezTo>
                    <a:cubicBezTo>
                      <a:pt x="13216" y="8063"/>
                      <a:pt x="10561" y="4646"/>
                      <a:pt x="6989" y="2443"/>
                    </a:cubicBezTo>
                    <a:cubicBezTo>
                      <a:pt x="4917" y="1169"/>
                      <a:pt x="2655" y="348"/>
                      <a:pt x="274" y="2"/>
                    </a:cubicBezTo>
                    <a:cubicBezTo>
                      <a:pt x="264" y="1"/>
                      <a:pt x="254" y="0"/>
                      <a:pt x="2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0935;p39">
                <a:extLst>
                  <a:ext uri="{FF2B5EF4-FFF2-40B4-BE49-F238E27FC236}">
                    <a16:creationId xmlns:a16="http://schemas.microsoft.com/office/drawing/2014/main" id="{95DBF251-37DD-48E6-93CE-1041A5934438}"/>
                  </a:ext>
                </a:extLst>
              </p:cNvPr>
              <p:cNvSpPr/>
              <p:nvPr/>
            </p:nvSpPr>
            <p:spPr>
              <a:xfrm>
                <a:off x="1907502" y="1192922"/>
                <a:ext cx="613049" cy="414245"/>
              </a:xfrm>
              <a:custGeom>
                <a:avLst/>
                <a:gdLst/>
                <a:ahLst/>
                <a:cxnLst/>
                <a:rect l="l" t="t" r="r" b="b"/>
                <a:pathLst>
                  <a:path w="23695" h="16011" extrusionOk="0">
                    <a:moveTo>
                      <a:pt x="17430" y="1"/>
                    </a:moveTo>
                    <a:cubicBezTo>
                      <a:pt x="14547" y="1"/>
                      <a:pt x="11672" y="711"/>
                      <a:pt x="9073" y="2114"/>
                    </a:cubicBezTo>
                    <a:cubicBezTo>
                      <a:pt x="6394" y="3579"/>
                      <a:pt x="4132" y="5722"/>
                      <a:pt x="2525" y="8330"/>
                    </a:cubicBezTo>
                    <a:cubicBezTo>
                      <a:pt x="1108" y="10604"/>
                      <a:pt x="263" y="13104"/>
                      <a:pt x="13" y="15747"/>
                    </a:cubicBezTo>
                    <a:cubicBezTo>
                      <a:pt x="1" y="15890"/>
                      <a:pt x="84" y="15985"/>
                      <a:pt x="203" y="16009"/>
                    </a:cubicBezTo>
                    <a:cubicBezTo>
                      <a:pt x="210" y="16010"/>
                      <a:pt x="218" y="16010"/>
                      <a:pt x="225" y="16010"/>
                    </a:cubicBezTo>
                    <a:cubicBezTo>
                      <a:pt x="346" y="16010"/>
                      <a:pt x="442" y="15919"/>
                      <a:pt x="453" y="15807"/>
                    </a:cubicBezTo>
                    <a:cubicBezTo>
                      <a:pt x="715" y="13235"/>
                      <a:pt x="1548" y="10794"/>
                      <a:pt x="2918" y="8568"/>
                    </a:cubicBezTo>
                    <a:cubicBezTo>
                      <a:pt x="4477" y="6020"/>
                      <a:pt x="6692" y="3936"/>
                      <a:pt x="9299" y="2519"/>
                    </a:cubicBezTo>
                    <a:cubicBezTo>
                      <a:pt x="11837" y="1146"/>
                      <a:pt x="14648" y="446"/>
                      <a:pt x="17465" y="446"/>
                    </a:cubicBezTo>
                    <a:cubicBezTo>
                      <a:pt x="19459" y="446"/>
                      <a:pt x="21456" y="797"/>
                      <a:pt x="23361" y="1507"/>
                    </a:cubicBezTo>
                    <a:cubicBezTo>
                      <a:pt x="23386" y="1518"/>
                      <a:pt x="23412" y="1524"/>
                      <a:pt x="23439" y="1524"/>
                    </a:cubicBezTo>
                    <a:cubicBezTo>
                      <a:pt x="23525" y="1524"/>
                      <a:pt x="23610" y="1467"/>
                      <a:pt x="23646" y="1376"/>
                    </a:cubicBezTo>
                    <a:cubicBezTo>
                      <a:pt x="23694" y="1269"/>
                      <a:pt x="23635" y="1138"/>
                      <a:pt x="23515" y="1091"/>
                    </a:cubicBezTo>
                    <a:cubicBezTo>
                      <a:pt x="21548" y="362"/>
                      <a:pt x="19487" y="1"/>
                      <a:pt x="17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0936;p39">
                <a:extLst>
                  <a:ext uri="{FF2B5EF4-FFF2-40B4-BE49-F238E27FC236}">
                    <a16:creationId xmlns:a16="http://schemas.microsoft.com/office/drawing/2014/main" id="{BF991868-6DD9-465A-890E-DB14195665F8}"/>
                  </a:ext>
                </a:extLst>
              </p:cNvPr>
              <p:cNvSpPr/>
              <p:nvPr/>
            </p:nvSpPr>
            <p:spPr>
              <a:xfrm>
                <a:off x="2192436" y="1402696"/>
                <a:ext cx="378308" cy="369640"/>
              </a:xfrm>
              <a:custGeom>
                <a:avLst/>
                <a:gdLst/>
                <a:ahLst/>
                <a:cxnLst/>
                <a:rect l="l" t="t" r="r" b="b"/>
                <a:pathLst>
                  <a:path w="14622" h="14287" extrusionOk="0">
                    <a:moveTo>
                      <a:pt x="9410" y="1"/>
                    </a:moveTo>
                    <a:cubicBezTo>
                      <a:pt x="9140" y="1"/>
                      <a:pt x="8869" y="15"/>
                      <a:pt x="8597" y="43"/>
                    </a:cubicBezTo>
                    <a:cubicBezTo>
                      <a:pt x="5906" y="317"/>
                      <a:pt x="3608" y="1972"/>
                      <a:pt x="2108" y="4401"/>
                    </a:cubicBezTo>
                    <a:cubicBezTo>
                      <a:pt x="691" y="6687"/>
                      <a:pt x="1" y="9651"/>
                      <a:pt x="310" y="12783"/>
                    </a:cubicBezTo>
                    <a:cubicBezTo>
                      <a:pt x="358" y="13223"/>
                      <a:pt x="418" y="13676"/>
                      <a:pt x="501" y="14104"/>
                    </a:cubicBezTo>
                    <a:cubicBezTo>
                      <a:pt x="522" y="14209"/>
                      <a:pt x="627" y="14287"/>
                      <a:pt x="733" y="14287"/>
                    </a:cubicBezTo>
                    <a:cubicBezTo>
                      <a:pt x="747" y="14287"/>
                      <a:pt x="761" y="14286"/>
                      <a:pt x="775" y="14283"/>
                    </a:cubicBezTo>
                    <a:cubicBezTo>
                      <a:pt x="894" y="14247"/>
                      <a:pt x="977" y="14128"/>
                      <a:pt x="953" y="14009"/>
                    </a:cubicBezTo>
                    <a:cubicBezTo>
                      <a:pt x="858" y="13592"/>
                      <a:pt x="799" y="13164"/>
                      <a:pt x="751" y="12735"/>
                    </a:cubicBezTo>
                    <a:cubicBezTo>
                      <a:pt x="120" y="6496"/>
                      <a:pt x="3656" y="995"/>
                      <a:pt x="8645" y="483"/>
                    </a:cubicBezTo>
                    <a:cubicBezTo>
                      <a:pt x="8893" y="459"/>
                      <a:pt x="9141" y="447"/>
                      <a:pt x="9388" y="447"/>
                    </a:cubicBezTo>
                    <a:cubicBezTo>
                      <a:pt x="11084" y="447"/>
                      <a:pt x="12744" y="1018"/>
                      <a:pt x="14241" y="2150"/>
                    </a:cubicBezTo>
                    <a:cubicBezTo>
                      <a:pt x="14285" y="2180"/>
                      <a:pt x="14334" y="2195"/>
                      <a:pt x="14381" y="2195"/>
                    </a:cubicBezTo>
                    <a:cubicBezTo>
                      <a:pt x="14447" y="2195"/>
                      <a:pt x="14509" y="2165"/>
                      <a:pt x="14550" y="2103"/>
                    </a:cubicBezTo>
                    <a:cubicBezTo>
                      <a:pt x="14622" y="1996"/>
                      <a:pt x="14610" y="1865"/>
                      <a:pt x="14503" y="1793"/>
                    </a:cubicBezTo>
                    <a:cubicBezTo>
                      <a:pt x="12941" y="614"/>
                      <a:pt x="11199" y="1"/>
                      <a:pt x="94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937;p39">
                <a:extLst>
                  <a:ext uri="{FF2B5EF4-FFF2-40B4-BE49-F238E27FC236}">
                    <a16:creationId xmlns:a16="http://schemas.microsoft.com/office/drawing/2014/main" id="{BB020452-7691-407D-B1CB-79B739DCE5AB}"/>
                  </a:ext>
                </a:extLst>
              </p:cNvPr>
              <p:cNvSpPr/>
              <p:nvPr/>
            </p:nvSpPr>
            <p:spPr>
              <a:xfrm>
                <a:off x="1943853" y="1053935"/>
                <a:ext cx="306227" cy="131872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5097" extrusionOk="0">
                    <a:moveTo>
                      <a:pt x="11576" y="0"/>
                    </a:moveTo>
                    <a:cubicBezTo>
                      <a:pt x="11510" y="0"/>
                      <a:pt x="11448" y="30"/>
                      <a:pt x="11407" y="93"/>
                    </a:cubicBezTo>
                    <a:cubicBezTo>
                      <a:pt x="11121" y="509"/>
                      <a:pt x="10800" y="902"/>
                      <a:pt x="10442" y="1260"/>
                    </a:cubicBezTo>
                    <a:cubicBezTo>
                      <a:pt x="8322" y="3430"/>
                      <a:pt x="5391" y="4650"/>
                      <a:pt x="2358" y="4650"/>
                    </a:cubicBezTo>
                    <a:cubicBezTo>
                      <a:pt x="1847" y="4650"/>
                      <a:pt x="1335" y="4616"/>
                      <a:pt x="822" y="4546"/>
                    </a:cubicBezTo>
                    <a:cubicBezTo>
                      <a:pt x="643" y="4510"/>
                      <a:pt x="465" y="4486"/>
                      <a:pt x="298" y="4450"/>
                    </a:cubicBezTo>
                    <a:cubicBezTo>
                      <a:pt x="288" y="4449"/>
                      <a:pt x="279" y="4449"/>
                      <a:pt x="269" y="4449"/>
                    </a:cubicBezTo>
                    <a:cubicBezTo>
                      <a:pt x="184" y="4449"/>
                      <a:pt x="103" y="4493"/>
                      <a:pt x="60" y="4558"/>
                    </a:cubicBezTo>
                    <a:cubicBezTo>
                      <a:pt x="48" y="4593"/>
                      <a:pt x="36" y="4605"/>
                      <a:pt x="36" y="4629"/>
                    </a:cubicBezTo>
                    <a:cubicBezTo>
                      <a:pt x="1" y="4772"/>
                      <a:pt x="96" y="4867"/>
                      <a:pt x="215" y="4903"/>
                    </a:cubicBezTo>
                    <a:lnTo>
                      <a:pt x="751" y="4986"/>
                    </a:lnTo>
                    <a:cubicBezTo>
                      <a:pt x="1287" y="5060"/>
                      <a:pt x="1825" y="5097"/>
                      <a:pt x="2359" y="5097"/>
                    </a:cubicBezTo>
                    <a:cubicBezTo>
                      <a:pt x="5513" y="5097"/>
                      <a:pt x="8563" y="3829"/>
                      <a:pt x="10752" y="1569"/>
                    </a:cubicBezTo>
                    <a:cubicBezTo>
                      <a:pt x="11109" y="1176"/>
                      <a:pt x="11454" y="783"/>
                      <a:pt x="11764" y="367"/>
                    </a:cubicBezTo>
                    <a:cubicBezTo>
                      <a:pt x="11835" y="259"/>
                      <a:pt x="11823" y="117"/>
                      <a:pt x="11716" y="45"/>
                    </a:cubicBezTo>
                    <a:cubicBezTo>
                      <a:pt x="11672" y="15"/>
                      <a:pt x="11623" y="0"/>
                      <a:pt x="115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213">
            <a:extLst>
              <a:ext uri="{FF2B5EF4-FFF2-40B4-BE49-F238E27FC236}">
                <a16:creationId xmlns:a16="http://schemas.microsoft.com/office/drawing/2014/main" id="{D4342633-5D77-4CA2-9CF9-B1CC051575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857" y="3233534"/>
            <a:ext cx="3297288" cy="3297288"/>
          </a:xfrm>
          <a:prstGeom prst="rect">
            <a:avLst/>
          </a:prstGeom>
        </p:spPr>
      </p:pic>
      <p:grpSp>
        <p:nvGrpSpPr>
          <p:cNvPr id="248" name="Group 247"/>
          <p:cNvGrpSpPr/>
          <p:nvPr/>
        </p:nvGrpSpPr>
        <p:grpSpPr>
          <a:xfrm>
            <a:off x="7463640" y="-1418315"/>
            <a:ext cx="5838482" cy="4485594"/>
            <a:chOff x="3721842" y="-448741"/>
            <a:chExt cx="2919241" cy="2242797"/>
          </a:xfrm>
        </p:grpSpPr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8E443F8A-4470-4ADE-AD08-DEDD367C55B5}"/>
                </a:ext>
              </a:extLst>
            </p:cNvPr>
            <p:cNvSpPr/>
            <p:nvPr/>
          </p:nvSpPr>
          <p:spPr>
            <a:xfrm>
              <a:off x="3846905" y="287333"/>
              <a:ext cx="1401231" cy="140123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2870" tIns="51436" rIns="102870" bIns="514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26"/>
            </a:p>
          </p:txBody>
        </p:sp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id="{311C30CF-461C-4CF4-AED2-2E1B89951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842" y="-448741"/>
              <a:ext cx="1683070" cy="2242797"/>
            </a:xfrm>
            <a:prstGeom prst="rect">
              <a:avLst/>
            </a:prstGeom>
          </p:spPr>
        </p:pic>
        <p:sp>
          <p:nvSpPr>
            <p:cNvPr id="251" name="Arrow: Curved Right 26">
              <a:extLst>
                <a:ext uri="{FF2B5EF4-FFF2-40B4-BE49-F238E27FC236}">
                  <a16:creationId xmlns:a16="http://schemas.microsoft.com/office/drawing/2014/main" id="{5F67AA79-37FF-4169-B5BA-28A1B9071C4B}"/>
                </a:ext>
              </a:extLst>
            </p:cNvPr>
            <p:cNvSpPr/>
            <p:nvPr/>
          </p:nvSpPr>
          <p:spPr>
            <a:xfrm>
              <a:off x="4352953" y="316471"/>
              <a:ext cx="116247" cy="153726"/>
            </a:xfrm>
            <a:prstGeom prst="curv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252" name="Arrow: Curved Left 28">
              <a:extLst>
                <a:ext uri="{FF2B5EF4-FFF2-40B4-BE49-F238E27FC236}">
                  <a16:creationId xmlns:a16="http://schemas.microsoft.com/office/drawing/2014/main" id="{6AF43978-1B6F-426C-B64B-847BE6C568A6}"/>
                </a:ext>
              </a:extLst>
            </p:cNvPr>
            <p:cNvSpPr/>
            <p:nvPr/>
          </p:nvSpPr>
          <p:spPr>
            <a:xfrm flipV="1">
              <a:off x="4692623" y="316471"/>
              <a:ext cx="116246" cy="153726"/>
            </a:xfrm>
            <a:prstGeom prst="curved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36B1AE43-A58D-47B8-B1BC-235911565E31}"/>
                </a:ext>
              </a:extLst>
            </p:cNvPr>
            <p:cNvSpPr txBox="1"/>
            <p:nvPr/>
          </p:nvSpPr>
          <p:spPr>
            <a:xfrm>
              <a:off x="4823519" y="789982"/>
              <a:ext cx="323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400" dirty="0">
                  <a:solidFill>
                    <a:srgbClr val="0070C0"/>
                  </a:solidFill>
                  <a:latin typeface="Arial Black" panose="020B0A04020102020204" pitchFamily="34" charset="0"/>
                </a:rPr>
                <a:t>1</a:t>
              </a:r>
              <a:endParaRPr lang="en-US" sz="5400" dirty="0">
                <a:solidFill>
                  <a:srgbClr val="0070C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54" name="Arrow: Right 55">
              <a:extLst>
                <a:ext uri="{FF2B5EF4-FFF2-40B4-BE49-F238E27FC236}">
                  <a16:creationId xmlns:a16="http://schemas.microsoft.com/office/drawing/2014/main" id="{8AF2B025-B29C-49EF-BA98-A21A355E7133}"/>
                </a:ext>
              </a:extLst>
            </p:cNvPr>
            <p:cNvSpPr/>
            <p:nvPr/>
          </p:nvSpPr>
          <p:spPr>
            <a:xfrm rot="1882550">
              <a:off x="5254364" y="750391"/>
              <a:ext cx="321155" cy="189099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8FBC229C-A814-461F-BB96-AE007495F4C1}"/>
                </a:ext>
              </a:extLst>
            </p:cNvPr>
            <p:cNvSpPr/>
            <p:nvPr/>
          </p:nvSpPr>
          <p:spPr>
            <a:xfrm>
              <a:off x="4992555" y="197134"/>
              <a:ext cx="1648528" cy="377027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Xoay</a:t>
              </a:r>
              <a:r>
                <a:rPr lang="en-US" sz="4000" b="1" dirty="0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</a:t>
              </a:r>
              <a:r>
                <a:rPr lang="en-GB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ớp</a:t>
              </a:r>
              <a:r>
                <a:rPr lang="en-GB" sz="4000" b="1" dirty="0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endParaRPr lang="en-US" sz="40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54DA4B44-11A6-4413-9EE0-1D9262E98F2E}"/>
              </a:ext>
            </a:extLst>
          </p:cNvPr>
          <p:cNvGrpSpPr/>
          <p:nvPr/>
        </p:nvGrpSpPr>
        <p:grpSpPr>
          <a:xfrm>
            <a:off x="12489415" y="1776537"/>
            <a:ext cx="5406740" cy="5241281"/>
            <a:chOff x="5701691" y="401686"/>
            <a:chExt cx="3397008" cy="3293052"/>
          </a:xfrm>
        </p:grpSpPr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E6E26A88-EE52-4698-A97D-851AC1583327}"/>
                </a:ext>
              </a:extLst>
            </p:cNvPr>
            <p:cNvSpPr/>
            <p:nvPr/>
          </p:nvSpPr>
          <p:spPr>
            <a:xfrm>
              <a:off x="6115055" y="1546079"/>
              <a:ext cx="1652155" cy="165215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2870" tIns="51436" rIns="102870" bIns="514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26"/>
            </a:p>
          </p:txBody>
        </p: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03040B16-7394-4666-A632-6EBC6695D854}"/>
                </a:ext>
              </a:extLst>
            </p:cNvPr>
            <p:cNvGrpSpPr/>
            <p:nvPr/>
          </p:nvGrpSpPr>
          <p:grpSpPr>
            <a:xfrm>
              <a:off x="5701691" y="401686"/>
              <a:ext cx="2340334" cy="3118644"/>
              <a:chOff x="5831491" y="382910"/>
              <a:chExt cx="2340334" cy="3118644"/>
            </a:xfrm>
          </p:grpSpPr>
          <p:pic>
            <p:nvPicPr>
              <p:cNvPr id="262" name="Picture 261">
                <a:extLst>
                  <a:ext uri="{FF2B5EF4-FFF2-40B4-BE49-F238E27FC236}">
                    <a16:creationId xmlns:a16="http://schemas.microsoft.com/office/drawing/2014/main" id="{5A6C2F65-3969-46D3-8E78-49D01B01C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1491" y="382910"/>
                <a:ext cx="2340334" cy="3118644"/>
              </a:xfrm>
              <a:prstGeom prst="rect">
                <a:avLst/>
              </a:prstGeom>
            </p:spPr>
          </p:pic>
          <p:sp>
            <p:nvSpPr>
              <p:cNvPr id="263" name="Arrow: Curved Right 31">
                <a:extLst>
                  <a:ext uri="{FF2B5EF4-FFF2-40B4-BE49-F238E27FC236}">
                    <a16:creationId xmlns:a16="http://schemas.microsoft.com/office/drawing/2014/main" id="{86709FBE-DB0B-4DB2-A5C4-6D96F06049CC}"/>
                  </a:ext>
                </a:extLst>
              </p:cNvPr>
              <p:cNvSpPr/>
              <p:nvPr/>
            </p:nvSpPr>
            <p:spPr>
              <a:xfrm flipV="1">
                <a:off x="6395129" y="1472025"/>
                <a:ext cx="137064" cy="350153"/>
              </a:xfrm>
              <a:prstGeom prst="curved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solidFill>
                    <a:schemeClr val="tx1"/>
                  </a:solidFill>
                </a:endParaRPr>
              </a:p>
            </p:txBody>
          </p:sp>
          <p:sp>
            <p:nvSpPr>
              <p:cNvPr id="264" name="Arrow: Curved Left 32">
                <a:extLst>
                  <a:ext uri="{FF2B5EF4-FFF2-40B4-BE49-F238E27FC236}">
                    <a16:creationId xmlns:a16="http://schemas.microsoft.com/office/drawing/2014/main" id="{98A1BF98-1E4A-47FB-A756-B70181E33B1B}"/>
                  </a:ext>
                </a:extLst>
              </p:cNvPr>
              <p:cNvSpPr/>
              <p:nvPr/>
            </p:nvSpPr>
            <p:spPr>
              <a:xfrm flipV="1">
                <a:off x="7397625" y="1499626"/>
                <a:ext cx="137063" cy="326967"/>
              </a:xfrm>
              <a:prstGeom prst="curvedLef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460973F3-E629-4764-8971-C16B08F03526}"/>
                </a:ext>
              </a:extLst>
            </p:cNvPr>
            <p:cNvSpPr txBox="1"/>
            <p:nvPr/>
          </p:nvSpPr>
          <p:spPr>
            <a:xfrm>
              <a:off x="7227341" y="2131033"/>
              <a:ext cx="406084" cy="580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0070C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  <p:sp>
          <p:nvSpPr>
            <p:cNvPr id="260" name="Arrow: Right 56">
              <a:extLst>
                <a:ext uri="{FF2B5EF4-FFF2-40B4-BE49-F238E27FC236}">
                  <a16:creationId xmlns:a16="http://schemas.microsoft.com/office/drawing/2014/main" id="{3D1510CF-869D-475A-A674-71FD49D73A90}"/>
                </a:ext>
              </a:extLst>
            </p:cNvPr>
            <p:cNvSpPr/>
            <p:nvPr/>
          </p:nvSpPr>
          <p:spPr>
            <a:xfrm rot="8155278">
              <a:off x="6706974" y="3474683"/>
              <a:ext cx="348447" cy="220055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987667D9-B79E-4B08-B4DF-3765FA69507A}"/>
                </a:ext>
              </a:extLst>
            </p:cNvPr>
            <p:cNvSpPr/>
            <p:nvPr/>
          </p:nvSpPr>
          <p:spPr>
            <a:xfrm>
              <a:off x="7716080" y="1551961"/>
              <a:ext cx="1382619" cy="860512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Xoay</a:t>
              </a:r>
              <a:r>
                <a:rPr lang="en-US" sz="4000" b="1" dirty="0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</a:t>
              </a:r>
              <a:r>
                <a:rPr lang="en-GB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ớp</a:t>
              </a:r>
              <a:r>
                <a:rPr lang="en-GB" sz="4000" b="1" dirty="0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endParaRPr lang="en-US" sz="40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193702" y="5633983"/>
            <a:ext cx="6239730" cy="5406862"/>
            <a:chOff x="5321354" y="2538066"/>
            <a:chExt cx="3119865" cy="2703431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28F8CF4A-B8AF-4490-A432-FCAA9A3F01C7}"/>
                </a:ext>
              </a:extLst>
            </p:cNvPr>
            <p:cNvGrpSpPr/>
            <p:nvPr/>
          </p:nvGrpSpPr>
          <p:grpSpPr>
            <a:xfrm>
              <a:off x="5363651" y="2538066"/>
              <a:ext cx="2028745" cy="2703431"/>
              <a:chOff x="3381452" y="4048418"/>
              <a:chExt cx="2430894" cy="3239321"/>
            </a:xfrm>
          </p:grpSpPr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5BA5087B-69C6-490D-B4AB-941FCC17EC66}"/>
                  </a:ext>
                </a:extLst>
              </p:cNvPr>
              <p:cNvSpPr/>
              <p:nvPr/>
            </p:nvSpPr>
            <p:spPr>
              <a:xfrm>
                <a:off x="3745922" y="5068166"/>
                <a:ext cx="1652155" cy="165215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2870" tIns="51436" rIns="102870" bIns="5143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26"/>
              </a:p>
            </p:txBody>
          </p: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F856A616-750A-48BF-953C-12BFD38F3043}"/>
                  </a:ext>
                </a:extLst>
              </p:cNvPr>
              <p:cNvGrpSpPr/>
              <p:nvPr/>
            </p:nvGrpSpPr>
            <p:grpSpPr>
              <a:xfrm>
                <a:off x="3381452" y="4048418"/>
                <a:ext cx="2430894" cy="3239321"/>
                <a:chOff x="3313550" y="4073236"/>
                <a:chExt cx="2430894" cy="3239321"/>
              </a:xfrm>
            </p:grpSpPr>
            <p:sp>
              <p:nvSpPr>
                <p:cNvPr id="226" name="Arrow: Curved Right 36">
                  <a:extLst>
                    <a:ext uri="{FF2B5EF4-FFF2-40B4-BE49-F238E27FC236}">
                      <a16:creationId xmlns:a16="http://schemas.microsoft.com/office/drawing/2014/main" id="{74569D5C-4F81-42E8-9EEB-5F99F620F708}"/>
                    </a:ext>
                  </a:extLst>
                </p:cNvPr>
                <p:cNvSpPr/>
                <p:nvPr/>
              </p:nvSpPr>
              <p:spPr>
                <a:xfrm>
                  <a:off x="4192636" y="5596931"/>
                  <a:ext cx="174158" cy="257170"/>
                </a:xfrm>
                <a:prstGeom prst="curved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7" name="Arrow: Curved Left 37">
                  <a:extLst>
                    <a:ext uri="{FF2B5EF4-FFF2-40B4-BE49-F238E27FC236}">
                      <a16:creationId xmlns:a16="http://schemas.microsoft.com/office/drawing/2014/main" id="{E77DB3EE-C110-4B15-BDDE-321270FF8B96}"/>
                    </a:ext>
                  </a:extLst>
                </p:cNvPr>
                <p:cNvSpPr/>
                <p:nvPr/>
              </p:nvSpPr>
              <p:spPr>
                <a:xfrm flipV="1">
                  <a:off x="4813508" y="5596931"/>
                  <a:ext cx="181601" cy="231039"/>
                </a:xfrm>
                <a:prstGeom prst="curvedLef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28" name="Picture 227">
                  <a:extLst>
                    <a:ext uri="{FF2B5EF4-FFF2-40B4-BE49-F238E27FC236}">
                      <a16:creationId xmlns:a16="http://schemas.microsoft.com/office/drawing/2014/main" id="{C482C49B-01B8-4746-8A38-0F57A8F17E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13550" y="4073236"/>
                  <a:ext cx="2430894" cy="3239321"/>
                </a:xfrm>
                <a:prstGeom prst="rect">
                  <a:avLst/>
                </a:prstGeom>
              </p:spPr>
            </p:pic>
          </p:grp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20F0E4EB-287B-4CD5-B725-FFF559529803}"/>
                  </a:ext>
                </a:extLst>
              </p:cNvPr>
              <p:cNvSpPr txBox="1"/>
              <p:nvPr/>
            </p:nvSpPr>
            <p:spPr>
              <a:xfrm>
                <a:off x="4936217" y="5768978"/>
                <a:ext cx="387225" cy="5531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>
                    <a:solidFill>
                      <a:srgbClr val="0070C0"/>
                    </a:solidFill>
                    <a:latin typeface="Arial Black" panose="020B0A04020102020204" pitchFamily="34" charset="0"/>
                  </a:rPr>
                  <a:t>5</a:t>
                </a:r>
              </a:p>
            </p:txBody>
          </p:sp>
        </p:grpSp>
        <p:sp>
          <p:nvSpPr>
            <p:cNvPr id="245" name="Arrow: Right 57">
              <a:extLst>
                <a:ext uri="{FF2B5EF4-FFF2-40B4-BE49-F238E27FC236}">
                  <a16:creationId xmlns:a16="http://schemas.microsoft.com/office/drawing/2014/main" id="{99651BB7-FDB6-4945-848A-F95C52392043}"/>
                </a:ext>
              </a:extLst>
            </p:cNvPr>
            <p:cNvSpPr/>
            <p:nvPr/>
          </p:nvSpPr>
          <p:spPr>
            <a:xfrm rot="12382974">
              <a:off x="5321354" y="4266330"/>
              <a:ext cx="321155" cy="189099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9C9BB684-7D83-4673-A7FC-47191FBF6A70}"/>
                </a:ext>
              </a:extLst>
            </p:cNvPr>
            <p:cNvSpPr/>
            <p:nvPr/>
          </p:nvSpPr>
          <p:spPr>
            <a:xfrm>
              <a:off x="6553168" y="4148410"/>
              <a:ext cx="1888051" cy="684803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Xoay</a:t>
              </a:r>
              <a:r>
                <a:rPr lang="en-US" sz="4000" b="1" dirty="0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</a:t>
              </a:r>
              <a:r>
                <a:rPr lang="en-GB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ớp</a:t>
              </a:r>
              <a:r>
                <a:rPr lang="en-GB" sz="4000" b="1" dirty="0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hông</a:t>
              </a:r>
              <a:endParaRPr lang="en-US" sz="40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195761" y="5087654"/>
            <a:ext cx="5738388" cy="5606208"/>
            <a:chOff x="3041640" y="2911549"/>
            <a:chExt cx="2869194" cy="2803104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FF650FA3-409F-4349-AB95-1AA487366621}"/>
                </a:ext>
              </a:extLst>
            </p:cNvPr>
            <p:cNvGrpSpPr/>
            <p:nvPr/>
          </p:nvGrpSpPr>
          <p:grpSpPr>
            <a:xfrm>
              <a:off x="3659599" y="2911549"/>
              <a:ext cx="2251235" cy="2803104"/>
              <a:chOff x="729510" y="2846569"/>
              <a:chExt cx="2657937" cy="3309505"/>
            </a:xfrm>
          </p:grpSpPr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5F1A52C9-500A-4308-9C4F-5D25D521E0BC}"/>
                  </a:ext>
                </a:extLst>
              </p:cNvPr>
              <p:cNvSpPr/>
              <p:nvPr/>
            </p:nvSpPr>
            <p:spPr>
              <a:xfrm>
                <a:off x="1224393" y="3730337"/>
                <a:ext cx="1652155" cy="165215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2870" tIns="51436" rIns="102870" bIns="5143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26"/>
              </a:p>
            </p:txBody>
          </p: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5538AEE9-CDFF-4AD5-B25A-784D198187CD}"/>
                  </a:ext>
                </a:extLst>
              </p:cNvPr>
              <p:cNvGrpSpPr/>
              <p:nvPr/>
            </p:nvGrpSpPr>
            <p:grpSpPr>
              <a:xfrm>
                <a:off x="729510" y="2846569"/>
                <a:ext cx="2657937" cy="3309505"/>
                <a:chOff x="844475" y="2811078"/>
                <a:chExt cx="2657937" cy="3309505"/>
              </a:xfrm>
            </p:grpSpPr>
            <p:pic>
              <p:nvPicPr>
                <p:cNvPr id="233" name="Picture 232">
                  <a:extLst>
                    <a:ext uri="{FF2B5EF4-FFF2-40B4-BE49-F238E27FC236}">
                      <a16:creationId xmlns:a16="http://schemas.microsoft.com/office/drawing/2014/main" id="{C3F08A0D-B52C-4DCA-9039-4485F1C47E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4475" y="2811078"/>
                  <a:ext cx="2657937" cy="3309505"/>
                </a:xfrm>
                <a:prstGeom prst="rect">
                  <a:avLst/>
                </a:prstGeom>
              </p:spPr>
            </p:pic>
            <p:sp>
              <p:nvSpPr>
                <p:cNvPr id="234" name="Arrow: Curved Right 38">
                  <a:extLst>
                    <a:ext uri="{FF2B5EF4-FFF2-40B4-BE49-F238E27FC236}">
                      <a16:creationId xmlns:a16="http://schemas.microsoft.com/office/drawing/2014/main" id="{AFED414E-DFB2-4B72-9997-45D202848B4F}"/>
                    </a:ext>
                  </a:extLst>
                </p:cNvPr>
                <p:cNvSpPr/>
                <p:nvPr/>
              </p:nvSpPr>
              <p:spPr>
                <a:xfrm>
                  <a:off x="1680728" y="4886913"/>
                  <a:ext cx="166621" cy="181253"/>
                </a:xfrm>
                <a:prstGeom prst="curvedRightArrow">
                  <a:avLst/>
                </a:prstGeom>
                <a:solidFill>
                  <a:srgbClr val="FF0000"/>
                </a:solidFill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" name="Arrow: Curved Left 39">
                  <a:extLst>
                    <a:ext uri="{FF2B5EF4-FFF2-40B4-BE49-F238E27FC236}">
                      <a16:creationId xmlns:a16="http://schemas.microsoft.com/office/drawing/2014/main" id="{DF2A67F3-5014-4F93-9543-A028C1B4B4E4}"/>
                    </a:ext>
                  </a:extLst>
                </p:cNvPr>
                <p:cNvSpPr/>
                <p:nvPr/>
              </p:nvSpPr>
              <p:spPr>
                <a:xfrm flipV="1">
                  <a:off x="2274690" y="4886913"/>
                  <a:ext cx="166621" cy="181253"/>
                </a:xfrm>
                <a:prstGeom prst="curvedLeftArrow">
                  <a:avLst/>
                </a:prstGeom>
                <a:solidFill>
                  <a:srgbClr val="FF0000"/>
                </a:solidFill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32" name="TextBox 231">
                <a:extLst>
                  <a:ext uri="{FF2B5EF4-FFF2-40B4-BE49-F238E27FC236}">
                    <a16:creationId xmlns:a16="http://schemas.microsoft.com/office/drawing/2014/main" id="{7E40BAFD-A995-4C64-BBA6-D34AB3772046}"/>
                  </a:ext>
                </a:extLst>
              </p:cNvPr>
              <p:cNvSpPr txBox="1"/>
              <p:nvPr/>
            </p:nvSpPr>
            <p:spPr>
              <a:xfrm>
                <a:off x="2368267" y="4314890"/>
                <a:ext cx="381548" cy="545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>
                    <a:solidFill>
                      <a:srgbClr val="0070C0"/>
                    </a:solidFill>
                    <a:latin typeface="Arial Black" panose="020B0A04020102020204" pitchFamily="34" charset="0"/>
                  </a:rPr>
                  <a:t>6</a:t>
                </a:r>
              </a:p>
            </p:txBody>
          </p:sp>
        </p:grp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959C0078-3EEC-4FFE-9AE3-67418BE5DAC8}"/>
                </a:ext>
              </a:extLst>
            </p:cNvPr>
            <p:cNvSpPr/>
            <p:nvPr/>
          </p:nvSpPr>
          <p:spPr>
            <a:xfrm>
              <a:off x="3041640" y="4487772"/>
              <a:ext cx="1100301" cy="684803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Xoay</a:t>
              </a:r>
              <a:endParaRPr lang="en-US" sz="40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</a:t>
              </a:r>
              <a:r>
                <a:rPr lang="en-GB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ớp</a:t>
              </a:r>
              <a:r>
                <a:rPr lang="en-GB" sz="4000" b="1" dirty="0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gối</a:t>
              </a:r>
              <a:endParaRPr lang="en-US" sz="40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31185" y="2285062"/>
            <a:ext cx="4684464" cy="4732756"/>
            <a:chOff x="515592" y="1142531"/>
            <a:chExt cx="2342232" cy="2366378"/>
          </a:xfrm>
        </p:grpSpPr>
        <p:grpSp>
          <p:nvGrpSpPr>
            <p:cNvPr id="269" name="Group 268"/>
            <p:cNvGrpSpPr/>
            <p:nvPr/>
          </p:nvGrpSpPr>
          <p:grpSpPr>
            <a:xfrm>
              <a:off x="515592" y="1142531"/>
              <a:ext cx="2342232" cy="2366378"/>
              <a:chOff x="-209038" y="-218663"/>
              <a:chExt cx="4079885" cy="4121944"/>
            </a:xfrm>
          </p:grpSpPr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8E443F8A-4470-4ADE-AD08-DEDD367C55B5}"/>
                  </a:ext>
                </a:extLst>
              </p:cNvPr>
              <p:cNvSpPr/>
              <p:nvPr/>
            </p:nvSpPr>
            <p:spPr>
              <a:xfrm>
                <a:off x="1382177" y="983075"/>
                <a:ext cx="2441032" cy="2441032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2870" tIns="51436" rIns="102870" bIns="5143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26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D6737B56-85BB-4F24-8F3F-2E2D753D97DF}"/>
                  </a:ext>
                </a:extLst>
              </p:cNvPr>
              <p:cNvSpPr/>
              <p:nvPr/>
            </p:nvSpPr>
            <p:spPr>
              <a:xfrm>
                <a:off x="-209038" y="1921467"/>
                <a:ext cx="1568958" cy="656735"/>
              </a:xfrm>
              <a:prstGeom prst="rect">
                <a:avLst/>
              </a:prstGeom>
              <a:noFill/>
            </p:spPr>
            <p:txBody>
              <a:bodyPr wrap="none" lIns="137160" tIns="68580" rIns="137160" bIns="6858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r>
                  <a:rPr lang="en-GB" sz="4000" b="1" dirty="0" err="1">
                    <a:ln/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Ép</a:t>
                </a:r>
                <a:r>
                  <a:rPr lang="en-GB" sz="4000" b="1" dirty="0">
                    <a:ln/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b="1" dirty="0" err="1">
                    <a:ln/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dọc</a:t>
                </a:r>
                <a:endParaRPr lang="en-US" sz="4000" b="1" dirty="0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5DFD6FD6-4AFB-418E-9BC7-14415F60C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77604" y="-218663"/>
                <a:ext cx="3093243" cy="4121944"/>
              </a:xfrm>
              <a:prstGeom prst="rect">
                <a:avLst/>
              </a:prstGeom>
            </p:spPr>
          </p:pic>
        </p:grp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7347F593-C867-452A-997E-239EDA66CE4F}"/>
                </a:ext>
              </a:extLst>
            </p:cNvPr>
            <p:cNvSpPr txBox="1"/>
            <p:nvPr/>
          </p:nvSpPr>
          <p:spPr>
            <a:xfrm>
              <a:off x="2361166" y="2254740"/>
              <a:ext cx="323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0070C0"/>
                  </a:solidFill>
                  <a:latin typeface="Arial Black" panose="020B0A04020102020204" pitchFamily="34" charset="0"/>
                </a:rPr>
                <a:t>7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114410" y="-101566"/>
            <a:ext cx="5880254" cy="4168054"/>
            <a:chOff x="2098689" y="2715797"/>
            <a:chExt cx="2940127" cy="2084027"/>
          </a:xfrm>
        </p:grpSpPr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1E64689D-1481-40ED-A203-CF021AA1C068}"/>
                </a:ext>
              </a:extLst>
            </p:cNvPr>
            <p:cNvSpPr/>
            <p:nvPr/>
          </p:nvSpPr>
          <p:spPr>
            <a:xfrm>
              <a:off x="2098689" y="3344046"/>
              <a:ext cx="1383365" cy="138336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2870" tIns="51436" rIns="102870" bIns="514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26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148986" y="2715797"/>
              <a:ext cx="2889830" cy="2084027"/>
              <a:chOff x="3025545" y="2562066"/>
              <a:chExt cx="2889830" cy="2084027"/>
            </a:xfrm>
          </p:grpSpPr>
          <p:sp>
            <p:nvSpPr>
              <p:cNvPr id="247" name="Arrow: Right 61">
                <a:extLst>
                  <a:ext uri="{FF2B5EF4-FFF2-40B4-BE49-F238E27FC236}">
                    <a16:creationId xmlns:a16="http://schemas.microsoft.com/office/drawing/2014/main" id="{181BFD76-3AA8-4CAC-9EC0-8725F0C5AE2C}"/>
                  </a:ext>
                </a:extLst>
              </p:cNvPr>
              <p:cNvSpPr/>
              <p:nvPr/>
            </p:nvSpPr>
            <p:spPr>
              <a:xfrm rot="3566119">
                <a:off x="4361922" y="3892941"/>
                <a:ext cx="321155" cy="189099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/>
              </a:p>
            </p:txBody>
          </p:sp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DAA36B13-999A-43E4-9C6D-69814291AC36}"/>
                  </a:ext>
                </a:extLst>
              </p:cNvPr>
              <p:cNvGrpSpPr/>
              <p:nvPr/>
            </p:nvGrpSpPr>
            <p:grpSpPr>
              <a:xfrm>
                <a:off x="3025545" y="2562066"/>
                <a:ext cx="1563923" cy="2084027"/>
                <a:chOff x="2428323" y="431613"/>
                <a:chExt cx="1867796" cy="2488957"/>
              </a:xfrm>
            </p:grpSpPr>
            <p:pic>
              <p:nvPicPr>
                <p:cNvPr id="240" name="Picture 239">
                  <a:extLst>
                    <a:ext uri="{FF2B5EF4-FFF2-40B4-BE49-F238E27FC236}">
                      <a16:creationId xmlns:a16="http://schemas.microsoft.com/office/drawing/2014/main" id="{66046FC9-12D6-4C26-AD3E-A7DDBC7C09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8323" y="431613"/>
                  <a:ext cx="1867796" cy="2488957"/>
                </a:xfrm>
                <a:prstGeom prst="rect">
                  <a:avLst/>
                </a:prstGeom>
              </p:spPr>
            </p:pic>
            <p:sp>
              <p:nvSpPr>
                <p:cNvPr id="241" name="Arrow: Curved Right 40">
                  <a:extLst>
                    <a:ext uri="{FF2B5EF4-FFF2-40B4-BE49-F238E27FC236}">
                      <a16:creationId xmlns:a16="http://schemas.microsoft.com/office/drawing/2014/main" id="{76A312E5-467E-4B64-97A5-F8737A71B8A9}"/>
                    </a:ext>
                  </a:extLst>
                </p:cNvPr>
                <p:cNvSpPr/>
                <p:nvPr/>
              </p:nvSpPr>
              <p:spPr>
                <a:xfrm>
                  <a:off x="2976051" y="1185125"/>
                  <a:ext cx="101901" cy="219272"/>
                </a:xfrm>
                <a:prstGeom prst="curvedRightArrow">
                  <a:avLst/>
                </a:prstGeom>
                <a:solidFill>
                  <a:srgbClr val="FF0000"/>
                </a:solidFill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2" name="Arrow: Curved Left 41">
                  <a:extLst>
                    <a:ext uri="{FF2B5EF4-FFF2-40B4-BE49-F238E27FC236}">
                      <a16:creationId xmlns:a16="http://schemas.microsoft.com/office/drawing/2014/main" id="{DA12BA33-13E7-4A3B-B3ED-2DBA30CE5DAE}"/>
                    </a:ext>
                  </a:extLst>
                </p:cNvPr>
                <p:cNvSpPr/>
                <p:nvPr/>
              </p:nvSpPr>
              <p:spPr>
                <a:xfrm flipV="1">
                  <a:off x="3157904" y="1187786"/>
                  <a:ext cx="99685" cy="202093"/>
                </a:xfrm>
                <a:prstGeom prst="curvedLeftArrow">
                  <a:avLst/>
                </a:prstGeom>
                <a:solidFill>
                  <a:srgbClr val="FF0000"/>
                </a:solidFill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3" name="Arrow: Curved Right 42">
                  <a:extLst>
                    <a:ext uri="{FF2B5EF4-FFF2-40B4-BE49-F238E27FC236}">
                      <a16:creationId xmlns:a16="http://schemas.microsoft.com/office/drawing/2014/main" id="{9CFBC650-403F-43C1-8451-BD35F8503C2B}"/>
                    </a:ext>
                  </a:extLst>
                </p:cNvPr>
                <p:cNvSpPr/>
                <p:nvPr/>
              </p:nvSpPr>
              <p:spPr>
                <a:xfrm rot="20107033">
                  <a:off x="3034658" y="2436680"/>
                  <a:ext cx="101901" cy="219272"/>
                </a:xfrm>
                <a:prstGeom prst="curvedRightArrow">
                  <a:avLst/>
                </a:prstGeom>
                <a:solidFill>
                  <a:srgbClr val="FF0000"/>
                </a:solidFill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4" name="Arrow: Curved Left 43">
                  <a:extLst>
                    <a:ext uri="{FF2B5EF4-FFF2-40B4-BE49-F238E27FC236}">
                      <a16:creationId xmlns:a16="http://schemas.microsoft.com/office/drawing/2014/main" id="{3B1E9063-7EE1-48A6-BA92-DF65540A2DDA}"/>
                    </a:ext>
                  </a:extLst>
                </p:cNvPr>
                <p:cNvSpPr/>
                <p:nvPr/>
              </p:nvSpPr>
              <p:spPr>
                <a:xfrm rot="20817590" flipV="1">
                  <a:off x="3294098" y="2357238"/>
                  <a:ext cx="99685" cy="202093"/>
                </a:xfrm>
                <a:prstGeom prst="curvedLeftArrow">
                  <a:avLst/>
                </a:prstGeom>
                <a:solidFill>
                  <a:srgbClr val="FF0000"/>
                </a:solidFill>
                <a:ln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7347F593-C867-452A-997E-239EDA66CE4F}"/>
                  </a:ext>
                </a:extLst>
              </p:cNvPr>
              <p:cNvSpPr txBox="1"/>
              <p:nvPr/>
            </p:nvSpPr>
            <p:spPr>
              <a:xfrm>
                <a:off x="3029953" y="3857848"/>
                <a:ext cx="3231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>
                    <a:solidFill>
                      <a:srgbClr val="0070C0"/>
                    </a:solidFill>
                    <a:latin typeface="Arial Black" panose="020B0A04020102020204" pitchFamily="34" charset="0"/>
                  </a:rPr>
                  <a:t>2</a:t>
                </a:r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D6737B56-85BB-4F24-8F3F-2E2D753D97DF}"/>
                  </a:ext>
                </a:extLst>
              </p:cNvPr>
              <p:cNvSpPr/>
              <p:nvPr/>
            </p:nvSpPr>
            <p:spPr>
              <a:xfrm>
                <a:off x="4180797" y="3020171"/>
                <a:ext cx="1734578" cy="684803"/>
              </a:xfrm>
              <a:prstGeom prst="rect">
                <a:avLst/>
              </a:prstGeom>
              <a:noFill/>
            </p:spPr>
            <p:txBody>
              <a:bodyPr wrap="none" lIns="137160" tIns="68580" rIns="137160" bIns="6858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r>
                  <a:rPr lang="en-US" sz="4000" b="1" dirty="0" err="1">
                    <a:ln/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Xoay</a:t>
                </a:r>
                <a:r>
                  <a:rPr lang="en-US" sz="4000" b="1" dirty="0">
                    <a:ln/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/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</a:t>
                </a:r>
                <a:r>
                  <a:rPr lang="en-GB" sz="4000" b="1" dirty="0" err="1">
                    <a:ln/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ớp</a:t>
                </a:r>
                <a:endParaRPr lang="en-GB" sz="4000" b="1" dirty="0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GB" sz="4000" b="1" dirty="0" err="1">
                    <a:ln/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cổ</a:t>
                </a:r>
                <a:r>
                  <a:rPr lang="en-GB" sz="4000" b="1" dirty="0">
                    <a:ln/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b="1" dirty="0" err="1">
                    <a:ln/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tay</a:t>
                </a:r>
                <a:r>
                  <a:rPr lang="en-GB" sz="4000" b="1" dirty="0">
                    <a:ln/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GB" sz="4000" b="1" dirty="0" err="1">
                    <a:ln/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cổ</a:t>
                </a:r>
                <a:r>
                  <a:rPr lang="en-GB" sz="4000" b="1" dirty="0">
                    <a:ln/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b="1" dirty="0" err="1">
                    <a:ln/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chân</a:t>
                </a:r>
                <a:endParaRPr lang="en-US" sz="4000" b="1" dirty="0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2327139" y="-138807"/>
            <a:ext cx="5515008" cy="4847742"/>
            <a:chOff x="1163569" y="-69404"/>
            <a:chExt cx="2757504" cy="2423871"/>
          </a:xfrm>
        </p:grpSpPr>
        <p:grpSp>
          <p:nvGrpSpPr>
            <p:cNvPr id="273" name="Group 272"/>
            <p:cNvGrpSpPr/>
            <p:nvPr/>
          </p:nvGrpSpPr>
          <p:grpSpPr>
            <a:xfrm>
              <a:off x="1163569" y="-69404"/>
              <a:ext cx="2757504" cy="2423871"/>
              <a:chOff x="3077908" y="287286"/>
              <a:chExt cx="4689309" cy="4121944"/>
            </a:xfrm>
          </p:grpSpPr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C338499D-D733-4A18-98CF-D677F3B63C1D}"/>
                  </a:ext>
                </a:extLst>
              </p:cNvPr>
              <p:cNvSpPr/>
              <p:nvPr/>
            </p:nvSpPr>
            <p:spPr>
              <a:xfrm>
                <a:off x="4993861" y="1027854"/>
                <a:ext cx="2441032" cy="2441032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2870" tIns="51436" rIns="102870" bIns="5143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26"/>
              </a:p>
            </p:txBody>
          </p:sp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BC4C3F62-01D3-498C-8B78-936F36A9C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3973" y="287286"/>
                <a:ext cx="3093244" cy="4121944"/>
              </a:xfrm>
              <a:prstGeom prst="rect">
                <a:avLst/>
              </a:prstGeom>
            </p:spPr>
          </p:pic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987667D9-B79E-4B08-B4DF-3765FA69507A}"/>
                  </a:ext>
                </a:extLst>
              </p:cNvPr>
              <p:cNvSpPr/>
              <p:nvPr/>
            </p:nvSpPr>
            <p:spPr>
              <a:xfrm>
                <a:off x="3077908" y="1896066"/>
                <a:ext cx="2016972" cy="641157"/>
              </a:xfrm>
              <a:prstGeom prst="rect">
                <a:avLst/>
              </a:prstGeom>
              <a:noFill/>
            </p:spPr>
            <p:txBody>
              <a:bodyPr wrap="none" lIns="137160" tIns="68580" rIns="137160" bIns="6858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/>
                <a:r>
                  <a:rPr lang="en-GB" sz="4000" b="1" dirty="0" err="1">
                    <a:ln/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Ép</a:t>
                </a:r>
                <a:r>
                  <a:rPr lang="en-GB" sz="4000" b="1" dirty="0">
                    <a:ln/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b="1" dirty="0" err="1">
                    <a:ln/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ngang</a:t>
                </a:r>
                <a:endParaRPr lang="en-US" sz="4000" b="1" dirty="0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7347F593-C867-452A-997E-239EDA66CE4F}"/>
                </a:ext>
              </a:extLst>
            </p:cNvPr>
            <p:cNvSpPr txBox="1"/>
            <p:nvPr/>
          </p:nvSpPr>
          <p:spPr>
            <a:xfrm>
              <a:off x="3172772" y="721179"/>
              <a:ext cx="323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400" dirty="0">
                  <a:solidFill>
                    <a:srgbClr val="0070C0"/>
                  </a:solidFill>
                  <a:latin typeface="Arial Black" panose="020B0A04020102020204" pitchFamily="34" charset="0"/>
                </a:rPr>
                <a:t>8</a:t>
              </a:r>
              <a:endParaRPr lang="en-US" sz="5400" dirty="0">
                <a:solidFill>
                  <a:srgbClr val="0070C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77" name="Arrow: Right 61">
              <a:extLst>
                <a:ext uri="{FF2B5EF4-FFF2-40B4-BE49-F238E27FC236}">
                  <a16:creationId xmlns:a16="http://schemas.microsoft.com/office/drawing/2014/main" id="{181BFD76-3AA8-4CAC-9EC0-8725F0C5AE2C}"/>
                </a:ext>
              </a:extLst>
            </p:cNvPr>
            <p:cNvSpPr/>
            <p:nvPr/>
          </p:nvSpPr>
          <p:spPr>
            <a:xfrm rot="18481102">
              <a:off x="1810810" y="1494603"/>
              <a:ext cx="321155" cy="189099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959342" y="4457045"/>
            <a:ext cx="5826372" cy="5939984"/>
            <a:chOff x="6313650" y="1027477"/>
            <a:chExt cx="2913186" cy="2969992"/>
          </a:xfrm>
        </p:grpSpPr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5FBC5AA9-E853-4B99-85F8-C110B238C9AB}"/>
                </a:ext>
              </a:extLst>
            </p:cNvPr>
            <p:cNvGrpSpPr/>
            <p:nvPr/>
          </p:nvGrpSpPr>
          <p:grpSpPr>
            <a:xfrm>
              <a:off x="6313650" y="1027477"/>
              <a:ext cx="2228781" cy="2969992"/>
              <a:chOff x="5812346" y="2763154"/>
              <a:chExt cx="2691443" cy="3586519"/>
            </a:xfrm>
          </p:grpSpPr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36FB18E6-3CCD-4C46-9A32-FEF30D24FA4F}"/>
                  </a:ext>
                </a:extLst>
              </p:cNvPr>
              <p:cNvSpPr/>
              <p:nvPr/>
            </p:nvSpPr>
            <p:spPr>
              <a:xfrm>
                <a:off x="6121982" y="3898323"/>
                <a:ext cx="1652155" cy="1652155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2870" tIns="51436" rIns="102870" bIns="5143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26"/>
              </a:p>
            </p:txBody>
          </p: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883C185D-87FF-41D8-977A-CFB2DB308AC4}"/>
                  </a:ext>
                </a:extLst>
              </p:cNvPr>
              <p:cNvGrpSpPr/>
              <p:nvPr/>
            </p:nvGrpSpPr>
            <p:grpSpPr>
              <a:xfrm>
                <a:off x="5812346" y="2763154"/>
                <a:ext cx="2691443" cy="3586519"/>
                <a:chOff x="5812346" y="2763154"/>
                <a:chExt cx="2691443" cy="3586519"/>
              </a:xfrm>
            </p:grpSpPr>
            <p:pic>
              <p:nvPicPr>
                <p:cNvPr id="219" name="Picture 218">
                  <a:extLst>
                    <a:ext uri="{FF2B5EF4-FFF2-40B4-BE49-F238E27FC236}">
                      <a16:creationId xmlns:a16="http://schemas.microsoft.com/office/drawing/2014/main" id="{EFF7FBA5-B8B8-48BE-BE39-86FE3F5963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12346" y="2763154"/>
                  <a:ext cx="2691443" cy="3586519"/>
                </a:xfrm>
                <a:prstGeom prst="rect">
                  <a:avLst/>
                </a:prstGeom>
              </p:spPr>
            </p:pic>
            <p:sp>
              <p:nvSpPr>
                <p:cNvPr id="220" name="Arrow: Curved Right 33">
                  <a:extLst>
                    <a:ext uri="{FF2B5EF4-FFF2-40B4-BE49-F238E27FC236}">
                      <a16:creationId xmlns:a16="http://schemas.microsoft.com/office/drawing/2014/main" id="{2C06C989-219F-4EF9-A25C-5649CA55DC26}"/>
                    </a:ext>
                  </a:extLst>
                </p:cNvPr>
                <p:cNvSpPr/>
                <p:nvPr/>
              </p:nvSpPr>
              <p:spPr>
                <a:xfrm flipV="1">
                  <a:off x="6395130" y="3935101"/>
                  <a:ext cx="183210" cy="421883"/>
                </a:xfrm>
                <a:prstGeom prst="curved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1" name="Arrow: Curved Left 34">
                  <a:extLst>
                    <a:ext uri="{FF2B5EF4-FFF2-40B4-BE49-F238E27FC236}">
                      <a16:creationId xmlns:a16="http://schemas.microsoft.com/office/drawing/2014/main" id="{019DB0DF-473C-491C-8EA1-D01DB0E802EF}"/>
                    </a:ext>
                  </a:extLst>
                </p:cNvPr>
                <p:cNvSpPr/>
                <p:nvPr/>
              </p:nvSpPr>
              <p:spPr>
                <a:xfrm flipV="1">
                  <a:off x="7660415" y="3935102"/>
                  <a:ext cx="162207" cy="430505"/>
                </a:xfrm>
                <a:prstGeom prst="curvedLef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1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A89F7294-A68E-4AF3-880B-802FB3C1A059}"/>
                  </a:ext>
                </a:extLst>
              </p:cNvPr>
              <p:cNvSpPr txBox="1"/>
              <p:nvPr/>
            </p:nvSpPr>
            <p:spPr>
              <a:xfrm>
                <a:off x="6400322" y="4568101"/>
                <a:ext cx="390250" cy="5575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5400" dirty="0">
                    <a:solidFill>
                      <a:srgbClr val="0070C0"/>
                    </a:solidFill>
                    <a:latin typeface="Arial Black" panose="020B0A04020102020204" pitchFamily="34" charset="0"/>
                  </a:rPr>
                  <a:t>4</a:t>
                </a:r>
                <a:endParaRPr lang="en-US" sz="5400" dirty="0">
                  <a:solidFill>
                    <a:srgbClr val="0070C0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97A37095-DFEE-43D1-AE44-E8570108D5ED}"/>
                </a:ext>
              </a:extLst>
            </p:cNvPr>
            <p:cNvSpPr/>
            <p:nvPr/>
          </p:nvSpPr>
          <p:spPr>
            <a:xfrm>
              <a:off x="7884481" y="2747633"/>
              <a:ext cx="1342355" cy="684803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Xoay</a:t>
              </a:r>
              <a:r>
                <a:rPr lang="en-US" sz="4000" b="1" dirty="0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</a:t>
              </a:r>
              <a:r>
                <a:rPr lang="en-GB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ớp</a:t>
              </a:r>
              <a:endParaRPr lang="en-GB" sz="40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GB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khuỷu</a:t>
              </a:r>
              <a:r>
                <a:rPr lang="en-GB" sz="4000" b="1" dirty="0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4000" b="1" dirty="0" err="1">
                  <a:ln/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sz="40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8" name="Arrow: Right 56">
              <a:extLst>
                <a:ext uri="{FF2B5EF4-FFF2-40B4-BE49-F238E27FC236}">
                  <a16:creationId xmlns:a16="http://schemas.microsoft.com/office/drawing/2014/main" id="{3D1510CF-869D-475A-A674-71FD49D73A90}"/>
                </a:ext>
              </a:extLst>
            </p:cNvPr>
            <p:cNvSpPr/>
            <p:nvPr/>
          </p:nvSpPr>
          <p:spPr>
            <a:xfrm rot="9142487">
              <a:off x="6343564" y="3035651"/>
              <a:ext cx="277297" cy="175122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</p:grpSp>
      <p:pic>
        <p:nvPicPr>
          <p:cNvPr id="10" name="khởi-độ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764158" y="4631991"/>
            <a:ext cx="974726" cy="974726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C5A98B54-4C4C-49F8-A0CE-32C6D30B0C74}"/>
              </a:ext>
            </a:extLst>
          </p:cNvPr>
          <p:cNvGrpSpPr/>
          <p:nvPr/>
        </p:nvGrpSpPr>
        <p:grpSpPr>
          <a:xfrm>
            <a:off x="42892" y="38100"/>
            <a:ext cx="4529108" cy="1555752"/>
            <a:chOff x="972439" y="3354292"/>
            <a:chExt cx="7608551" cy="2208201"/>
          </a:xfrm>
        </p:grpSpPr>
        <p:pic>
          <p:nvPicPr>
            <p:cNvPr id="81" name="Picture 7">
              <a:extLst>
                <a:ext uri="{FF2B5EF4-FFF2-40B4-BE49-F238E27FC236}">
                  <a16:creationId xmlns:a16="http://schemas.microsoft.com/office/drawing/2014/main" id="{7B471B91-534C-4D36-80FF-6F53E38B1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>
              <a:off x="1080828" y="3504813"/>
              <a:ext cx="7286758" cy="205768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81AD092-6BFD-4535-B15D-8E046EB2DA87}"/>
                </a:ext>
              </a:extLst>
            </p:cNvPr>
            <p:cNvSpPr txBox="1"/>
            <p:nvPr/>
          </p:nvSpPr>
          <p:spPr>
            <a:xfrm>
              <a:off x="972439" y="3354292"/>
              <a:ext cx="7608551" cy="17474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13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4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7000">
        <p159:morph option="byObject"/>
      </p:transition>
    </mc:Choice>
    <mc:Fallback xmlns="">
      <p:transition spd="slow" advClick="0" advTm="7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15529D-D655-447E-873E-2C37E91C281A}"/>
              </a:ext>
            </a:extLst>
          </p:cNvPr>
          <p:cNvGrpSpPr/>
          <p:nvPr/>
        </p:nvGrpSpPr>
        <p:grpSpPr>
          <a:xfrm>
            <a:off x="-4445107" y="4849544"/>
            <a:ext cx="23966060" cy="12313057"/>
            <a:chOff x="-4445107" y="4849544"/>
            <a:chExt cx="23966060" cy="1231305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CC64670-F5A6-4696-9090-55F9E827A5C6}"/>
                </a:ext>
              </a:extLst>
            </p:cNvPr>
            <p:cNvSpPr/>
            <p:nvPr/>
          </p:nvSpPr>
          <p:spPr>
            <a:xfrm rot="779811">
              <a:off x="-4445107" y="4849544"/>
              <a:ext cx="8381791" cy="6456361"/>
            </a:xfrm>
            <a:prstGeom prst="rect">
              <a:avLst/>
            </a:prstGeom>
            <a:solidFill>
              <a:srgbClr val="5E85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440D96-9986-48D0-8590-7F1B804EC50B}"/>
                </a:ext>
              </a:extLst>
            </p:cNvPr>
            <p:cNvSpPr/>
            <p:nvPr/>
          </p:nvSpPr>
          <p:spPr>
            <a:xfrm rot="758598">
              <a:off x="3462773" y="7588951"/>
              <a:ext cx="16058180" cy="9573650"/>
            </a:xfrm>
            <a:prstGeom prst="rect">
              <a:avLst/>
            </a:prstGeom>
            <a:solidFill>
              <a:srgbClr val="F8B2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847167" y="3764707"/>
            <a:ext cx="16611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800" dirty="0">
                <a:solidFill>
                  <a:srgbClr val="E74802"/>
                </a:solidFill>
                <a:latin typeface="Francois One"/>
              </a:rPr>
              <a:t>BÀI THỂ DỤC PHÁT TRIỂN CHUNG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AE33BE95-B149-4138-AB66-82A70E31DA1E}"/>
              </a:ext>
            </a:extLst>
          </p:cNvPr>
          <p:cNvSpPr/>
          <p:nvPr/>
        </p:nvSpPr>
        <p:spPr>
          <a:xfrm>
            <a:off x="14401800" y="5594392"/>
            <a:ext cx="2528732" cy="4114800"/>
          </a:xfrm>
          <a:custGeom>
            <a:avLst/>
            <a:gdLst/>
            <a:ahLst/>
            <a:cxnLst/>
            <a:rect l="l" t="t" r="r" b="b"/>
            <a:pathLst>
              <a:path w="2528732" h="4114800">
                <a:moveTo>
                  <a:pt x="0" y="0"/>
                </a:moveTo>
                <a:lnTo>
                  <a:pt x="2528732" y="0"/>
                </a:lnTo>
                <a:lnTo>
                  <a:pt x="2528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B1B86D-EF76-4597-A81A-69F905DAF9AE}"/>
              </a:ext>
            </a:extLst>
          </p:cNvPr>
          <p:cNvGrpSpPr/>
          <p:nvPr/>
        </p:nvGrpSpPr>
        <p:grpSpPr>
          <a:xfrm>
            <a:off x="3124200" y="419856"/>
            <a:ext cx="12039600" cy="2853054"/>
            <a:chOff x="914265" y="3504813"/>
            <a:chExt cx="7608551" cy="2057680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D745B987-88F8-4C98-94C1-456EA0E07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80828" y="3504813"/>
              <a:ext cx="7286758" cy="20576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1705E5-702D-451F-9216-4E888DFB47D9}"/>
                </a:ext>
              </a:extLst>
            </p:cNvPr>
            <p:cNvSpPr txBox="1"/>
            <p:nvPr/>
          </p:nvSpPr>
          <p:spPr>
            <a:xfrm>
              <a:off x="914265" y="4053524"/>
              <a:ext cx="7608551" cy="9507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13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700" b="1" i="0" u="none" strike="noStrike" kern="1200" cap="none" spc="4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 CHUNG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B13FCC5-F41C-C1F2-8553-21D23A4E4EED}"/>
              </a:ext>
            </a:extLst>
          </p:cNvPr>
          <p:cNvGrpSpPr/>
          <p:nvPr/>
        </p:nvGrpSpPr>
        <p:grpSpPr>
          <a:xfrm>
            <a:off x="1079095" y="1683213"/>
            <a:ext cx="3937003" cy="7593915"/>
            <a:chOff x="711196" y="1852772"/>
            <a:chExt cx="3937003" cy="7593915"/>
          </a:xfrm>
        </p:grpSpPr>
        <p:pic>
          <p:nvPicPr>
            <p:cNvPr id="18" name="Picture 7">
              <a:extLst>
                <a:ext uri="{FF2B5EF4-FFF2-40B4-BE49-F238E27FC236}">
                  <a16:creationId xmlns:a16="http://schemas.microsoft.com/office/drawing/2014/main" id="{98B82EDB-7407-6802-7123-9DAE5902C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5400000">
              <a:off x="-1117260" y="3681228"/>
              <a:ext cx="7593915" cy="393700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406700-40AB-460F-1DD6-5C4F678A99C2}"/>
                </a:ext>
              </a:extLst>
            </p:cNvPr>
            <p:cNvSpPr txBox="1"/>
            <p:nvPr/>
          </p:nvSpPr>
          <p:spPr>
            <a:xfrm>
              <a:off x="926895" y="2523077"/>
              <a:ext cx="3505603" cy="57964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13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spc="4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13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4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13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4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CHUYÊN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131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4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MÔN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8D684D-C774-4AD8-A0CC-1B6549C72502}"/>
              </a:ext>
            </a:extLst>
          </p:cNvPr>
          <p:cNvGrpSpPr/>
          <p:nvPr/>
        </p:nvGrpSpPr>
        <p:grpSpPr>
          <a:xfrm>
            <a:off x="8315635" y="3980362"/>
            <a:ext cx="6968118" cy="2975451"/>
            <a:chOff x="6781800" y="250478"/>
            <a:chExt cx="9996052" cy="4985345"/>
          </a:xfrm>
        </p:grpSpPr>
        <p:pic>
          <p:nvPicPr>
            <p:cNvPr id="12" name="Picture 11" descr="A person playing basketball with a ball&#10;&#10;Description automatically generated">
              <a:extLst>
                <a:ext uri="{FF2B5EF4-FFF2-40B4-BE49-F238E27FC236}">
                  <a16:creationId xmlns:a16="http://schemas.microsoft.com/office/drawing/2014/main" id="{17B88D64-7BB8-4909-B00E-80046650CC9F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250478"/>
              <a:ext cx="9398118" cy="405482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C98B03-B26E-4803-A976-45875CB3860D}"/>
                </a:ext>
              </a:extLst>
            </p:cNvPr>
            <p:cNvSpPr/>
            <p:nvPr/>
          </p:nvSpPr>
          <p:spPr>
            <a:xfrm>
              <a:off x="6836334" y="4152900"/>
              <a:ext cx="9941518" cy="10829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36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Đập và bắt bóng nảy bằng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hai</a:t>
              </a:r>
              <a:r>
                <a:rPr lang="vi-VN" sz="36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 tay </a:t>
              </a:r>
              <a:endParaRPr lang="en-US" sz="3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4E207B-4753-4A7F-961D-EF1502478350}"/>
              </a:ext>
            </a:extLst>
          </p:cNvPr>
          <p:cNvGrpSpPr/>
          <p:nvPr/>
        </p:nvGrpSpPr>
        <p:grpSpPr>
          <a:xfrm>
            <a:off x="6761053" y="6937960"/>
            <a:ext cx="9800684" cy="2996115"/>
            <a:chOff x="5770553" y="5195926"/>
            <a:chExt cx="12245552" cy="505743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0E4546-31F2-48CD-8110-99F98876FADE}"/>
                </a:ext>
              </a:extLst>
            </p:cNvPr>
            <p:cNvSpPr/>
            <p:nvPr/>
          </p:nvSpPr>
          <p:spPr>
            <a:xfrm>
              <a:off x="5770553" y="9165384"/>
              <a:ext cx="12167936" cy="10879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Tại chỗ bật nhảy bắt bóng bằng hai tay trên cao </a:t>
              </a:r>
              <a:endPara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A person playing basketball with arrows&#10;&#10;Description automatically generated with medium confidence">
              <a:extLst>
                <a:ext uri="{FF2B5EF4-FFF2-40B4-BE49-F238E27FC236}">
                  <a16:creationId xmlns:a16="http://schemas.microsoft.com/office/drawing/2014/main" id="{B8AC3315-A716-4A57-AC5D-00E087F52600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0" b="6292"/>
            <a:stretch/>
          </p:blipFill>
          <p:spPr>
            <a:xfrm>
              <a:off x="6019800" y="5195926"/>
              <a:ext cx="11996305" cy="398617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2DBB96-FA10-4697-9B50-18DA53127989}"/>
              </a:ext>
            </a:extLst>
          </p:cNvPr>
          <p:cNvGrpSpPr/>
          <p:nvPr/>
        </p:nvGrpSpPr>
        <p:grpSpPr>
          <a:xfrm>
            <a:off x="6506116" y="20413"/>
            <a:ext cx="11674992" cy="3688562"/>
            <a:chOff x="5748996" y="3086100"/>
            <a:chExt cx="11674992" cy="36885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AE48D0-583A-4838-BB2D-F73743F13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61" t="33171" r="16771" b="9748"/>
            <a:stretch/>
          </p:blipFill>
          <p:spPr>
            <a:xfrm>
              <a:off x="8801142" y="3086100"/>
              <a:ext cx="5456881" cy="2846625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A58F47F-83EB-489E-8E2A-0D0539F2E581}"/>
                </a:ext>
              </a:extLst>
            </p:cNvPr>
            <p:cNvSpPr/>
            <p:nvPr/>
          </p:nvSpPr>
          <p:spPr>
            <a:xfrm>
              <a:off x="5748996" y="6128331"/>
              <a:ext cx="1167499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Tại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chỗ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hai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tay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chuyền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bóng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cho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nhau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trên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cao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ngang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đầu</a:t>
              </a:r>
              <a:endParaRPr lang="en-US" sz="36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0293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3158EB72-2B24-DDB8-8FB1-4C3003D0AF4A}"/>
              </a:ext>
            </a:extLst>
          </p:cNvPr>
          <p:cNvSpPr txBox="1"/>
          <p:nvPr/>
        </p:nvSpPr>
        <p:spPr>
          <a:xfrm>
            <a:off x="838200" y="571500"/>
            <a:ext cx="166116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 err="1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7200" b="1" dirty="0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7200" b="1" dirty="0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7200" b="1" dirty="0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7200" b="1" dirty="0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7200" b="1" dirty="0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7200" b="1" dirty="0" err="1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7200" b="1" dirty="0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7200" b="1" dirty="0" err="1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7200" b="1" dirty="0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</a:t>
            </a:r>
            <a:r>
              <a:rPr lang="en-US" sz="7200" b="1" dirty="0" err="1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7200" dirty="0">
              <a:solidFill>
                <a:srgbClr val="E748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6B807-E7CD-473F-94DF-45A2A182E67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9"/>
          <a:stretch/>
        </p:blipFill>
        <p:spPr>
          <a:xfrm>
            <a:off x="3810000" y="2787491"/>
            <a:ext cx="10668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16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D130765C-C038-4325-8039-519472C9177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943100"/>
            <a:ext cx="9220200" cy="7154862"/>
          </a:xfrm>
          <a:prstGeom prst="rect">
            <a:avLst/>
          </a:prstGeom>
        </p:spPr>
      </p:pic>
      <p:sp>
        <p:nvSpPr>
          <p:cNvPr id="53" name="TextBox 3">
            <a:extLst>
              <a:ext uri="{FF2B5EF4-FFF2-40B4-BE49-F238E27FC236}">
                <a16:creationId xmlns:a16="http://schemas.microsoft.com/office/drawing/2014/main" id="{1E5FFF17-0545-492B-89E0-FCE79E951224}"/>
              </a:ext>
            </a:extLst>
          </p:cNvPr>
          <p:cNvSpPr txBox="1"/>
          <p:nvPr/>
        </p:nvSpPr>
        <p:spPr>
          <a:xfrm>
            <a:off x="838200" y="571500"/>
            <a:ext cx="166116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b="1" dirty="0" err="1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7200" b="1" dirty="0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7200" b="1" dirty="0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7200" b="1" dirty="0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7200" b="1" dirty="0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7200" b="1" dirty="0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7200" b="1" dirty="0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7200" b="1" dirty="0" err="1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7200" b="1" dirty="0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E748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endParaRPr lang="en-US" sz="7200" dirty="0">
              <a:solidFill>
                <a:srgbClr val="E748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0896;p39">
            <a:extLst>
              <a:ext uri="{FF2B5EF4-FFF2-40B4-BE49-F238E27FC236}">
                <a16:creationId xmlns:a16="http://schemas.microsoft.com/office/drawing/2014/main" id="{6C3292CC-D2BB-461D-8849-B821A588A7E1}"/>
              </a:ext>
            </a:extLst>
          </p:cNvPr>
          <p:cNvGrpSpPr/>
          <p:nvPr/>
        </p:nvGrpSpPr>
        <p:grpSpPr>
          <a:xfrm flipH="1">
            <a:off x="14862935" y="539527"/>
            <a:ext cx="3417918" cy="7026345"/>
            <a:chOff x="458791" y="603638"/>
            <a:chExt cx="2210568" cy="4764803"/>
          </a:xfrm>
        </p:grpSpPr>
        <p:grpSp>
          <p:nvGrpSpPr>
            <p:cNvPr id="226" name="Google Shape;20897;p39">
              <a:extLst>
                <a:ext uri="{FF2B5EF4-FFF2-40B4-BE49-F238E27FC236}">
                  <a16:creationId xmlns:a16="http://schemas.microsoft.com/office/drawing/2014/main" id="{44EBCFF7-8D65-4BAD-8340-D3F0724DC3FF}"/>
                </a:ext>
              </a:extLst>
            </p:cNvPr>
            <p:cNvGrpSpPr/>
            <p:nvPr/>
          </p:nvGrpSpPr>
          <p:grpSpPr>
            <a:xfrm>
              <a:off x="458791" y="603638"/>
              <a:ext cx="2210568" cy="4764803"/>
              <a:chOff x="1241400" y="5627100"/>
              <a:chExt cx="1370725" cy="2954550"/>
            </a:xfrm>
          </p:grpSpPr>
          <p:sp>
            <p:nvSpPr>
              <p:cNvPr id="235" name="Google Shape;20898;p39">
                <a:extLst>
                  <a:ext uri="{FF2B5EF4-FFF2-40B4-BE49-F238E27FC236}">
                    <a16:creationId xmlns:a16="http://schemas.microsoft.com/office/drawing/2014/main" id="{C31BCB29-1F1E-49DE-85BA-22B3D86940D6}"/>
                  </a:ext>
                </a:extLst>
              </p:cNvPr>
              <p:cNvSpPr/>
              <p:nvPr/>
            </p:nvSpPr>
            <p:spPr>
              <a:xfrm>
                <a:off x="1241400" y="6224800"/>
                <a:ext cx="580750" cy="2356850"/>
              </a:xfrm>
              <a:custGeom>
                <a:avLst/>
                <a:gdLst/>
                <a:ahLst/>
                <a:cxnLst/>
                <a:rect l="l" t="t" r="r" b="b"/>
                <a:pathLst>
                  <a:path w="23230" h="94274" extrusionOk="0">
                    <a:moveTo>
                      <a:pt x="16919" y="0"/>
                    </a:moveTo>
                    <a:lnTo>
                      <a:pt x="0" y="16014"/>
                    </a:lnTo>
                    <a:lnTo>
                      <a:pt x="453" y="92166"/>
                    </a:lnTo>
                    <a:lnTo>
                      <a:pt x="6763" y="94274"/>
                    </a:lnTo>
                    <a:lnTo>
                      <a:pt x="6310" y="18122"/>
                    </a:lnTo>
                    <a:lnTo>
                      <a:pt x="23229" y="2108"/>
                    </a:lnTo>
                    <a:lnTo>
                      <a:pt x="16919" y="0"/>
                    </a:lnTo>
                    <a:close/>
                  </a:path>
                </a:pathLst>
              </a:custGeom>
              <a:solidFill>
                <a:srgbClr val="E7D7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0899;p39">
                <a:extLst>
                  <a:ext uri="{FF2B5EF4-FFF2-40B4-BE49-F238E27FC236}">
                    <a16:creationId xmlns:a16="http://schemas.microsoft.com/office/drawing/2014/main" id="{205906E2-01F7-4BA8-A89B-C63C762C6ECC}"/>
                  </a:ext>
                </a:extLst>
              </p:cNvPr>
              <p:cNvSpPr/>
              <p:nvPr/>
            </p:nvSpPr>
            <p:spPr>
              <a:xfrm>
                <a:off x="1324150" y="6348325"/>
                <a:ext cx="328025" cy="223332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89333" extrusionOk="0">
                    <a:moveTo>
                      <a:pt x="12287" y="0"/>
                    </a:moveTo>
                    <a:lnTo>
                      <a:pt x="0" y="12050"/>
                    </a:lnTo>
                    <a:lnTo>
                      <a:pt x="476" y="88345"/>
                    </a:lnTo>
                    <a:lnTo>
                      <a:pt x="3453" y="89333"/>
                    </a:lnTo>
                    <a:lnTo>
                      <a:pt x="3453" y="89333"/>
                    </a:lnTo>
                    <a:lnTo>
                      <a:pt x="3000" y="13181"/>
                    </a:lnTo>
                    <a:lnTo>
                      <a:pt x="13121" y="3596"/>
                    </a:lnTo>
                    <a:lnTo>
                      <a:pt x="12287" y="0"/>
                    </a:lnTo>
                    <a:close/>
                  </a:path>
                </a:pathLst>
              </a:custGeom>
              <a:solidFill>
                <a:srgbClr val="DAB7A6">
                  <a:alpha val="452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0900;p39">
                <a:extLst>
                  <a:ext uri="{FF2B5EF4-FFF2-40B4-BE49-F238E27FC236}">
                    <a16:creationId xmlns:a16="http://schemas.microsoft.com/office/drawing/2014/main" id="{0A02AA15-A821-4C28-B843-28544E9C2740}"/>
                  </a:ext>
                </a:extLst>
              </p:cNvPr>
              <p:cNvSpPr/>
              <p:nvPr/>
            </p:nvSpPr>
            <p:spPr>
              <a:xfrm>
                <a:off x="1267575" y="5627100"/>
                <a:ext cx="1144225" cy="861750"/>
              </a:xfrm>
              <a:custGeom>
                <a:avLst/>
                <a:gdLst/>
                <a:ahLst/>
                <a:cxnLst/>
                <a:rect l="l" t="t" r="r" b="b"/>
                <a:pathLst>
                  <a:path w="45769" h="34470" extrusionOk="0">
                    <a:moveTo>
                      <a:pt x="1" y="1"/>
                    </a:moveTo>
                    <a:lnTo>
                      <a:pt x="942" y="32564"/>
                    </a:lnTo>
                    <a:lnTo>
                      <a:pt x="45769" y="34469"/>
                    </a:lnTo>
                    <a:lnTo>
                      <a:pt x="44852" y="24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7D7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0901;p39">
                <a:extLst>
                  <a:ext uri="{FF2B5EF4-FFF2-40B4-BE49-F238E27FC236}">
                    <a16:creationId xmlns:a16="http://schemas.microsoft.com/office/drawing/2014/main" id="{56AEA365-D85A-44C5-8EE2-3A9A049826BC}"/>
                  </a:ext>
                </a:extLst>
              </p:cNvPr>
              <p:cNvSpPr/>
              <p:nvPr/>
            </p:nvSpPr>
            <p:spPr>
              <a:xfrm>
                <a:off x="1399150" y="5708925"/>
                <a:ext cx="931100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37244" h="28208" extrusionOk="0">
                    <a:moveTo>
                      <a:pt x="715" y="692"/>
                    </a:moveTo>
                    <a:lnTo>
                      <a:pt x="35862" y="2609"/>
                    </a:lnTo>
                    <a:lnTo>
                      <a:pt x="36588" y="27517"/>
                    </a:lnTo>
                    <a:lnTo>
                      <a:pt x="1441" y="26029"/>
                    </a:lnTo>
                    <a:lnTo>
                      <a:pt x="715" y="692"/>
                    </a:lnTo>
                    <a:close/>
                    <a:moveTo>
                      <a:pt x="328" y="0"/>
                    </a:moveTo>
                    <a:cubicBezTo>
                      <a:pt x="245" y="0"/>
                      <a:pt x="170" y="44"/>
                      <a:pt x="96" y="97"/>
                    </a:cubicBezTo>
                    <a:cubicBezTo>
                      <a:pt x="24" y="169"/>
                      <a:pt x="0" y="252"/>
                      <a:pt x="0" y="347"/>
                    </a:cubicBezTo>
                    <a:lnTo>
                      <a:pt x="751" y="26362"/>
                    </a:lnTo>
                    <a:cubicBezTo>
                      <a:pt x="774" y="26541"/>
                      <a:pt x="905" y="26672"/>
                      <a:pt x="1084" y="26684"/>
                    </a:cubicBezTo>
                    <a:lnTo>
                      <a:pt x="36910" y="28208"/>
                    </a:lnTo>
                    <a:lnTo>
                      <a:pt x="36934" y="28208"/>
                    </a:lnTo>
                    <a:cubicBezTo>
                      <a:pt x="37029" y="28208"/>
                      <a:pt x="37100" y="28172"/>
                      <a:pt x="37148" y="28113"/>
                    </a:cubicBezTo>
                    <a:cubicBezTo>
                      <a:pt x="37219" y="28041"/>
                      <a:pt x="37243" y="27958"/>
                      <a:pt x="37243" y="27862"/>
                    </a:cubicBezTo>
                    <a:lnTo>
                      <a:pt x="36505" y="2276"/>
                    </a:lnTo>
                    <a:cubicBezTo>
                      <a:pt x="36505" y="2097"/>
                      <a:pt x="36374" y="1966"/>
                      <a:pt x="36195" y="1955"/>
                    </a:cubicBezTo>
                    <a:lnTo>
                      <a:pt x="358" y="2"/>
                    </a:lnTo>
                    <a:cubicBezTo>
                      <a:pt x="348" y="1"/>
                      <a:pt x="338" y="0"/>
                      <a:pt x="3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0902;p39">
                <a:extLst>
                  <a:ext uri="{FF2B5EF4-FFF2-40B4-BE49-F238E27FC236}">
                    <a16:creationId xmlns:a16="http://schemas.microsoft.com/office/drawing/2014/main" id="{EA993FF1-A4FB-44CE-A230-0E491C4F2BF7}"/>
                  </a:ext>
                </a:extLst>
              </p:cNvPr>
              <p:cNvSpPr/>
              <p:nvPr/>
            </p:nvSpPr>
            <p:spPr>
              <a:xfrm>
                <a:off x="1267575" y="5627100"/>
                <a:ext cx="1144225" cy="861750"/>
              </a:xfrm>
              <a:custGeom>
                <a:avLst/>
                <a:gdLst/>
                <a:ahLst/>
                <a:cxnLst/>
                <a:rect l="l" t="t" r="r" b="b"/>
                <a:pathLst>
                  <a:path w="45769" h="34470" extrusionOk="0">
                    <a:moveTo>
                      <a:pt x="1" y="1"/>
                    </a:moveTo>
                    <a:lnTo>
                      <a:pt x="942" y="32564"/>
                    </a:lnTo>
                    <a:lnTo>
                      <a:pt x="45769" y="34469"/>
                    </a:lnTo>
                    <a:lnTo>
                      <a:pt x="45769" y="34469"/>
                    </a:lnTo>
                    <a:lnTo>
                      <a:pt x="45721" y="32659"/>
                    </a:lnTo>
                    <a:lnTo>
                      <a:pt x="2942" y="30850"/>
                    </a:lnTo>
                    <a:lnTo>
                      <a:pt x="2061" y="12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B7A6">
                  <a:alpha val="452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0903;p39">
                <a:extLst>
                  <a:ext uri="{FF2B5EF4-FFF2-40B4-BE49-F238E27FC236}">
                    <a16:creationId xmlns:a16="http://schemas.microsoft.com/office/drawing/2014/main" id="{E580E6A1-1870-41F1-A71E-4FE62E01B81D}"/>
                  </a:ext>
                </a:extLst>
              </p:cNvPr>
              <p:cNvSpPr/>
              <p:nvPr/>
            </p:nvSpPr>
            <p:spPr>
              <a:xfrm>
                <a:off x="1668563" y="5928535"/>
                <a:ext cx="439039" cy="330653"/>
              </a:xfrm>
              <a:custGeom>
                <a:avLst/>
                <a:gdLst/>
                <a:ahLst/>
                <a:cxnLst/>
                <a:rect l="l" t="t" r="r" b="b"/>
                <a:pathLst>
                  <a:path w="45769" h="34470" extrusionOk="0">
                    <a:moveTo>
                      <a:pt x="1" y="1"/>
                    </a:moveTo>
                    <a:lnTo>
                      <a:pt x="942" y="32564"/>
                    </a:lnTo>
                    <a:lnTo>
                      <a:pt x="45769" y="34469"/>
                    </a:lnTo>
                    <a:lnTo>
                      <a:pt x="44852" y="24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AB7A6">
                  <a:alpha val="452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1" name="Google Shape;20904;p39">
                <a:extLst>
                  <a:ext uri="{FF2B5EF4-FFF2-40B4-BE49-F238E27FC236}">
                    <a16:creationId xmlns:a16="http://schemas.microsoft.com/office/drawing/2014/main" id="{ADAA7E4E-1174-4416-ABD0-E1AF9B3BC1B6}"/>
                  </a:ext>
                </a:extLst>
              </p:cNvPr>
              <p:cNvGrpSpPr/>
              <p:nvPr/>
            </p:nvGrpSpPr>
            <p:grpSpPr>
              <a:xfrm>
                <a:off x="1944450" y="6276925"/>
                <a:ext cx="666775" cy="568800"/>
                <a:chOff x="1944450" y="6276925"/>
                <a:chExt cx="666775" cy="568800"/>
              </a:xfrm>
            </p:grpSpPr>
            <p:sp>
              <p:nvSpPr>
                <p:cNvPr id="249" name="Google Shape;20905;p39">
                  <a:extLst>
                    <a:ext uri="{FF2B5EF4-FFF2-40B4-BE49-F238E27FC236}">
                      <a16:creationId xmlns:a16="http://schemas.microsoft.com/office/drawing/2014/main" id="{76656945-636A-46CB-AFE8-6F3B4D84D80D}"/>
                    </a:ext>
                  </a:extLst>
                </p:cNvPr>
                <p:cNvSpPr/>
                <p:nvPr/>
              </p:nvSpPr>
              <p:spPr>
                <a:xfrm>
                  <a:off x="1959050" y="6315550"/>
                  <a:ext cx="409300" cy="52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72" h="20969" extrusionOk="0">
                      <a:moveTo>
                        <a:pt x="209" y="0"/>
                      </a:moveTo>
                      <a:cubicBezTo>
                        <a:pt x="167" y="0"/>
                        <a:pt x="123" y="13"/>
                        <a:pt x="83" y="38"/>
                      </a:cubicBezTo>
                      <a:cubicBezTo>
                        <a:pt x="12" y="97"/>
                        <a:pt x="0" y="216"/>
                        <a:pt x="60" y="311"/>
                      </a:cubicBezTo>
                      <a:lnTo>
                        <a:pt x="16002" y="20897"/>
                      </a:lnTo>
                      <a:cubicBezTo>
                        <a:pt x="16038" y="20933"/>
                        <a:pt x="16097" y="20969"/>
                        <a:pt x="16157" y="20969"/>
                      </a:cubicBezTo>
                      <a:cubicBezTo>
                        <a:pt x="16193" y="20969"/>
                        <a:pt x="16240" y="20957"/>
                        <a:pt x="16276" y="20933"/>
                      </a:cubicBezTo>
                      <a:cubicBezTo>
                        <a:pt x="16359" y="20873"/>
                        <a:pt x="16371" y="20754"/>
                        <a:pt x="16312" y="20671"/>
                      </a:cubicBezTo>
                      <a:lnTo>
                        <a:pt x="357" y="73"/>
                      </a:lnTo>
                      <a:cubicBezTo>
                        <a:pt x="323" y="25"/>
                        <a:pt x="268" y="0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0906;p39">
                  <a:extLst>
                    <a:ext uri="{FF2B5EF4-FFF2-40B4-BE49-F238E27FC236}">
                      <a16:creationId xmlns:a16="http://schemas.microsoft.com/office/drawing/2014/main" id="{3EA2ECE6-3F51-4C11-A73D-72770630185D}"/>
                    </a:ext>
                  </a:extLst>
                </p:cNvPr>
                <p:cNvSpPr/>
                <p:nvPr/>
              </p:nvSpPr>
              <p:spPr>
                <a:xfrm>
                  <a:off x="2107875" y="6358400"/>
                  <a:ext cx="364950" cy="4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98" h="18707" extrusionOk="0">
                      <a:moveTo>
                        <a:pt x="209" y="1"/>
                      </a:moveTo>
                      <a:cubicBezTo>
                        <a:pt x="167" y="1"/>
                        <a:pt x="123" y="13"/>
                        <a:pt x="84" y="38"/>
                      </a:cubicBezTo>
                      <a:cubicBezTo>
                        <a:pt x="12" y="98"/>
                        <a:pt x="0" y="217"/>
                        <a:pt x="60" y="312"/>
                      </a:cubicBezTo>
                      <a:lnTo>
                        <a:pt x="14240" y="18624"/>
                      </a:lnTo>
                      <a:cubicBezTo>
                        <a:pt x="14288" y="18671"/>
                        <a:pt x="14347" y="18707"/>
                        <a:pt x="14407" y="18707"/>
                      </a:cubicBezTo>
                      <a:cubicBezTo>
                        <a:pt x="14454" y="18707"/>
                        <a:pt x="14478" y="18683"/>
                        <a:pt x="14514" y="18659"/>
                      </a:cubicBezTo>
                      <a:cubicBezTo>
                        <a:pt x="14585" y="18600"/>
                        <a:pt x="14597" y="18481"/>
                        <a:pt x="14538" y="18386"/>
                      </a:cubicBezTo>
                      <a:lnTo>
                        <a:pt x="357" y="74"/>
                      </a:lnTo>
                      <a:cubicBezTo>
                        <a:pt x="323" y="25"/>
                        <a:pt x="268" y="1"/>
                        <a:pt x="2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0907;p39">
                  <a:extLst>
                    <a:ext uri="{FF2B5EF4-FFF2-40B4-BE49-F238E27FC236}">
                      <a16:creationId xmlns:a16="http://schemas.microsoft.com/office/drawing/2014/main" id="{C5BA37ED-9788-4244-8CD9-643F4F0B211D}"/>
                    </a:ext>
                  </a:extLst>
                </p:cNvPr>
                <p:cNvSpPr/>
                <p:nvPr/>
              </p:nvSpPr>
              <p:spPr>
                <a:xfrm>
                  <a:off x="2229900" y="6365225"/>
                  <a:ext cx="280125" cy="3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5" h="14303" extrusionOk="0">
                      <a:moveTo>
                        <a:pt x="214" y="1"/>
                      </a:moveTo>
                      <a:cubicBezTo>
                        <a:pt x="171" y="1"/>
                        <a:pt x="125" y="13"/>
                        <a:pt x="84" y="39"/>
                      </a:cubicBezTo>
                      <a:cubicBezTo>
                        <a:pt x="13" y="98"/>
                        <a:pt x="1" y="217"/>
                        <a:pt x="60" y="301"/>
                      </a:cubicBezTo>
                      <a:lnTo>
                        <a:pt x="10847" y="14231"/>
                      </a:lnTo>
                      <a:cubicBezTo>
                        <a:pt x="10895" y="14279"/>
                        <a:pt x="10955" y="14303"/>
                        <a:pt x="11014" y="14303"/>
                      </a:cubicBezTo>
                      <a:cubicBezTo>
                        <a:pt x="11062" y="14303"/>
                        <a:pt x="11086" y="14291"/>
                        <a:pt x="11121" y="14267"/>
                      </a:cubicBezTo>
                      <a:cubicBezTo>
                        <a:pt x="11193" y="14207"/>
                        <a:pt x="11205" y="14088"/>
                        <a:pt x="11145" y="13993"/>
                      </a:cubicBezTo>
                      <a:lnTo>
                        <a:pt x="358" y="63"/>
                      </a:lnTo>
                      <a:cubicBezTo>
                        <a:pt x="324" y="22"/>
                        <a:pt x="271" y="1"/>
                        <a:pt x="21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0908;p39">
                  <a:extLst>
                    <a:ext uri="{FF2B5EF4-FFF2-40B4-BE49-F238E27FC236}">
                      <a16:creationId xmlns:a16="http://schemas.microsoft.com/office/drawing/2014/main" id="{E51B1514-259E-4D59-AE52-93D16489C513}"/>
                    </a:ext>
                  </a:extLst>
                </p:cNvPr>
                <p:cNvSpPr/>
                <p:nvPr/>
              </p:nvSpPr>
              <p:spPr>
                <a:xfrm>
                  <a:off x="2339750" y="6360775"/>
                  <a:ext cx="188425" cy="2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7" h="9588" extrusionOk="0">
                      <a:moveTo>
                        <a:pt x="210" y="0"/>
                      </a:moveTo>
                      <a:cubicBezTo>
                        <a:pt x="168" y="0"/>
                        <a:pt x="125" y="13"/>
                        <a:pt x="84" y="38"/>
                      </a:cubicBezTo>
                      <a:cubicBezTo>
                        <a:pt x="12" y="98"/>
                        <a:pt x="0" y="217"/>
                        <a:pt x="60" y="300"/>
                      </a:cubicBezTo>
                      <a:lnTo>
                        <a:pt x="7180" y="9516"/>
                      </a:lnTo>
                      <a:cubicBezTo>
                        <a:pt x="7227" y="9563"/>
                        <a:pt x="7287" y="9587"/>
                        <a:pt x="7346" y="9587"/>
                      </a:cubicBezTo>
                      <a:cubicBezTo>
                        <a:pt x="7382" y="9575"/>
                        <a:pt x="7418" y="9575"/>
                        <a:pt x="7454" y="9539"/>
                      </a:cubicBezTo>
                      <a:cubicBezTo>
                        <a:pt x="7525" y="9480"/>
                        <a:pt x="7537" y="9361"/>
                        <a:pt x="7477" y="9278"/>
                      </a:cubicBezTo>
                      <a:lnTo>
                        <a:pt x="357" y="62"/>
                      </a:lnTo>
                      <a:cubicBezTo>
                        <a:pt x="317" y="22"/>
                        <a:pt x="265" y="0"/>
                        <a:pt x="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20909;p39">
                  <a:extLst>
                    <a:ext uri="{FF2B5EF4-FFF2-40B4-BE49-F238E27FC236}">
                      <a16:creationId xmlns:a16="http://schemas.microsoft.com/office/drawing/2014/main" id="{00419276-E51F-40F3-A53B-B6D1497EB18B}"/>
                    </a:ext>
                  </a:extLst>
                </p:cNvPr>
                <p:cNvSpPr/>
                <p:nvPr/>
              </p:nvSpPr>
              <p:spPr>
                <a:xfrm>
                  <a:off x="2431125" y="6348375"/>
                  <a:ext cx="118800" cy="14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5988" extrusionOk="0">
                      <a:moveTo>
                        <a:pt x="201" y="0"/>
                      </a:moveTo>
                      <a:cubicBezTo>
                        <a:pt x="162" y="0"/>
                        <a:pt x="121" y="11"/>
                        <a:pt x="84" y="34"/>
                      </a:cubicBezTo>
                      <a:cubicBezTo>
                        <a:pt x="12" y="94"/>
                        <a:pt x="0" y="213"/>
                        <a:pt x="60" y="308"/>
                      </a:cubicBezTo>
                      <a:lnTo>
                        <a:pt x="4394" y="5916"/>
                      </a:lnTo>
                      <a:cubicBezTo>
                        <a:pt x="4441" y="5964"/>
                        <a:pt x="4501" y="5987"/>
                        <a:pt x="4561" y="5987"/>
                      </a:cubicBezTo>
                      <a:cubicBezTo>
                        <a:pt x="4584" y="5987"/>
                        <a:pt x="4632" y="5975"/>
                        <a:pt x="4656" y="5952"/>
                      </a:cubicBezTo>
                      <a:cubicBezTo>
                        <a:pt x="4739" y="5880"/>
                        <a:pt x="4751" y="5773"/>
                        <a:pt x="4692" y="5678"/>
                      </a:cubicBezTo>
                      <a:lnTo>
                        <a:pt x="358" y="70"/>
                      </a:lnTo>
                      <a:cubicBezTo>
                        <a:pt x="321" y="26"/>
                        <a:pt x="263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20910;p39">
                  <a:extLst>
                    <a:ext uri="{FF2B5EF4-FFF2-40B4-BE49-F238E27FC236}">
                      <a16:creationId xmlns:a16="http://schemas.microsoft.com/office/drawing/2014/main" id="{F50917ED-7BBD-4806-B90D-64D5B2FACF6E}"/>
                    </a:ext>
                  </a:extLst>
                </p:cNvPr>
                <p:cNvSpPr/>
                <p:nvPr/>
              </p:nvSpPr>
              <p:spPr>
                <a:xfrm>
                  <a:off x="2505250" y="6330825"/>
                  <a:ext cx="68475" cy="8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9" h="3380" extrusionOk="0">
                      <a:moveTo>
                        <a:pt x="201" y="0"/>
                      </a:moveTo>
                      <a:cubicBezTo>
                        <a:pt x="161" y="0"/>
                        <a:pt x="121" y="11"/>
                        <a:pt x="83" y="34"/>
                      </a:cubicBezTo>
                      <a:cubicBezTo>
                        <a:pt x="12" y="93"/>
                        <a:pt x="0" y="212"/>
                        <a:pt x="60" y="308"/>
                      </a:cubicBezTo>
                      <a:lnTo>
                        <a:pt x="2381" y="3296"/>
                      </a:lnTo>
                      <a:cubicBezTo>
                        <a:pt x="2429" y="3344"/>
                        <a:pt x="2489" y="3379"/>
                        <a:pt x="2548" y="3379"/>
                      </a:cubicBezTo>
                      <a:cubicBezTo>
                        <a:pt x="2584" y="3379"/>
                        <a:pt x="2619" y="3356"/>
                        <a:pt x="2643" y="3332"/>
                      </a:cubicBezTo>
                      <a:cubicBezTo>
                        <a:pt x="2727" y="3272"/>
                        <a:pt x="2739" y="3153"/>
                        <a:pt x="2679" y="3058"/>
                      </a:cubicBezTo>
                      <a:lnTo>
                        <a:pt x="357" y="69"/>
                      </a:lnTo>
                      <a:cubicBezTo>
                        <a:pt x="321" y="26"/>
                        <a:pt x="262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0911;p39">
                  <a:extLst>
                    <a:ext uri="{FF2B5EF4-FFF2-40B4-BE49-F238E27FC236}">
                      <a16:creationId xmlns:a16="http://schemas.microsoft.com/office/drawing/2014/main" id="{9715DE3C-C3D7-40B9-A832-C58EAD131B27}"/>
                    </a:ext>
                  </a:extLst>
                </p:cNvPr>
                <p:cNvSpPr/>
                <p:nvPr/>
              </p:nvSpPr>
              <p:spPr>
                <a:xfrm>
                  <a:off x="2024525" y="6528375"/>
                  <a:ext cx="235775" cy="30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1" h="12182" extrusionOk="0">
                      <a:moveTo>
                        <a:pt x="209" y="0"/>
                      </a:moveTo>
                      <a:cubicBezTo>
                        <a:pt x="167" y="0"/>
                        <a:pt x="124" y="13"/>
                        <a:pt x="84" y="37"/>
                      </a:cubicBezTo>
                      <a:cubicBezTo>
                        <a:pt x="12" y="97"/>
                        <a:pt x="1" y="216"/>
                        <a:pt x="60" y="311"/>
                      </a:cubicBezTo>
                      <a:lnTo>
                        <a:pt x="9073" y="12110"/>
                      </a:lnTo>
                      <a:cubicBezTo>
                        <a:pt x="9121" y="12158"/>
                        <a:pt x="9180" y="12182"/>
                        <a:pt x="9240" y="12182"/>
                      </a:cubicBezTo>
                      <a:cubicBezTo>
                        <a:pt x="9275" y="12182"/>
                        <a:pt x="9311" y="12170"/>
                        <a:pt x="9347" y="12146"/>
                      </a:cubicBezTo>
                      <a:cubicBezTo>
                        <a:pt x="9418" y="12075"/>
                        <a:pt x="9430" y="11968"/>
                        <a:pt x="9371" y="11872"/>
                      </a:cubicBezTo>
                      <a:lnTo>
                        <a:pt x="358" y="73"/>
                      </a:lnTo>
                      <a:cubicBezTo>
                        <a:pt x="323" y="25"/>
                        <a:pt x="268" y="0"/>
                        <a:pt x="2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0912;p39">
                  <a:extLst>
                    <a:ext uri="{FF2B5EF4-FFF2-40B4-BE49-F238E27FC236}">
                      <a16:creationId xmlns:a16="http://schemas.microsoft.com/office/drawing/2014/main" id="{8FC09AFE-A733-4E61-8D5E-412EAEB51FBA}"/>
                    </a:ext>
                  </a:extLst>
                </p:cNvPr>
                <p:cNvSpPr/>
                <p:nvPr/>
              </p:nvSpPr>
              <p:spPr>
                <a:xfrm>
                  <a:off x="2066500" y="6697325"/>
                  <a:ext cx="97950" cy="14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8" h="5936" extrusionOk="0">
                      <a:moveTo>
                        <a:pt x="192" y="1"/>
                      </a:moveTo>
                      <a:cubicBezTo>
                        <a:pt x="157" y="1"/>
                        <a:pt x="124" y="14"/>
                        <a:pt x="96" y="42"/>
                      </a:cubicBezTo>
                      <a:cubicBezTo>
                        <a:pt x="12" y="114"/>
                        <a:pt x="0" y="233"/>
                        <a:pt x="60" y="328"/>
                      </a:cubicBezTo>
                      <a:lnTo>
                        <a:pt x="3584" y="5864"/>
                      </a:lnTo>
                      <a:cubicBezTo>
                        <a:pt x="3620" y="5900"/>
                        <a:pt x="3679" y="5936"/>
                        <a:pt x="3727" y="5936"/>
                      </a:cubicBezTo>
                      <a:cubicBezTo>
                        <a:pt x="3751" y="5936"/>
                        <a:pt x="3786" y="5924"/>
                        <a:pt x="3822" y="5900"/>
                      </a:cubicBezTo>
                      <a:cubicBezTo>
                        <a:pt x="3906" y="5829"/>
                        <a:pt x="3917" y="5710"/>
                        <a:pt x="3858" y="5626"/>
                      </a:cubicBezTo>
                      <a:lnTo>
                        <a:pt x="334" y="90"/>
                      </a:lnTo>
                      <a:cubicBezTo>
                        <a:pt x="298" y="32"/>
                        <a:pt x="244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0913;p39">
                  <a:extLst>
                    <a:ext uri="{FF2B5EF4-FFF2-40B4-BE49-F238E27FC236}">
                      <a16:creationId xmlns:a16="http://schemas.microsoft.com/office/drawing/2014/main" id="{0ABFE540-403B-48BB-A297-1D4F7D6C07C3}"/>
                    </a:ext>
                  </a:extLst>
                </p:cNvPr>
                <p:cNvSpPr/>
                <p:nvPr/>
              </p:nvSpPr>
              <p:spPr>
                <a:xfrm>
                  <a:off x="2212650" y="6289675"/>
                  <a:ext cx="379225" cy="54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69" h="21849" extrusionOk="0">
                      <a:moveTo>
                        <a:pt x="14950" y="0"/>
                      </a:moveTo>
                      <a:cubicBezTo>
                        <a:pt x="14892" y="0"/>
                        <a:pt x="14835" y="27"/>
                        <a:pt x="14800" y="84"/>
                      </a:cubicBezTo>
                      <a:lnTo>
                        <a:pt x="60" y="21551"/>
                      </a:lnTo>
                      <a:cubicBezTo>
                        <a:pt x="0" y="21646"/>
                        <a:pt x="12" y="21766"/>
                        <a:pt x="107" y="21825"/>
                      </a:cubicBezTo>
                      <a:cubicBezTo>
                        <a:pt x="155" y="21837"/>
                        <a:pt x="179" y="21849"/>
                        <a:pt x="226" y="21849"/>
                      </a:cubicBezTo>
                      <a:cubicBezTo>
                        <a:pt x="286" y="21849"/>
                        <a:pt x="346" y="21825"/>
                        <a:pt x="381" y="21777"/>
                      </a:cubicBezTo>
                      <a:lnTo>
                        <a:pt x="15109" y="299"/>
                      </a:lnTo>
                      <a:cubicBezTo>
                        <a:pt x="15169" y="215"/>
                        <a:pt x="15157" y="96"/>
                        <a:pt x="15062" y="37"/>
                      </a:cubicBezTo>
                      <a:cubicBezTo>
                        <a:pt x="15028" y="13"/>
                        <a:pt x="14989" y="0"/>
                        <a:pt x="149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0914;p39">
                  <a:extLst>
                    <a:ext uri="{FF2B5EF4-FFF2-40B4-BE49-F238E27FC236}">
                      <a16:creationId xmlns:a16="http://schemas.microsoft.com/office/drawing/2014/main" id="{9BC9C240-F8D5-4381-83B8-AC5C6B8F3227}"/>
                    </a:ext>
                  </a:extLst>
                </p:cNvPr>
                <p:cNvSpPr/>
                <p:nvPr/>
              </p:nvSpPr>
              <p:spPr>
                <a:xfrm>
                  <a:off x="2106975" y="6341450"/>
                  <a:ext cx="338450" cy="48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8" h="19481" extrusionOk="0">
                      <a:moveTo>
                        <a:pt x="13305" y="0"/>
                      </a:moveTo>
                      <a:cubicBezTo>
                        <a:pt x="13247" y="0"/>
                        <a:pt x="13192" y="24"/>
                        <a:pt x="13157" y="73"/>
                      </a:cubicBezTo>
                      <a:lnTo>
                        <a:pt x="60" y="19183"/>
                      </a:lnTo>
                      <a:cubicBezTo>
                        <a:pt x="1" y="19278"/>
                        <a:pt x="24" y="19397"/>
                        <a:pt x="108" y="19456"/>
                      </a:cubicBezTo>
                      <a:cubicBezTo>
                        <a:pt x="155" y="19468"/>
                        <a:pt x="179" y="19480"/>
                        <a:pt x="227" y="19480"/>
                      </a:cubicBezTo>
                      <a:cubicBezTo>
                        <a:pt x="286" y="19480"/>
                        <a:pt x="346" y="19456"/>
                        <a:pt x="382" y="19409"/>
                      </a:cubicBezTo>
                      <a:lnTo>
                        <a:pt x="13478" y="299"/>
                      </a:lnTo>
                      <a:cubicBezTo>
                        <a:pt x="13538" y="216"/>
                        <a:pt x="13514" y="97"/>
                        <a:pt x="13431" y="37"/>
                      </a:cubicBezTo>
                      <a:cubicBezTo>
                        <a:pt x="13391" y="13"/>
                        <a:pt x="13347" y="0"/>
                        <a:pt x="13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0915;p39">
                  <a:extLst>
                    <a:ext uri="{FF2B5EF4-FFF2-40B4-BE49-F238E27FC236}">
                      <a16:creationId xmlns:a16="http://schemas.microsoft.com/office/drawing/2014/main" id="{C855DD55-475A-4D15-B1B7-7DA1389C0012}"/>
                    </a:ext>
                  </a:extLst>
                </p:cNvPr>
                <p:cNvSpPr/>
                <p:nvPr/>
              </p:nvSpPr>
              <p:spPr>
                <a:xfrm>
                  <a:off x="2065900" y="6354825"/>
                  <a:ext cx="258100" cy="37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24" h="14802" extrusionOk="0">
                      <a:moveTo>
                        <a:pt x="10100" y="1"/>
                      </a:moveTo>
                      <a:cubicBezTo>
                        <a:pt x="10044" y="1"/>
                        <a:pt x="9989" y="25"/>
                        <a:pt x="9954" y="74"/>
                      </a:cubicBezTo>
                      <a:lnTo>
                        <a:pt x="60" y="14504"/>
                      </a:lnTo>
                      <a:cubicBezTo>
                        <a:pt x="0" y="14588"/>
                        <a:pt x="12" y="14707"/>
                        <a:pt x="96" y="14766"/>
                      </a:cubicBezTo>
                      <a:cubicBezTo>
                        <a:pt x="143" y="14778"/>
                        <a:pt x="179" y="14802"/>
                        <a:pt x="215" y="14802"/>
                      </a:cubicBezTo>
                      <a:cubicBezTo>
                        <a:pt x="274" y="14802"/>
                        <a:pt x="334" y="14766"/>
                        <a:pt x="370" y="14719"/>
                      </a:cubicBezTo>
                      <a:lnTo>
                        <a:pt x="10264" y="300"/>
                      </a:lnTo>
                      <a:cubicBezTo>
                        <a:pt x="10323" y="217"/>
                        <a:pt x="10311" y="98"/>
                        <a:pt x="10216" y="38"/>
                      </a:cubicBezTo>
                      <a:cubicBezTo>
                        <a:pt x="10181" y="13"/>
                        <a:pt x="10140" y="1"/>
                        <a:pt x="1010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0916;p39">
                  <a:extLst>
                    <a:ext uri="{FF2B5EF4-FFF2-40B4-BE49-F238E27FC236}">
                      <a16:creationId xmlns:a16="http://schemas.microsoft.com/office/drawing/2014/main" id="{1F0EA65C-7CB7-4677-A7EA-35DA24D187F7}"/>
                    </a:ext>
                  </a:extLst>
                </p:cNvPr>
                <p:cNvSpPr/>
                <p:nvPr/>
              </p:nvSpPr>
              <p:spPr>
                <a:xfrm>
                  <a:off x="2043575" y="6356650"/>
                  <a:ext cx="170575" cy="2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3" h="9729" extrusionOk="0">
                      <a:moveTo>
                        <a:pt x="6606" y="0"/>
                      </a:moveTo>
                      <a:cubicBezTo>
                        <a:pt x="6546" y="0"/>
                        <a:pt x="6489" y="27"/>
                        <a:pt x="6454" y="84"/>
                      </a:cubicBezTo>
                      <a:lnTo>
                        <a:pt x="60" y="9431"/>
                      </a:lnTo>
                      <a:cubicBezTo>
                        <a:pt x="1" y="9514"/>
                        <a:pt x="12" y="9633"/>
                        <a:pt x="96" y="9693"/>
                      </a:cubicBezTo>
                      <a:cubicBezTo>
                        <a:pt x="143" y="9704"/>
                        <a:pt x="179" y="9728"/>
                        <a:pt x="215" y="9728"/>
                      </a:cubicBezTo>
                      <a:cubicBezTo>
                        <a:pt x="274" y="9704"/>
                        <a:pt x="334" y="9681"/>
                        <a:pt x="370" y="9645"/>
                      </a:cubicBezTo>
                      <a:lnTo>
                        <a:pt x="6763" y="299"/>
                      </a:lnTo>
                      <a:cubicBezTo>
                        <a:pt x="6823" y="215"/>
                        <a:pt x="6811" y="96"/>
                        <a:pt x="6728" y="37"/>
                      </a:cubicBezTo>
                      <a:cubicBezTo>
                        <a:pt x="6689" y="13"/>
                        <a:pt x="6647" y="0"/>
                        <a:pt x="6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0917;p39">
                  <a:extLst>
                    <a:ext uri="{FF2B5EF4-FFF2-40B4-BE49-F238E27FC236}">
                      <a16:creationId xmlns:a16="http://schemas.microsoft.com/office/drawing/2014/main" id="{D2B12E0C-0BC5-4B0F-809C-22B95A9854DB}"/>
                    </a:ext>
                  </a:extLst>
                </p:cNvPr>
                <p:cNvSpPr/>
                <p:nvPr/>
              </p:nvSpPr>
              <p:spPr>
                <a:xfrm>
                  <a:off x="2013800" y="6349800"/>
                  <a:ext cx="108075" cy="15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3" h="6086" extrusionOk="0">
                      <a:moveTo>
                        <a:pt x="4106" y="0"/>
                      </a:moveTo>
                      <a:cubicBezTo>
                        <a:pt x="4046" y="0"/>
                        <a:pt x="3989" y="28"/>
                        <a:pt x="3954" y="84"/>
                      </a:cubicBezTo>
                      <a:lnTo>
                        <a:pt x="60" y="5787"/>
                      </a:lnTo>
                      <a:cubicBezTo>
                        <a:pt x="1" y="5871"/>
                        <a:pt x="13" y="5990"/>
                        <a:pt x="96" y="6049"/>
                      </a:cubicBezTo>
                      <a:cubicBezTo>
                        <a:pt x="144" y="6073"/>
                        <a:pt x="179" y="6085"/>
                        <a:pt x="215" y="6085"/>
                      </a:cubicBezTo>
                      <a:cubicBezTo>
                        <a:pt x="275" y="6085"/>
                        <a:pt x="334" y="6049"/>
                        <a:pt x="370" y="6014"/>
                      </a:cubicBezTo>
                      <a:lnTo>
                        <a:pt x="4263" y="311"/>
                      </a:lnTo>
                      <a:cubicBezTo>
                        <a:pt x="4323" y="215"/>
                        <a:pt x="4311" y="96"/>
                        <a:pt x="4228" y="37"/>
                      </a:cubicBezTo>
                      <a:cubicBezTo>
                        <a:pt x="4189" y="13"/>
                        <a:pt x="4147" y="0"/>
                        <a:pt x="41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0918;p39">
                  <a:extLst>
                    <a:ext uri="{FF2B5EF4-FFF2-40B4-BE49-F238E27FC236}">
                      <a16:creationId xmlns:a16="http://schemas.microsoft.com/office/drawing/2014/main" id="{6E70ED65-7A21-4418-977B-41E014B91249}"/>
                    </a:ext>
                  </a:extLst>
                </p:cNvPr>
                <p:cNvSpPr/>
                <p:nvPr/>
              </p:nvSpPr>
              <p:spPr>
                <a:xfrm>
                  <a:off x="1986425" y="6336475"/>
                  <a:ext cx="60450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8" h="3285" extrusionOk="0">
                      <a:moveTo>
                        <a:pt x="2197" y="1"/>
                      </a:moveTo>
                      <a:cubicBezTo>
                        <a:pt x="2135" y="1"/>
                        <a:pt x="2078" y="30"/>
                        <a:pt x="2048" y="82"/>
                      </a:cubicBezTo>
                      <a:lnTo>
                        <a:pt x="60" y="2987"/>
                      </a:lnTo>
                      <a:cubicBezTo>
                        <a:pt x="1" y="3070"/>
                        <a:pt x="12" y="3189"/>
                        <a:pt x="108" y="3249"/>
                      </a:cubicBezTo>
                      <a:cubicBezTo>
                        <a:pt x="155" y="3272"/>
                        <a:pt x="179" y="3284"/>
                        <a:pt x="227" y="3284"/>
                      </a:cubicBezTo>
                      <a:cubicBezTo>
                        <a:pt x="286" y="3284"/>
                        <a:pt x="334" y="3249"/>
                        <a:pt x="382" y="3213"/>
                      </a:cubicBezTo>
                      <a:lnTo>
                        <a:pt x="2358" y="308"/>
                      </a:lnTo>
                      <a:cubicBezTo>
                        <a:pt x="2417" y="213"/>
                        <a:pt x="2406" y="93"/>
                        <a:pt x="2310" y="34"/>
                      </a:cubicBezTo>
                      <a:cubicBezTo>
                        <a:pt x="2274" y="11"/>
                        <a:pt x="2235" y="1"/>
                        <a:pt x="21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0919;p39">
                  <a:extLst>
                    <a:ext uri="{FF2B5EF4-FFF2-40B4-BE49-F238E27FC236}">
                      <a16:creationId xmlns:a16="http://schemas.microsoft.com/office/drawing/2014/main" id="{686992C7-274E-4B91-BE78-6F1B8A9B8CA6}"/>
                    </a:ext>
                  </a:extLst>
                </p:cNvPr>
                <p:cNvSpPr/>
                <p:nvPr/>
              </p:nvSpPr>
              <p:spPr>
                <a:xfrm>
                  <a:off x="2319500" y="6488775"/>
                  <a:ext cx="230425" cy="3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13373" extrusionOk="0">
                      <a:moveTo>
                        <a:pt x="8983" y="1"/>
                      </a:moveTo>
                      <a:cubicBezTo>
                        <a:pt x="8925" y="1"/>
                        <a:pt x="8870" y="25"/>
                        <a:pt x="8835" y="74"/>
                      </a:cubicBezTo>
                      <a:lnTo>
                        <a:pt x="60" y="13075"/>
                      </a:lnTo>
                      <a:cubicBezTo>
                        <a:pt x="1" y="13159"/>
                        <a:pt x="13" y="13278"/>
                        <a:pt x="108" y="13337"/>
                      </a:cubicBezTo>
                      <a:cubicBezTo>
                        <a:pt x="155" y="13349"/>
                        <a:pt x="179" y="13373"/>
                        <a:pt x="227" y="13373"/>
                      </a:cubicBezTo>
                      <a:cubicBezTo>
                        <a:pt x="286" y="13373"/>
                        <a:pt x="346" y="13337"/>
                        <a:pt x="370" y="13290"/>
                      </a:cubicBezTo>
                      <a:lnTo>
                        <a:pt x="9157" y="300"/>
                      </a:lnTo>
                      <a:cubicBezTo>
                        <a:pt x="9216" y="217"/>
                        <a:pt x="9204" y="86"/>
                        <a:pt x="9109" y="38"/>
                      </a:cubicBezTo>
                      <a:cubicBezTo>
                        <a:pt x="9069" y="13"/>
                        <a:pt x="9025" y="1"/>
                        <a:pt x="898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0920;p39">
                  <a:extLst>
                    <a:ext uri="{FF2B5EF4-FFF2-40B4-BE49-F238E27FC236}">
                      <a16:creationId xmlns:a16="http://schemas.microsoft.com/office/drawing/2014/main" id="{65EB590C-B79E-402C-B1D5-5F7FA6D13B25}"/>
                    </a:ext>
                  </a:extLst>
                </p:cNvPr>
                <p:cNvSpPr/>
                <p:nvPr/>
              </p:nvSpPr>
              <p:spPr>
                <a:xfrm>
                  <a:off x="2401350" y="6670675"/>
                  <a:ext cx="113725" cy="15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9" h="6395" extrusionOk="0">
                      <a:moveTo>
                        <a:pt x="4332" y="0"/>
                      </a:moveTo>
                      <a:cubicBezTo>
                        <a:pt x="4272" y="0"/>
                        <a:pt x="4215" y="27"/>
                        <a:pt x="4180" y="84"/>
                      </a:cubicBezTo>
                      <a:lnTo>
                        <a:pt x="60" y="6097"/>
                      </a:lnTo>
                      <a:cubicBezTo>
                        <a:pt x="1" y="6180"/>
                        <a:pt x="13" y="6299"/>
                        <a:pt x="108" y="6359"/>
                      </a:cubicBezTo>
                      <a:cubicBezTo>
                        <a:pt x="156" y="6371"/>
                        <a:pt x="179" y="6395"/>
                        <a:pt x="227" y="6395"/>
                      </a:cubicBezTo>
                      <a:cubicBezTo>
                        <a:pt x="287" y="6395"/>
                        <a:pt x="346" y="6359"/>
                        <a:pt x="370" y="6311"/>
                      </a:cubicBezTo>
                      <a:lnTo>
                        <a:pt x="4501" y="299"/>
                      </a:lnTo>
                      <a:cubicBezTo>
                        <a:pt x="4549" y="215"/>
                        <a:pt x="4537" y="96"/>
                        <a:pt x="4454" y="37"/>
                      </a:cubicBezTo>
                      <a:cubicBezTo>
                        <a:pt x="4415" y="13"/>
                        <a:pt x="4373" y="0"/>
                        <a:pt x="43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0921;p39">
                  <a:extLst>
                    <a:ext uri="{FF2B5EF4-FFF2-40B4-BE49-F238E27FC236}">
                      <a16:creationId xmlns:a16="http://schemas.microsoft.com/office/drawing/2014/main" id="{ECD8E0D9-18C0-487B-9D06-C58979592CE0}"/>
                    </a:ext>
                  </a:extLst>
                </p:cNvPr>
                <p:cNvSpPr/>
                <p:nvPr/>
              </p:nvSpPr>
              <p:spPr>
                <a:xfrm>
                  <a:off x="1944450" y="6295600"/>
                  <a:ext cx="145000" cy="53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0" h="21529" extrusionOk="0">
                      <a:moveTo>
                        <a:pt x="228" y="1"/>
                      </a:moveTo>
                      <a:cubicBezTo>
                        <a:pt x="204" y="1"/>
                        <a:pt x="179" y="5"/>
                        <a:pt x="156" y="14"/>
                      </a:cubicBezTo>
                      <a:cubicBezTo>
                        <a:pt x="48" y="62"/>
                        <a:pt x="1" y="169"/>
                        <a:pt x="48" y="276"/>
                      </a:cubicBezTo>
                      <a:cubicBezTo>
                        <a:pt x="60" y="300"/>
                        <a:pt x="1382" y="3526"/>
                        <a:pt x="2692" y="7729"/>
                      </a:cubicBezTo>
                      <a:cubicBezTo>
                        <a:pt x="3894" y="11587"/>
                        <a:pt x="5359" y="17088"/>
                        <a:pt x="5406" y="21338"/>
                      </a:cubicBezTo>
                      <a:cubicBezTo>
                        <a:pt x="5406" y="21433"/>
                        <a:pt x="5490" y="21529"/>
                        <a:pt x="5597" y="21529"/>
                      </a:cubicBezTo>
                      <a:cubicBezTo>
                        <a:pt x="5704" y="21529"/>
                        <a:pt x="5787" y="21433"/>
                        <a:pt x="5799" y="21326"/>
                      </a:cubicBezTo>
                      <a:cubicBezTo>
                        <a:pt x="5740" y="17028"/>
                        <a:pt x="4287" y="11492"/>
                        <a:pt x="3061" y="7610"/>
                      </a:cubicBezTo>
                      <a:cubicBezTo>
                        <a:pt x="1739" y="3395"/>
                        <a:pt x="417" y="157"/>
                        <a:pt x="406" y="121"/>
                      </a:cubicBezTo>
                      <a:cubicBezTo>
                        <a:pt x="370" y="41"/>
                        <a:pt x="301" y="1"/>
                        <a:pt x="2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0922;p39">
                  <a:extLst>
                    <a:ext uri="{FF2B5EF4-FFF2-40B4-BE49-F238E27FC236}">
                      <a16:creationId xmlns:a16="http://schemas.microsoft.com/office/drawing/2014/main" id="{5710890D-994D-4939-BF84-0521807852C2}"/>
                    </a:ext>
                  </a:extLst>
                </p:cNvPr>
                <p:cNvSpPr/>
                <p:nvPr/>
              </p:nvSpPr>
              <p:spPr>
                <a:xfrm>
                  <a:off x="2491550" y="6276925"/>
                  <a:ext cx="119675" cy="5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21800" extrusionOk="0">
                      <a:moveTo>
                        <a:pt x="4545" y="1"/>
                      </a:moveTo>
                      <a:cubicBezTo>
                        <a:pt x="4462" y="1"/>
                        <a:pt x="4389" y="56"/>
                        <a:pt x="4370" y="142"/>
                      </a:cubicBezTo>
                      <a:lnTo>
                        <a:pt x="4370" y="213"/>
                      </a:lnTo>
                      <a:cubicBezTo>
                        <a:pt x="4358" y="356"/>
                        <a:pt x="4191" y="868"/>
                        <a:pt x="4013" y="1463"/>
                      </a:cubicBezTo>
                      <a:cubicBezTo>
                        <a:pt x="2917" y="5142"/>
                        <a:pt x="0" y="14917"/>
                        <a:pt x="239" y="21621"/>
                      </a:cubicBezTo>
                      <a:cubicBezTo>
                        <a:pt x="239" y="21728"/>
                        <a:pt x="322" y="21799"/>
                        <a:pt x="429" y="21799"/>
                      </a:cubicBezTo>
                      <a:cubicBezTo>
                        <a:pt x="536" y="21787"/>
                        <a:pt x="608" y="21692"/>
                        <a:pt x="608" y="21585"/>
                      </a:cubicBezTo>
                      <a:cubicBezTo>
                        <a:pt x="370" y="14953"/>
                        <a:pt x="3263" y="5238"/>
                        <a:pt x="4370" y="1571"/>
                      </a:cubicBezTo>
                      <a:cubicBezTo>
                        <a:pt x="4787" y="201"/>
                        <a:pt x="4787" y="201"/>
                        <a:pt x="4727" y="94"/>
                      </a:cubicBezTo>
                      <a:cubicBezTo>
                        <a:pt x="4691" y="59"/>
                        <a:pt x="4656" y="23"/>
                        <a:pt x="4608" y="11"/>
                      </a:cubicBezTo>
                      <a:cubicBezTo>
                        <a:pt x="4587" y="4"/>
                        <a:pt x="4566" y="1"/>
                        <a:pt x="45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2" name="Google Shape;20923;p39">
                <a:extLst>
                  <a:ext uri="{FF2B5EF4-FFF2-40B4-BE49-F238E27FC236}">
                    <a16:creationId xmlns:a16="http://schemas.microsoft.com/office/drawing/2014/main" id="{F9918F7E-BA16-4AF9-BCFA-2CD2CD78FC3F}"/>
                  </a:ext>
                </a:extLst>
              </p:cNvPr>
              <p:cNvGrpSpPr/>
              <p:nvPr/>
            </p:nvGrpSpPr>
            <p:grpSpPr>
              <a:xfrm>
                <a:off x="2013800" y="6218250"/>
                <a:ext cx="526300" cy="148250"/>
                <a:chOff x="2013800" y="6218250"/>
                <a:chExt cx="526300" cy="148250"/>
              </a:xfrm>
            </p:grpSpPr>
            <p:sp>
              <p:nvSpPr>
                <p:cNvPr id="244" name="Google Shape;20924;p39">
                  <a:extLst>
                    <a:ext uri="{FF2B5EF4-FFF2-40B4-BE49-F238E27FC236}">
                      <a16:creationId xmlns:a16="http://schemas.microsoft.com/office/drawing/2014/main" id="{F5B1ED9A-F0B0-4717-9BD0-41FB3FF25C59}"/>
                    </a:ext>
                  </a:extLst>
                </p:cNvPr>
                <p:cNvSpPr/>
                <p:nvPr/>
              </p:nvSpPr>
              <p:spPr>
                <a:xfrm>
                  <a:off x="2108475" y="6232825"/>
                  <a:ext cx="48825" cy="5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2311" extrusionOk="0">
                      <a:moveTo>
                        <a:pt x="441" y="1"/>
                      </a:moveTo>
                      <a:cubicBezTo>
                        <a:pt x="286" y="25"/>
                        <a:pt x="155" y="49"/>
                        <a:pt x="0" y="72"/>
                      </a:cubicBezTo>
                      <a:lnTo>
                        <a:pt x="1726" y="2311"/>
                      </a:lnTo>
                      <a:lnTo>
                        <a:pt x="1953" y="1977"/>
                      </a:lnTo>
                      <a:lnTo>
                        <a:pt x="44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20925;p39">
                  <a:extLst>
                    <a:ext uri="{FF2B5EF4-FFF2-40B4-BE49-F238E27FC236}">
                      <a16:creationId xmlns:a16="http://schemas.microsoft.com/office/drawing/2014/main" id="{0C658717-E905-4BA5-8E0B-247CBB94C4B0}"/>
                    </a:ext>
                  </a:extLst>
                </p:cNvPr>
                <p:cNvSpPr/>
                <p:nvPr/>
              </p:nvSpPr>
              <p:spPr>
                <a:xfrm>
                  <a:off x="2013800" y="6238200"/>
                  <a:ext cx="144400" cy="1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6" h="4835" extrusionOk="0">
                      <a:moveTo>
                        <a:pt x="3108" y="0"/>
                      </a:moveTo>
                      <a:lnTo>
                        <a:pt x="3108" y="0"/>
                      </a:lnTo>
                      <a:cubicBezTo>
                        <a:pt x="2930" y="24"/>
                        <a:pt x="2739" y="72"/>
                        <a:pt x="2561" y="119"/>
                      </a:cubicBezTo>
                      <a:lnTo>
                        <a:pt x="1584" y="1524"/>
                      </a:lnTo>
                      <a:lnTo>
                        <a:pt x="846" y="560"/>
                      </a:lnTo>
                      <a:cubicBezTo>
                        <a:pt x="715" y="607"/>
                        <a:pt x="572" y="655"/>
                        <a:pt x="453" y="679"/>
                      </a:cubicBezTo>
                      <a:lnTo>
                        <a:pt x="1370" y="1869"/>
                      </a:lnTo>
                      <a:lnTo>
                        <a:pt x="60" y="3774"/>
                      </a:lnTo>
                      <a:cubicBezTo>
                        <a:pt x="1" y="3870"/>
                        <a:pt x="13" y="3989"/>
                        <a:pt x="96" y="4048"/>
                      </a:cubicBezTo>
                      <a:cubicBezTo>
                        <a:pt x="132" y="4072"/>
                        <a:pt x="179" y="4072"/>
                        <a:pt x="215" y="4072"/>
                      </a:cubicBezTo>
                      <a:cubicBezTo>
                        <a:pt x="275" y="4072"/>
                        <a:pt x="334" y="4048"/>
                        <a:pt x="370" y="3989"/>
                      </a:cubicBezTo>
                      <a:lnTo>
                        <a:pt x="1608" y="2179"/>
                      </a:lnTo>
                      <a:lnTo>
                        <a:pt x="3585" y="4775"/>
                      </a:lnTo>
                      <a:cubicBezTo>
                        <a:pt x="3763" y="4786"/>
                        <a:pt x="3942" y="4822"/>
                        <a:pt x="4120" y="4834"/>
                      </a:cubicBezTo>
                      <a:lnTo>
                        <a:pt x="5775" y="2417"/>
                      </a:lnTo>
                      <a:lnTo>
                        <a:pt x="5513" y="2096"/>
                      </a:lnTo>
                      <a:lnTo>
                        <a:pt x="3882" y="4525"/>
                      </a:lnTo>
                      <a:lnTo>
                        <a:pt x="1846" y="1846"/>
                      </a:lnTo>
                      <a:lnTo>
                        <a:pt x="310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20926;p39">
                  <a:extLst>
                    <a:ext uri="{FF2B5EF4-FFF2-40B4-BE49-F238E27FC236}">
                      <a16:creationId xmlns:a16="http://schemas.microsoft.com/office/drawing/2014/main" id="{7CD35212-4616-4DF9-AC39-2D31309EC552}"/>
                    </a:ext>
                  </a:extLst>
                </p:cNvPr>
                <p:cNvSpPr/>
                <p:nvPr/>
              </p:nvSpPr>
              <p:spPr>
                <a:xfrm>
                  <a:off x="2158175" y="6222125"/>
                  <a:ext cx="52700" cy="6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8" h="2739" extrusionOk="0">
                      <a:moveTo>
                        <a:pt x="2108" y="0"/>
                      </a:moveTo>
                      <a:lnTo>
                        <a:pt x="1620" y="48"/>
                      </a:lnTo>
                      <a:lnTo>
                        <a:pt x="0" y="2405"/>
                      </a:lnTo>
                      <a:lnTo>
                        <a:pt x="250" y="2739"/>
                      </a:lnTo>
                      <a:lnTo>
                        <a:pt x="210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0927;p39">
                  <a:extLst>
                    <a:ext uri="{FF2B5EF4-FFF2-40B4-BE49-F238E27FC236}">
                      <a16:creationId xmlns:a16="http://schemas.microsoft.com/office/drawing/2014/main" id="{83B8BC1F-5BB6-42E6-815B-D93CF6BB27E3}"/>
                    </a:ext>
                  </a:extLst>
                </p:cNvPr>
                <p:cNvSpPr/>
                <p:nvPr/>
              </p:nvSpPr>
              <p:spPr>
                <a:xfrm>
                  <a:off x="2214125" y="6218250"/>
                  <a:ext cx="325975" cy="14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9" h="5930" extrusionOk="0">
                      <a:moveTo>
                        <a:pt x="4549" y="0"/>
                      </a:moveTo>
                      <a:lnTo>
                        <a:pt x="6597" y="2656"/>
                      </a:lnTo>
                      <a:lnTo>
                        <a:pt x="4632" y="5525"/>
                      </a:lnTo>
                      <a:lnTo>
                        <a:pt x="2537" y="2810"/>
                      </a:lnTo>
                      <a:lnTo>
                        <a:pt x="4454" y="12"/>
                      </a:lnTo>
                      <a:lnTo>
                        <a:pt x="3989" y="12"/>
                      </a:lnTo>
                      <a:lnTo>
                        <a:pt x="2299" y="2501"/>
                      </a:lnTo>
                      <a:lnTo>
                        <a:pt x="465" y="155"/>
                      </a:lnTo>
                      <a:cubicBezTo>
                        <a:pt x="310" y="167"/>
                        <a:pt x="156" y="167"/>
                        <a:pt x="1" y="179"/>
                      </a:cubicBezTo>
                      <a:lnTo>
                        <a:pt x="2061" y="2846"/>
                      </a:lnTo>
                      <a:lnTo>
                        <a:pt x="108" y="5668"/>
                      </a:lnTo>
                      <a:lnTo>
                        <a:pt x="298" y="5930"/>
                      </a:lnTo>
                      <a:lnTo>
                        <a:pt x="406" y="5930"/>
                      </a:lnTo>
                      <a:lnTo>
                        <a:pt x="2299" y="3156"/>
                      </a:lnTo>
                      <a:lnTo>
                        <a:pt x="4358" y="5823"/>
                      </a:lnTo>
                      <a:cubicBezTo>
                        <a:pt x="4561" y="5811"/>
                        <a:pt x="4739" y="5787"/>
                        <a:pt x="4930" y="5787"/>
                      </a:cubicBezTo>
                      <a:lnTo>
                        <a:pt x="6847" y="2989"/>
                      </a:lnTo>
                      <a:lnTo>
                        <a:pt x="8645" y="5311"/>
                      </a:lnTo>
                      <a:lnTo>
                        <a:pt x="8585" y="5406"/>
                      </a:lnTo>
                      <a:cubicBezTo>
                        <a:pt x="8788" y="5370"/>
                        <a:pt x="8966" y="5346"/>
                        <a:pt x="9145" y="5311"/>
                      </a:cubicBezTo>
                      <a:lnTo>
                        <a:pt x="9121" y="5299"/>
                      </a:lnTo>
                      <a:lnTo>
                        <a:pt x="11086" y="2394"/>
                      </a:lnTo>
                      <a:lnTo>
                        <a:pt x="12657" y="4358"/>
                      </a:lnTo>
                      <a:cubicBezTo>
                        <a:pt x="12693" y="4406"/>
                        <a:pt x="12752" y="4441"/>
                        <a:pt x="12812" y="4441"/>
                      </a:cubicBezTo>
                      <a:cubicBezTo>
                        <a:pt x="12860" y="4441"/>
                        <a:pt x="12895" y="4418"/>
                        <a:pt x="12931" y="4394"/>
                      </a:cubicBezTo>
                      <a:cubicBezTo>
                        <a:pt x="13026" y="4334"/>
                        <a:pt x="13038" y="4203"/>
                        <a:pt x="12967" y="4120"/>
                      </a:cubicBezTo>
                      <a:lnTo>
                        <a:pt x="11324" y="2060"/>
                      </a:lnTo>
                      <a:lnTo>
                        <a:pt x="12193" y="774"/>
                      </a:lnTo>
                      <a:cubicBezTo>
                        <a:pt x="12062" y="715"/>
                        <a:pt x="11931" y="691"/>
                        <a:pt x="11788" y="655"/>
                      </a:cubicBezTo>
                      <a:lnTo>
                        <a:pt x="11074" y="1715"/>
                      </a:lnTo>
                      <a:lnTo>
                        <a:pt x="9990" y="358"/>
                      </a:lnTo>
                      <a:cubicBezTo>
                        <a:pt x="9812" y="334"/>
                        <a:pt x="9633" y="310"/>
                        <a:pt x="9442" y="286"/>
                      </a:cubicBezTo>
                      <a:lnTo>
                        <a:pt x="9442" y="286"/>
                      </a:lnTo>
                      <a:lnTo>
                        <a:pt x="10835" y="2060"/>
                      </a:lnTo>
                      <a:lnTo>
                        <a:pt x="8871" y="4953"/>
                      </a:lnTo>
                      <a:lnTo>
                        <a:pt x="7073" y="2632"/>
                      </a:lnTo>
                      <a:lnTo>
                        <a:pt x="8740" y="215"/>
                      </a:lnTo>
                      <a:lnTo>
                        <a:pt x="8288" y="167"/>
                      </a:lnTo>
                      <a:lnTo>
                        <a:pt x="6823" y="2310"/>
                      </a:lnTo>
                      <a:lnTo>
                        <a:pt x="5037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0928;p39">
                  <a:extLst>
                    <a:ext uri="{FF2B5EF4-FFF2-40B4-BE49-F238E27FC236}">
                      <a16:creationId xmlns:a16="http://schemas.microsoft.com/office/drawing/2014/main" id="{9C638CFB-9CF3-4E21-89BC-2740C1AB2CDB}"/>
                    </a:ext>
                  </a:extLst>
                </p:cNvPr>
                <p:cNvSpPr/>
                <p:nvPr/>
              </p:nvSpPr>
              <p:spPr>
                <a:xfrm>
                  <a:off x="2158175" y="6290275"/>
                  <a:ext cx="586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" h="2990" extrusionOk="0">
                      <a:moveTo>
                        <a:pt x="215" y="1"/>
                      </a:moveTo>
                      <a:lnTo>
                        <a:pt x="0" y="334"/>
                      </a:lnTo>
                      <a:lnTo>
                        <a:pt x="2048" y="2989"/>
                      </a:lnTo>
                      <a:lnTo>
                        <a:pt x="2179" y="2989"/>
                      </a:lnTo>
                      <a:lnTo>
                        <a:pt x="2346" y="2751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3" name="Google Shape;20929;p39">
                <a:extLst>
                  <a:ext uri="{FF2B5EF4-FFF2-40B4-BE49-F238E27FC236}">
                    <a16:creationId xmlns:a16="http://schemas.microsoft.com/office/drawing/2014/main" id="{2319F162-DA3A-4289-BEAE-85E5A5564350}"/>
                  </a:ext>
                </a:extLst>
              </p:cNvPr>
              <p:cNvSpPr/>
              <p:nvPr/>
            </p:nvSpPr>
            <p:spPr>
              <a:xfrm>
                <a:off x="1944450" y="6201350"/>
                <a:ext cx="667675" cy="179125"/>
              </a:xfrm>
              <a:custGeom>
                <a:avLst/>
                <a:gdLst/>
                <a:ahLst/>
                <a:cxnLst/>
                <a:rect l="l" t="t" r="r" b="b"/>
                <a:pathLst>
                  <a:path w="26707" h="7165" extrusionOk="0">
                    <a:moveTo>
                      <a:pt x="14768" y="1250"/>
                    </a:moveTo>
                    <a:cubicBezTo>
                      <a:pt x="19796" y="1250"/>
                      <a:pt x="24123" y="2016"/>
                      <a:pt x="25718" y="3189"/>
                    </a:cubicBezTo>
                    <a:cubicBezTo>
                      <a:pt x="24039" y="4594"/>
                      <a:pt x="19063" y="5665"/>
                      <a:pt x="13419" y="5832"/>
                    </a:cubicBezTo>
                    <a:cubicBezTo>
                      <a:pt x="12922" y="5847"/>
                      <a:pt x="12429" y="5854"/>
                      <a:pt x="11942" y="5854"/>
                    </a:cubicBezTo>
                    <a:cubicBezTo>
                      <a:pt x="6923" y="5854"/>
                      <a:pt x="2596" y="5087"/>
                      <a:pt x="1001" y="3915"/>
                    </a:cubicBezTo>
                    <a:cubicBezTo>
                      <a:pt x="2680" y="2510"/>
                      <a:pt x="7645" y="1438"/>
                      <a:pt x="13288" y="1272"/>
                    </a:cubicBezTo>
                    <a:cubicBezTo>
                      <a:pt x="13787" y="1257"/>
                      <a:pt x="14281" y="1250"/>
                      <a:pt x="14768" y="1250"/>
                    </a:cubicBezTo>
                    <a:close/>
                    <a:moveTo>
                      <a:pt x="14724" y="0"/>
                    </a:moveTo>
                    <a:cubicBezTo>
                      <a:pt x="14237" y="0"/>
                      <a:pt x="13742" y="7"/>
                      <a:pt x="13240" y="22"/>
                    </a:cubicBezTo>
                    <a:cubicBezTo>
                      <a:pt x="6561" y="212"/>
                      <a:pt x="1060" y="1641"/>
                      <a:pt x="144" y="3403"/>
                    </a:cubicBezTo>
                    <a:lnTo>
                      <a:pt x="60" y="3629"/>
                    </a:lnTo>
                    <a:cubicBezTo>
                      <a:pt x="48" y="3653"/>
                      <a:pt x="48" y="3689"/>
                      <a:pt x="25" y="3713"/>
                    </a:cubicBezTo>
                    <a:cubicBezTo>
                      <a:pt x="25" y="3748"/>
                      <a:pt x="13" y="3760"/>
                      <a:pt x="13" y="3784"/>
                    </a:cubicBezTo>
                    <a:cubicBezTo>
                      <a:pt x="1" y="3867"/>
                      <a:pt x="1" y="3915"/>
                      <a:pt x="1" y="3963"/>
                    </a:cubicBezTo>
                    <a:cubicBezTo>
                      <a:pt x="1" y="4022"/>
                      <a:pt x="13" y="4070"/>
                      <a:pt x="13" y="4141"/>
                    </a:cubicBezTo>
                    <a:cubicBezTo>
                      <a:pt x="13" y="4177"/>
                      <a:pt x="25" y="4189"/>
                      <a:pt x="25" y="4225"/>
                    </a:cubicBezTo>
                    <a:cubicBezTo>
                      <a:pt x="25" y="4236"/>
                      <a:pt x="48" y="4260"/>
                      <a:pt x="48" y="4284"/>
                    </a:cubicBezTo>
                    <a:cubicBezTo>
                      <a:pt x="60" y="4355"/>
                      <a:pt x="84" y="4415"/>
                      <a:pt x="132" y="4475"/>
                    </a:cubicBezTo>
                    <a:cubicBezTo>
                      <a:pt x="999" y="6078"/>
                      <a:pt x="5818" y="7165"/>
                      <a:pt x="11869" y="7165"/>
                    </a:cubicBezTo>
                    <a:cubicBezTo>
                      <a:pt x="12378" y="7165"/>
                      <a:pt x="12895" y="7157"/>
                      <a:pt x="13419" y="7142"/>
                    </a:cubicBezTo>
                    <a:cubicBezTo>
                      <a:pt x="20194" y="6939"/>
                      <a:pt x="25718" y="5498"/>
                      <a:pt x="26552" y="3701"/>
                    </a:cubicBezTo>
                    <a:cubicBezTo>
                      <a:pt x="26575" y="3629"/>
                      <a:pt x="26611" y="3570"/>
                      <a:pt x="26623" y="3486"/>
                    </a:cubicBezTo>
                    <a:cubicBezTo>
                      <a:pt x="26623" y="3474"/>
                      <a:pt x="26635" y="3451"/>
                      <a:pt x="26635" y="3427"/>
                    </a:cubicBezTo>
                    <a:cubicBezTo>
                      <a:pt x="26635" y="3403"/>
                      <a:pt x="26659" y="3391"/>
                      <a:pt x="26659" y="3355"/>
                    </a:cubicBezTo>
                    <a:cubicBezTo>
                      <a:pt x="26671" y="3296"/>
                      <a:pt x="26671" y="3236"/>
                      <a:pt x="26671" y="3177"/>
                    </a:cubicBezTo>
                    <a:cubicBezTo>
                      <a:pt x="26706" y="3153"/>
                      <a:pt x="26683" y="3093"/>
                      <a:pt x="26671" y="3034"/>
                    </a:cubicBezTo>
                    <a:cubicBezTo>
                      <a:pt x="26671" y="2998"/>
                      <a:pt x="26659" y="2986"/>
                      <a:pt x="26659" y="2962"/>
                    </a:cubicBezTo>
                    <a:cubicBezTo>
                      <a:pt x="26635" y="2927"/>
                      <a:pt x="26635" y="2903"/>
                      <a:pt x="26623" y="2867"/>
                    </a:cubicBezTo>
                    <a:cubicBezTo>
                      <a:pt x="26599" y="2796"/>
                      <a:pt x="26564" y="2724"/>
                      <a:pt x="26516" y="2641"/>
                    </a:cubicBezTo>
                    <a:cubicBezTo>
                      <a:pt x="25580" y="1066"/>
                      <a:pt x="20741" y="0"/>
                      <a:pt x="147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0" name="Google Shape;20933;p39">
              <a:extLst>
                <a:ext uri="{FF2B5EF4-FFF2-40B4-BE49-F238E27FC236}">
                  <a16:creationId xmlns:a16="http://schemas.microsoft.com/office/drawing/2014/main" id="{1D9D48FF-8DFA-4C5C-B765-06C99BF889D1}"/>
                </a:ext>
              </a:extLst>
            </p:cNvPr>
            <p:cNvSpPr/>
            <p:nvPr/>
          </p:nvSpPr>
          <p:spPr>
            <a:xfrm>
              <a:off x="2201077" y="1079109"/>
              <a:ext cx="409717" cy="493544"/>
            </a:xfrm>
            <a:custGeom>
              <a:avLst/>
              <a:gdLst/>
              <a:ahLst/>
              <a:cxnLst/>
              <a:rect l="l" t="t" r="r" b="b"/>
              <a:pathLst>
                <a:path w="15836" h="19076" extrusionOk="0">
                  <a:moveTo>
                    <a:pt x="5060" y="1"/>
                  </a:moveTo>
                  <a:cubicBezTo>
                    <a:pt x="4358" y="656"/>
                    <a:pt x="3727" y="1418"/>
                    <a:pt x="3191" y="2275"/>
                  </a:cubicBezTo>
                  <a:cubicBezTo>
                    <a:pt x="0" y="7466"/>
                    <a:pt x="1596" y="14253"/>
                    <a:pt x="6775" y="17443"/>
                  </a:cubicBezTo>
                  <a:cubicBezTo>
                    <a:pt x="8569" y="18550"/>
                    <a:pt x="10556" y="19075"/>
                    <a:pt x="12514" y="19075"/>
                  </a:cubicBezTo>
                  <a:cubicBezTo>
                    <a:pt x="12558" y="19075"/>
                    <a:pt x="12601" y="19075"/>
                    <a:pt x="12645" y="19075"/>
                  </a:cubicBezTo>
                  <a:cubicBezTo>
                    <a:pt x="15836" y="12800"/>
                    <a:pt x="13740" y="5013"/>
                    <a:pt x="7632" y="1239"/>
                  </a:cubicBezTo>
                  <a:cubicBezTo>
                    <a:pt x="6799" y="727"/>
                    <a:pt x="5941" y="310"/>
                    <a:pt x="5060" y="1"/>
                  </a:cubicBezTo>
                  <a:close/>
                </a:path>
              </a:pathLst>
            </a:custGeom>
            <a:solidFill>
              <a:srgbClr val="E7D7CD">
                <a:alpha val="3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Rectangle 221">
            <a:extLst>
              <a:ext uri="{FF2B5EF4-FFF2-40B4-BE49-F238E27FC236}">
                <a16:creationId xmlns:a16="http://schemas.microsoft.com/office/drawing/2014/main" id="{7E0ADB3B-1CFC-4D16-84B9-9497ABFB9B3E}"/>
              </a:ext>
            </a:extLst>
          </p:cNvPr>
          <p:cNvSpPr/>
          <p:nvPr/>
        </p:nvSpPr>
        <p:spPr>
          <a:xfrm rot="21041403">
            <a:off x="6877921" y="6911407"/>
            <a:ext cx="16058180" cy="9573650"/>
          </a:xfrm>
          <a:prstGeom prst="rect">
            <a:avLst/>
          </a:prstGeom>
          <a:solidFill>
            <a:srgbClr val="F8B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002765-4503-D72C-4F38-329213C3D9DC}"/>
              </a:ext>
            </a:extLst>
          </p:cNvPr>
          <p:cNvSpPr txBox="1"/>
          <p:nvPr/>
        </p:nvSpPr>
        <p:spPr>
          <a:xfrm>
            <a:off x="7151352" y="2904653"/>
            <a:ext cx="10914215" cy="5293757"/>
          </a:xfrm>
          <a:custGeom>
            <a:avLst/>
            <a:gdLst>
              <a:gd name="csX0" fmla="*/ 0 w 10914215"/>
              <a:gd name="csY0" fmla="*/ 0 h 5293757"/>
              <a:gd name="csX1" fmla="*/ 606345 w 10914215"/>
              <a:gd name="csY1" fmla="*/ 0 h 5293757"/>
              <a:gd name="csX2" fmla="*/ 1430974 w 10914215"/>
              <a:gd name="csY2" fmla="*/ 0 h 5293757"/>
              <a:gd name="csX3" fmla="*/ 1928177 w 10914215"/>
              <a:gd name="csY3" fmla="*/ 0 h 5293757"/>
              <a:gd name="csX4" fmla="*/ 2316239 w 10914215"/>
              <a:gd name="csY4" fmla="*/ 0 h 5293757"/>
              <a:gd name="csX5" fmla="*/ 3031726 w 10914215"/>
              <a:gd name="csY5" fmla="*/ 0 h 5293757"/>
              <a:gd name="csX6" fmla="*/ 3856355 w 10914215"/>
              <a:gd name="csY6" fmla="*/ 0 h 5293757"/>
              <a:gd name="csX7" fmla="*/ 4135274 w 10914215"/>
              <a:gd name="csY7" fmla="*/ 0 h 5293757"/>
              <a:gd name="csX8" fmla="*/ 4523335 w 10914215"/>
              <a:gd name="csY8" fmla="*/ 0 h 5293757"/>
              <a:gd name="csX9" fmla="*/ 4802255 w 10914215"/>
              <a:gd name="csY9" fmla="*/ 0 h 5293757"/>
              <a:gd name="csX10" fmla="*/ 5299457 w 10914215"/>
              <a:gd name="csY10" fmla="*/ 0 h 5293757"/>
              <a:gd name="csX11" fmla="*/ 5578376 w 10914215"/>
              <a:gd name="csY11" fmla="*/ 0 h 5293757"/>
              <a:gd name="csX12" fmla="*/ 6403005 w 10914215"/>
              <a:gd name="csY12" fmla="*/ 0 h 5293757"/>
              <a:gd name="csX13" fmla="*/ 6900209 w 10914215"/>
              <a:gd name="csY13" fmla="*/ 0 h 5293757"/>
              <a:gd name="csX14" fmla="*/ 7506554 w 10914215"/>
              <a:gd name="csY14" fmla="*/ 0 h 5293757"/>
              <a:gd name="csX15" fmla="*/ 7894615 w 10914215"/>
              <a:gd name="csY15" fmla="*/ 0 h 5293757"/>
              <a:gd name="csX16" fmla="*/ 8282676 w 10914215"/>
              <a:gd name="csY16" fmla="*/ 0 h 5293757"/>
              <a:gd name="csX17" fmla="*/ 8670737 w 10914215"/>
              <a:gd name="csY17" fmla="*/ 0 h 5293757"/>
              <a:gd name="csX18" fmla="*/ 9386224 w 10914215"/>
              <a:gd name="csY18" fmla="*/ 0 h 5293757"/>
              <a:gd name="csX19" fmla="*/ 9689397 w 10914215"/>
              <a:gd name="csY19" fmla="*/ 0 h 5293757"/>
              <a:gd name="csX20" fmla="*/ 9992570 w 10914215"/>
              <a:gd name="csY20" fmla="*/ 0 h 5293757"/>
              <a:gd name="csX21" fmla="*/ 10271488 w 10914215"/>
              <a:gd name="csY21" fmla="*/ 0 h 5293757"/>
              <a:gd name="csX22" fmla="*/ 10914215 w 10914215"/>
              <a:gd name="csY22" fmla="*/ 0 h 5293757"/>
              <a:gd name="csX23" fmla="*/ 10914215 w 10914215"/>
              <a:gd name="csY23" fmla="*/ 494083 h 5293757"/>
              <a:gd name="csX24" fmla="*/ 10914215 w 10914215"/>
              <a:gd name="csY24" fmla="*/ 935230 h 5293757"/>
              <a:gd name="csX25" fmla="*/ 10914215 w 10914215"/>
              <a:gd name="csY25" fmla="*/ 1429314 h 5293757"/>
              <a:gd name="csX26" fmla="*/ 10914215 w 10914215"/>
              <a:gd name="csY26" fmla="*/ 1923397 h 5293757"/>
              <a:gd name="csX27" fmla="*/ 10914215 w 10914215"/>
              <a:gd name="csY27" fmla="*/ 2470419 h 5293757"/>
              <a:gd name="csX28" fmla="*/ 10914215 w 10914215"/>
              <a:gd name="csY28" fmla="*/ 2752753 h 5293757"/>
              <a:gd name="csX29" fmla="*/ 10914215 w 10914215"/>
              <a:gd name="csY29" fmla="*/ 3246837 h 5293757"/>
              <a:gd name="csX30" fmla="*/ 10914215 w 10914215"/>
              <a:gd name="csY30" fmla="*/ 3740921 h 5293757"/>
              <a:gd name="csX31" fmla="*/ 10914215 w 10914215"/>
              <a:gd name="csY31" fmla="*/ 4023254 h 5293757"/>
              <a:gd name="csX32" fmla="*/ 10914215 w 10914215"/>
              <a:gd name="csY32" fmla="*/ 4517339 h 5293757"/>
              <a:gd name="csX33" fmla="*/ 10914215 w 10914215"/>
              <a:gd name="csY33" fmla="*/ 4905548 h 5293757"/>
              <a:gd name="csX34" fmla="*/ 10914215 w 10914215"/>
              <a:gd name="csY34" fmla="*/ 5293757 h 5293757"/>
              <a:gd name="csX35" fmla="*/ 10198727 w 10914215"/>
              <a:gd name="csY35" fmla="*/ 5293757 h 5293757"/>
              <a:gd name="csX36" fmla="*/ 9374098 w 10914215"/>
              <a:gd name="csY36" fmla="*/ 5293757 h 5293757"/>
              <a:gd name="csX37" fmla="*/ 8549468 w 10914215"/>
              <a:gd name="csY37" fmla="*/ 5293757 h 5293757"/>
              <a:gd name="csX38" fmla="*/ 7724838 w 10914215"/>
              <a:gd name="csY38" fmla="*/ 5293757 h 5293757"/>
              <a:gd name="csX39" fmla="*/ 7009351 w 10914215"/>
              <a:gd name="csY39" fmla="*/ 5293757 h 5293757"/>
              <a:gd name="csX40" fmla="*/ 6512148 w 10914215"/>
              <a:gd name="csY40" fmla="*/ 5293757 h 5293757"/>
              <a:gd name="csX41" fmla="*/ 6124087 w 10914215"/>
              <a:gd name="csY41" fmla="*/ 5293757 h 5293757"/>
              <a:gd name="csX42" fmla="*/ 5408599 w 10914215"/>
              <a:gd name="csY42" fmla="*/ 5293757 h 5293757"/>
              <a:gd name="csX43" fmla="*/ 5129681 w 10914215"/>
              <a:gd name="csY43" fmla="*/ 5293757 h 5293757"/>
              <a:gd name="csX44" fmla="*/ 4305051 w 10914215"/>
              <a:gd name="csY44" fmla="*/ 5293757 h 5293757"/>
              <a:gd name="csX45" fmla="*/ 3916990 w 10914215"/>
              <a:gd name="csY45" fmla="*/ 5293757 h 5293757"/>
              <a:gd name="csX46" fmla="*/ 3528929 w 10914215"/>
              <a:gd name="csY46" fmla="*/ 5293757 h 5293757"/>
              <a:gd name="csX47" fmla="*/ 3140868 w 10914215"/>
              <a:gd name="csY47" fmla="*/ 5293757 h 5293757"/>
              <a:gd name="csX48" fmla="*/ 2752807 w 10914215"/>
              <a:gd name="csY48" fmla="*/ 5293757 h 5293757"/>
              <a:gd name="csX49" fmla="*/ 2473888 w 10914215"/>
              <a:gd name="csY49" fmla="*/ 5293757 h 5293757"/>
              <a:gd name="csX50" fmla="*/ 1976685 w 10914215"/>
              <a:gd name="csY50" fmla="*/ 5293757 h 5293757"/>
              <a:gd name="csX51" fmla="*/ 1479482 w 10914215"/>
              <a:gd name="csY51" fmla="*/ 5293757 h 5293757"/>
              <a:gd name="csX52" fmla="*/ 763995 w 10914215"/>
              <a:gd name="csY52" fmla="*/ 5293757 h 5293757"/>
              <a:gd name="csX53" fmla="*/ 0 w 10914215"/>
              <a:gd name="csY53" fmla="*/ 5293757 h 5293757"/>
              <a:gd name="csX54" fmla="*/ 0 w 10914215"/>
              <a:gd name="csY54" fmla="*/ 4958485 h 5293757"/>
              <a:gd name="csX55" fmla="*/ 0 w 10914215"/>
              <a:gd name="csY55" fmla="*/ 4570276 h 5293757"/>
              <a:gd name="csX56" fmla="*/ 0 w 10914215"/>
              <a:gd name="csY56" fmla="*/ 4287942 h 5293757"/>
              <a:gd name="csX57" fmla="*/ 0 w 10914215"/>
              <a:gd name="csY57" fmla="*/ 3740921 h 5293757"/>
              <a:gd name="csX58" fmla="*/ 0 w 10914215"/>
              <a:gd name="csY58" fmla="*/ 3246837 h 5293757"/>
              <a:gd name="csX59" fmla="*/ 0 w 10914215"/>
              <a:gd name="csY59" fmla="*/ 2752753 h 5293757"/>
              <a:gd name="csX60" fmla="*/ 0 w 10914215"/>
              <a:gd name="csY60" fmla="*/ 2311606 h 5293757"/>
              <a:gd name="csX61" fmla="*/ 0 w 10914215"/>
              <a:gd name="csY61" fmla="*/ 1976335 h 5293757"/>
              <a:gd name="csX62" fmla="*/ 0 w 10914215"/>
              <a:gd name="csY62" fmla="*/ 1641064 h 5293757"/>
              <a:gd name="csX63" fmla="*/ 0 w 10914215"/>
              <a:gd name="csY63" fmla="*/ 1094042 h 5293757"/>
              <a:gd name="csX64" fmla="*/ 0 w 10914215"/>
              <a:gd name="csY64" fmla="*/ 758771 h 5293757"/>
              <a:gd name="csX65" fmla="*/ 0 w 10914215"/>
              <a:gd name="csY65" fmla="*/ 423500 h 5293757"/>
              <a:gd name="csX66" fmla="*/ 0 w 10914215"/>
              <a:gd name="csY66" fmla="*/ 0 h 5293757"/>
              <a:gd name="csX0" fmla="*/ 0 w 10914215"/>
              <a:gd name="csY0" fmla="*/ 0 h 5293757"/>
              <a:gd name="csX1" fmla="*/ 715487 w 10914215"/>
              <a:gd name="csY1" fmla="*/ 0 h 5293757"/>
              <a:gd name="csX2" fmla="*/ 1212690 w 10914215"/>
              <a:gd name="csY2" fmla="*/ 0 h 5293757"/>
              <a:gd name="csX3" fmla="*/ 1600751 w 10914215"/>
              <a:gd name="csY3" fmla="*/ 0 h 5293757"/>
              <a:gd name="csX4" fmla="*/ 2316239 w 10914215"/>
              <a:gd name="csY4" fmla="*/ 0 h 5293757"/>
              <a:gd name="csX5" fmla="*/ 3031726 w 10914215"/>
              <a:gd name="csY5" fmla="*/ 0 h 5293757"/>
              <a:gd name="csX6" fmla="*/ 3638071 w 10914215"/>
              <a:gd name="csY6" fmla="*/ 0 h 5293757"/>
              <a:gd name="csX7" fmla="*/ 4026132 w 10914215"/>
              <a:gd name="csY7" fmla="*/ 0 h 5293757"/>
              <a:gd name="csX8" fmla="*/ 4414193 w 10914215"/>
              <a:gd name="csY8" fmla="*/ 0 h 5293757"/>
              <a:gd name="csX9" fmla="*/ 5020538 w 10914215"/>
              <a:gd name="csY9" fmla="*/ 0 h 5293757"/>
              <a:gd name="csX10" fmla="*/ 5408599 w 10914215"/>
              <a:gd name="csY10" fmla="*/ 0 h 5293757"/>
              <a:gd name="csX11" fmla="*/ 6124087 w 10914215"/>
              <a:gd name="csY11" fmla="*/ 0 h 5293757"/>
              <a:gd name="csX12" fmla="*/ 6839574 w 10914215"/>
              <a:gd name="csY12" fmla="*/ 0 h 5293757"/>
              <a:gd name="csX13" fmla="*/ 7555062 w 10914215"/>
              <a:gd name="csY13" fmla="*/ 0 h 5293757"/>
              <a:gd name="csX14" fmla="*/ 8161407 w 10914215"/>
              <a:gd name="csY14" fmla="*/ 0 h 5293757"/>
              <a:gd name="csX15" fmla="*/ 8549468 w 10914215"/>
              <a:gd name="csY15" fmla="*/ 0 h 5293757"/>
              <a:gd name="csX16" fmla="*/ 9264955 w 10914215"/>
              <a:gd name="csY16" fmla="*/ 0 h 5293757"/>
              <a:gd name="csX17" fmla="*/ 9980443 w 10914215"/>
              <a:gd name="csY17" fmla="*/ 0 h 5293757"/>
              <a:gd name="csX18" fmla="*/ 10914215 w 10914215"/>
              <a:gd name="csY18" fmla="*/ 0 h 5293757"/>
              <a:gd name="csX19" fmla="*/ 10914215 w 10914215"/>
              <a:gd name="csY19" fmla="*/ 388208 h 5293757"/>
              <a:gd name="csX20" fmla="*/ 10914215 w 10914215"/>
              <a:gd name="csY20" fmla="*/ 670541 h 5293757"/>
              <a:gd name="csX21" fmla="*/ 10914215 w 10914215"/>
              <a:gd name="csY21" fmla="*/ 1005813 h 5293757"/>
              <a:gd name="csX22" fmla="*/ 10914215 w 10914215"/>
              <a:gd name="csY22" fmla="*/ 1499897 h 5293757"/>
              <a:gd name="csX23" fmla="*/ 10914215 w 10914215"/>
              <a:gd name="csY23" fmla="*/ 2046918 h 5293757"/>
              <a:gd name="csX24" fmla="*/ 10914215 w 10914215"/>
              <a:gd name="csY24" fmla="*/ 2593940 h 5293757"/>
              <a:gd name="csX25" fmla="*/ 10914215 w 10914215"/>
              <a:gd name="csY25" fmla="*/ 2929211 h 5293757"/>
              <a:gd name="csX26" fmla="*/ 10914215 w 10914215"/>
              <a:gd name="csY26" fmla="*/ 3264483 h 5293757"/>
              <a:gd name="csX27" fmla="*/ 10914215 w 10914215"/>
              <a:gd name="csY27" fmla="*/ 3652691 h 5293757"/>
              <a:gd name="csX28" fmla="*/ 10914215 w 10914215"/>
              <a:gd name="csY28" fmla="*/ 4146776 h 5293757"/>
              <a:gd name="csX29" fmla="*/ 10914215 w 10914215"/>
              <a:gd name="csY29" fmla="*/ 4429109 h 5293757"/>
              <a:gd name="csX30" fmla="*/ 10914215 w 10914215"/>
              <a:gd name="csY30" fmla="*/ 4764380 h 5293757"/>
              <a:gd name="csX31" fmla="*/ 10914215 w 10914215"/>
              <a:gd name="csY31" fmla="*/ 5293757 h 5293757"/>
              <a:gd name="csX32" fmla="*/ 10198727 w 10914215"/>
              <a:gd name="csY32" fmla="*/ 5293757 h 5293757"/>
              <a:gd name="csX33" fmla="*/ 9592381 w 10914215"/>
              <a:gd name="csY33" fmla="*/ 5293757 h 5293757"/>
              <a:gd name="csX34" fmla="*/ 9204321 w 10914215"/>
              <a:gd name="csY34" fmla="*/ 5293757 h 5293757"/>
              <a:gd name="csX35" fmla="*/ 8379691 w 10914215"/>
              <a:gd name="csY35" fmla="*/ 5293757 h 5293757"/>
              <a:gd name="csX36" fmla="*/ 7882488 w 10914215"/>
              <a:gd name="csY36" fmla="*/ 5293757 h 5293757"/>
              <a:gd name="csX37" fmla="*/ 7385285 w 10914215"/>
              <a:gd name="csY37" fmla="*/ 5293757 h 5293757"/>
              <a:gd name="csX38" fmla="*/ 6560656 w 10914215"/>
              <a:gd name="csY38" fmla="*/ 5293757 h 5293757"/>
              <a:gd name="csX39" fmla="*/ 5845168 w 10914215"/>
              <a:gd name="csY39" fmla="*/ 5293757 h 5293757"/>
              <a:gd name="csX40" fmla="*/ 5238822 w 10914215"/>
              <a:gd name="csY40" fmla="*/ 5293757 h 5293757"/>
              <a:gd name="csX41" fmla="*/ 4632478 w 10914215"/>
              <a:gd name="csY41" fmla="*/ 5293757 h 5293757"/>
              <a:gd name="csX42" fmla="*/ 4244417 w 10914215"/>
              <a:gd name="csY42" fmla="*/ 5293757 h 5293757"/>
              <a:gd name="csX43" fmla="*/ 3965498 w 10914215"/>
              <a:gd name="csY43" fmla="*/ 5293757 h 5293757"/>
              <a:gd name="csX44" fmla="*/ 3686579 w 10914215"/>
              <a:gd name="csY44" fmla="*/ 5293757 h 5293757"/>
              <a:gd name="csX45" fmla="*/ 2861949 w 10914215"/>
              <a:gd name="csY45" fmla="*/ 5293757 h 5293757"/>
              <a:gd name="csX46" fmla="*/ 2364746 w 10914215"/>
              <a:gd name="csY46" fmla="*/ 5293757 h 5293757"/>
              <a:gd name="csX47" fmla="*/ 1540116 w 10914215"/>
              <a:gd name="csY47" fmla="*/ 5293757 h 5293757"/>
              <a:gd name="csX48" fmla="*/ 824629 w 10914215"/>
              <a:gd name="csY48" fmla="*/ 5293757 h 5293757"/>
              <a:gd name="csX49" fmla="*/ 0 w 10914215"/>
              <a:gd name="csY49" fmla="*/ 5293757 h 5293757"/>
              <a:gd name="csX50" fmla="*/ 0 w 10914215"/>
              <a:gd name="csY50" fmla="*/ 4799672 h 5293757"/>
              <a:gd name="csX51" fmla="*/ 0 w 10914215"/>
              <a:gd name="csY51" fmla="*/ 4358525 h 5293757"/>
              <a:gd name="csX52" fmla="*/ 0 w 10914215"/>
              <a:gd name="csY52" fmla="*/ 3864441 h 5293757"/>
              <a:gd name="csX53" fmla="*/ 0 w 10914215"/>
              <a:gd name="csY53" fmla="*/ 3476233 h 5293757"/>
              <a:gd name="csX54" fmla="*/ 0 w 10914215"/>
              <a:gd name="csY54" fmla="*/ 2929211 h 5293757"/>
              <a:gd name="csX55" fmla="*/ 0 w 10914215"/>
              <a:gd name="csY55" fmla="*/ 2382190 h 5293757"/>
              <a:gd name="csX56" fmla="*/ 0 w 10914215"/>
              <a:gd name="csY56" fmla="*/ 1835168 h 5293757"/>
              <a:gd name="csX57" fmla="*/ 0 w 10914215"/>
              <a:gd name="csY57" fmla="*/ 1552835 h 5293757"/>
              <a:gd name="csX58" fmla="*/ 0 w 10914215"/>
              <a:gd name="csY58" fmla="*/ 1270501 h 5293757"/>
              <a:gd name="csX59" fmla="*/ 0 w 10914215"/>
              <a:gd name="csY59" fmla="*/ 829354 h 5293757"/>
              <a:gd name="csX60" fmla="*/ 0 w 10914215"/>
              <a:gd name="csY60" fmla="*/ 494083 h 5293757"/>
              <a:gd name="csX61" fmla="*/ 0 w 10914215"/>
              <a:gd name="csY61" fmla="*/ 0 h 5293757"/>
              <a:gd name="csX0" fmla="*/ 0 w 10914215"/>
              <a:gd name="csY0" fmla="*/ 0 h 5293757"/>
              <a:gd name="csX1" fmla="*/ 606345 w 10914215"/>
              <a:gd name="csY1" fmla="*/ 0 h 5293757"/>
              <a:gd name="csX2" fmla="*/ 1430974 w 10914215"/>
              <a:gd name="csY2" fmla="*/ 0 h 5293757"/>
              <a:gd name="csX3" fmla="*/ 1928177 w 10914215"/>
              <a:gd name="csY3" fmla="*/ 0 h 5293757"/>
              <a:gd name="csX4" fmla="*/ 2316239 w 10914215"/>
              <a:gd name="csY4" fmla="*/ 0 h 5293757"/>
              <a:gd name="csX5" fmla="*/ 3031726 w 10914215"/>
              <a:gd name="csY5" fmla="*/ 0 h 5293757"/>
              <a:gd name="csX6" fmla="*/ 3856355 w 10914215"/>
              <a:gd name="csY6" fmla="*/ 0 h 5293757"/>
              <a:gd name="csX7" fmla="*/ 4135274 w 10914215"/>
              <a:gd name="csY7" fmla="*/ 0 h 5293757"/>
              <a:gd name="csX8" fmla="*/ 4523335 w 10914215"/>
              <a:gd name="csY8" fmla="*/ 0 h 5293757"/>
              <a:gd name="csX9" fmla="*/ 4802255 w 10914215"/>
              <a:gd name="csY9" fmla="*/ 0 h 5293757"/>
              <a:gd name="csX10" fmla="*/ 5299457 w 10914215"/>
              <a:gd name="csY10" fmla="*/ 0 h 5293757"/>
              <a:gd name="csX11" fmla="*/ 5578376 w 10914215"/>
              <a:gd name="csY11" fmla="*/ 0 h 5293757"/>
              <a:gd name="csX12" fmla="*/ 6403005 w 10914215"/>
              <a:gd name="csY12" fmla="*/ 0 h 5293757"/>
              <a:gd name="csX13" fmla="*/ 6900209 w 10914215"/>
              <a:gd name="csY13" fmla="*/ 0 h 5293757"/>
              <a:gd name="csX14" fmla="*/ 7506554 w 10914215"/>
              <a:gd name="csY14" fmla="*/ 0 h 5293757"/>
              <a:gd name="csX15" fmla="*/ 7894615 w 10914215"/>
              <a:gd name="csY15" fmla="*/ 0 h 5293757"/>
              <a:gd name="csX16" fmla="*/ 8282676 w 10914215"/>
              <a:gd name="csY16" fmla="*/ 0 h 5293757"/>
              <a:gd name="csX17" fmla="*/ 8670737 w 10914215"/>
              <a:gd name="csY17" fmla="*/ 0 h 5293757"/>
              <a:gd name="csX18" fmla="*/ 9386224 w 10914215"/>
              <a:gd name="csY18" fmla="*/ 0 h 5293757"/>
              <a:gd name="csX19" fmla="*/ 9992570 w 10914215"/>
              <a:gd name="csY19" fmla="*/ 0 h 5293757"/>
              <a:gd name="csX20" fmla="*/ 10271488 w 10914215"/>
              <a:gd name="csY20" fmla="*/ 0 h 5293757"/>
              <a:gd name="csX21" fmla="*/ 10914215 w 10914215"/>
              <a:gd name="csY21" fmla="*/ 0 h 5293757"/>
              <a:gd name="csX22" fmla="*/ 10914215 w 10914215"/>
              <a:gd name="csY22" fmla="*/ 494083 h 5293757"/>
              <a:gd name="csX23" fmla="*/ 10914215 w 10914215"/>
              <a:gd name="csY23" fmla="*/ 935230 h 5293757"/>
              <a:gd name="csX24" fmla="*/ 10914215 w 10914215"/>
              <a:gd name="csY24" fmla="*/ 1429314 h 5293757"/>
              <a:gd name="csX25" fmla="*/ 10914215 w 10914215"/>
              <a:gd name="csY25" fmla="*/ 1923397 h 5293757"/>
              <a:gd name="csX26" fmla="*/ 10914215 w 10914215"/>
              <a:gd name="csY26" fmla="*/ 2470419 h 5293757"/>
              <a:gd name="csX27" fmla="*/ 10914215 w 10914215"/>
              <a:gd name="csY27" fmla="*/ 2752753 h 5293757"/>
              <a:gd name="csX28" fmla="*/ 10914215 w 10914215"/>
              <a:gd name="csY28" fmla="*/ 3246837 h 5293757"/>
              <a:gd name="csX29" fmla="*/ 10914215 w 10914215"/>
              <a:gd name="csY29" fmla="*/ 3740921 h 5293757"/>
              <a:gd name="csX30" fmla="*/ 10914215 w 10914215"/>
              <a:gd name="csY30" fmla="*/ 4023254 h 5293757"/>
              <a:gd name="csX31" fmla="*/ 10914215 w 10914215"/>
              <a:gd name="csY31" fmla="*/ 4517339 h 5293757"/>
              <a:gd name="csX32" fmla="*/ 10914215 w 10914215"/>
              <a:gd name="csY32" fmla="*/ 4905548 h 5293757"/>
              <a:gd name="csX33" fmla="*/ 10914215 w 10914215"/>
              <a:gd name="csY33" fmla="*/ 5293757 h 5293757"/>
              <a:gd name="csX34" fmla="*/ 10198727 w 10914215"/>
              <a:gd name="csY34" fmla="*/ 5293757 h 5293757"/>
              <a:gd name="csX35" fmla="*/ 9374098 w 10914215"/>
              <a:gd name="csY35" fmla="*/ 5293757 h 5293757"/>
              <a:gd name="csX36" fmla="*/ 8549468 w 10914215"/>
              <a:gd name="csY36" fmla="*/ 5293757 h 5293757"/>
              <a:gd name="csX37" fmla="*/ 7724838 w 10914215"/>
              <a:gd name="csY37" fmla="*/ 5293757 h 5293757"/>
              <a:gd name="csX38" fmla="*/ 7009351 w 10914215"/>
              <a:gd name="csY38" fmla="*/ 5293757 h 5293757"/>
              <a:gd name="csX39" fmla="*/ 6512148 w 10914215"/>
              <a:gd name="csY39" fmla="*/ 5293757 h 5293757"/>
              <a:gd name="csX40" fmla="*/ 6124087 w 10914215"/>
              <a:gd name="csY40" fmla="*/ 5293757 h 5293757"/>
              <a:gd name="csX41" fmla="*/ 5408599 w 10914215"/>
              <a:gd name="csY41" fmla="*/ 5293757 h 5293757"/>
              <a:gd name="csX42" fmla="*/ 5129681 w 10914215"/>
              <a:gd name="csY42" fmla="*/ 5293757 h 5293757"/>
              <a:gd name="csX43" fmla="*/ 4709120 w 10914215"/>
              <a:gd name="csY43" fmla="*/ 5293757 h 5293757"/>
              <a:gd name="csX44" fmla="*/ 4305051 w 10914215"/>
              <a:gd name="csY44" fmla="*/ 5293757 h 5293757"/>
              <a:gd name="csX45" fmla="*/ 3916990 w 10914215"/>
              <a:gd name="csY45" fmla="*/ 5293757 h 5293757"/>
              <a:gd name="csX46" fmla="*/ 3528929 w 10914215"/>
              <a:gd name="csY46" fmla="*/ 5293757 h 5293757"/>
              <a:gd name="csX47" fmla="*/ 3140868 w 10914215"/>
              <a:gd name="csY47" fmla="*/ 5293757 h 5293757"/>
              <a:gd name="csX48" fmla="*/ 2752807 w 10914215"/>
              <a:gd name="csY48" fmla="*/ 5293757 h 5293757"/>
              <a:gd name="csX49" fmla="*/ 2473888 w 10914215"/>
              <a:gd name="csY49" fmla="*/ 5293757 h 5293757"/>
              <a:gd name="csX50" fmla="*/ 1976685 w 10914215"/>
              <a:gd name="csY50" fmla="*/ 5293757 h 5293757"/>
              <a:gd name="csX51" fmla="*/ 1479482 w 10914215"/>
              <a:gd name="csY51" fmla="*/ 5293757 h 5293757"/>
              <a:gd name="csX52" fmla="*/ 763995 w 10914215"/>
              <a:gd name="csY52" fmla="*/ 5293757 h 5293757"/>
              <a:gd name="csX53" fmla="*/ 0 w 10914215"/>
              <a:gd name="csY53" fmla="*/ 5293757 h 5293757"/>
              <a:gd name="csX54" fmla="*/ 0 w 10914215"/>
              <a:gd name="csY54" fmla="*/ 4958485 h 5293757"/>
              <a:gd name="csX55" fmla="*/ 0 w 10914215"/>
              <a:gd name="csY55" fmla="*/ 4570276 h 5293757"/>
              <a:gd name="csX56" fmla="*/ 0 w 10914215"/>
              <a:gd name="csY56" fmla="*/ 4287942 h 5293757"/>
              <a:gd name="csX57" fmla="*/ 0 w 10914215"/>
              <a:gd name="csY57" fmla="*/ 3740921 h 5293757"/>
              <a:gd name="csX58" fmla="*/ 0 w 10914215"/>
              <a:gd name="csY58" fmla="*/ 3246837 h 5293757"/>
              <a:gd name="csX59" fmla="*/ 0 w 10914215"/>
              <a:gd name="csY59" fmla="*/ 2752753 h 5293757"/>
              <a:gd name="csX60" fmla="*/ 0 w 10914215"/>
              <a:gd name="csY60" fmla="*/ 2311606 h 5293757"/>
              <a:gd name="csX61" fmla="*/ 0 w 10914215"/>
              <a:gd name="csY61" fmla="*/ 1976335 h 5293757"/>
              <a:gd name="csX62" fmla="*/ 0 w 10914215"/>
              <a:gd name="csY62" fmla="*/ 1641064 h 5293757"/>
              <a:gd name="csX63" fmla="*/ 0 w 10914215"/>
              <a:gd name="csY63" fmla="*/ 1094042 h 5293757"/>
              <a:gd name="csX64" fmla="*/ 0 w 10914215"/>
              <a:gd name="csY64" fmla="*/ 758771 h 5293757"/>
              <a:gd name="csX65" fmla="*/ 0 w 10914215"/>
              <a:gd name="csY65" fmla="*/ 423500 h 5293757"/>
              <a:gd name="csX66" fmla="*/ 0 w 10914215"/>
              <a:gd name="csY66" fmla="*/ 0 h 529375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</a:cxnLst>
            <a:rect l="l" t="t" r="r" b="b"/>
            <a:pathLst>
              <a:path w="10914215" h="5293757" fill="none" extrusionOk="0">
                <a:moveTo>
                  <a:pt x="0" y="0"/>
                </a:moveTo>
                <a:cubicBezTo>
                  <a:pt x="230286" y="-88148"/>
                  <a:pt x="404789" y="-17846"/>
                  <a:pt x="606345" y="0"/>
                </a:cubicBezTo>
                <a:cubicBezTo>
                  <a:pt x="828456" y="-14775"/>
                  <a:pt x="1082144" y="74368"/>
                  <a:pt x="1430974" y="0"/>
                </a:cubicBezTo>
                <a:cubicBezTo>
                  <a:pt x="1733786" y="-58446"/>
                  <a:pt x="1698237" y="23863"/>
                  <a:pt x="1928177" y="0"/>
                </a:cubicBezTo>
                <a:cubicBezTo>
                  <a:pt x="2157403" y="-24978"/>
                  <a:pt x="2132142" y="11799"/>
                  <a:pt x="2316239" y="0"/>
                </a:cubicBezTo>
                <a:cubicBezTo>
                  <a:pt x="2577632" y="-70920"/>
                  <a:pt x="2749228" y="30522"/>
                  <a:pt x="3031726" y="0"/>
                </a:cubicBezTo>
                <a:cubicBezTo>
                  <a:pt x="3275079" y="-127206"/>
                  <a:pt x="3597219" y="45946"/>
                  <a:pt x="3856355" y="0"/>
                </a:cubicBezTo>
                <a:cubicBezTo>
                  <a:pt x="4137957" y="-58277"/>
                  <a:pt x="4065290" y="14791"/>
                  <a:pt x="4135274" y="0"/>
                </a:cubicBezTo>
                <a:cubicBezTo>
                  <a:pt x="4201536" y="9635"/>
                  <a:pt x="4418679" y="44014"/>
                  <a:pt x="4523335" y="0"/>
                </a:cubicBezTo>
                <a:cubicBezTo>
                  <a:pt x="4633362" y="-25710"/>
                  <a:pt x="4733567" y="26275"/>
                  <a:pt x="4802255" y="0"/>
                </a:cubicBezTo>
                <a:cubicBezTo>
                  <a:pt x="4903786" y="-25816"/>
                  <a:pt x="5112040" y="63641"/>
                  <a:pt x="5299457" y="0"/>
                </a:cubicBezTo>
                <a:cubicBezTo>
                  <a:pt x="5467501" y="-30470"/>
                  <a:pt x="5438081" y="4208"/>
                  <a:pt x="5578376" y="0"/>
                </a:cubicBezTo>
                <a:cubicBezTo>
                  <a:pt x="5656259" y="-1167"/>
                  <a:pt x="5999458" y="-17329"/>
                  <a:pt x="6403005" y="0"/>
                </a:cubicBezTo>
                <a:cubicBezTo>
                  <a:pt x="6796942" y="-8302"/>
                  <a:pt x="6781466" y="18579"/>
                  <a:pt x="6900209" y="0"/>
                </a:cubicBezTo>
                <a:cubicBezTo>
                  <a:pt x="7021534" y="-4729"/>
                  <a:pt x="7414535" y="63663"/>
                  <a:pt x="7506554" y="0"/>
                </a:cubicBezTo>
                <a:cubicBezTo>
                  <a:pt x="7624837" y="-40667"/>
                  <a:pt x="7809911" y="30923"/>
                  <a:pt x="7894615" y="0"/>
                </a:cubicBezTo>
                <a:cubicBezTo>
                  <a:pt x="7981341" y="7500"/>
                  <a:pt x="8119887" y="20138"/>
                  <a:pt x="8282676" y="0"/>
                </a:cubicBezTo>
                <a:cubicBezTo>
                  <a:pt x="8390187" y="-14423"/>
                  <a:pt x="8523227" y="17026"/>
                  <a:pt x="8670737" y="0"/>
                </a:cubicBezTo>
                <a:cubicBezTo>
                  <a:pt x="8718165" y="50214"/>
                  <a:pt x="9015658" y="40159"/>
                  <a:pt x="9386224" y="0"/>
                </a:cubicBezTo>
                <a:cubicBezTo>
                  <a:pt x="9518901" y="-20885"/>
                  <a:pt x="9603030" y="15875"/>
                  <a:pt x="9689397" y="0"/>
                </a:cubicBezTo>
                <a:cubicBezTo>
                  <a:pt x="9775764" y="-15875"/>
                  <a:pt x="9890310" y="12746"/>
                  <a:pt x="9992570" y="0"/>
                </a:cubicBezTo>
                <a:cubicBezTo>
                  <a:pt x="10131000" y="-6237"/>
                  <a:pt x="10210173" y="27208"/>
                  <a:pt x="10271488" y="0"/>
                </a:cubicBezTo>
                <a:cubicBezTo>
                  <a:pt x="10303179" y="-44471"/>
                  <a:pt x="10590962" y="-2454"/>
                  <a:pt x="10914215" y="0"/>
                </a:cubicBezTo>
                <a:cubicBezTo>
                  <a:pt x="10913125" y="144740"/>
                  <a:pt x="10846812" y="353563"/>
                  <a:pt x="10914215" y="494083"/>
                </a:cubicBezTo>
                <a:cubicBezTo>
                  <a:pt x="10962379" y="630544"/>
                  <a:pt x="10871791" y="821227"/>
                  <a:pt x="10914215" y="935230"/>
                </a:cubicBezTo>
                <a:cubicBezTo>
                  <a:pt x="10911277" y="1035083"/>
                  <a:pt x="10784079" y="1273581"/>
                  <a:pt x="10914215" y="1429314"/>
                </a:cubicBezTo>
                <a:cubicBezTo>
                  <a:pt x="11019610" y="1597321"/>
                  <a:pt x="10830964" y="1705981"/>
                  <a:pt x="10914215" y="1923397"/>
                </a:cubicBezTo>
                <a:cubicBezTo>
                  <a:pt x="10993939" y="2091480"/>
                  <a:pt x="10854080" y="2345862"/>
                  <a:pt x="10914215" y="2470419"/>
                </a:cubicBezTo>
                <a:cubicBezTo>
                  <a:pt x="10947889" y="2584635"/>
                  <a:pt x="10914109" y="2611698"/>
                  <a:pt x="10914215" y="2752753"/>
                </a:cubicBezTo>
                <a:cubicBezTo>
                  <a:pt x="10908602" y="2884280"/>
                  <a:pt x="10847208" y="3144136"/>
                  <a:pt x="10914215" y="3246837"/>
                </a:cubicBezTo>
                <a:cubicBezTo>
                  <a:pt x="11005280" y="3325811"/>
                  <a:pt x="10847201" y="3502860"/>
                  <a:pt x="10914215" y="3740921"/>
                </a:cubicBezTo>
                <a:cubicBezTo>
                  <a:pt x="10961608" y="3919244"/>
                  <a:pt x="10890524" y="3917841"/>
                  <a:pt x="10914215" y="4023254"/>
                </a:cubicBezTo>
                <a:cubicBezTo>
                  <a:pt x="10945862" y="4142988"/>
                  <a:pt x="10836190" y="4308496"/>
                  <a:pt x="10914215" y="4517339"/>
                </a:cubicBezTo>
                <a:cubicBezTo>
                  <a:pt x="10936207" y="4698974"/>
                  <a:pt x="10869645" y="4828447"/>
                  <a:pt x="10914215" y="4905548"/>
                </a:cubicBezTo>
                <a:cubicBezTo>
                  <a:pt x="10966543" y="5050560"/>
                  <a:pt x="10897173" y="5117723"/>
                  <a:pt x="10914215" y="5293757"/>
                </a:cubicBezTo>
                <a:cubicBezTo>
                  <a:pt x="10552266" y="5310600"/>
                  <a:pt x="10491470" y="5242766"/>
                  <a:pt x="10198727" y="5293757"/>
                </a:cubicBezTo>
                <a:cubicBezTo>
                  <a:pt x="9935025" y="5318461"/>
                  <a:pt x="9589583" y="5274015"/>
                  <a:pt x="9374098" y="5293757"/>
                </a:cubicBezTo>
                <a:cubicBezTo>
                  <a:pt x="9102857" y="5327409"/>
                  <a:pt x="8733389" y="5296620"/>
                  <a:pt x="8549468" y="5293757"/>
                </a:cubicBezTo>
                <a:cubicBezTo>
                  <a:pt x="8262028" y="5295749"/>
                  <a:pt x="7857563" y="5205840"/>
                  <a:pt x="7724838" y="5293757"/>
                </a:cubicBezTo>
                <a:cubicBezTo>
                  <a:pt x="7479384" y="5360750"/>
                  <a:pt x="7329919" y="5283508"/>
                  <a:pt x="7009351" y="5293757"/>
                </a:cubicBezTo>
                <a:cubicBezTo>
                  <a:pt x="6669905" y="5353677"/>
                  <a:pt x="6719515" y="5250654"/>
                  <a:pt x="6512148" y="5293757"/>
                </a:cubicBezTo>
                <a:cubicBezTo>
                  <a:pt x="6312485" y="5342319"/>
                  <a:pt x="6262891" y="5289276"/>
                  <a:pt x="6124087" y="5293757"/>
                </a:cubicBezTo>
                <a:cubicBezTo>
                  <a:pt x="6062641" y="5272017"/>
                  <a:pt x="5763391" y="5228512"/>
                  <a:pt x="5408599" y="5293757"/>
                </a:cubicBezTo>
                <a:cubicBezTo>
                  <a:pt x="5055821" y="5341148"/>
                  <a:pt x="5191721" y="5279279"/>
                  <a:pt x="5129681" y="5293757"/>
                </a:cubicBezTo>
                <a:cubicBezTo>
                  <a:pt x="5090000" y="5295033"/>
                  <a:pt x="4474685" y="5261828"/>
                  <a:pt x="4305051" y="5293757"/>
                </a:cubicBezTo>
                <a:cubicBezTo>
                  <a:pt x="4115844" y="5297111"/>
                  <a:pt x="3996322" y="5279642"/>
                  <a:pt x="3916990" y="5293757"/>
                </a:cubicBezTo>
                <a:cubicBezTo>
                  <a:pt x="3868601" y="5299011"/>
                  <a:pt x="3624176" y="5243938"/>
                  <a:pt x="3528929" y="5293757"/>
                </a:cubicBezTo>
                <a:cubicBezTo>
                  <a:pt x="3429724" y="5301842"/>
                  <a:pt x="3318109" y="5310006"/>
                  <a:pt x="3140868" y="5293757"/>
                </a:cubicBezTo>
                <a:cubicBezTo>
                  <a:pt x="2970724" y="5285603"/>
                  <a:pt x="2886855" y="5294830"/>
                  <a:pt x="2752807" y="5293757"/>
                </a:cubicBezTo>
                <a:cubicBezTo>
                  <a:pt x="2619960" y="5297809"/>
                  <a:pt x="2605130" y="5277184"/>
                  <a:pt x="2473888" y="5293757"/>
                </a:cubicBezTo>
                <a:cubicBezTo>
                  <a:pt x="2354692" y="5309459"/>
                  <a:pt x="2099881" y="5275370"/>
                  <a:pt x="1976685" y="5293757"/>
                </a:cubicBezTo>
                <a:cubicBezTo>
                  <a:pt x="1811620" y="5306412"/>
                  <a:pt x="1613662" y="5229565"/>
                  <a:pt x="1479482" y="5293757"/>
                </a:cubicBezTo>
                <a:cubicBezTo>
                  <a:pt x="1400503" y="5380337"/>
                  <a:pt x="899851" y="5257174"/>
                  <a:pt x="763995" y="5293757"/>
                </a:cubicBezTo>
                <a:cubicBezTo>
                  <a:pt x="524331" y="5360074"/>
                  <a:pt x="237671" y="5169921"/>
                  <a:pt x="0" y="5293757"/>
                </a:cubicBezTo>
                <a:cubicBezTo>
                  <a:pt x="-42447" y="5222773"/>
                  <a:pt x="14526" y="5047814"/>
                  <a:pt x="0" y="4958485"/>
                </a:cubicBezTo>
                <a:cubicBezTo>
                  <a:pt x="-46820" y="4875669"/>
                  <a:pt x="60710" y="4698007"/>
                  <a:pt x="0" y="4570276"/>
                </a:cubicBezTo>
                <a:cubicBezTo>
                  <a:pt x="-41198" y="4446275"/>
                  <a:pt x="5914" y="4431895"/>
                  <a:pt x="0" y="4287942"/>
                </a:cubicBezTo>
                <a:cubicBezTo>
                  <a:pt x="-21156" y="4100255"/>
                  <a:pt x="19554" y="3938217"/>
                  <a:pt x="0" y="3740921"/>
                </a:cubicBezTo>
                <a:cubicBezTo>
                  <a:pt x="29736" y="3561211"/>
                  <a:pt x="19051" y="3426300"/>
                  <a:pt x="0" y="3246837"/>
                </a:cubicBezTo>
                <a:cubicBezTo>
                  <a:pt x="-41328" y="3081790"/>
                  <a:pt x="-13631" y="2954219"/>
                  <a:pt x="0" y="2752753"/>
                </a:cubicBezTo>
                <a:cubicBezTo>
                  <a:pt x="1950" y="2577061"/>
                  <a:pt x="-4563" y="2523397"/>
                  <a:pt x="0" y="2311606"/>
                </a:cubicBezTo>
                <a:cubicBezTo>
                  <a:pt x="-9542" y="2095055"/>
                  <a:pt x="22338" y="2086699"/>
                  <a:pt x="0" y="1976335"/>
                </a:cubicBezTo>
                <a:cubicBezTo>
                  <a:pt x="-28294" y="1862115"/>
                  <a:pt x="24679" y="1797778"/>
                  <a:pt x="0" y="1641064"/>
                </a:cubicBezTo>
                <a:cubicBezTo>
                  <a:pt x="-36213" y="1499025"/>
                  <a:pt x="11116" y="1227905"/>
                  <a:pt x="0" y="1094042"/>
                </a:cubicBezTo>
                <a:cubicBezTo>
                  <a:pt x="-21493" y="953755"/>
                  <a:pt x="22494" y="913301"/>
                  <a:pt x="0" y="758771"/>
                </a:cubicBezTo>
                <a:cubicBezTo>
                  <a:pt x="-13692" y="650852"/>
                  <a:pt x="-8017" y="553312"/>
                  <a:pt x="0" y="423500"/>
                </a:cubicBezTo>
                <a:cubicBezTo>
                  <a:pt x="-23046" y="338799"/>
                  <a:pt x="124830" y="109887"/>
                  <a:pt x="0" y="0"/>
                </a:cubicBezTo>
                <a:close/>
              </a:path>
              <a:path w="10914215" h="5293757" stroke="0" extrusionOk="0">
                <a:moveTo>
                  <a:pt x="0" y="0"/>
                </a:moveTo>
                <a:cubicBezTo>
                  <a:pt x="163661" y="-16665"/>
                  <a:pt x="417604" y="25656"/>
                  <a:pt x="715487" y="0"/>
                </a:cubicBezTo>
                <a:cubicBezTo>
                  <a:pt x="1012682" y="-23084"/>
                  <a:pt x="981851" y="-5938"/>
                  <a:pt x="1212690" y="0"/>
                </a:cubicBezTo>
                <a:cubicBezTo>
                  <a:pt x="1451990" y="-1072"/>
                  <a:pt x="1470369" y="29371"/>
                  <a:pt x="1600751" y="0"/>
                </a:cubicBezTo>
                <a:cubicBezTo>
                  <a:pt x="1809239" y="-13865"/>
                  <a:pt x="1969138" y="56736"/>
                  <a:pt x="2316239" y="0"/>
                </a:cubicBezTo>
                <a:cubicBezTo>
                  <a:pt x="2610633" y="-74588"/>
                  <a:pt x="2806899" y="42233"/>
                  <a:pt x="3031726" y="0"/>
                </a:cubicBezTo>
                <a:cubicBezTo>
                  <a:pt x="3302976" y="-59257"/>
                  <a:pt x="3448796" y="82274"/>
                  <a:pt x="3638071" y="0"/>
                </a:cubicBezTo>
                <a:cubicBezTo>
                  <a:pt x="3798262" y="-63007"/>
                  <a:pt x="3895570" y="-23079"/>
                  <a:pt x="4026132" y="0"/>
                </a:cubicBezTo>
                <a:cubicBezTo>
                  <a:pt x="4178009" y="-15583"/>
                  <a:pt x="4227696" y="19335"/>
                  <a:pt x="4414193" y="0"/>
                </a:cubicBezTo>
                <a:cubicBezTo>
                  <a:pt x="4608959" y="-12394"/>
                  <a:pt x="4732363" y="-1674"/>
                  <a:pt x="5020538" y="0"/>
                </a:cubicBezTo>
                <a:cubicBezTo>
                  <a:pt x="5319804" y="-10114"/>
                  <a:pt x="5333929" y="7580"/>
                  <a:pt x="5408599" y="0"/>
                </a:cubicBezTo>
                <a:cubicBezTo>
                  <a:pt x="5507185" y="70707"/>
                  <a:pt x="5950000" y="39718"/>
                  <a:pt x="6124087" y="0"/>
                </a:cubicBezTo>
                <a:cubicBezTo>
                  <a:pt x="6316574" y="-37861"/>
                  <a:pt x="6661456" y="13089"/>
                  <a:pt x="6839574" y="0"/>
                </a:cubicBezTo>
                <a:cubicBezTo>
                  <a:pt x="7104056" y="-41515"/>
                  <a:pt x="7271871" y="68462"/>
                  <a:pt x="7555062" y="0"/>
                </a:cubicBezTo>
                <a:cubicBezTo>
                  <a:pt x="7815090" y="17442"/>
                  <a:pt x="7976450" y="2268"/>
                  <a:pt x="8161407" y="0"/>
                </a:cubicBezTo>
                <a:cubicBezTo>
                  <a:pt x="8347216" y="-33295"/>
                  <a:pt x="8421994" y="8786"/>
                  <a:pt x="8549468" y="0"/>
                </a:cubicBezTo>
                <a:cubicBezTo>
                  <a:pt x="8661858" y="46330"/>
                  <a:pt x="8944432" y="-14408"/>
                  <a:pt x="9264955" y="0"/>
                </a:cubicBezTo>
                <a:cubicBezTo>
                  <a:pt x="9478566" y="-21718"/>
                  <a:pt x="9739389" y="49683"/>
                  <a:pt x="9980443" y="0"/>
                </a:cubicBezTo>
                <a:cubicBezTo>
                  <a:pt x="10242415" y="-28690"/>
                  <a:pt x="10600256" y="90608"/>
                  <a:pt x="10914215" y="0"/>
                </a:cubicBezTo>
                <a:cubicBezTo>
                  <a:pt x="10890319" y="92478"/>
                  <a:pt x="10911538" y="285514"/>
                  <a:pt x="10914215" y="388208"/>
                </a:cubicBezTo>
                <a:cubicBezTo>
                  <a:pt x="10929802" y="482342"/>
                  <a:pt x="10904945" y="608100"/>
                  <a:pt x="10914215" y="670541"/>
                </a:cubicBezTo>
                <a:cubicBezTo>
                  <a:pt x="10904659" y="753142"/>
                  <a:pt x="10872266" y="926857"/>
                  <a:pt x="10914215" y="1005813"/>
                </a:cubicBezTo>
                <a:cubicBezTo>
                  <a:pt x="10986922" y="1098768"/>
                  <a:pt x="10903392" y="1348217"/>
                  <a:pt x="10914215" y="1499897"/>
                </a:cubicBezTo>
                <a:cubicBezTo>
                  <a:pt x="10975928" y="1700434"/>
                  <a:pt x="10845097" y="1891465"/>
                  <a:pt x="10914215" y="2046918"/>
                </a:cubicBezTo>
                <a:cubicBezTo>
                  <a:pt x="10965337" y="2253672"/>
                  <a:pt x="10866453" y="2357812"/>
                  <a:pt x="10914215" y="2593940"/>
                </a:cubicBezTo>
                <a:cubicBezTo>
                  <a:pt x="10928140" y="2827674"/>
                  <a:pt x="10914349" y="2837732"/>
                  <a:pt x="10914215" y="2929211"/>
                </a:cubicBezTo>
                <a:cubicBezTo>
                  <a:pt x="10909064" y="3059518"/>
                  <a:pt x="10853354" y="3134116"/>
                  <a:pt x="10914215" y="3264483"/>
                </a:cubicBezTo>
                <a:cubicBezTo>
                  <a:pt x="10919305" y="3378527"/>
                  <a:pt x="10855931" y="3527742"/>
                  <a:pt x="10914215" y="3652691"/>
                </a:cubicBezTo>
                <a:cubicBezTo>
                  <a:pt x="10970756" y="3792587"/>
                  <a:pt x="10940577" y="3907524"/>
                  <a:pt x="10914215" y="4146776"/>
                </a:cubicBezTo>
                <a:cubicBezTo>
                  <a:pt x="10911552" y="4367658"/>
                  <a:pt x="10882579" y="4313932"/>
                  <a:pt x="10914215" y="4429109"/>
                </a:cubicBezTo>
                <a:cubicBezTo>
                  <a:pt x="10950818" y="4541122"/>
                  <a:pt x="10881250" y="4624582"/>
                  <a:pt x="10914215" y="4764380"/>
                </a:cubicBezTo>
                <a:cubicBezTo>
                  <a:pt x="10923198" y="4892053"/>
                  <a:pt x="10926989" y="5184127"/>
                  <a:pt x="10914215" y="5293757"/>
                </a:cubicBezTo>
                <a:cubicBezTo>
                  <a:pt x="10619509" y="5329793"/>
                  <a:pt x="10353731" y="5231021"/>
                  <a:pt x="10198727" y="5293757"/>
                </a:cubicBezTo>
                <a:cubicBezTo>
                  <a:pt x="10034574" y="5378134"/>
                  <a:pt x="9757009" y="5328902"/>
                  <a:pt x="9592381" y="5293757"/>
                </a:cubicBezTo>
                <a:cubicBezTo>
                  <a:pt x="9441071" y="5299946"/>
                  <a:pt x="9384187" y="5251727"/>
                  <a:pt x="9204321" y="5293757"/>
                </a:cubicBezTo>
                <a:cubicBezTo>
                  <a:pt x="9078967" y="5344993"/>
                  <a:pt x="8570346" y="5268374"/>
                  <a:pt x="8379691" y="5293757"/>
                </a:cubicBezTo>
                <a:cubicBezTo>
                  <a:pt x="8229884" y="5347955"/>
                  <a:pt x="8059591" y="5208442"/>
                  <a:pt x="7882488" y="5293757"/>
                </a:cubicBezTo>
                <a:cubicBezTo>
                  <a:pt x="7783968" y="5325683"/>
                  <a:pt x="7525212" y="5278182"/>
                  <a:pt x="7385285" y="5293757"/>
                </a:cubicBezTo>
                <a:cubicBezTo>
                  <a:pt x="7330392" y="5416761"/>
                  <a:pt x="7047019" y="5326370"/>
                  <a:pt x="6560656" y="5293757"/>
                </a:cubicBezTo>
                <a:cubicBezTo>
                  <a:pt x="6179618" y="5304710"/>
                  <a:pt x="6177324" y="5262840"/>
                  <a:pt x="5845168" y="5293757"/>
                </a:cubicBezTo>
                <a:cubicBezTo>
                  <a:pt x="5509216" y="5347088"/>
                  <a:pt x="5427237" y="5292779"/>
                  <a:pt x="5238822" y="5293757"/>
                </a:cubicBezTo>
                <a:cubicBezTo>
                  <a:pt x="5071586" y="5369800"/>
                  <a:pt x="4860283" y="5292904"/>
                  <a:pt x="4632478" y="5293757"/>
                </a:cubicBezTo>
                <a:cubicBezTo>
                  <a:pt x="4424938" y="5314064"/>
                  <a:pt x="4389925" y="5265126"/>
                  <a:pt x="4244417" y="5293757"/>
                </a:cubicBezTo>
                <a:cubicBezTo>
                  <a:pt x="4104674" y="5333533"/>
                  <a:pt x="4080339" y="5280660"/>
                  <a:pt x="3965498" y="5293757"/>
                </a:cubicBezTo>
                <a:cubicBezTo>
                  <a:pt x="3854594" y="5296632"/>
                  <a:pt x="3730020" y="5276194"/>
                  <a:pt x="3686579" y="5293757"/>
                </a:cubicBezTo>
                <a:cubicBezTo>
                  <a:pt x="3607740" y="5298884"/>
                  <a:pt x="3009239" y="5190540"/>
                  <a:pt x="2861949" y="5293757"/>
                </a:cubicBezTo>
                <a:cubicBezTo>
                  <a:pt x="2695117" y="5369620"/>
                  <a:pt x="2434673" y="5283255"/>
                  <a:pt x="2364746" y="5293757"/>
                </a:cubicBezTo>
                <a:cubicBezTo>
                  <a:pt x="2295580" y="5341765"/>
                  <a:pt x="1855224" y="5228929"/>
                  <a:pt x="1540116" y="5293757"/>
                </a:cubicBezTo>
                <a:cubicBezTo>
                  <a:pt x="1279582" y="5377031"/>
                  <a:pt x="1145297" y="5299274"/>
                  <a:pt x="824629" y="5293757"/>
                </a:cubicBezTo>
                <a:cubicBezTo>
                  <a:pt x="510578" y="5373629"/>
                  <a:pt x="234295" y="5233189"/>
                  <a:pt x="0" y="5293757"/>
                </a:cubicBezTo>
                <a:cubicBezTo>
                  <a:pt x="-61995" y="5153305"/>
                  <a:pt x="73143" y="4925415"/>
                  <a:pt x="0" y="4799672"/>
                </a:cubicBezTo>
                <a:cubicBezTo>
                  <a:pt x="-70994" y="4668212"/>
                  <a:pt x="-23482" y="4587175"/>
                  <a:pt x="0" y="4358525"/>
                </a:cubicBezTo>
                <a:cubicBezTo>
                  <a:pt x="-11932" y="4162699"/>
                  <a:pt x="43665" y="4123067"/>
                  <a:pt x="0" y="3864441"/>
                </a:cubicBezTo>
                <a:cubicBezTo>
                  <a:pt x="-60291" y="3613200"/>
                  <a:pt x="-3651" y="3595272"/>
                  <a:pt x="0" y="3476233"/>
                </a:cubicBezTo>
                <a:cubicBezTo>
                  <a:pt x="-27106" y="3371770"/>
                  <a:pt x="79323" y="3096712"/>
                  <a:pt x="0" y="2929211"/>
                </a:cubicBezTo>
                <a:cubicBezTo>
                  <a:pt x="-97765" y="2765577"/>
                  <a:pt x="26690" y="2584382"/>
                  <a:pt x="0" y="2382190"/>
                </a:cubicBezTo>
                <a:cubicBezTo>
                  <a:pt x="-65160" y="2120193"/>
                  <a:pt x="664" y="2040238"/>
                  <a:pt x="0" y="1835168"/>
                </a:cubicBezTo>
                <a:cubicBezTo>
                  <a:pt x="-5140" y="1613501"/>
                  <a:pt x="48314" y="1611737"/>
                  <a:pt x="0" y="1552835"/>
                </a:cubicBezTo>
                <a:cubicBezTo>
                  <a:pt x="-42317" y="1467567"/>
                  <a:pt x="-16133" y="1348667"/>
                  <a:pt x="0" y="1270501"/>
                </a:cubicBezTo>
                <a:cubicBezTo>
                  <a:pt x="-7524" y="1148989"/>
                  <a:pt x="34727" y="928632"/>
                  <a:pt x="0" y="829354"/>
                </a:cubicBezTo>
                <a:cubicBezTo>
                  <a:pt x="32432" y="752671"/>
                  <a:pt x="-13140" y="608867"/>
                  <a:pt x="0" y="494083"/>
                </a:cubicBezTo>
                <a:cubicBezTo>
                  <a:pt x="-5510" y="331905"/>
                  <a:pt x="89994" y="183884"/>
                  <a:pt x="0" y="0"/>
                </a:cubicBezTo>
                <a:close/>
              </a:path>
              <a:path w="10914215" h="5293757" fill="none" stroke="0" extrusionOk="0">
                <a:moveTo>
                  <a:pt x="0" y="0"/>
                </a:moveTo>
                <a:cubicBezTo>
                  <a:pt x="202144" y="-91721"/>
                  <a:pt x="453759" y="43679"/>
                  <a:pt x="606345" y="0"/>
                </a:cubicBezTo>
                <a:cubicBezTo>
                  <a:pt x="826213" y="-30444"/>
                  <a:pt x="1128201" y="98978"/>
                  <a:pt x="1430974" y="0"/>
                </a:cubicBezTo>
                <a:cubicBezTo>
                  <a:pt x="1700043" y="-70858"/>
                  <a:pt x="1705982" y="19842"/>
                  <a:pt x="1928177" y="0"/>
                </a:cubicBezTo>
                <a:cubicBezTo>
                  <a:pt x="2155246" y="-21883"/>
                  <a:pt x="2144914" y="40371"/>
                  <a:pt x="2316239" y="0"/>
                </a:cubicBezTo>
                <a:cubicBezTo>
                  <a:pt x="2443814" y="-38114"/>
                  <a:pt x="2748587" y="26751"/>
                  <a:pt x="3031726" y="0"/>
                </a:cubicBezTo>
                <a:cubicBezTo>
                  <a:pt x="3237426" y="-30063"/>
                  <a:pt x="3619870" y="79361"/>
                  <a:pt x="3856355" y="0"/>
                </a:cubicBezTo>
                <a:cubicBezTo>
                  <a:pt x="4145181" y="-41139"/>
                  <a:pt x="4046900" y="-8026"/>
                  <a:pt x="4135274" y="0"/>
                </a:cubicBezTo>
                <a:cubicBezTo>
                  <a:pt x="4201578" y="-25665"/>
                  <a:pt x="4386942" y="34313"/>
                  <a:pt x="4523335" y="0"/>
                </a:cubicBezTo>
                <a:cubicBezTo>
                  <a:pt x="4622144" y="-32272"/>
                  <a:pt x="4746152" y="7381"/>
                  <a:pt x="4802255" y="0"/>
                </a:cubicBezTo>
                <a:cubicBezTo>
                  <a:pt x="4845440" y="-29831"/>
                  <a:pt x="5102469" y="67930"/>
                  <a:pt x="5299457" y="0"/>
                </a:cubicBezTo>
                <a:cubicBezTo>
                  <a:pt x="5475423" y="-30867"/>
                  <a:pt x="5461604" y="6201"/>
                  <a:pt x="5578376" y="0"/>
                </a:cubicBezTo>
                <a:cubicBezTo>
                  <a:pt x="5679702" y="55595"/>
                  <a:pt x="5936425" y="74406"/>
                  <a:pt x="6403005" y="0"/>
                </a:cubicBezTo>
                <a:cubicBezTo>
                  <a:pt x="6805771" y="5305"/>
                  <a:pt x="6762013" y="21118"/>
                  <a:pt x="6900209" y="0"/>
                </a:cubicBezTo>
                <a:cubicBezTo>
                  <a:pt x="7001506" y="2545"/>
                  <a:pt x="7367915" y="49539"/>
                  <a:pt x="7506554" y="0"/>
                </a:cubicBezTo>
                <a:cubicBezTo>
                  <a:pt x="7666846" y="-56454"/>
                  <a:pt x="7791414" y="17820"/>
                  <a:pt x="7894615" y="0"/>
                </a:cubicBezTo>
                <a:cubicBezTo>
                  <a:pt x="8018548" y="-5075"/>
                  <a:pt x="8104931" y="36593"/>
                  <a:pt x="8282676" y="0"/>
                </a:cubicBezTo>
                <a:cubicBezTo>
                  <a:pt x="8440099" y="-12351"/>
                  <a:pt x="8601136" y="27457"/>
                  <a:pt x="8670737" y="0"/>
                </a:cubicBezTo>
                <a:cubicBezTo>
                  <a:pt x="8773865" y="-3523"/>
                  <a:pt x="9072788" y="-13896"/>
                  <a:pt x="9386224" y="0"/>
                </a:cubicBezTo>
                <a:cubicBezTo>
                  <a:pt x="9642717" y="20961"/>
                  <a:pt x="9890365" y="-16845"/>
                  <a:pt x="9992570" y="0"/>
                </a:cubicBezTo>
                <a:cubicBezTo>
                  <a:pt x="10155530" y="-5414"/>
                  <a:pt x="10210336" y="4986"/>
                  <a:pt x="10271488" y="0"/>
                </a:cubicBezTo>
                <a:cubicBezTo>
                  <a:pt x="10263171" y="-18818"/>
                  <a:pt x="10601570" y="43438"/>
                  <a:pt x="10914215" y="0"/>
                </a:cubicBezTo>
                <a:cubicBezTo>
                  <a:pt x="10951737" y="141353"/>
                  <a:pt x="10834726" y="337182"/>
                  <a:pt x="10914215" y="494083"/>
                </a:cubicBezTo>
                <a:cubicBezTo>
                  <a:pt x="10983412" y="678519"/>
                  <a:pt x="10914968" y="786731"/>
                  <a:pt x="10914215" y="935230"/>
                </a:cubicBezTo>
                <a:cubicBezTo>
                  <a:pt x="10926686" y="1079991"/>
                  <a:pt x="10870570" y="1290604"/>
                  <a:pt x="10914215" y="1429314"/>
                </a:cubicBezTo>
                <a:cubicBezTo>
                  <a:pt x="11077247" y="1623891"/>
                  <a:pt x="10852358" y="1749454"/>
                  <a:pt x="10914215" y="1923397"/>
                </a:cubicBezTo>
                <a:cubicBezTo>
                  <a:pt x="10989924" y="2118086"/>
                  <a:pt x="10903024" y="2333464"/>
                  <a:pt x="10914215" y="2470419"/>
                </a:cubicBezTo>
                <a:cubicBezTo>
                  <a:pt x="10957562" y="2589055"/>
                  <a:pt x="10916910" y="2638962"/>
                  <a:pt x="10914215" y="2752753"/>
                </a:cubicBezTo>
                <a:cubicBezTo>
                  <a:pt x="10919524" y="2935297"/>
                  <a:pt x="10894522" y="3126019"/>
                  <a:pt x="10914215" y="3246837"/>
                </a:cubicBezTo>
                <a:cubicBezTo>
                  <a:pt x="10955317" y="3313437"/>
                  <a:pt x="10865798" y="3547272"/>
                  <a:pt x="10914215" y="3740921"/>
                </a:cubicBezTo>
                <a:cubicBezTo>
                  <a:pt x="10988408" y="3922087"/>
                  <a:pt x="10907033" y="3901128"/>
                  <a:pt x="10914215" y="4023254"/>
                </a:cubicBezTo>
                <a:cubicBezTo>
                  <a:pt x="10928462" y="4137364"/>
                  <a:pt x="10869935" y="4358962"/>
                  <a:pt x="10914215" y="4517339"/>
                </a:cubicBezTo>
                <a:cubicBezTo>
                  <a:pt x="10986528" y="4673332"/>
                  <a:pt x="10902964" y="4754273"/>
                  <a:pt x="10914215" y="4905548"/>
                </a:cubicBezTo>
                <a:cubicBezTo>
                  <a:pt x="10941390" y="5024298"/>
                  <a:pt x="10891120" y="5099298"/>
                  <a:pt x="10914215" y="5293757"/>
                </a:cubicBezTo>
                <a:cubicBezTo>
                  <a:pt x="10584876" y="5262743"/>
                  <a:pt x="10481767" y="5223645"/>
                  <a:pt x="10198727" y="5293757"/>
                </a:cubicBezTo>
                <a:cubicBezTo>
                  <a:pt x="9912852" y="5402827"/>
                  <a:pt x="9515692" y="5204987"/>
                  <a:pt x="9374098" y="5293757"/>
                </a:cubicBezTo>
                <a:cubicBezTo>
                  <a:pt x="9210537" y="5283960"/>
                  <a:pt x="8798659" y="5351043"/>
                  <a:pt x="8549468" y="5293757"/>
                </a:cubicBezTo>
                <a:cubicBezTo>
                  <a:pt x="8224196" y="5268550"/>
                  <a:pt x="7955328" y="5164744"/>
                  <a:pt x="7724838" y="5293757"/>
                </a:cubicBezTo>
                <a:cubicBezTo>
                  <a:pt x="7531131" y="5367956"/>
                  <a:pt x="7316116" y="5279035"/>
                  <a:pt x="7009351" y="5293757"/>
                </a:cubicBezTo>
                <a:cubicBezTo>
                  <a:pt x="6647913" y="5335217"/>
                  <a:pt x="6703135" y="5254642"/>
                  <a:pt x="6512148" y="5293757"/>
                </a:cubicBezTo>
                <a:cubicBezTo>
                  <a:pt x="6324464" y="5301171"/>
                  <a:pt x="6255616" y="5317784"/>
                  <a:pt x="6124087" y="5293757"/>
                </a:cubicBezTo>
                <a:cubicBezTo>
                  <a:pt x="6089757" y="5229114"/>
                  <a:pt x="5787462" y="5198498"/>
                  <a:pt x="5408599" y="5293757"/>
                </a:cubicBezTo>
                <a:cubicBezTo>
                  <a:pt x="5062924" y="5357901"/>
                  <a:pt x="5185108" y="5285897"/>
                  <a:pt x="5129681" y="5293757"/>
                </a:cubicBezTo>
                <a:cubicBezTo>
                  <a:pt x="4978500" y="5338044"/>
                  <a:pt x="4834327" y="5265657"/>
                  <a:pt x="4709120" y="5293757"/>
                </a:cubicBezTo>
                <a:cubicBezTo>
                  <a:pt x="4583913" y="5321857"/>
                  <a:pt x="4405313" y="5290986"/>
                  <a:pt x="4305051" y="5293757"/>
                </a:cubicBezTo>
                <a:cubicBezTo>
                  <a:pt x="4142688" y="5326461"/>
                  <a:pt x="4023188" y="5283685"/>
                  <a:pt x="3916990" y="5293757"/>
                </a:cubicBezTo>
                <a:cubicBezTo>
                  <a:pt x="3826666" y="5268706"/>
                  <a:pt x="3641643" y="5291211"/>
                  <a:pt x="3528929" y="5293757"/>
                </a:cubicBezTo>
                <a:cubicBezTo>
                  <a:pt x="3391048" y="5307472"/>
                  <a:pt x="3334252" y="5293845"/>
                  <a:pt x="3140868" y="5293757"/>
                </a:cubicBezTo>
                <a:cubicBezTo>
                  <a:pt x="2952120" y="5300324"/>
                  <a:pt x="2873893" y="5309953"/>
                  <a:pt x="2752807" y="5293757"/>
                </a:cubicBezTo>
                <a:cubicBezTo>
                  <a:pt x="2620025" y="5301788"/>
                  <a:pt x="2598960" y="5284036"/>
                  <a:pt x="2473888" y="5293757"/>
                </a:cubicBezTo>
                <a:cubicBezTo>
                  <a:pt x="2341560" y="5324684"/>
                  <a:pt x="2053403" y="5264963"/>
                  <a:pt x="1976685" y="5293757"/>
                </a:cubicBezTo>
                <a:cubicBezTo>
                  <a:pt x="1840469" y="5303609"/>
                  <a:pt x="1606205" y="5245334"/>
                  <a:pt x="1479482" y="5293757"/>
                </a:cubicBezTo>
                <a:cubicBezTo>
                  <a:pt x="1364607" y="5336877"/>
                  <a:pt x="943851" y="5222928"/>
                  <a:pt x="763995" y="5293757"/>
                </a:cubicBezTo>
                <a:cubicBezTo>
                  <a:pt x="585290" y="5357906"/>
                  <a:pt x="229331" y="5199123"/>
                  <a:pt x="0" y="5293757"/>
                </a:cubicBezTo>
                <a:cubicBezTo>
                  <a:pt x="-50301" y="5184160"/>
                  <a:pt x="4289" y="5052074"/>
                  <a:pt x="0" y="4958485"/>
                </a:cubicBezTo>
                <a:cubicBezTo>
                  <a:pt x="-15501" y="4888229"/>
                  <a:pt x="71925" y="4684812"/>
                  <a:pt x="0" y="4570276"/>
                </a:cubicBezTo>
                <a:cubicBezTo>
                  <a:pt x="-58548" y="4435867"/>
                  <a:pt x="-5430" y="4421581"/>
                  <a:pt x="0" y="4287942"/>
                </a:cubicBezTo>
                <a:cubicBezTo>
                  <a:pt x="-28627" y="4152642"/>
                  <a:pt x="-10538" y="3862251"/>
                  <a:pt x="0" y="3740921"/>
                </a:cubicBezTo>
                <a:cubicBezTo>
                  <a:pt x="-64213" y="3626846"/>
                  <a:pt x="32618" y="3384283"/>
                  <a:pt x="0" y="3246837"/>
                </a:cubicBezTo>
                <a:cubicBezTo>
                  <a:pt x="12964" y="3056185"/>
                  <a:pt x="-65660" y="2960829"/>
                  <a:pt x="0" y="2752753"/>
                </a:cubicBezTo>
                <a:cubicBezTo>
                  <a:pt x="-13414" y="2560674"/>
                  <a:pt x="14865" y="2532912"/>
                  <a:pt x="0" y="2311606"/>
                </a:cubicBezTo>
                <a:cubicBezTo>
                  <a:pt x="-5791" y="2107585"/>
                  <a:pt x="39171" y="2099763"/>
                  <a:pt x="0" y="1976335"/>
                </a:cubicBezTo>
                <a:cubicBezTo>
                  <a:pt x="-14517" y="1911898"/>
                  <a:pt x="10858" y="1785881"/>
                  <a:pt x="0" y="1641064"/>
                </a:cubicBezTo>
                <a:cubicBezTo>
                  <a:pt x="-40716" y="1523911"/>
                  <a:pt x="58916" y="1221743"/>
                  <a:pt x="0" y="1094042"/>
                </a:cubicBezTo>
                <a:cubicBezTo>
                  <a:pt x="-5978" y="957910"/>
                  <a:pt x="-7710" y="912758"/>
                  <a:pt x="0" y="758771"/>
                </a:cubicBezTo>
                <a:cubicBezTo>
                  <a:pt x="-22312" y="595981"/>
                  <a:pt x="-9999" y="551791"/>
                  <a:pt x="0" y="423500"/>
                </a:cubicBezTo>
                <a:cubicBezTo>
                  <a:pt x="-26816" y="339825"/>
                  <a:pt x="80660" y="107833"/>
                  <a:pt x="0" y="0"/>
                </a:cubicBezTo>
                <a:close/>
              </a:path>
              <a:path w="10914215" h="5293757" fill="none" stroke="0" extrusionOk="0">
                <a:moveTo>
                  <a:pt x="0" y="0"/>
                </a:moveTo>
                <a:cubicBezTo>
                  <a:pt x="237647" y="-85814"/>
                  <a:pt x="439795" y="1232"/>
                  <a:pt x="606345" y="0"/>
                </a:cubicBezTo>
                <a:cubicBezTo>
                  <a:pt x="824210" y="-23500"/>
                  <a:pt x="1052221" y="42198"/>
                  <a:pt x="1430974" y="0"/>
                </a:cubicBezTo>
                <a:cubicBezTo>
                  <a:pt x="1738266" y="-63735"/>
                  <a:pt x="1711090" y="53745"/>
                  <a:pt x="1928177" y="0"/>
                </a:cubicBezTo>
                <a:cubicBezTo>
                  <a:pt x="2153062" y="-25617"/>
                  <a:pt x="2144408" y="17204"/>
                  <a:pt x="2316239" y="0"/>
                </a:cubicBezTo>
                <a:cubicBezTo>
                  <a:pt x="2511608" y="-57880"/>
                  <a:pt x="2792124" y="16656"/>
                  <a:pt x="3031726" y="0"/>
                </a:cubicBezTo>
                <a:cubicBezTo>
                  <a:pt x="3261876" y="-15563"/>
                  <a:pt x="3615341" y="106323"/>
                  <a:pt x="3856355" y="0"/>
                </a:cubicBezTo>
                <a:cubicBezTo>
                  <a:pt x="4137255" y="-69789"/>
                  <a:pt x="4072538" y="118"/>
                  <a:pt x="4135274" y="0"/>
                </a:cubicBezTo>
                <a:cubicBezTo>
                  <a:pt x="4180528" y="5302"/>
                  <a:pt x="4413672" y="30905"/>
                  <a:pt x="4523335" y="0"/>
                </a:cubicBezTo>
                <a:cubicBezTo>
                  <a:pt x="4633730" y="-22155"/>
                  <a:pt x="4715290" y="15251"/>
                  <a:pt x="4802255" y="0"/>
                </a:cubicBezTo>
                <a:cubicBezTo>
                  <a:pt x="4879455" y="-35423"/>
                  <a:pt x="5098440" y="100524"/>
                  <a:pt x="5299457" y="0"/>
                </a:cubicBezTo>
                <a:cubicBezTo>
                  <a:pt x="5493860" y="-37283"/>
                  <a:pt x="5453379" y="12731"/>
                  <a:pt x="5578376" y="0"/>
                </a:cubicBezTo>
                <a:cubicBezTo>
                  <a:pt x="5640859" y="32865"/>
                  <a:pt x="5980684" y="5814"/>
                  <a:pt x="6403005" y="0"/>
                </a:cubicBezTo>
                <a:cubicBezTo>
                  <a:pt x="6804776" y="-153"/>
                  <a:pt x="6776659" y="26444"/>
                  <a:pt x="6900209" y="0"/>
                </a:cubicBezTo>
                <a:cubicBezTo>
                  <a:pt x="7015569" y="-1760"/>
                  <a:pt x="7375392" y="56334"/>
                  <a:pt x="7506554" y="0"/>
                </a:cubicBezTo>
                <a:cubicBezTo>
                  <a:pt x="7634877" y="-55098"/>
                  <a:pt x="7804932" y="23717"/>
                  <a:pt x="7894615" y="0"/>
                </a:cubicBezTo>
                <a:cubicBezTo>
                  <a:pt x="8006965" y="47788"/>
                  <a:pt x="8136458" y="46172"/>
                  <a:pt x="8282676" y="0"/>
                </a:cubicBezTo>
                <a:cubicBezTo>
                  <a:pt x="8389211" y="-14668"/>
                  <a:pt x="8568106" y="10418"/>
                  <a:pt x="8670737" y="0"/>
                </a:cubicBezTo>
                <a:cubicBezTo>
                  <a:pt x="8660811" y="37444"/>
                  <a:pt x="9078935" y="-8310"/>
                  <a:pt x="9386224" y="0"/>
                </a:cubicBezTo>
                <a:cubicBezTo>
                  <a:pt x="9502727" y="-19687"/>
                  <a:pt x="9559048" y="23325"/>
                  <a:pt x="9695460" y="0"/>
                </a:cubicBezTo>
                <a:cubicBezTo>
                  <a:pt x="9831872" y="-23325"/>
                  <a:pt x="9896155" y="28746"/>
                  <a:pt x="9992570" y="0"/>
                </a:cubicBezTo>
                <a:cubicBezTo>
                  <a:pt x="10139951" y="-5169"/>
                  <a:pt x="10215612" y="15025"/>
                  <a:pt x="10271488" y="0"/>
                </a:cubicBezTo>
                <a:cubicBezTo>
                  <a:pt x="10325473" y="-54433"/>
                  <a:pt x="10620087" y="9579"/>
                  <a:pt x="10914215" y="0"/>
                </a:cubicBezTo>
                <a:cubicBezTo>
                  <a:pt x="10940134" y="212250"/>
                  <a:pt x="10851905" y="350629"/>
                  <a:pt x="10914215" y="494083"/>
                </a:cubicBezTo>
                <a:cubicBezTo>
                  <a:pt x="10951197" y="657013"/>
                  <a:pt x="10907610" y="823570"/>
                  <a:pt x="10914215" y="935230"/>
                </a:cubicBezTo>
                <a:cubicBezTo>
                  <a:pt x="10958322" y="1039650"/>
                  <a:pt x="10794650" y="1262455"/>
                  <a:pt x="10914215" y="1429314"/>
                </a:cubicBezTo>
                <a:cubicBezTo>
                  <a:pt x="10986520" y="1591708"/>
                  <a:pt x="10870730" y="1730365"/>
                  <a:pt x="10914215" y="1923397"/>
                </a:cubicBezTo>
                <a:cubicBezTo>
                  <a:pt x="10975276" y="2089925"/>
                  <a:pt x="10862333" y="2380474"/>
                  <a:pt x="10914215" y="2470419"/>
                </a:cubicBezTo>
                <a:cubicBezTo>
                  <a:pt x="10947875" y="2587760"/>
                  <a:pt x="10919211" y="2624700"/>
                  <a:pt x="10914215" y="2752753"/>
                </a:cubicBezTo>
                <a:cubicBezTo>
                  <a:pt x="10967956" y="2881531"/>
                  <a:pt x="10876896" y="3135780"/>
                  <a:pt x="10914215" y="3246837"/>
                </a:cubicBezTo>
                <a:cubicBezTo>
                  <a:pt x="11008810" y="3349220"/>
                  <a:pt x="10877194" y="3537293"/>
                  <a:pt x="10914215" y="3740921"/>
                </a:cubicBezTo>
                <a:cubicBezTo>
                  <a:pt x="10943520" y="3930238"/>
                  <a:pt x="10893183" y="3910963"/>
                  <a:pt x="10914215" y="4023254"/>
                </a:cubicBezTo>
                <a:cubicBezTo>
                  <a:pt x="10947584" y="4126943"/>
                  <a:pt x="10880188" y="4330308"/>
                  <a:pt x="10914215" y="4517339"/>
                </a:cubicBezTo>
                <a:cubicBezTo>
                  <a:pt x="10924700" y="4695047"/>
                  <a:pt x="10852173" y="4802120"/>
                  <a:pt x="10914215" y="4905548"/>
                </a:cubicBezTo>
                <a:cubicBezTo>
                  <a:pt x="10932654" y="5016132"/>
                  <a:pt x="10872718" y="5120585"/>
                  <a:pt x="10914215" y="5293757"/>
                </a:cubicBezTo>
                <a:cubicBezTo>
                  <a:pt x="10603858" y="5320305"/>
                  <a:pt x="10483432" y="5220413"/>
                  <a:pt x="10198727" y="5293757"/>
                </a:cubicBezTo>
                <a:cubicBezTo>
                  <a:pt x="9960183" y="5374140"/>
                  <a:pt x="9590450" y="5298613"/>
                  <a:pt x="9374098" y="5293757"/>
                </a:cubicBezTo>
                <a:cubicBezTo>
                  <a:pt x="9141753" y="5339524"/>
                  <a:pt x="8837175" y="5232659"/>
                  <a:pt x="8549468" y="5293757"/>
                </a:cubicBezTo>
                <a:cubicBezTo>
                  <a:pt x="8239449" y="5287195"/>
                  <a:pt x="7889042" y="5169470"/>
                  <a:pt x="7724838" y="5293757"/>
                </a:cubicBezTo>
                <a:cubicBezTo>
                  <a:pt x="7523415" y="5334454"/>
                  <a:pt x="7299114" y="5286852"/>
                  <a:pt x="7009351" y="5293757"/>
                </a:cubicBezTo>
                <a:cubicBezTo>
                  <a:pt x="6640781" y="5336970"/>
                  <a:pt x="6689349" y="5262858"/>
                  <a:pt x="6512148" y="5293757"/>
                </a:cubicBezTo>
                <a:cubicBezTo>
                  <a:pt x="6325468" y="5329840"/>
                  <a:pt x="6240722" y="5278331"/>
                  <a:pt x="6124087" y="5293757"/>
                </a:cubicBezTo>
                <a:cubicBezTo>
                  <a:pt x="6057975" y="5319675"/>
                  <a:pt x="5766546" y="5225474"/>
                  <a:pt x="5408599" y="5293757"/>
                </a:cubicBezTo>
                <a:cubicBezTo>
                  <a:pt x="5052756" y="5348508"/>
                  <a:pt x="5189671" y="5292067"/>
                  <a:pt x="5129681" y="5293757"/>
                </a:cubicBezTo>
                <a:cubicBezTo>
                  <a:pt x="5095869" y="5299273"/>
                  <a:pt x="4479912" y="5304881"/>
                  <a:pt x="4305051" y="5293757"/>
                </a:cubicBezTo>
                <a:cubicBezTo>
                  <a:pt x="4116898" y="5313011"/>
                  <a:pt x="3974614" y="5275342"/>
                  <a:pt x="3916990" y="5293757"/>
                </a:cubicBezTo>
                <a:cubicBezTo>
                  <a:pt x="3869020" y="5327148"/>
                  <a:pt x="3634418" y="5268621"/>
                  <a:pt x="3528929" y="5293757"/>
                </a:cubicBezTo>
                <a:cubicBezTo>
                  <a:pt x="3422428" y="5325153"/>
                  <a:pt x="3323063" y="5299519"/>
                  <a:pt x="3140868" y="5293757"/>
                </a:cubicBezTo>
                <a:cubicBezTo>
                  <a:pt x="2973395" y="5296600"/>
                  <a:pt x="2854495" y="5279588"/>
                  <a:pt x="2752807" y="5293757"/>
                </a:cubicBezTo>
                <a:cubicBezTo>
                  <a:pt x="2626375" y="5292212"/>
                  <a:pt x="2602248" y="5276476"/>
                  <a:pt x="2473888" y="5293757"/>
                </a:cubicBezTo>
                <a:cubicBezTo>
                  <a:pt x="2337574" y="5298225"/>
                  <a:pt x="2110532" y="5297199"/>
                  <a:pt x="1976685" y="5293757"/>
                </a:cubicBezTo>
                <a:cubicBezTo>
                  <a:pt x="1844988" y="5308366"/>
                  <a:pt x="1620811" y="5219374"/>
                  <a:pt x="1479482" y="5293757"/>
                </a:cubicBezTo>
                <a:cubicBezTo>
                  <a:pt x="1395893" y="5360347"/>
                  <a:pt x="884933" y="5236383"/>
                  <a:pt x="763995" y="5293757"/>
                </a:cubicBezTo>
                <a:cubicBezTo>
                  <a:pt x="578925" y="5298487"/>
                  <a:pt x="194360" y="5235312"/>
                  <a:pt x="0" y="5293757"/>
                </a:cubicBezTo>
                <a:cubicBezTo>
                  <a:pt x="-49158" y="5199509"/>
                  <a:pt x="6662" y="5076022"/>
                  <a:pt x="0" y="4958485"/>
                </a:cubicBezTo>
                <a:cubicBezTo>
                  <a:pt x="-49772" y="4870318"/>
                  <a:pt x="15828" y="4682786"/>
                  <a:pt x="0" y="4570276"/>
                </a:cubicBezTo>
                <a:cubicBezTo>
                  <a:pt x="-53026" y="4462530"/>
                  <a:pt x="3754" y="4427518"/>
                  <a:pt x="0" y="4287942"/>
                </a:cubicBezTo>
                <a:cubicBezTo>
                  <a:pt x="-27164" y="4130255"/>
                  <a:pt x="44224" y="3871232"/>
                  <a:pt x="0" y="3740921"/>
                </a:cubicBezTo>
                <a:cubicBezTo>
                  <a:pt x="14322" y="3565401"/>
                  <a:pt x="-1584" y="3429763"/>
                  <a:pt x="0" y="3246837"/>
                </a:cubicBezTo>
                <a:cubicBezTo>
                  <a:pt x="-55222" y="3065431"/>
                  <a:pt x="436" y="2979359"/>
                  <a:pt x="0" y="2752753"/>
                </a:cubicBezTo>
                <a:cubicBezTo>
                  <a:pt x="3947" y="2577723"/>
                  <a:pt x="5939" y="2523665"/>
                  <a:pt x="0" y="2311606"/>
                </a:cubicBezTo>
                <a:cubicBezTo>
                  <a:pt x="-6836" y="2102685"/>
                  <a:pt x="25042" y="2090034"/>
                  <a:pt x="0" y="1976335"/>
                </a:cubicBezTo>
                <a:cubicBezTo>
                  <a:pt x="-30097" y="1877296"/>
                  <a:pt x="26667" y="1788926"/>
                  <a:pt x="0" y="1641064"/>
                </a:cubicBezTo>
                <a:cubicBezTo>
                  <a:pt x="-50023" y="1463816"/>
                  <a:pt x="6487" y="1224539"/>
                  <a:pt x="0" y="1094042"/>
                </a:cubicBezTo>
                <a:cubicBezTo>
                  <a:pt x="-23783" y="951853"/>
                  <a:pt x="7879" y="924045"/>
                  <a:pt x="0" y="758771"/>
                </a:cubicBezTo>
                <a:cubicBezTo>
                  <a:pt x="2628" y="649366"/>
                  <a:pt x="10978" y="534155"/>
                  <a:pt x="0" y="423500"/>
                </a:cubicBezTo>
                <a:cubicBezTo>
                  <a:pt x="7300" y="304456"/>
                  <a:pt x="110615" y="8641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174753096">
                  <a:custGeom>
                    <a:avLst/>
                    <a:gdLst>
                      <a:gd name="connsiteX0" fmla="*/ 0 w 10661140"/>
                      <a:gd name="connsiteY0" fmla="*/ 0 h 6432530"/>
                      <a:gd name="connsiteX1" fmla="*/ 592286 w 10661140"/>
                      <a:gd name="connsiteY1" fmla="*/ 0 h 6432530"/>
                      <a:gd name="connsiteX2" fmla="*/ 1397794 w 10661140"/>
                      <a:gd name="connsiteY2" fmla="*/ 0 h 6432530"/>
                      <a:gd name="connsiteX3" fmla="*/ 1883468 w 10661140"/>
                      <a:gd name="connsiteY3" fmla="*/ 0 h 6432530"/>
                      <a:gd name="connsiteX4" fmla="*/ 2262531 w 10661140"/>
                      <a:gd name="connsiteY4" fmla="*/ 0 h 6432530"/>
                      <a:gd name="connsiteX5" fmla="*/ 2961428 w 10661140"/>
                      <a:gd name="connsiteY5" fmla="*/ 0 h 6432530"/>
                      <a:gd name="connsiteX6" fmla="*/ 3766936 w 10661140"/>
                      <a:gd name="connsiteY6" fmla="*/ 0 h 6432530"/>
                      <a:gd name="connsiteX7" fmla="*/ 4039387 w 10661140"/>
                      <a:gd name="connsiteY7" fmla="*/ 0 h 6432530"/>
                      <a:gd name="connsiteX8" fmla="*/ 4418450 w 10661140"/>
                      <a:gd name="connsiteY8" fmla="*/ 0 h 6432530"/>
                      <a:gd name="connsiteX9" fmla="*/ 4690902 w 10661140"/>
                      <a:gd name="connsiteY9" fmla="*/ 0 h 6432530"/>
                      <a:gd name="connsiteX10" fmla="*/ 5176576 w 10661140"/>
                      <a:gd name="connsiteY10" fmla="*/ 0 h 6432530"/>
                      <a:gd name="connsiteX11" fmla="*/ 5449027 w 10661140"/>
                      <a:gd name="connsiteY11" fmla="*/ 0 h 6432530"/>
                      <a:gd name="connsiteX12" fmla="*/ 6254535 w 10661140"/>
                      <a:gd name="connsiteY12" fmla="*/ 0 h 6432530"/>
                      <a:gd name="connsiteX13" fmla="*/ 6740210 w 10661140"/>
                      <a:gd name="connsiteY13" fmla="*/ 0 h 6432530"/>
                      <a:gd name="connsiteX14" fmla="*/ 7332495 w 10661140"/>
                      <a:gd name="connsiteY14" fmla="*/ 0 h 6432530"/>
                      <a:gd name="connsiteX15" fmla="*/ 7711558 w 10661140"/>
                      <a:gd name="connsiteY15" fmla="*/ 0 h 6432530"/>
                      <a:gd name="connsiteX16" fmla="*/ 8090621 w 10661140"/>
                      <a:gd name="connsiteY16" fmla="*/ 0 h 6432530"/>
                      <a:gd name="connsiteX17" fmla="*/ 8469683 w 10661140"/>
                      <a:gd name="connsiteY17" fmla="*/ 0 h 6432530"/>
                      <a:gd name="connsiteX18" fmla="*/ 9168580 w 10661140"/>
                      <a:gd name="connsiteY18" fmla="*/ 0 h 6432530"/>
                      <a:gd name="connsiteX19" fmla="*/ 9760866 w 10661140"/>
                      <a:gd name="connsiteY19" fmla="*/ 0 h 6432530"/>
                      <a:gd name="connsiteX20" fmla="*/ 10033317 w 10661140"/>
                      <a:gd name="connsiteY20" fmla="*/ 0 h 6432530"/>
                      <a:gd name="connsiteX21" fmla="*/ 10661140 w 10661140"/>
                      <a:gd name="connsiteY21" fmla="*/ 0 h 6432530"/>
                      <a:gd name="connsiteX22" fmla="*/ 10661140 w 10661140"/>
                      <a:gd name="connsiteY22" fmla="*/ 600369 h 6432530"/>
                      <a:gd name="connsiteX23" fmla="*/ 10661140 w 10661140"/>
                      <a:gd name="connsiteY23" fmla="*/ 1136414 h 6432530"/>
                      <a:gd name="connsiteX24" fmla="*/ 10661140 w 10661140"/>
                      <a:gd name="connsiteY24" fmla="*/ 1736783 h 6432530"/>
                      <a:gd name="connsiteX25" fmla="*/ 10661140 w 10661140"/>
                      <a:gd name="connsiteY25" fmla="*/ 2337152 h 6432530"/>
                      <a:gd name="connsiteX26" fmla="*/ 10661140 w 10661140"/>
                      <a:gd name="connsiteY26" fmla="*/ 3001847 h 6432530"/>
                      <a:gd name="connsiteX27" fmla="*/ 10661140 w 10661140"/>
                      <a:gd name="connsiteY27" fmla="*/ 3344915 h 6432530"/>
                      <a:gd name="connsiteX28" fmla="*/ 10661140 w 10661140"/>
                      <a:gd name="connsiteY28" fmla="*/ 3945285 h 6432530"/>
                      <a:gd name="connsiteX29" fmla="*/ 10661140 w 10661140"/>
                      <a:gd name="connsiteY29" fmla="*/ 4545654 h 6432530"/>
                      <a:gd name="connsiteX30" fmla="*/ 10661140 w 10661140"/>
                      <a:gd name="connsiteY30" fmla="*/ 4888722 h 6432530"/>
                      <a:gd name="connsiteX31" fmla="*/ 10661140 w 10661140"/>
                      <a:gd name="connsiteY31" fmla="*/ 5489092 h 6432530"/>
                      <a:gd name="connsiteX32" fmla="*/ 10661140 w 10661140"/>
                      <a:gd name="connsiteY32" fmla="*/ 5960811 h 6432530"/>
                      <a:gd name="connsiteX33" fmla="*/ 10661140 w 10661140"/>
                      <a:gd name="connsiteY33" fmla="*/ 6432530 h 6432530"/>
                      <a:gd name="connsiteX34" fmla="*/ 9962243 w 10661140"/>
                      <a:gd name="connsiteY34" fmla="*/ 6432530 h 6432530"/>
                      <a:gd name="connsiteX35" fmla="*/ 9156735 w 10661140"/>
                      <a:gd name="connsiteY35" fmla="*/ 6432530 h 6432530"/>
                      <a:gd name="connsiteX36" fmla="*/ 8351226 w 10661140"/>
                      <a:gd name="connsiteY36" fmla="*/ 6432530 h 6432530"/>
                      <a:gd name="connsiteX37" fmla="*/ 7545718 w 10661140"/>
                      <a:gd name="connsiteY37" fmla="*/ 6432530 h 6432530"/>
                      <a:gd name="connsiteX38" fmla="*/ 6846821 w 10661140"/>
                      <a:gd name="connsiteY38" fmla="*/ 6432530 h 6432530"/>
                      <a:gd name="connsiteX39" fmla="*/ 6361147 w 10661140"/>
                      <a:gd name="connsiteY39" fmla="*/ 6432530 h 6432530"/>
                      <a:gd name="connsiteX40" fmla="*/ 5982084 w 10661140"/>
                      <a:gd name="connsiteY40" fmla="*/ 6432530 h 6432530"/>
                      <a:gd name="connsiteX41" fmla="*/ 5283187 w 10661140"/>
                      <a:gd name="connsiteY41" fmla="*/ 6432530 h 6432530"/>
                      <a:gd name="connsiteX42" fmla="*/ 5010736 w 10661140"/>
                      <a:gd name="connsiteY42" fmla="*/ 6432530 h 6432530"/>
                      <a:gd name="connsiteX43" fmla="*/ 4205227 w 10661140"/>
                      <a:gd name="connsiteY43" fmla="*/ 6432530 h 6432530"/>
                      <a:gd name="connsiteX44" fmla="*/ 3826165 w 10661140"/>
                      <a:gd name="connsiteY44" fmla="*/ 6432530 h 6432530"/>
                      <a:gd name="connsiteX45" fmla="*/ 3447102 w 10661140"/>
                      <a:gd name="connsiteY45" fmla="*/ 6432530 h 6432530"/>
                      <a:gd name="connsiteX46" fmla="*/ 3068039 w 10661140"/>
                      <a:gd name="connsiteY46" fmla="*/ 6432530 h 6432530"/>
                      <a:gd name="connsiteX47" fmla="*/ 2688976 w 10661140"/>
                      <a:gd name="connsiteY47" fmla="*/ 6432530 h 6432530"/>
                      <a:gd name="connsiteX48" fmla="*/ 2416525 w 10661140"/>
                      <a:gd name="connsiteY48" fmla="*/ 6432530 h 6432530"/>
                      <a:gd name="connsiteX49" fmla="*/ 1930851 w 10661140"/>
                      <a:gd name="connsiteY49" fmla="*/ 6432530 h 6432530"/>
                      <a:gd name="connsiteX50" fmla="*/ 1445177 w 10661140"/>
                      <a:gd name="connsiteY50" fmla="*/ 6432530 h 6432530"/>
                      <a:gd name="connsiteX51" fmla="*/ 746280 w 10661140"/>
                      <a:gd name="connsiteY51" fmla="*/ 6432530 h 6432530"/>
                      <a:gd name="connsiteX52" fmla="*/ 0 w 10661140"/>
                      <a:gd name="connsiteY52" fmla="*/ 6432530 h 6432530"/>
                      <a:gd name="connsiteX53" fmla="*/ 0 w 10661140"/>
                      <a:gd name="connsiteY53" fmla="*/ 6025136 h 6432530"/>
                      <a:gd name="connsiteX54" fmla="*/ 0 w 10661140"/>
                      <a:gd name="connsiteY54" fmla="*/ 5553417 h 6432530"/>
                      <a:gd name="connsiteX55" fmla="*/ 0 w 10661140"/>
                      <a:gd name="connsiteY55" fmla="*/ 5210349 h 6432530"/>
                      <a:gd name="connsiteX56" fmla="*/ 0 w 10661140"/>
                      <a:gd name="connsiteY56" fmla="*/ 4545654 h 6432530"/>
                      <a:gd name="connsiteX57" fmla="*/ 0 w 10661140"/>
                      <a:gd name="connsiteY57" fmla="*/ 3945285 h 6432530"/>
                      <a:gd name="connsiteX58" fmla="*/ 0 w 10661140"/>
                      <a:gd name="connsiteY58" fmla="*/ 3344915 h 6432530"/>
                      <a:gd name="connsiteX59" fmla="*/ 0 w 10661140"/>
                      <a:gd name="connsiteY59" fmla="*/ 2808871 h 6432530"/>
                      <a:gd name="connsiteX60" fmla="*/ 0 w 10661140"/>
                      <a:gd name="connsiteY60" fmla="*/ 2401477 h 6432530"/>
                      <a:gd name="connsiteX61" fmla="*/ 0 w 10661140"/>
                      <a:gd name="connsiteY61" fmla="*/ 1994084 h 6432530"/>
                      <a:gd name="connsiteX62" fmla="*/ 0 w 10661140"/>
                      <a:gd name="connsiteY62" fmla="*/ 1329389 h 6432530"/>
                      <a:gd name="connsiteX63" fmla="*/ 0 w 10661140"/>
                      <a:gd name="connsiteY63" fmla="*/ 921996 h 6432530"/>
                      <a:gd name="connsiteX64" fmla="*/ 0 w 10661140"/>
                      <a:gd name="connsiteY64" fmla="*/ 514602 h 6432530"/>
                      <a:gd name="connsiteX65" fmla="*/ 0 w 10661140"/>
                      <a:gd name="connsiteY65" fmla="*/ 0 h 6432530"/>
                      <a:gd name="connsiteX0" fmla="*/ 0 w 10661140"/>
                      <a:gd name="connsiteY0" fmla="*/ 0 h 6432530"/>
                      <a:gd name="connsiteX1" fmla="*/ 698897 w 10661140"/>
                      <a:gd name="connsiteY1" fmla="*/ 0 h 6432530"/>
                      <a:gd name="connsiteX2" fmla="*/ 1184571 w 10661140"/>
                      <a:gd name="connsiteY2" fmla="*/ 0 h 6432530"/>
                      <a:gd name="connsiteX3" fmla="*/ 1563634 w 10661140"/>
                      <a:gd name="connsiteY3" fmla="*/ 0 h 6432530"/>
                      <a:gd name="connsiteX4" fmla="*/ 2262531 w 10661140"/>
                      <a:gd name="connsiteY4" fmla="*/ 0 h 6432530"/>
                      <a:gd name="connsiteX5" fmla="*/ 2961428 w 10661140"/>
                      <a:gd name="connsiteY5" fmla="*/ 0 h 6432530"/>
                      <a:gd name="connsiteX6" fmla="*/ 3553713 w 10661140"/>
                      <a:gd name="connsiteY6" fmla="*/ 0 h 6432530"/>
                      <a:gd name="connsiteX7" fmla="*/ 3932776 w 10661140"/>
                      <a:gd name="connsiteY7" fmla="*/ 0 h 6432530"/>
                      <a:gd name="connsiteX8" fmla="*/ 4311839 w 10661140"/>
                      <a:gd name="connsiteY8" fmla="*/ 0 h 6432530"/>
                      <a:gd name="connsiteX9" fmla="*/ 4904124 w 10661140"/>
                      <a:gd name="connsiteY9" fmla="*/ 0 h 6432530"/>
                      <a:gd name="connsiteX10" fmla="*/ 5283187 w 10661140"/>
                      <a:gd name="connsiteY10" fmla="*/ 0 h 6432530"/>
                      <a:gd name="connsiteX11" fmla="*/ 5982084 w 10661140"/>
                      <a:gd name="connsiteY11" fmla="*/ 0 h 6432530"/>
                      <a:gd name="connsiteX12" fmla="*/ 6680981 w 10661140"/>
                      <a:gd name="connsiteY12" fmla="*/ 0 h 6432530"/>
                      <a:gd name="connsiteX13" fmla="*/ 7379878 w 10661140"/>
                      <a:gd name="connsiteY13" fmla="*/ 0 h 6432530"/>
                      <a:gd name="connsiteX14" fmla="*/ 7972164 w 10661140"/>
                      <a:gd name="connsiteY14" fmla="*/ 0 h 6432530"/>
                      <a:gd name="connsiteX15" fmla="*/ 8351226 w 10661140"/>
                      <a:gd name="connsiteY15" fmla="*/ 0 h 6432530"/>
                      <a:gd name="connsiteX16" fmla="*/ 9050123 w 10661140"/>
                      <a:gd name="connsiteY16" fmla="*/ 0 h 6432530"/>
                      <a:gd name="connsiteX17" fmla="*/ 9749020 w 10661140"/>
                      <a:gd name="connsiteY17" fmla="*/ 0 h 6432530"/>
                      <a:gd name="connsiteX18" fmla="*/ 10661140 w 10661140"/>
                      <a:gd name="connsiteY18" fmla="*/ 0 h 6432530"/>
                      <a:gd name="connsiteX19" fmla="*/ 10661140 w 10661140"/>
                      <a:gd name="connsiteY19" fmla="*/ 471718 h 6432530"/>
                      <a:gd name="connsiteX20" fmla="*/ 10661140 w 10661140"/>
                      <a:gd name="connsiteY20" fmla="*/ 814786 h 6432530"/>
                      <a:gd name="connsiteX21" fmla="*/ 10661140 w 10661140"/>
                      <a:gd name="connsiteY21" fmla="*/ 1222180 h 6432530"/>
                      <a:gd name="connsiteX22" fmla="*/ 10661140 w 10661140"/>
                      <a:gd name="connsiteY22" fmla="*/ 1822550 h 6432530"/>
                      <a:gd name="connsiteX23" fmla="*/ 10661140 w 10661140"/>
                      <a:gd name="connsiteY23" fmla="*/ 2487244 h 6432530"/>
                      <a:gd name="connsiteX24" fmla="*/ 10661140 w 10661140"/>
                      <a:gd name="connsiteY24" fmla="*/ 3151939 h 6432530"/>
                      <a:gd name="connsiteX25" fmla="*/ 10661140 w 10661140"/>
                      <a:gd name="connsiteY25" fmla="*/ 3559333 h 6432530"/>
                      <a:gd name="connsiteX26" fmla="*/ 10661140 w 10661140"/>
                      <a:gd name="connsiteY26" fmla="*/ 3966727 h 6432530"/>
                      <a:gd name="connsiteX27" fmla="*/ 10661140 w 10661140"/>
                      <a:gd name="connsiteY27" fmla="*/ 4438445 h 6432530"/>
                      <a:gd name="connsiteX28" fmla="*/ 10661140 w 10661140"/>
                      <a:gd name="connsiteY28" fmla="*/ 5038815 h 6432530"/>
                      <a:gd name="connsiteX29" fmla="*/ 10661140 w 10661140"/>
                      <a:gd name="connsiteY29" fmla="*/ 5381883 h 6432530"/>
                      <a:gd name="connsiteX30" fmla="*/ 10661140 w 10661140"/>
                      <a:gd name="connsiteY30" fmla="*/ 5789276 h 6432530"/>
                      <a:gd name="connsiteX31" fmla="*/ 10661140 w 10661140"/>
                      <a:gd name="connsiteY31" fmla="*/ 6432530 h 6432530"/>
                      <a:gd name="connsiteX32" fmla="*/ 9962243 w 10661140"/>
                      <a:gd name="connsiteY32" fmla="*/ 6432530 h 6432530"/>
                      <a:gd name="connsiteX33" fmla="*/ 9369957 w 10661140"/>
                      <a:gd name="connsiteY33" fmla="*/ 6432530 h 6432530"/>
                      <a:gd name="connsiteX34" fmla="*/ 8990895 w 10661140"/>
                      <a:gd name="connsiteY34" fmla="*/ 6432530 h 6432530"/>
                      <a:gd name="connsiteX35" fmla="*/ 8185386 w 10661140"/>
                      <a:gd name="connsiteY35" fmla="*/ 6432530 h 6432530"/>
                      <a:gd name="connsiteX36" fmla="*/ 7699712 w 10661140"/>
                      <a:gd name="connsiteY36" fmla="*/ 6432530 h 6432530"/>
                      <a:gd name="connsiteX37" fmla="*/ 7214038 w 10661140"/>
                      <a:gd name="connsiteY37" fmla="*/ 6432530 h 6432530"/>
                      <a:gd name="connsiteX38" fmla="*/ 6408530 w 10661140"/>
                      <a:gd name="connsiteY38" fmla="*/ 6432530 h 6432530"/>
                      <a:gd name="connsiteX39" fmla="*/ 5709633 w 10661140"/>
                      <a:gd name="connsiteY39" fmla="*/ 6432530 h 6432530"/>
                      <a:gd name="connsiteX40" fmla="*/ 5117347 w 10661140"/>
                      <a:gd name="connsiteY40" fmla="*/ 6432530 h 6432530"/>
                      <a:gd name="connsiteX41" fmla="*/ 4525062 w 10661140"/>
                      <a:gd name="connsiteY41" fmla="*/ 6432530 h 6432530"/>
                      <a:gd name="connsiteX42" fmla="*/ 4145999 w 10661140"/>
                      <a:gd name="connsiteY42" fmla="*/ 6432530 h 6432530"/>
                      <a:gd name="connsiteX43" fmla="*/ 3873548 w 10661140"/>
                      <a:gd name="connsiteY43" fmla="*/ 6432530 h 6432530"/>
                      <a:gd name="connsiteX44" fmla="*/ 3601096 w 10661140"/>
                      <a:gd name="connsiteY44" fmla="*/ 6432530 h 6432530"/>
                      <a:gd name="connsiteX45" fmla="*/ 2795588 w 10661140"/>
                      <a:gd name="connsiteY45" fmla="*/ 6432530 h 6432530"/>
                      <a:gd name="connsiteX46" fmla="*/ 2309914 w 10661140"/>
                      <a:gd name="connsiteY46" fmla="*/ 6432530 h 6432530"/>
                      <a:gd name="connsiteX47" fmla="*/ 1504405 w 10661140"/>
                      <a:gd name="connsiteY47" fmla="*/ 6432530 h 6432530"/>
                      <a:gd name="connsiteX48" fmla="*/ 805508 w 10661140"/>
                      <a:gd name="connsiteY48" fmla="*/ 6432530 h 6432530"/>
                      <a:gd name="connsiteX49" fmla="*/ 0 w 10661140"/>
                      <a:gd name="connsiteY49" fmla="*/ 6432530 h 6432530"/>
                      <a:gd name="connsiteX50" fmla="*/ 0 w 10661140"/>
                      <a:gd name="connsiteY50" fmla="*/ 5832160 h 6432530"/>
                      <a:gd name="connsiteX51" fmla="*/ 0 w 10661140"/>
                      <a:gd name="connsiteY51" fmla="*/ 5296115 h 6432530"/>
                      <a:gd name="connsiteX52" fmla="*/ 0 w 10661140"/>
                      <a:gd name="connsiteY52" fmla="*/ 4695746 h 6432530"/>
                      <a:gd name="connsiteX53" fmla="*/ 0 w 10661140"/>
                      <a:gd name="connsiteY53" fmla="*/ 4224028 h 6432530"/>
                      <a:gd name="connsiteX54" fmla="*/ 0 w 10661140"/>
                      <a:gd name="connsiteY54" fmla="*/ 3559333 h 6432530"/>
                      <a:gd name="connsiteX55" fmla="*/ 0 w 10661140"/>
                      <a:gd name="connsiteY55" fmla="*/ 2894638 h 6432530"/>
                      <a:gd name="connsiteX56" fmla="*/ 0 w 10661140"/>
                      <a:gd name="connsiteY56" fmla="*/ 2229943 h 6432530"/>
                      <a:gd name="connsiteX57" fmla="*/ 0 w 10661140"/>
                      <a:gd name="connsiteY57" fmla="*/ 1886875 h 6432530"/>
                      <a:gd name="connsiteX58" fmla="*/ 0 w 10661140"/>
                      <a:gd name="connsiteY58" fmla="*/ 1543807 h 6432530"/>
                      <a:gd name="connsiteX59" fmla="*/ 0 w 10661140"/>
                      <a:gd name="connsiteY59" fmla="*/ 1007762 h 6432530"/>
                      <a:gd name="connsiteX60" fmla="*/ 0 w 10661140"/>
                      <a:gd name="connsiteY60" fmla="*/ 600369 h 6432530"/>
                      <a:gd name="connsiteX61" fmla="*/ 0 w 10661140"/>
                      <a:gd name="connsiteY61" fmla="*/ 0 h 6432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0661140" h="6432530" fill="none" extrusionOk="0">
                        <a:moveTo>
                          <a:pt x="0" y="0"/>
                        </a:moveTo>
                        <a:cubicBezTo>
                          <a:pt x="254873" y="-72279"/>
                          <a:pt x="425348" y="206"/>
                          <a:pt x="592286" y="0"/>
                        </a:cubicBezTo>
                        <a:cubicBezTo>
                          <a:pt x="760675" y="-42685"/>
                          <a:pt x="1034507" y="39919"/>
                          <a:pt x="1397794" y="0"/>
                        </a:cubicBezTo>
                        <a:cubicBezTo>
                          <a:pt x="1707285" y="-73749"/>
                          <a:pt x="1668869" y="54006"/>
                          <a:pt x="1883468" y="0"/>
                        </a:cubicBezTo>
                        <a:cubicBezTo>
                          <a:pt x="2106979" y="-28188"/>
                          <a:pt x="2080699" y="26926"/>
                          <a:pt x="2262531" y="0"/>
                        </a:cubicBezTo>
                        <a:cubicBezTo>
                          <a:pt x="2452900" y="-99511"/>
                          <a:pt x="2737654" y="34093"/>
                          <a:pt x="2961428" y="0"/>
                        </a:cubicBezTo>
                        <a:cubicBezTo>
                          <a:pt x="3197813" y="-53819"/>
                          <a:pt x="3477037" y="52541"/>
                          <a:pt x="3766936" y="0"/>
                        </a:cubicBezTo>
                        <a:cubicBezTo>
                          <a:pt x="4047240" y="-75827"/>
                          <a:pt x="3980489" y="14970"/>
                          <a:pt x="4039387" y="0"/>
                        </a:cubicBezTo>
                        <a:cubicBezTo>
                          <a:pt x="4095571" y="3618"/>
                          <a:pt x="4318172" y="36598"/>
                          <a:pt x="4418450" y="0"/>
                        </a:cubicBezTo>
                        <a:cubicBezTo>
                          <a:pt x="4523411" y="-28071"/>
                          <a:pt x="4624950" y="25656"/>
                          <a:pt x="4690902" y="0"/>
                        </a:cubicBezTo>
                        <a:cubicBezTo>
                          <a:pt x="4779438" y="-46124"/>
                          <a:pt x="4998664" y="74008"/>
                          <a:pt x="5176576" y="0"/>
                        </a:cubicBezTo>
                        <a:cubicBezTo>
                          <a:pt x="5355172" y="-47205"/>
                          <a:pt x="5314658" y="8522"/>
                          <a:pt x="5449027" y="0"/>
                        </a:cubicBezTo>
                        <a:cubicBezTo>
                          <a:pt x="5539445" y="15725"/>
                          <a:pt x="5831826" y="-30449"/>
                          <a:pt x="6254535" y="0"/>
                        </a:cubicBezTo>
                        <a:cubicBezTo>
                          <a:pt x="6641178" y="-6165"/>
                          <a:pt x="6623553" y="25180"/>
                          <a:pt x="6740210" y="0"/>
                        </a:cubicBezTo>
                        <a:cubicBezTo>
                          <a:pt x="6858683" y="-39261"/>
                          <a:pt x="7215835" y="46171"/>
                          <a:pt x="7332495" y="0"/>
                        </a:cubicBezTo>
                        <a:cubicBezTo>
                          <a:pt x="7455878" y="-63040"/>
                          <a:pt x="7620575" y="25750"/>
                          <a:pt x="7711558" y="0"/>
                        </a:cubicBezTo>
                        <a:cubicBezTo>
                          <a:pt x="7809330" y="7229"/>
                          <a:pt x="7951121" y="38247"/>
                          <a:pt x="8090621" y="0"/>
                        </a:cubicBezTo>
                        <a:cubicBezTo>
                          <a:pt x="8206641" y="-28925"/>
                          <a:pt x="8335007" y="102"/>
                          <a:pt x="8469683" y="0"/>
                        </a:cubicBezTo>
                        <a:cubicBezTo>
                          <a:pt x="8519909" y="35335"/>
                          <a:pt x="8867591" y="82237"/>
                          <a:pt x="9168580" y="0"/>
                        </a:cubicBezTo>
                        <a:cubicBezTo>
                          <a:pt x="9428350" y="1277"/>
                          <a:pt x="9586418" y="2336"/>
                          <a:pt x="9760866" y="0"/>
                        </a:cubicBezTo>
                        <a:cubicBezTo>
                          <a:pt x="9903547" y="624"/>
                          <a:pt x="9967313" y="30205"/>
                          <a:pt x="10033317" y="0"/>
                        </a:cubicBezTo>
                        <a:cubicBezTo>
                          <a:pt x="10076063" y="-54225"/>
                          <a:pt x="10411027" y="-23290"/>
                          <a:pt x="10661140" y="0"/>
                        </a:cubicBezTo>
                        <a:cubicBezTo>
                          <a:pt x="10675891" y="202499"/>
                          <a:pt x="10602141" y="417703"/>
                          <a:pt x="10661140" y="600369"/>
                        </a:cubicBezTo>
                        <a:cubicBezTo>
                          <a:pt x="10701490" y="788150"/>
                          <a:pt x="10623163" y="980946"/>
                          <a:pt x="10661140" y="1136414"/>
                        </a:cubicBezTo>
                        <a:cubicBezTo>
                          <a:pt x="10659975" y="1268708"/>
                          <a:pt x="10569407" y="1556382"/>
                          <a:pt x="10661140" y="1736783"/>
                        </a:cubicBezTo>
                        <a:cubicBezTo>
                          <a:pt x="10739321" y="1922831"/>
                          <a:pt x="10594487" y="2114802"/>
                          <a:pt x="10661140" y="2337152"/>
                        </a:cubicBezTo>
                        <a:cubicBezTo>
                          <a:pt x="10716457" y="2533041"/>
                          <a:pt x="10610720" y="2859463"/>
                          <a:pt x="10661140" y="3001847"/>
                        </a:cubicBezTo>
                        <a:cubicBezTo>
                          <a:pt x="10692790" y="3141606"/>
                          <a:pt x="10657271" y="3178669"/>
                          <a:pt x="10661140" y="3344915"/>
                        </a:cubicBezTo>
                        <a:cubicBezTo>
                          <a:pt x="10690353" y="3517356"/>
                          <a:pt x="10623286" y="3801536"/>
                          <a:pt x="10661140" y="3945285"/>
                        </a:cubicBezTo>
                        <a:cubicBezTo>
                          <a:pt x="10727644" y="4067026"/>
                          <a:pt x="10627138" y="4307051"/>
                          <a:pt x="10661140" y="4545654"/>
                        </a:cubicBezTo>
                        <a:cubicBezTo>
                          <a:pt x="10701939" y="4770630"/>
                          <a:pt x="10646128" y="4753009"/>
                          <a:pt x="10661140" y="4888722"/>
                        </a:cubicBezTo>
                        <a:cubicBezTo>
                          <a:pt x="10679437" y="5019761"/>
                          <a:pt x="10622780" y="5264831"/>
                          <a:pt x="10661140" y="5489092"/>
                        </a:cubicBezTo>
                        <a:cubicBezTo>
                          <a:pt x="10684658" y="5685852"/>
                          <a:pt x="10622657" y="5837387"/>
                          <a:pt x="10661140" y="5960811"/>
                        </a:cubicBezTo>
                        <a:cubicBezTo>
                          <a:pt x="10696293" y="6115414"/>
                          <a:pt x="10636240" y="6197658"/>
                          <a:pt x="10661140" y="6432530"/>
                        </a:cubicBezTo>
                        <a:cubicBezTo>
                          <a:pt x="10334511" y="6447639"/>
                          <a:pt x="10250212" y="6372590"/>
                          <a:pt x="9962243" y="6432530"/>
                        </a:cubicBezTo>
                        <a:cubicBezTo>
                          <a:pt x="9701504" y="6536881"/>
                          <a:pt x="9372333" y="6423448"/>
                          <a:pt x="9156735" y="6432530"/>
                        </a:cubicBezTo>
                        <a:cubicBezTo>
                          <a:pt x="8898427" y="6493665"/>
                          <a:pt x="8596386" y="6409790"/>
                          <a:pt x="8351226" y="6432530"/>
                        </a:cubicBezTo>
                        <a:cubicBezTo>
                          <a:pt x="8083562" y="6421696"/>
                          <a:pt x="7713964" y="6310385"/>
                          <a:pt x="7545718" y="6432530"/>
                        </a:cubicBezTo>
                        <a:cubicBezTo>
                          <a:pt x="7344967" y="6477220"/>
                          <a:pt x="7147481" y="6400138"/>
                          <a:pt x="6846821" y="6432530"/>
                        </a:cubicBezTo>
                        <a:cubicBezTo>
                          <a:pt x="6487648" y="6494579"/>
                          <a:pt x="6538380" y="6387886"/>
                          <a:pt x="6361147" y="6432530"/>
                        </a:cubicBezTo>
                        <a:cubicBezTo>
                          <a:pt x="6170897" y="6485687"/>
                          <a:pt x="6107810" y="6429674"/>
                          <a:pt x="5982084" y="6432530"/>
                        </a:cubicBezTo>
                        <a:cubicBezTo>
                          <a:pt x="5899188" y="6452195"/>
                          <a:pt x="5635736" y="6358144"/>
                          <a:pt x="5283187" y="6432530"/>
                        </a:cubicBezTo>
                        <a:cubicBezTo>
                          <a:pt x="4944385" y="6504755"/>
                          <a:pt x="5074043" y="6425710"/>
                          <a:pt x="5010736" y="6432530"/>
                        </a:cubicBezTo>
                        <a:cubicBezTo>
                          <a:pt x="4961527" y="6428419"/>
                          <a:pt x="4375635" y="6394670"/>
                          <a:pt x="4205227" y="6432530"/>
                        </a:cubicBezTo>
                        <a:cubicBezTo>
                          <a:pt x="4022152" y="6458135"/>
                          <a:pt x="3904743" y="6403905"/>
                          <a:pt x="3826165" y="6432530"/>
                        </a:cubicBezTo>
                        <a:cubicBezTo>
                          <a:pt x="3773016" y="6458084"/>
                          <a:pt x="3548552" y="6408334"/>
                          <a:pt x="3447102" y="6432530"/>
                        </a:cubicBezTo>
                        <a:cubicBezTo>
                          <a:pt x="3327873" y="6447788"/>
                          <a:pt x="3246999" y="6444040"/>
                          <a:pt x="3068039" y="6432530"/>
                        </a:cubicBezTo>
                        <a:cubicBezTo>
                          <a:pt x="2890395" y="6426811"/>
                          <a:pt x="2810844" y="6416018"/>
                          <a:pt x="2688976" y="6432530"/>
                        </a:cubicBezTo>
                        <a:cubicBezTo>
                          <a:pt x="2564577" y="6432679"/>
                          <a:pt x="2544162" y="6412601"/>
                          <a:pt x="2416525" y="6432530"/>
                        </a:cubicBezTo>
                        <a:cubicBezTo>
                          <a:pt x="2292025" y="6451872"/>
                          <a:pt x="2052803" y="6401061"/>
                          <a:pt x="1930851" y="6432530"/>
                        </a:cubicBezTo>
                        <a:cubicBezTo>
                          <a:pt x="1805320" y="6479439"/>
                          <a:pt x="1586765" y="6369923"/>
                          <a:pt x="1445177" y="6432530"/>
                        </a:cubicBezTo>
                        <a:cubicBezTo>
                          <a:pt x="1368560" y="6486634"/>
                          <a:pt x="902136" y="6389910"/>
                          <a:pt x="746280" y="6432530"/>
                        </a:cubicBezTo>
                        <a:cubicBezTo>
                          <a:pt x="539163" y="6455360"/>
                          <a:pt x="247231" y="6350362"/>
                          <a:pt x="0" y="6432530"/>
                        </a:cubicBezTo>
                        <a:cubicBezTo>
                          <a:pt x="-49015" y="6336721"/>
                          <a:pt x="7841" y="6141045"/>
                          <a:pt x="0" y="6025136"/>
                        </a:cubicBezTo>
                        <a:cubicBezTo>
                          <a:pt x="-47787" y="5949199"/>
                          <a:pt x="43358" y="5685008"/>
                          <a:pt x="0" y="5553417"/>
                        </a:cubicBezTo>
                        <a:cubicBezTo>
                          <a:pt x="-40710" y="5409035"/>
                          <a:pt x="3570" y="5375739"/>
                          <a:pt x="0" y="5210349"/>
                        </a:cubicBezTo>
                        <a:cubicBezTo>
                          <a:pt x="1934" y="5003154"/>
                          <a:pt x="24618" y="4734544"/>
                          <a:pt x="0" y="4545654"/>
                        </a:cubicBezTo>
                        <a:cubicBezTo>
                          <a:pt x="-2814" y="4336938"/>
                          <a:pt x="23710" y="4164536"/>
                          <a:pt x="0" y="3945285"/>
                        </a:cubicBezTo>
                        <a:cubicBezTo>
                          <a:pt x="-51009" y="3726716"/>
                          <a:pt x="-2995" y="3612547"/>
                          <a:pt x="0" y="3344915"/>
                        </a:cubicBezTo>
                        <a:cubicBezTo>
                          <a:pt x="3165" y="3127712"/>
                          <a:pt x="4600" y="3066048"/>
                          <a:pt x="0" y="2808871"/>
                        </a:cubicBezTo>
                        <a:cubicBezTo>
                          <a:pt x="-5852" y="2552009"/>
                          <a:pt x="21509" y="2542444"/>
                          <a:pt x="0" y="2401477"/>
                        </a:cubicBezTo>
                        <a:cubicBezTo>
                          <a:pt x="-25119" y="2266503"/>
                          <a:pt x="21081" y="2175760"/>
                          <a:pt x="0" y="1994084"/>
                        </a:cubicBezTo>
                        <a:cubicBezTo>
                          <a:pt x="-31297" y="1800986"/>
                          <a:pt x="10945" y="1478606"/>
                          <a:pt x="0" y="1329389"/>
                        </a:cubicBezTo>
                        <a:cubicBezTo>
                          <a:pt x="-19918" y="1156547"/>
                          <a:pt x="10409" y="1111661"/>
                          <a:pt x="0" y="921996"/>
                        </a:cubicBezTo>
                        <a:cubicBezTo>
                          <a:pt x="-11430" y="770286"/>
                          <a:pt x="2445" y="661730"/>
                          <a:pt x="0" y="514602"/>
                        </a:cubicBezTo>
                        <a:cubicBezTo>
                          <a:pt x="-19447" y="407015"/>
                          <a:pt x="99792" y="149473"/>
                          <a:pt x="0" y="0"/>
                        </a:cubicBezTo>
                        <a:close/>
                      </a:path>
                      <a:path w="10661140" h="6432530" stroke="0" extrusionOk="0">
                        <a:moveTo>
                          <a:pt x="0" y="0"/>
                        </a:moveTo>
                        <a:cubicBezTo>
                          <a:pt x="171055" y="-15122"/>
                          <a:pt x="390895" y="50448"/>
                          <a:pt x="698897" y="0"/>
                        </a:cubicBezTo>
                        <a:cubicBezTo>
                          <a:pt x="986828" y="-29794"/>
                          <a:pt x="959995" y="-6964"/>
                          <a:pt x="1184571" y="0"/>
                        </a:cubicBezTo>
                        <a:cubicBezTo>
                          <a:pt x="1418865" y="-3422"/>
                          <a:pt x="1442716" y="36375"/>
                          <a:pt x="1563634" y="0"/>
                        </a:cubicBezTo>
                        <a:cubicBezTo>
                          <a:pt x="1738343" y="-10309"/>
                          <a:pt x="1927652" y="62129"/>
                          <a:pt x="2262531" y="0"/>
                        </a:cubicBezTo>
                        <a:cubicBezTo>
                          <a:pt x="2524490" y="-41537"/>
                          <a:pt x="2715769" y="61154"/>
                          <a:pt x="2961428" y="0"/>
                        </a:cubicBezTo>
                        <a:cubicBezTo>
                          <a:pt x="3227408" y="-66680"/>
                          <a:pt x="3402442" y="68092"/>
                          <a:pt x="3553713" y="0"/>
                        </a:cubicBezTo>
                        <a:cubicBezTo>
                          <a:pt x="3702620" y="-66131"/>
                          <a:pt x="3808479" y="-429"/>
                          <a:pt x="3932776" y="0"/>
                        </a:cubicBezTo>
                        <a:cubicBezTo>
                          <a:pt x="4078255" y="-20555"/>
                          <a:pt x="4121650" y="19977"/>
                          <a:pt x="4311839" y="0"/>
                        </a:cubicBezTo>
                        <a:cubicBezTo>
                          <a:pt x="4502314" y="-21356"/>
                          <a:pt x="4622889" y="7116"/>
                          <a:pt x="4904124" y="0"/>
                        </a:cubicBezTo>
                        <a:cubicBezTo>
                          <a:pt x="5191225" y="-19637"/>
                          <a:pt x="5206571" y="8823"/>
                          <a:pt x="5283187" y="0"/>
                        </a:cubicBezTo>
                        <a:cubicBezTo>
                          <a:pt x="5361013" y="39789"/>
                          <a:pt x="5797748" y="17413"/>
                          <a:pt x="5982084" y="0"/>
                        </a:cubicBezTo>
                        <a:cubicBezTo>
                          <a:pt x="6169701" y="-36562"/>
                          <a:pt x="6507811" y="81801"/>
                          <a:pt x="6680981" y="0"/>
                        </a:cubicBezTo>
                        <a:cubicBezTo>
                          <a:pt x="6937578" y="-58467"/>
                          <a:pt x="7128896" y="28002"/>
                          <a:pt x="7379878" y="0"/>
                        </a:cubicBezTo>
                        <a:cubicBezTo>
                          <a:pt x="7643851" y="-13594"/>
                          <a:pt x="7809988" y="23275"/>
                          <a:pt x="7972164" y="0"/>
                        </a:cubicBezTo>
                        <a:cubicBezTo>
                          <a:pt x="8136966" y="-42883"/>
                          <a:pt x="8214991" y="23316"/>
                          <a:pt x="8351226" y="0"/>
                        </a:cubicBezTo>
                        <a:cubicBezTo>
                          <a:pt x="8459143" y="41891"/>
                          <a:pt x="8770407" y="11499"/>
                          <a:pt x="9050123" y="0"/>
                        </a:cubicBezTo>
                        <a:cubicBezTo>
                          <a:pt x="9310478" y="-34715"/>
                          <a:pt x="9489409" y="58112"/>
                          <a:pt x="9749020" y="0"/>
                        </a:cubicBezTo>
                        <a:cubicBezTo>
                          <a:pt x="10021860" y="-20553"/>
                          <a:pt x="10386813" y="64595"/>
                          <a:pt x="10661140" y="0"/>
                        </a:cubicBezTo>
                        <a:cubicBezTo>
                          <a:pt x="10653024" y="111045"/>
                          <a:pt x="10645701" y="337130"/>
                          <a:pt x="10661140" y="471718"/>
                        </a:cubicBezTo>
                        <a:cubicBezTo>
                          <a:pt x="10664871" y="595120"/>
                          <a:pt x="10647857" y="726293"/>
                          <a:pt x="10661140" y="814786"/>
                        </a:cubicBezTo>
                        <a:cubicBezTo>
                          <a:pt x="10653705" y="906744"/>
                          <a:pt x="10624500" y="1143677"/>
                          <a:pt x="10661140" y="1222180"/>
                        </a:cubicBezTo>
                        <a:cubicBezTo>
                          <a:pt x="10736694" y="1283566"/>
                          <a:pt x="10649451" y="1632750"/>
                          <a:pt x="10661140" y="1822550"/>
                        </a:cubicBezTo>
                        <a:cubicBezTo>
                          <a:pt x="10697968" y="2086824"/>
                          <a:pt x="10583444" y="2311011"/>
                          <a:pt x="10661140" y="2487244"/>
                        </a:cubicBezTo>
                        <a:cubicBezTo>
                          <a:pt x="10721756" y="2671601"/>
                          <a:pt x="10652316" y="2883143"/>
                          <a:pt x="10661140" y="3151939"/>
                        </a:cubicBezTo>
                        <a:cubicBezTo>
                          <a:pt x="10678817" y="3437139"/>
                          <a:pt x="10663309" y="3455034"/>
                          <a:pt x="10661140" y="3559333"/>
                        </a:cubicBezTo>
                        <a:cubicBezTo>
                          <a:pt x="10656315" y="3693333"/>
                          <a:pt x="10598311" y="3810666"/>
                          <a:pt x="10661140" y="3966727"/>
                        </a:cubicBezTo>
                        <a:cubicBezTo>
                          <a:pt x="10671448" y="4105675"/>
                          <a:pt x="10601861" y="4269654"/>
                          <a:pt x="10661140" y="4438445"/>
                        </a:cubicBezTo>
                        <a:cubicBezTo>
                          <a:pt x="10708929" y="4625115"/>
                          <a:pt x="10683136" y="4738034"/>
                          <a:pt x="10661140" y="5038815"/>
                        </a:cubicBezTo>
                        <a:cubicBezTo>
                          <a:pt x="10661919" y="5322271"/>
                          <a:pt x="10628064" y="5241668"/>
                          <a:pt x="10661140" y="5381883"/>
                        </a:cubicBezTo>
                        <a:cubicBezTo>
                          <a:pt x="10699145" y="5528301"/>
                          <a:pt x="10652735" y="5631975"/>
                          <a:pt x="10661140" y="5789276"/>
                        </a:cubicBezTo>
                        <a:cubicBezTo>
                          <a:pt x="10670001" y="5940843"/>
                          <a:pt x="10686724" y="6283853"/>
                          <a:pt x="10661140" y="6432530"/>
                        </a:cubicBezTo>
                        <a:cubicBezTo>
                          <a:pt x="10352002" y="6490571"/>
                          <a:pt x="10122224" y="6363947"/>
                          <a:pt x="9962243" y="6432530"/>
                        </a:cubicBezTo>
                        <a:cubicBezTo>
                          <a:pt x="9780742" y="6541948"/>
                          <a:pt x="9525660" y="6422408"/>
                          <a:pt x="9369957" y="6432530"/>
                        </a:cubicBezTo>
                        <a:cubicBezTo>
                          <a:pt x="9219415" y="6443517"/>
                          <a:pt x="9166745" y="6390737"/>
                          <a:pt x="8990895" y="6432530"/>
                        </a:cubicBezTo>
                        <a:cubicBezTo>
                          <a:pt x="8821255" y="6469118"/>
                          <a:pt x="8369910" y="6377027"/>
                          <a:pt x="8185386" y="6432530"/>
                        </a:cubicBezTo>
                        <a:cubicBezTo>
                          <a:pt x="8034742" y="6494783"/>
                          <a:pt x="7838834" y="6354095"/>
                          <a:pt x="7699712" y="6432530"/>
                        </a:cubicBezTo>
                        <a:cubicBezTo>
                          <a:pt x="7587924" y="6480588"/>
                          <a:pt x="7322704" y="6421756"/>
                          <a:pt x="7214038" y="6432530"/>
                        </a:cubicBezTo>
                        <a:cubicBezTo>
                          <a:pt x="7138389" y="6479949"/>
                          <a:pt x="6862333" y="6382804"/>
                          <a:pt x="6408530" y="6432530"/>
                        </a:cubicBezTo>
                        <a:cubicBezTo>
                          <a:pt x="6031085" y="6438267"/>
                          <a:pt x="6024659" y="6391452"/>
                          <a:pt x="5709633" y="6432530"/>
                        </a:cubicBezTo>
                        <a:cubicBezTo>
                          <a:pt x="5397649" y="6477363"/>
                          <a:pt x="5280288" y="6426166"/>
                          <a:pt x="5117347" y="6432530"/>
                        </a:cubicBezTo>
                        <a:cubicBezTo>
                          <a:pt x="4977617" y="6480048"/>
                          <a:pt x="4754064" y="6412580"/>
                          <a:pt x="4525062" y="6432530"/>
                        </a:cubicBezTo>
                        <a:cubicBezTo>
                          <a:pt x="4316367" y="6464386"/>
                          <a:pt x="4291071" y="6397288"/>
                          <a:pt x="4145999" y="6432530"/>
                        </a:cubicBezTo>
                        <a:cubicBezTo>
                          <a:pt x="4011092" y="6481457"/>
                          <a:pt x="3987706" y="6418663"/>
                          <a:pt x="3873548" y="6432530"/>
                        </a:cubicBezTo>
                        <a:cubicBezTo>
                          <a:pt x="3764955" y="6443716"/>
                          <a:pt x="3658766" y="6416615"/>
                          <a:pt x="3601096" y="6432530"/>
                        </a:cubicBezTo>
                        <a:cubicBezTo>
                          <a:pt x="3508839" y="6448388"/>
                          <a:pt x="2926225" y="6308960"/>
                          <a:pt x="2795588" y="6432530"/>
                        </a:cubicBezTo>
                        <a:cubicBezTo>
                          <a:pt x="2622427" y="6500389"/>
                          <a:pt x="2401149" y="6417574"/>
                          <a:pt x="2309914" y="6432530"/>
                        </a:cubicBezTo>
                        <a:cubicBezTo>
                          <a:pt x="2252602" y="6419559"/>
                          <a:pt x="1778701" y="6343031"/>
                          <a:pt x="1504405" y="6432530"/>
                        </a:cubicBezTo>
                        <a:cubicBezTo>
                          <a:pt x="1257581" y="6535042"/>
                          <a:pt x="1067726" y="6417366"/>
                          <a:pt x="805508" y="6432530"/>
                        </a:cubicBezTo>
                        <a:cubicBezTo>
                          <a:pt x="491327" y="6493556"/>
                          <a:pt x="263440" y="6354493"/>
                          <a:pt x="0" y="6432530"/>
                        </a:cubicBezTo>
                        <a:cubicBezTo>
                          <a:pt x="-74323" y="6247863"/>
                          <a:pt x="82409" y="5982058"/>
                          <a:pt x="0" y="5832160"/>
                        </a:cubicBezTo>
                        <a:cubicBezTo>
                          <a:pt x="-42308" y="5710709"/>
                          <a:pt x="12801" y="5547282"/>
                          <a:pt x="0" y="5296115"/>
                        </a:cubicBezTo>
                        <a:cubicBezTo>
                          <a:pt x="-17151" y="5052371"/>
                          <a:pt x="35274" y="4991104"/>
                          <a:pt x="0" y="4695746"/>
                        </a:cubicBezTo>
                        <a:cubicBezTo>
                          <a:pt x="-56302" y="4400448"/>
                          <a:pt x="-1260" y="4377741"/>
                          <a:pt x="0" y="4224028"/>
                        </a:cubicBezTo>
                        <a:cubicBezTo>
                          <a:pt x="22223" y="4091393"/>
                          <a:pt x="83586" y="3741548"/>
                          <a:pt x="0" y="3559333"/>
                        </a:cubicBezTo>
                        <a:cubicBezTo>
                          <a:pt x="-83549" y="3374313"/>
                          <a:pt x="10360" y="3157312"/>
                          <a:pt x="0" y="2894638"/>
                        </a:cubicBezTo>
                        <a:cubicBezTo>
                          <a:pt x="-54838" y="2587524"/>
                          <a:pt x="671" y="2493775"/>
                          <a:pt x="0" y="2229943"/>
                        </a:cubicBezTo>
                        <a:cubicBezTo>
                          <a:pt x="-6060" y="1975893"/>
                          <a:pt x="38754" y="1968815"/>
                          <a:pt x="0" y="1886875"/>
                        </a:cubicBezTo>
                        <a:cubicBezTo>
                          <a:pt x="-51362" y="1778807"/>
                          <a:pt x="5787" y="1635826"/>
                          <a:pt x="0" y="1543807"/>
                        </a:cubicBezTo>
                        <a:cubicBezTo>
                          <a:pt x="-3528" y="1397563"/>
                          <a:pt x="31063" y="1117072"/>
                          <a:pt x="0" y="1007762"/>
                        </a:cubicBezTo>
                        <a:cubicBezTo>
                          <a:pt x="11050" y="892641"/>
                          <a:pt x="-840" y="740258"/>
                          <a:pt x="0" y="600369"/>
                        </a:cubicBezTo>
                        <a:cubicBezTo>
                          <a:pt x="-17698" y="458238"/>
                          <a:pt x="47824" y="223912"/>
                          <a:pt x="0" y="0"/>
                        </a:cubicBezTo>
                        <a:close/>
                      </a:path>
                      <a:path w="10661140" h="6432530" fill="none" stroke="0" extrusionOk="0">
                        <a:moveTo>
                          <a:pt x="0" y="0"/>
                        </a:moveTo>
                        <a:cubicBezTo>
                          <a:pt x="207669" y="-64183"/>
                          <a:pt x="440957" y="42098"/>
                          <a:pt x="592286" y="0"/>
                        </a:cubicBezTo>
                        <a:cubicBezTo>
                          <a:pt x="849356" y="-15334"/>
                          <a:pt x="1084105" y="101535"/>
                          <a:pt x="1397794" y="0"/>
                        </a:cubicBezTo>
                        <a:cubicBezTo>
                          <a:pt x="1682565" y="-82754"/>
                          <a:pt x="1661095" y="50878"/>
                          <a:pt x="1883468" y="0"/>
                        </a:cubicBezTo>
                        <a:cubicBezTo>
                          <a:pt x="2099008" y="-36966"/>
                          <a:pt x="2088354" y="37368"/>
                          <a:pt x="2262531" y="0"/>
                        </a:cubicBezTo>
                        <a:cubicBezTo>
                          <a:pt x="2439955" y="19367"/>
                          <a:pt x="2701711" y="20776"/>
                          <a:pt x="2961428" y="0"/>
                        </a:cubicBezTo>
                        <a:cubicBezTo>
                          <a:pt x="3175011" y="-20354"/>
                          <a:pt x="3525136" y="95197"/>
                          <a:pt x="3766936" y="0"/>
                        </a:cubicBezTo>
                        <a:cubicBezTo>
                          <a:pt x="4041524" y="-58574"/>
                          <a:pt x="3958403" y="1058"/>
                          <a:pt x="4039387" y="0"/>
                        </a:cubicBezTo>
                        <a:cubicBezTo>
                          <a:pt x="4109092" y="-11897"/>
                          <a:pt x="4295669" y="38428"/>
                          <a:pt x="4418450" y="0"/>
                        </a:cubicBezTo>
                        <a:cubicBezTo>
                          <a:pt x="4519316" y="-33592"/>
                          <a:pt x="4619127" y="20950"/>
                          <a:pt x="4690902" y="0"/>
                        </a:cubicBezTo>
                        <a:cubicBezTo>
                          <a:pt x="4724506" y="-16801"/>
                          <a:pt x="4981980" y="98115"/>
                          <a:pt x="5176576" y="0"/>
                        </a:cubicBezTo>
                        <a:cubicBezTo>
                          <a:pt x="5355834" y="-52401"/>
                          <a:pt x="5335264" y="4941"/>
                          <a:pt x="5449027" y="0"/>
                        </a:cubicBezTo>
                        <a:cubicBezTo>
                          <a:pt x="5521650" y="30450"/>
                          <a:pt x="5886161" y="71419"/>
                          <a:pt x="6254535" y="0"/>
                        </a:cubicBezTo>
                        <a:cubicBezTo>
                          <a:pt x="6651437" y="3065"/>
                          <a:pt x="6610653" y="23471"/>
                          <a:pt x="6740210" y="0"/>
                        </a:cubicBezTo>
                        <a:cubicBezTo>
                          <a:pt x="6861387" y="15846"/>
                          <a:pt x="7207208" y="70227"/>
                          <a:pt x="7332495" y="0"/>
                        </a:cubicBezTo>
                        <a:cubicBezTo>
                          <a:pt x="7464016" y="-80278"/>
                          <a:pt x="7611708" y="15520"/>
                          <a:pt x="7711558" y="0"/>
                        </a:cubicBezTo>
                        <a:cubicBezTo>
                          <a:pt x="7830476" y="24519"/>
                          <a:pt x="7942980" y="44941"/>
                          <a:pt x="8090621" y="0"/>
                        </a:cubicBezTo>
                        <a:cubicBezTo>
                          <a:pt x="8231806" y="-29629"/>
                          <a:pt x="8381021" y="20433"/>
                          <a:pt x="8469683" y="0"/>
                        </a:cubicBezTo>
                        <a:cubicBezTo>
                          <a:pt x="8537673" y="-8555"/>
                          <a:pt x="8906377" y="-46642"/>
                          <a:pt x="9168580" y="0"/>
                        </a:cubicBezTo>
                        <a:cubicBezTo>
                          <a:pt x="9433585" y="-3475"/>
                          <a:pt x="9656610" y="14424"/>
                          <a:pt x="9760866" y="0"/>
                        </a:cubicBezTo>
                        <a:cubicBezTo>
                          <a:pt x="9907406" y="-19124"/>
                          <a:pt x="9962817" y="20402"/>
                          <a:pt x="10033317" y="0"/>
                        </a:cubicBezTo>
                        <a:cubicBezTo>
                          <a:pt x="10098984" y="-53968"/>
                          <a:pt x="10380243" y="48274"/>
                          <a:pt x="10661140" y="0"/>
                        </a:cubicBezTo>
                        <a:cubicBezTo>
                          <a:pt x="10733640" y="183841"/>
                          <a:pt x="10576732" y="422696"/>
                          <a:pt x="10661140" y="600369"/>
                        </a:cubicBezTo>
                        <a:cubicBezTo>
                          <a:pt x="10743800" y="834589"/>
                          <a:pt x="10640855" y="979586"/>
                          <a:pt x="10661140" y="1136414"/>
                        </a:cubicBezTo>
                        <a:cubicBezTo>
                          <a:pt x="10660777" y="1334809"/>
                          <a:pt x="10650365" y="1550860"/>
                          <a:pt x="10661140" y="1736783"/>
                        </a:cubicBezTo>
                        <a:cubicBezTo>
                          <a:pt x="10769455" y="1947250"/>
                          <a:pt x="10575545" y="2084801"/>
                          <a:pt x="10661140" y="2337152"/>
                        </a:cubicBezTo>
                        <a:cubicBezTo>
                          <a:pt x="10708430" y="2592399"/>
                          <a:pt x="10648119" y="2857458"/>
                          <a:pt x="10661140" y="3001847"/>
                        </a:cubicBezTo>
                        <a:cubicBezTo>
                          <a:pt x="10693076" y="3143756"/>
                          <a:pt x="10657836" y="3191537"/>
                          <a:pt x="10661140" y="3344915"/>
                        </a:cubicBezTo>
                        <a:cubicBezTo>
                          <a:pt x="10680020" y="3538564"/>
                          <a:pt x="10643692" y="3821199"/>
                          <a:pt x="10661140" y="3945285"/>
                        </a:cubicBezTo>
                        <a:cubicBezTo>
                          <a:pt x="10743216" y="4060882"/>
                          <a:pt x="10619470" y="4337305"/>
                          <a:pt x="10661140" y="4545654"/>
                        </a:cubicBezTo>
                        <a:cubicBezTo>
                          <a:pt x="10715338" y="4772665"/>
                          <a:pt x="10647223" y="4739617"/>
                          <a:pt x="10661140" y="4888722"/>
                        </a:cubicBezTo>
                        <a:cubicBezTo>
                          <a:pt x="10652353" y="5033362"/>
                          <a:pt x="10590965" y="5282995"/>
                          <a:pt x="10661140" y="5489092"/>
                        </a:cubicBezTo>
                        <a:cubicBezTo>
                          <a:pt x="10700177" y="5684520"/>
                          <a:pt x="10652870" y="5817371"/>
                          <a:pt x="10661140" y="5960811"/>
                        </a:cubicBezTo>
                        <a:cubicBezTo>
                          <a:pt x="10670172" y="6110104"/>
                          <a:pt x="10634122" y="6201778"/>
                          <a:pt x="10661140" y="6432530"/>
                        </a:cubicBezTo>
                        <a:cubicBezTo>
                          <a:pt x="10326004" y="6425674"/>
                          <a:pt x="10240626" y="6375814"/>
                          <a:pt x="9962243" y="6432530"/>
                        </a:cubicBezTo>
                        <a:cubicBezTo>
                          <a:pt x="9687528" y="6513770"/>
                          <a:pt x="9333396" y="6337750"/>
                          <a:pt x="9156735" y="6432530"/>
                        </a:cubicBezTo>
                        <a:cubicBezTo>
                          <a:pt x="9001749" y="6475793"/>
                          <a:pt x="8600576" y="6482504"/>
                          <a:pt x="8351226" y="6432530"/>
                        </a:cubicBezTo>
                        <a:cubicBezTo>
                          <a:pt x="8097708" y="6434389"/>
                          <a:pt x="7773986" y="6313606"/>
                          <a:pt x="7545718" y="6432530"/>
                        </a:cubicBezTo>
                        <a:cubicBezTo>
                          <a:pt x="7324942" y="6508176"/>
                          <a:pt x="7178418" y="6372092"/>
                          <a:pt x="6846821" y="6432530"/>
                        </a:cubicBezTo>
                        <a:cubicBezTo>
                          <a:pt x="6516374" y="6483034"/>
                          <a:pt x="6537362" y="6391367"/>
                          <a:pt x="6361147" y="6432530"/>
                        </a:cubicBezTo>
                        <a:cubicBezTo>
                          <a:pt x="6177884" y="6451263"/>
                          <a:pt x="6089461" y="6445682"/>
                          <a:pt x="5982084" y="6432530"/>
                        </a:cubicBezTo>
                        <a:cubicBezTo>
                          <a:pt x="5906887" y="6395280"/>
                          <a:pt x="5594641" y="6334087"/>
                          <a:pt x="5283187" y="6432530"/>
                        </a:cubicBezTo>
                        <a:cubicBezTo>
                          <a:pt x="4955527" y="6508069"/>
                          <a:pt x="5064581" y="6425085"/>
                          <a:pt x="5010736" y="6432530"/>
                        </a:cubicBezTo>
                        <a:cubicBezTo>
                          <a:pt x="4946980" y="6432931"/>
                          <a:pt x="4346903" y="6432483"/>
                          <a:pt x="4205227" y="6432530"/>
                        </a:cubicBezTo>
                        <a:cubicBezTo>
                          <a:pt x="4035136" y="6469383"/>
                          <a:pt x="3909918" y="6426060"/>
                          <a:pt x="3826165" y="6432530"/>
                        </a:cubicBezTo>
                        <a:cubicBezTo>
                          <a:pt x="3730604" y="6415306"/>
                          <a:pt x="3550416" y="6414525"/>
                          <a:pt x="3447102" y="6432530"/>
                        </a:cubicBezTo>
                        <a:cubicBezTo>
                          <a:pt x="3333526" y="6463633"/>
                          <a:pt x="3250700" y="6423866"/>
                          <a:pt x="3068039" y="6432530"/>
                        </a:cubicBezTo>
                        <a:cubicBezTo>
                          <a:pt x="2895160" y="6443649"/>
                          <a:pt x="2812937" y="6422814"/>
                          <a:pt x="2688976" y="6432530"/>
                        </a:cubicBezTo>
                        <a:cubicBezTo>
                          <a:pt x="2564123" y="6433928"/>
                          <a:pt x="2542339" y="6412091"/>
                          <a:pt x="2416525" y="6432530"/>
                        </a:cubicBezTo>
                        <a:cubicBezTo>
                          <a:pt x="2293855" y="6443189"/>
                          <a:pt x="2026038" y="6384125"/>
                          <a:pt x="1930851" y="6432530"/>
                        </a:cubicBezTo>
                        <a:cubicBezTo>
                          <a:pt x="1812245" y="6469931"/>
                          <a:pt x="1564436" y="6386103"/>
                          <a:pt x="1445177" y="6432530"/>
                        </a:cubicBezTo>
                        <a:cubicBezTo>
                          <a:pt x="1326413" y="6471267"/>
                          <a:pt x="904343" y="6369559"/>
                          <a:pt x="746280" y="6432530"/>
                        </a:cubicBezTo>
                        <a:cubicBezTo>
                          <a:pt x="585685" y="6496287"/>
                          <a:pt x="215948" y="6344359"/>
                          <a:pt x="0" y="6432530"/>
                        </a:cubicBezTo>
                        <a:cubicBezTo>
                          <a:pt x="-35710" y="6297593"/>
                          <a:pt x="11755" y="6143976"/>
                          <a:pt x="0" y="6025136"/>
                        </a:cubicBezTo>
                        <a:cubicBezTo>
                          <a:pt x="-23377" y="5899505"/>
                          <a:pt x="48126" y="5724789"/>
                          <a:pt x="0" y="5553417"/>
                        </a:cubicBezTo>
                        <a:cubicBezTo>
                          <a:pt x="-49542" y="5391633"/>
                          <a:pt x="-10581" y="5378853"/>
                          <a:pt x="0" y="5210349"/>
                        </a:cubicBezTo>
                        <a:cubicBezTo>
                          <a:pt x="-31002" y="5071788"/>
                          <a:pt x="7603" y="4746916"/>
                          <a:pt x="0" y="4545654"/>
                        </a:cubicBezTo>
                        <a:cubicBezTo>
                          <a:pt x="-26126" y="4386769"/>
                          <a:pt x="27687" y="4122486"/>
                          <a:pt x="0" y="3945285"/>
                        </a:cubicBezTo>
                        <a:cubicBezTo>
                          <a:pt x="3582" y="3748401"/>
                          <a:pt x="-40657" y="3564667"/>
                          <a:pt x="0" y="3344915"/>
                        </a:cubicBezTo>
                        <a:cubicBezTo>
                          <a:pt x="-14358" y="3124213"/>
                          <a:pt x="13870" y="3080063"/>
                          <a:pt x="0" y="2808871"/>
                        </a:cubicBezTo>
                        <a:cubicBezTo>
                          <a:pt x="-4689" y="2559956"/>
                          <a:pt x="30499" y="2546342"/>
                          <a:pt x="0" y="2401477"/>
                        </a:cubicBezTo>
                        <a:cubicBezTo>
                          <a:pt x="-31248" y="2286050"/>
                          <a:pt x="41922" y="2161571"/>
                          <a:pt x="0" y="1994084"/>
                        </a:cubicBezTo>
                        <a:cubicBezTo>
                          <a:pt x="-27755" y="1824368"/>
                          <a:pt x="30303" y="1483980"/>
                          <a:pt x="0" y="1329389"/>
                        </a:cubicBezTo>
                        <a:cubicBezTo>
                          <a:pt x="-16116" y="1162341"/>
                          <a:pt x="3452" y="1101999"/>
                          <a:pt x="0" y="921996"/>
                        </a:cubicBezTo>
                        <a:cubicBezTo>
                          <a:pt x="-25495" y="745002"/>
                          <a:pt x="-2800" y="669847"/>
                          <a:pt x="0" y="514602"/>
                        </a:cubicBezTo>
                        <a:cubicBezTo>
                          <a:pt x="1379" y="381165"/>
                          <a:pt x="73587" y="142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 panose="020B0604020202020204" charset="0"/>
                <a:cs typeface="Times New Roman" panose="02020603050405020304" pitchFamily="18" charset="0"/>
              </a:rPr>
              <a:t>Luật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 panose="020B0604020202020204" charset="0"/>
                <a:cs typeface="Times New Roman" panose="02020603050405020304" pitchFamily="18" charset="0"/>
              </a:rPr>
              <a:t>chơi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 panose="020B060402020202020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lớp chia thành 4 đội, có số lượng người bằng nhau.</a:t>
            </a:r>
          </a:p>
          <a:p>
            <a:pPr algn="just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đội đứng thành 1 hàng dọc sau vạch xuất phát. mỗi thành viên trong đội cầm 1 quả bóng.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1" dirty="0">
              <a:solidFill>
                <a:srgbClr val="0000FF"/>
              </a:solidFill>
              <a:latin typeface="Times New Roman" panose="02020603050405020304" pitchFamily="18" charset="0"/>
              <a:ea typeface="Noto Sans Bold" panose="020B060402020202020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 panose="020B0604020202020204" charset="0"/>
                <a:cs typeface="Times New Roman" panose="02020603050405020304" pitchFamily="18" charset="0"/>
              </a:rPr>
              <a:t>-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 panose="020B0604020202020204" charset="0"/>
                <a:cs typeface="Times New Roman" panose="02020603050405020304" pitchFamily="18" charset="0"/>
              </a:rPr>
              <a:t>Thực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 panose="020B0604020202020204" charset="0"/>
                <a:cs typeface="Times New Roman" panose="02020603050405020304" pitchFamily="18" charset="0"/>
              </a:rPr>
              <a:t>hiện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Noto Sans Bold" panose="020B060402020202020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có hiệu lệnh, lần lượt từng học sinh của mỗi đội, dẫn bóng lên vòng qua nấm và thực hiện ném bóng vào rổ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đó nhặt bóng và trở về cuối hàng.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thúc, đội có số lần ném bóng vào rổ nhiều nhất là đội thắng cuộc.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F41491-0E3B-E76D-42CF-1183348B0A35}"/>
              </a:ext>
            </a:extLst>
          </p:cNvPr>
          <p:cNvSpPr txBox="1"/>
          <p:nvPr/>
        </p:nvSpPr>
        <p:spPr>
          <a:xfrm>
            <a:off x="-502024" y="51636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dirty="0"/>
          </a:p>
        </p:txBody>
      </p:sp>
      <p:pic>
        <p:nvPicPr>
          <p:cNvPr id="12" name="Ghi-âm-dẫn-bóng-ném-rổ (enhanced)">
            <a:hlinkClick r:id="" action="ppaction://media"/>
            <a:extLst>
              <a:ext uri="{FF2B5EF4-FFF2-40B4-BE49-F238E27FC236}">
                <a16:creationId xmlns:a16="http://schemas.microsoft.com/office/drawing/2014/main" id="{7BC3969A-0748-6D15-2179-61C7BF2AB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55200" y="6604653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4C5B35-9335-3C84-A260-C362EA338992}"/>
              </a:ext>
            </a:extLst>
          </p:cNvPr>
          <p:cNvSpPr txBox="1"/>
          <p:nvPr/>
        </p:nvSpPr>
        <p:spPr>
          <a:xfrm>
            <a:off x="18736235" y="8319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dirty="0"/>
          </a:p>
        </p:txBody>
      </p:sp>
      <p:sp>
        <p:nvSpPr>
          <p:cNvPr id="110" name="Google Shape;620;p21">
            <a:extLst>
              <a:ext uri="{FF2B5EF4-FFF2-40B4-BE49-F238E27FC236}">
                <a16:creationId xmlns:a16="http://schemas.microsoft.com/office/drawing/2014/main" id="{20BA020B-6F16-4DC2-A14A-000B872401F3}"/>
              </a:ext>
            </a:extLst>
          </p:cNvPr>
          <p:cNvSpPr/>
          <p:nvPr/>
        </p:nvSpPr>
        <p:spPr>
          <a:xfrm>
            <a:off x="14333870" y="2904653"/>
            <a:ext cx="408600" cy="408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626;p21">
            <a:extLst>
              <a:ext uri="{FF2B5EF4-FFF2-40B4-BE49-F238E27FC236}">
                <a16:creationId xmlns:a16="http://schemas.microsoft.com/office/drawing/2014/main" id="{BAF08100-5CE4-49F0-A2A4-38BA4135AF92}"/>
              </a:ext>
            </a:extLst>
          </p:cNvPr>
          <p:cNvSpPr/>
          <p:nvPr/>
        </p:nvSpPr>
        <p:spPr>
          <a:xfrm>
            <a:off x="13549423" y="2976391"/>
            <a:ext cx="408600" cy="408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632;p21">
            <a:extLst>
              <a:ext uri="{FF2B5EF4-FFF2-40B4-BE49-F238E27FC236}">
                <a16:creationId xmlns:a16="http://schemas.microsoft.com/office/drawing/2014/main" id="{9CE486F0-C38E-4B42-A8F7-A76C9DE78AC5}"/>
              </a:ext>
            </a:extLst>
          </p:cNvPr>
          <p:cNvSpPr/>
          <p:nvPr/>
        </p:nvSpPr>
        <p:spPr>
          <a:xfrm>
            <a:off x="14808883" y="3384991"/>
            <a:ext cx="408600" cy="408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638;p21">
            <a:extLst>
              <a:ext uri="{FF2B5EF4-FFF2-40B4-BE49-F238E27FC236}">
                <a16:creationId xmlns:a16="http://schemas.microsoft.com/office/drawing/2014/main" id="{02150C69-52CE-42E0-B0DB-7E2D2CC0F21A}"/>
              </a:ext>
            </a:extLst>
          </p:cNvPr>
          <p:cNvSpPr/>
          <p:nvPr/>
        </p:nvSpPr>
        <p:spPr>
          <a:xfrm>
            <a:off x="15815683" y="4576203"/>
            <a:ext cx="408600" cy="408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9" name="Picture 2">
            <a:extLst>
              <a:ext uri="{FF2B5EF4-FFF2-40B4-BE49-F238E27FC236}">
                <a16:creationId xmlns:a16="http://schemas.microsoft.com/office/drawing/2014/main" id="{64A964CB-5B17-480F-A269-61F0BD10A1F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2500" b="12500"/>
          <a:stretch>
            <a:fillRect/>
          </a:stretch>
        </p:blipFill>
        <p:spPr>
          <a:xfrm>
            <a:off x="-206391" y="10913144"/>
            <a:ext cx="18288000" cy="10287000"/>
          </a:xfrm>
          <a:prstGeom prst="rect">
            <a:avLst/>
          </a:prstGeom>
        </p:spPr>
      </p:pic>
      <p:pic>
        <p:nvPicPr>
          <p:cNvPr id="2" name="20240930010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36182" r="30802"/>
          <a:stretch/>
        </p:blipFill>
        <p:spPr>
          <a:xfrm>
            <a:off x="17955" y="-155752"/>
            <a:ext cx="5068887" cy="9029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48402" y="3684803"/>
            <a:ext cx="93928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C8C237F-ED31-46EF-B0EE-EDAEA76C6522}"/>
              </a:ext>
            </a:extLst>
          </p:cNvPr>
          <p:cNvGrpSpPr/>
          <p:nvPr/>
        </p:nvGrpSpPr>
        <p:grpSpPr>
          <a:xfrm>
            <a:off x="3307446" y="306104"/>
            <a:ext cx="12037370" cy="2021408"/>
            <a:chOff x="919622" y="3504813"/>
            <a:chExt cx="7608551" cy="2057680"/>
          </a:xfrm>
        </p:grpSpPr>
        <p:pic>
          <p:nvPicPr>
            <p:cNvPr id="59" name="Picture 7">
              <a:extLst>
                <a:ext uri="{FF2B5EF4-FFF2-40B4-BE49-F238E27FC236}">
                  <a16:creationId xmlns:a16="http://schemas.microsoft.com/office/drawing/2014/main" id="{5A94DCD0-CC87-42E2-9E06-FEADDD064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80828" y="3504813"/>
              <a:ext cx="7286758" cy="205768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C1B1D30-4788-43A6-BCB6-6B112D1C85ED}"/>
                </a:ext>
              </a:extLst>
            </p:cNvPr>
            <p:cNvSpPr txBox="1"/>
            <p:nvPr/>
          </p:nvSpPr>
          <p:spPr>
            <a:xfrm>
              <a:off x="919622" y="3676931"/>
              <a:ext cx="7608551" cy="13131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11314"/>
                </a:lnSpc>
                <a:defRPr/>
              </a:pPr>
              <a:r>
                <a:rPr kumimoji="0" lang="en-US" sz="5400" b="1" i="0" u="none" strike="noStrike" kern="1200" cap="none" spc="4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 CH</a:t>
              </a:r>
              <a:r>
                <a:rPr kumimoji="0" lang="vi-VN" sz="5400" b="1" i="0" u="none" strike="noStrike" kern="1200" cap="none" spc="4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5400" b="1" spc="4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DẪN BÓNG NÉM RỔ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B36E8066-E2DC-4E60-B77C-19C749C6E9E8}"/>
              </a:ext>
            </a:extLst>
          </p:cNvPr>
          <p:cNvSpPr/>
          <p:nvPr/>
        </p:nvSpPr>
        <p:spPr>
          <a:xfrm rot="21062616">
            <a:off x="-1758326" y="8916993"/>
            <a:ext cx="8381791" cy="6456361"/>
          </a:xfrm>
          <a:prstGeom prst="rect">
            <a:avLst/>
          </a:prstGeom>
          <a:solidFill>
            <a:srgbClr val="5E8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9">
            <a:extLst>
              <a:ext uri="{FF2B5EF4-FFF2-40B4-BE49-F238E27FC236}">
                <a16:creationId xmlns:a16="http://schemas.microsoft.com/office/drawing/2014/main" id="{AC9C0747-FE34-4D1F-84BD-C6001134C9A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169219" y="6042121"/>
            <a:ext cx="4071975" cy="3909095"/>
          </a:xfrm>
          <a:prstGeom prst="rect">
            <a:avLst/>
          </a:prstGeom>
        </p:spPr>
      </p:pic>
      <p:grpSp>
        <p:nvGrpSpPr>
          <p:cNvPr id="55" name="Google Shape;740;p23">
            <a:extLst>
              <a:ext uri="{FF2B5EF4-FFF2-40B4-BE49-F238E27FC236}">
                <a16:creationId xmlns:a16="http://schemas.microsoft.com/office/drawing/2014/main" id="{BFCC73C7-C624-409C-A4D1-74A88E4E2EFB}"/>
              </a:ext>
            </a:extLst>
          </p:cNvPr>
          <p:cNvGrpSpPr/>
          <p:nvPr/>
        </p:nvGrpSpPr>
        <p:grpSpPr>
          <a:xfrm>
            <a:off x="20988540" y="2254704"/>
            <a:ext cx="4826469" cy="3039827"/>
            <a:chOff x="2942850" y="1885110"/>
            <a:chExt cx="3258320" cy="1944814"/>
          </a:xfrm>
        </p:grpSpPr>
        <p:sp>
          <p:nvSpPr>
            <p:cNvPr id="56" name="Google Shape;741;p23">
              <a:extLst>
                <a:ext uri="{FF2B5EF4-FFF2-40B4-BE49-F238E27FC236}">
                  <a16:creationId xmlns:a16="http://schemas.microsoft.com/office/drawing/2014/main" id="{0E2948C9-90DD-4866-83AB-25E785C81274}"/>
                </a:ext>
              </a:extLst>
            </p:cNvPr>
            <p:cNvSpPr/>
            <p:nvPr/>
          </p:nvSpPr>
          <p:spPr>
            <a:xfrm>
              <a:off x="3198205" y="2020526"/>
              <a:ext cx="2747813" cy="1675267"/>
            </a:xfrm>
            <a:custGeom>
              <a:avLst/>
              <a:gdLst/>
              <a:ahLst/>
              <a:cxnLst/>
              <a:rect l="l" t="t" r="r" b="b"/>
              <a:pathLst>
                <a:path w="51134" h="31175" extrusionOk="0">
                  <a:moveTo>
                    <a:pt x="0" y="0"/>
                  </a:moveTo>
                  <a:lnTo>
                    <a:pt x="0" y="11337"/>
                  </a:lnTo>
                  <a:lnTo>
                    <a:pt x="11328" y="11319"/>
                  </a:lnTo>
                  <a:lnTo>
                    <a:pt x="11328" y="19728"/>
                  </a:lnTo>
                  <a:lnTo>
                    <a:pt x="0" y="19714"/>
                  </a:lnTo>
                  <a:lnTo>
                    <a:pt x="0" y="31174"/>
                  </a:lnTo>
                  <a:lnTo>
                    <a:pt x="51134" y="31174"/>
                  </a:lnTo>
                  <a:lnTo>
                    <a:pt x="51134" y="19705"/>
                  </a:lnTo>
                  <a:lnTo>
                    <a:pt x="39815" y="19723"/>
                  </a:lnTo>
                  <a:lnTo>
                    <a:pt x="39815" y="11369"/>
                  </a:lnTo>
                  <a:lnTo>
                    <a:pt x="51134" y="11387"/>
                  </a:lnTo>
                  <a:lnTo>
                    <a:pt x="511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42;p23">
              <a:extLst>
                <a:ext uri="{FF2B5EF4-FFF2-40B4-BE49-F238E27FC236}">
                  <a16:creationId xmlns:a16="http://schemas.microsoft.com/office/drawing/2014/main" id="{8723D21A-4ED0-49A3-A5CB-3DD1F346540E}"/>
                </a:ext>
              </a:extLst>
            </p:cNvPr>
            <p:cNvSpPr/>
            <p:nvPr/>
          </p:nvSpPr>
          <p:spPr>
            <a:xfrm>
              <a:off x="2942850" y="1885110"/>
              <a:ext cx="3258320" cy="1944814"/>
            </a:xfrm>
            <a:custGeom>
              <a:avLst/>
              <a:gdLst/>
              <a:ahLst/>
              <a:cxnLst/>
              <a:rect l="l" t="t" r="r" b="b"/>
              <a:pathLst>
                <a:path w="60634" h="36191" extrusionOk="0">
                  <a:moveTo>
                    <a:pt x="55886" y="2520"/>
                  </a:moveTo>
                  <a:lnTo>
                    <a:pt x="55886" y="13907"/>
                  </a:lnTo>
                  <a:lnTo>
                    <a:pt x="44567" y="13889"/>
                  </a:lnTo>
                  <a:lnTo>
                    <a:pt x="44567" y="22243"/>
                  </a:lnTo>
                  <a:lnTo>
                    <a:pt x="55886" y="22225"/>
                  </a:lnTo>
                  <a:lnTo>
                    <a:pt x="55886" y="33694"/>
                  </a:lnTo>
                  <a:lnTo>
                    <a:pt x="4752" y="33694"/>
                  </a:lnTo>
                  <a:lnTo>
                    <a:pt x="4752" y="22234"/>
                  </a:lnTo>
                  <a:lnTo>
                    <a:pt x="16080" y="22248"/>
                  </a:lnTo>
                  <a:lnTo>
                    <a:pt x="16080" y="13839"/>
                  </a:lnTo>
                  <a:lnTo>
                    <a:pt x="4752" y="13857"/>
                  </a:lnTo>
                  <a:lnTo>
                    <a:pt x="4752" y="2520"/>
                  </a:lnTo>
                  <a:close/>
                  <a:moveTo>
                    <a:pt x="0" y="1"/>
                  </a:moveTo>
                  <a:lnTo>
                    <a:pt x="0" y="36191"/>
                  </a:lnTo>
                  <a:lnTo>
                    <a:pt x="60634" y="36191"/>
                  </a:lnTo>
                  <a:lnTo>
                    <a:pt x="60634" y="1"/>
                  </a:lnTo>
                  <a:close/>
                </a:path>
              </a:pathLst>
            </a:custGeom>
            <a:solidFill>
              <a:srgbClr val="F5C6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43;p23">
              <a:extLst>
                <a:ext uri="{FF2B5EF4-FFF2-40B4-BE49-F238E27FC236}">
                  <a16:creationId xmlns:a16="http://schemas.microsoft.com/office/drawing/2014/main" id="{425D4AFB-4528-45FF-BA3C-4187374AD959}"/>
                </a:ext>
              </a:extLst>
            </p:cNvPr>
            <p:cNvSpPr/>
            <p:nvPr/>
          </p:nvSpPr>
          <p:spPr>
            <a:xfrm>
              <a:off x="2942850" y="1885110"/>
              <a:ext cx="3258320" cy="1944814"/>
            </a:xfrm>
            <a:custGeom>
              <a:avLst/>
              <a:gdLst/>
              <a:ahLst/>
              <a:cxnLst/>
              <a:rect l="l" t="t" r="r" b="b"/>
              <a:pathLst>
                <a:path w="60634" h="36191" extrusionOk="0">
                  <a:moveTo>
                    <a:pt x="55886" y="13907"/>
                  </a:moveTo>
                  <a:lnTo>
                    <a:pt x="44567" y="13889"/>
                  </a:lnTo>
                  <a:lnTo>
                    <a:pt x="44567" y="22243"/>
                  </a:lnTo>
                  <a:lnTo>
                    <a:pt x="55886" y="22225"/>
                  </a:lnTo>
                  <a:lnTo>
                    <a:pt x="55886" y="33694"/>
                  </a:lnTo>
                  <a:lnTo>
                    <a:pt x="4752" y="33694"/>
                  </a:lnTo>
                  <a:lnTo>
                    <a:pt x="4752" y="22234"/>
                  </a:lnTo>
                  <a:lnTo>
                    <a:pt x="16080" y="22248"/>
                  </a:lnTo>
                  <a:lnTo>
                    <a:pt x="16080" y="13839"/>
                  </a:lnTo>
                  <a:lnTo>
                    <a:pt x="4752" y="13857"/>
                  </a:lnTo>
                  <a:lnTo>
                    <a:pt x="4752" y="2520"/>
                  </a:lnTo>
                  <a:lnTo>
                    <a:pt x="55886" y="2520"/>
                  </a:lnTo>
                  <a:close/>
                  <a:moveTo>
                    <a:pt x="0" y="36191"/>
                  </a:moveTo>
                  <a:lnTo>
                    <a:pt x="60634" y="36191"/>
                  </a:lnTo>
                  <a:lnTo>
                    <a:pt x="6063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44;p23">
              <a:extLst>
                <a:ext uri="{FF2B5EF4-FFF2-40B4-BE49-F238E27FC236}">
                  <a16:creationId xmlns:a16="http://schemas.microsoft.com/office/drawing/2014/main" id="{226EB283-D579-44BB-B790-4B6BE2CFE253}"/>
                </a:ext>
              </a:extLst>
            </p:cNvPr>
            <p:cNvSpPr/>
            <p:nvPr/>
          </p:nvSpPr>
          <p:spPr>
            <a:xfrm>
              <a:off x="3617295" y="2689865"/>
              <a:ext cx="33532" cy="35950"/>
            </a:xfrm>
            <a:custGeom>
              <a:avLst/>
              <a:gdLst/>
              <a:ahLst/>
              <a:cxnLst/>
              <a:rect l="l" t="t" r="r" b="b"/>
              <a:pathLst>
                <a:path w="624" h="669" extrusionOk="0">
                  <a:moveTo>
                    <a:pt x="624" y="182"/>
                  </a:moveTo>
                  <a:lnTo>
                    <a:pt x="442" y="0"/>
                  </a:lnTo>
                  <a:cubicBezTo>
                    <a:pt x="282" y="159"/>
                    <a:pt x="132" y="332"/>
                    <a:pt x="1" y="514"/>
                  </a:cubicBezTo>
                  <a:lnTo>
                    <a:pt x="210" y="669"/>
                  </a:lnTo>
                  <a:cubicBezTo>
                    <a:pt x="337" y="496"/>
                    <a:pt x="473" y="332"/>
                    <a:pt x="624" y="1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45;p23">
              <a:extLst>
                <a:ext uri="{FF2B5EF4-FFF2-40B4-BE49-F238E27FC236}">
                  <a16:creationId xmlns:a16="http://schemas.microsoft.com/office/drawing/2014/main" id="{F46EC511-2512-47DB-9647-1AE204C0D1E1}"/>
                </a:ext>
              </a:extLst>
            </p:cNvPr>
            <p:cNvSpPr/>
            <p:nvPr/>
          </p:nvSpPr>
          <p:spPr>
            <a:xfrm>
              <a:off x="3573285" y="2817650"/>
              <a:ext cx="16712" cy="36488"/>
            </a:xfrm>
            <a:custGeom>
              <a:avLst/>
              <a:gdLst/>
              <a:ahLst/>
              <a:cxnLst/>
              <a:rect l="l" t="t" r="r" b="b"/>
              <a:pathLst>
                <a:path w="311" h="679" extrusionOk="0">
                  <a:moveTo>
                    <a:pt x="310" y="41"/>
                  </a:moveTo>
                  <a:lnTo>
                    <a:pt x="56" y="0"/>
                  </a:lnTo>
                  <a:cubicBezTo>
                    <a:pt x="19" y="219"/>
                    <a:pt x="1" y="446"/>
                    <a:pt x="1" y="669"/>
                  </a:cubicBezTo>
                  <a:lnTo>
                    <a:pt x="1" y="678"/>
                  </a:lnTo>
                  <a:lnTo>
                    <a:pt x="260" y="669"/>
                  </a:lnTo>
                  <a:cubicBezTo>
                    <a:pt x="260" y="460"/>
                    <a:pt x="278" y="246"/>
                    <a:pt x="31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46;p23">
              <a:extLst>
                <a:ext uri="{FF2B5EF4-FFF2-40B4-BE49-F238E27FC236}">
                  <a16:creationId xmlns:a16="http://schemas.microsoft.com/office/drawing/2014/main" id="{8B424788-F9E7-4025-A956-DF1F5C871973}"/>
                </a:ext>
              </a:extLst>
            </p:cNvPr>
            <p:cNvSpPr/>
            <p:nvPr/>
          </p:nvSpPr>
          <p:spPr>
            <a:xfrm>
              <a:off x="3584570" y="2748760"/>
              <a:ext cx="26170" cy="37885"/>
            </a:xfrm>
            <a:custGeom>
              <a:avLst/>
              <a:gdLst/>
              <a:ahLst/>
              <a:cxnLst/>
              <a:rect l="l" t="t" r="r" b="b"/>
              <a:pathLst>
                <a:path w="487" h="705" extrusionOk="0">
                  <a:moveTo>
                    <a:pt x="487" y="114"/>
                  </a:moveTo>
                  <a:lnTo>
                    <a:pt x="259" y="0"/>
                  </a:lnTo>
                  <a:cubicBezTo>
                    <a:pt x="155" y="200"/>
                    <a:pt x="68" y="409"/>
                    <a:pt x="0" y="623"/>
                  </a:cubicBezTo>
                  <a:lnTo>
                    <a:pt x="246" y="705"/>
                  </a:lnTo>
                  <a:cubicBezTo>
                    <a:pt x="309" y="500"/>
                    <a:pt x="391" y="305"/>
                    <a:pt x="487" y="1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47;p23">
              <a:extLst>
                <a:ext uri="{FF2B5EF4-FFF2-40B4-BE49-F238E27FC236}">
                  <a16:creationId xmlns:a16="http://schemas.microsoft.com/office/drawing/2014/main" id="{9E0454AC-994E-4AC8-97D8-CAF2B57FE09D}"/>
                </a:ext>
              </a:extLst>
            </p:cNvPr>
            <p:cNvSpPr/>
            <p:nvPr/>
          </p:nvSpPr>
          <p:spPr>
            <a:xfrm>
              <a:off x="3641745" y="3008037"/>
              <a:ext cx="35735" cy="33532"/>
            </a:xfrm>
            <a:custGeom>
              <a:avLst/>
              <a:gdLst/>
              <a:ahLst/>
              <a:cxnLst/>
              <a:rect l="l" t="t" r="r" b="b"/>
              <a:pathLst>
                <a:path w="665" h="624" extrusionOk="0">
                  <a:moveTo>
                    <a:pt x="0" y="182"/>
                  </a:moveTo>
                  <a:cubicBezTo>
                    <a:pt x="159" y="341"/>
                    <a:pt x="332" y="491"/>
                    <a:pt x="514" y="623"/>
                  </a:cubicBezTo>
                  <a:lnTo>
                    <a:pt x="664" y="414"/>
                  </a:lnTo>
                  <a:cubicBezTo>
                    <a:pt x="496" y="291"/>
                    <a:pt x="332" y="150"/>
                    <a:pt x="1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48;p23">
              <a:extLst>
                <a:ext uri="{FF2B5EF4-FFF2-40B4-BE49-F238E27FC236}">
                  <a16:creationId xmlns:a16="http://schemas.microsoft.com/office/drawing/2014/main" id="{4D8A9D81-5151-4A4E-AFCA-034CBC788446}"/>
                </a:ext>
              </a:extLst>
            </p:cNvPr>
            <p:cNvSpPr/>
            <p:nvPr/>
          </p:nvSpPr>
          <p:spPr>
            <a:xfrm>
              <a:off x="3668613" y="2647091"/>
              <a:ext cx="37186" cy="30362"/>
            </a:xfrm>
            <a:custGeom>
              <a:avLst/>
              <a:gdLst/>
              <a:ahLst/>
              <a:cxnLst/>
              <a:rect l="l" t="t" r="r" b="b"/>
              <a:pathLst>
                <a:path w="692" h="565" extrusionOk="0">
                  <a:moveTo>
                    <a:pt x="692" y="228"/>
                  </a:moveTo>
                  <a:lnTo>
                    <a:pt x="578" y="0"/>
                  </a:lnTo>
                  <a:cubicBezTo>
                    <a:pt x="373" y="100"/>
                    <a:pt x="182" y="223"/>
                    <a:pt x="1" y="355"/>
                  </a:cubicBezTo>
                  <a:lnTo>
                    <a:pt x="151" y="564"/>
                  </a:lnTo>
                  <a:cubicBezTo>
                    <a:pt x="323" y="437"/>
                    <a:pt x="505" y="323"/>
                    <a:pt x="692" y="2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49;p23">
              <a:extLst>
                <a:ext uri="{FF2B5EF4-FFF2-40B4-BE49-F238E27FC236}">
                  <a16:creationId xmlns:a16="http://schemas.microsoft.com/office/drawing/2014/main" id="{54C5E54C-C52A-4CDB-AA4D-C7460D624700}"/>
                </a:ext>
              </a:extLst>
            </p:cNvPr>
            <p:cNvSpPr/>
            <p:nvPr/>
          </p:nvSpPr>
          <p:spPr>
            <a:xfrm>
              <a:off x="3576241" y="2888044"/>
              <a:ext cx="21817" cy="37670"/>
            </a:xfrm>
            <a:custGeom>
              <a:avLst/>
              <a:gdLst/>
              <a:ahLst/>
              <a:cxnLst/>
              <a:rect l="l" t="t" r="r" b="b"/>
              <a:pathLst>
                <a:path w="406" h="701" extrusionOk="0">
                  <a:moveTo>
                    <a:pt x="1" y="41"/>
                  </a:moveTo>
                  <a:cubicBezTo>
                    <a:pt x="37" y="264"/>
                    <a:pt x="91" y="487"/>
                    <a:pt x="160" y="701"/>
                  </a:cubicBezTo>
                  <a:lnTo>
                    <a:pt x="405" y="619"/>
                  </a:lnTo>
                  <a:cubicBezTo>
                    <a:pt x="342" y="419"/>
                    <a:pt x="292" y="209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50;p23">
              <a:extLst>
                <a:ext uri="{FF2B5EF4-FFF2-40B4-BE49-F238E27FC236}">
                  <a16:creationId xmlns:a16="http://schemas.microsoft.com/office/drawing/2014/main" id="{8F0F632A-FF14-45F2-ADE5-198253AC34BD}"/>
                </a:ext>
              </a:extLst>
            </p:cNvPr>
            <p:cNvSpPr/>
            <p:nvPr/>
          </p:nvSpPr>
          <p:spPr>
            <a:xfrm>
              <a:off x="3598702" y="2953011"/>
              <a:ext cx="30362" cy="37240"/>
            </a:xfrm>
            <a:custGeom>
              <a:avLst/>
              <a:gdLst/>
              <a:ahLst/>
              <a:cxnLst/>
              <a:rect l="l" t="t" r="r" b="b"/>
              <a:pathLst>
                <a:path w="565" h="693" extrusionOk="0">
                  <a:moveTo>
                    <a:pt x="1" y="119"/>
                  </a:moveTo>
                  <a:cubicBezTo>
                    <a:pt x="105" y="319"/>
                    <a:pt x="224" y="510"/>
                    <a:pt x="360" y="692"/>
                  </a:cubicBezTo>
                  <a:lnTo>
                    <a:pt x="565" y="542"/>
                  </a:lnTo>
                  <a:cubicBezTo>
                    <a:pt x="442" y="369"/>
                    <a:pt x="328" y="187"/>
                    <a:pt x="2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51;p23">
              <a:extLst>
                <a:ext uri="{FF2B5EF4-FFF2-40B4-BE49-F238E27FC236}">
                  <a16:creationId xmlns:a16="http://schemas.microsoft.com/office/drawing/2014/main" id="{A0BBC73F-7DAD-4AB4-927A-5337976244BD}"/>
                </a:ext>
              </a:extLst>
            </p:cNvPr>
            <p:cNvSpPr/>
            <p:nvPr/>
          </p:nvSpPr>
          <p:spPr>
            <a:xfrm>
              <a:off x="3198205" y="2020741"/>
              <a:ext cx="2747813" cy="1675535"/>
            </a:xfrm>
            <a:custGeom>
              <a:avLst/>
              <a:gdLst/>
              <a:ahLst/>
              <a:cxnLst/>
              <a:rect l="l" t="t" r="r" b="b"/>
              <a:pathLst>
                <a:path w="51134" h="31180" extrusionOk="0">
                  <a:moveTo>
                    <a:pt x="50875" y="3521"/>
                  </a:moveTo>
                  <a:lnTo>
                    <a:pt x="47132" y="3521"/>
                  </a:lnTo>
                  <a:cubicBezTo>
                    <a:pt x="40724" y="3521"/>
                    <a:pt x="35513" y="8732"/>
                    <a:pt x="35513" y="15140"/>
                  </a:cubicBezTo>
                  <a:lnTo>
                    <a:pt x="35513" y="15481"/>
                  </a:lnTo>
                  <a:lnTo>
                    <a:pt x="35513" y="15499"/>
                  </a:lnTo>
                  <a:lnTo>
                    <a:pt x="35513" y="15858"/>
                  </a:lnTo>
                  <a:cubicBezTo>
                    <a:pt x="35513" y="22266"/>
                    <a:pt x="40724" y="27477"/>
                    <a:pt x="47132" y="27477"/>
                  </a:cubicBezTo>
                  <a:lnTo>
                    <a:pt x="50875" y="27477"/>
                  </a:lnTo>
                  <a:lnTo>
                    <a:pt x="50875" y="30920"/>
                  </a:lnTo>
                  <a:lnTo>
                    <a:pt x="25699" y="30920"/>
                  </a:lnTo>
                  <a:lnTo>
                    <a:pt x="25699" y="22943"/>
                  </a:lnTo>
                  <a:cubicBezTo>
                    <a:pt x="29696" y="22875"/>
                    <a:pt x="32930" y="19605"/>
                    <a:pt x="32930" y="15590"/>
                  </a:cubicBezTo>
                  <a:cubicBezTo>
                    <a:pt x="32930" y="11574"/>
                    <a:pt x="29696" y="8305"/>
                    <a:pt x="25699" y="8232"/>
                  </a:cubicBezTo>
                  <a:lnTo>
                    <a:pt x="25699" y="260"/>
                  </a:lnTo>
                  <a:lnTo>
                    <a:pt x="50875" y="260"/>
                  </a:lnTo>
                  <a:close/>
                  <a:moveTo>
                    <a:pt x="50875" y="11211"/>
                  </a:moveTo>
                  <a:lnTo>
                    <a:pt x="39842" y="11211"/>
                  </a:lnTo>
                  <a:lnTo>
                    <a:pt x="39174" y="11261"/>
                  </a:lnTo>
                  <a:cubicBezTo>
                    <a:pt x="38946" y="11292"/>
                    <a:pt x="38728" y="11347"/>
                    <a:pt x="38519" y="11411"/>
                  </a:cubicBezTo>
                  <a:lnTo>
                    <a:pt x="37896" y="11665"/>
                  </a:lnTo>
                  <a:cubicBezTo>
                    <a:pt x="37691" y="11765"/>
                    <a:pt x="37500" y="11884"/>
                    <a:pt x="37318" y="12015"/>
                  </a:cubicBezTo>
                  <a:lnTo>
                    <a:pt x="36800" y="12448"/>
                  </a:lnTo>
                  <a:cubicBezTo>
                    <a:pt x="36641" y="12607"/>
                    <a:pt x="36490" y="12775"/>
                    <a:pt x="36359" y="12957"/>
                  </a:cubicBezTo>
                  <a:lnTo>
                    <a:pt x="35999" y="13530"/>
                  </a:lnTo>
                  <a:cubicBezTo>
                    <a:pt x="35945" y="13639"/>
                    <a:pt x="35890" y="13748"/>
                    <a:pt x="35840" y="13862"/>
                  </a:cubicBezTo>
                  <a:cubicBezTo>
                    <a:pt x="36477" y="8195"/>
                    <a:pt x="41297" y="3780"/>
                    <a:pt x="47132" y="3780"/>
                  </a:cubicBezTo>
                  <a:lnTo>
                    <a:pt x="50875" y="3780"/>
                  </a:lnTo>
                  <a:close/>
                  <a:moveTo>
                    <a:pt x="50875" y="19560"/>
                  </a:moveTo>
                  <a:lnTo>
                    <a:pt x="41297" y="19560"/>
                  </a:lnTo>
                  <a:cubicBezTo>
                    <a:pt x="41461" y="19496"/>
                    <a:pt x="41629" y="19428"/>
                    <a:pt x="41788" y="19351"/>
                  </a:cubicBezTo>
                  <a:lnTo>
                    <a:pt x="41670" y="19119"/>
                  </a:lnTo>
                  <a:cubicBezTo>
                    <a:pt x="41479" y="19214"/>
                    <a:pt x="41284" y="19296"/>
                    <a:pt x="41079" y="19364"/>
                  </a:cubicBezTo>
                  <a:lnTo>
                    <a:pt x="41143" y="19560"/>
                  </a:lnTo>
                  <a:lnTo>
                    <a:pt x="40470" y="19560"/>
                  </a:lnTo>
                  <a:lnTo>
                    <a:pt x="40461" y="19510"/>
                  </a:lnTo>
                  <a:cubicBezTo>
                    <a:pt x="40292" y="19537"/>
                    <a:pt x="40119" y="19551"/>
                    <a:pt x="39942" y="19555"/>
                  </a:cubicBezTo>
                  <a:lnTo>
                    <a:pt x="39942" y="11470"/>
                  </a:lnTo>
                  <a:lnTo>
                    <a:pt x="40479" y="11470"/>
                  </a:lnTo>
                  <a:lnTo>
                    <a:pt x="40479" y="11488"/>
                  </a:lnTo>
                  <a:cubicBezTo>
                    <a:pt x="40688" y="11524"/>
                    <a:pt x="40897" y="11574"/>
                    <a:pt x="41097" y="11638"/>
                  </a:cubicBezTo>
                  <a:lnTo>
                    <a:pt x="41152" y="11470"/>
                  </a:lnTo>
                  <a:lnTo>
                    <a:pt x="50875" y="11470"/>
                  </a:lnTo>
                  <a:close/>
                  <a:moveTo>
                    <a:pt x="35781" y="15822"/>
                  </a:moveTo>
                  <a:cubicBezTo>
                    <a:pt x="35781" y="15817"/>
                    <a:pt x="35781" y="15817"/>
                    <a:pt x="35781" y="15813"/>
                  </a:cubicBezTo>
                  <a:cubicBezTo>
                    <a:pt x="35772" y="15713"/>
                    <a:pt x="35772" y="15608"/>
                    <a:pt x="35772" y="15504"/>
                  </a:cubicBezTo>
                  <a:cubicBezTo>
                    <a:pt x="35777" y="13321"/>
                    <a:pt x="37518" y="11543"/>
                    <a:pt x="39687" y="11474"/>
                  </a:cubicBezTo>
                  <a:lnTo>
                    <a:pt x="39687" y="19555"/>
                  </a:lnTo>
                  <a:cubicBezTo>
                    <a:pt x="39519" y="19551"/>
                    <a:pt x="39351" y="19537"/>
                    <a:pt x="39192" y="19510"/>
                  </a:cubicBezTo>
                  <a:lnTo>
                    <a:pt x="39192" y="19510"/>
                  </a:lnTo>
                  <a:cubicBezTo>
                    <a:pt x="38983" y="19478"/>
                    <a:pt x="38773" y="19428"/>
                    <a:pt x="38573" y="19360"/>
                  </a:cubicBezTo>
                  <a:lnTo>
                    <a:pt x="38573" y="19364"/>
                  </a:lnTo>
                  <a:cubicBezTo>
                    <a:pt x="38369" y="19296"/>
                    <a:pt x="38173" y="19214"/>
                    <a:pt x="37982" y="19119"/>
                  </a:cubicBezTo>
                  <a:lnTo>
                    <a:pt x="37982" y="19114"/>
                  </a:lnTo>
                  <a:cubicBezTo>
                    <a:pt x="37796" y="19019"/>
                    <a:pt x="37614" y="18910"/>
                    <a:pt x="37441" y="18782"/>
                  </a:cubicBezTo>
                  <a:lnTo>
                    <a:pt x="37441" y="18787"/>
                  </a:lnTo>
                  <a:cubicBezTo>
                    <a:pt x="37268" y="18660"/>
                    <a:pt x="37104" y="18523"/>
                    <a:pt x="36954" y="18373"/>
                  </a:cubicBezTo>
                  <a:lnTo>
                    <a:pt x="36959" y="18369"/>
                  </a:lnTo>
                  <a:cubicBezTo>
                    <a:pt x="36809" y="18218"/>
                    <a:pt x="36668" y="18055"/>
                    <a:pt x="36545" y="17882"/>
                  </a:cubicBezTo>
                  <a:lnTo>
                    <a:pt x="36541" y="17886"/>
                  </a:lnTo>
                  <a:cubicBezTo>
                    <a:pt x="36418" y="17714"/>
                    <a:pt x="36304" y="17532"/>
                    <a:pt x="36209" y="17341"/>
                  </a:cubicBezTo>
                  <a:lnTo>
                    <a:pt x="36213" y="17341"/>
                  </a:lnTo>
                  <a:cubicBezTo>
                    <a:pt x="36113" y="17154"/>
                    <a:pt x="36031" y="16954"/>
                    <a:pt x="35968" y="16754"/>
                  </a:cubicBezTo>
                  <a:lnTo>
                    <a:pt x="35963" y="16754"/>
                  </a:lnTo>
                  <a:cubicBezTo>
                    <a:pt x="35899" y="16554"/>
                    <a:pt x="35849" y="16345"/>
                    <a:pt x="35817" y="16136"/>
                  </a:cubicBezTo>
                  <a:lnTo>
                    <a:pt x="35817" y="16131"/>
                  </a:lnTo>
                  <a:cubicBezTo>
                    <a:pt x="35804" y="16031"/>
                    <a:pt x="35790" y="15926"/>
                    <a:pt x="35781" y="15822"/>
                  </a:cubicBezTo>
                  <a:close/>
                  <a:moveTo>
                    <a:pt x="50875" y="27218"/>
                  </a:moveTo>
                  <a:lnTo>
                    <a:pt x="47132" y="27218"/>
                  </a:lnTo>
                  <a:cubicBezTo>
                    <a:pt x="41311" y="27218"/>
                    <a:pt x="36504" y="22825"/>
                    <a:pt x="35849" y="17182"/>
                  </a:cubicBezTo>
                  <a:cubicBezTo>
                    <a:pt x="36500" y="18728"/>
                    <a:pt x="38032" y="19819"/>
                    <a:pt x="39815" y="19819"/>
                  </a:cubicBezTo>
                  <a:lnTo>
                    <a:pt x="39824" y="19819"/>
                  </a:lnTo>
                  <a:lnTo>
                    <a:pt x="39828" y="19819"/>
                  </a:lnTo>
                  <a:lnTo>
                    <a:pt x="50875" y="19819"/>
                  </a:lnTo>
                  <a:close/>
                  <a:moveTo>
                    <a:pt x="32661" y="15590"/>
                  </a:moveTo>
                  <a:cubicBezTo>
                    <a:pt x="32661" y="19455"/>
                    <a:pt x="29551" y="22611"/>
                    <a:pt x="25699" y="22684"/>
                  </a:cubicBezTo>
                  <a:lnTo>
                    <a:pt x="25699" y="8491"/>
                  </a:lnTo>
                  <a:cubicBezTo>
                    <a:pt x="29551" y="8568"/>
                    <a:pt x="32661" y="11720"/>
                    <a:pt x="32661" y="15590"/>
                  </a:cubicBezTo>
                  <a:close/>
                  <a:moveTo>
                    <a:pt x="18473" y="15590"/>
                  </a:moveTo>
                  <a:cubicBezTo>
                    <a:pt x="18473" y="11720"/>
                    <a:pt x="21579" y="8568"/>
                    <a:pt x="25431" y="8491"/>
                  </a:cubicBezTo>
                  <a:lnTo>
                    <a:pt x="25431" y="22684"/>
                  </a:lnTo>
                  <a:cubicBezTo>
                    <a:pt x="21579" y="22611"/>
                    <a:pt x="18473" y="19455"/>
                    <a:pt x="18473" y="15590"/>
                  </a:cubicBezTo>
                  <a:close/>
                  <a:moveTo>
                    <a:pt x="25431" y="30920"/>
                  </a:moveTo>
                  <a:lnTo>
                    <a:pt x="260" y="30920"/>
                  </a:lnTo>
                  <a:lnTo>
                    <a:pt x="260" y="27477"/>
                  </a:lnTo>
                  <a:lnTo>
                    <a:pt x="4002" y="27477"/>
                  </a:lnTo>
                  <a:cubicBezTo>
                    <a:pt x="10410" y="27477"/>
                    <a:pt x="15621" y="22266"/>
                    <a:pt x="15621" y="15858"/>
                  </a:cubicBezTo>
                  <a:lnTo>
                    <a:pt x="15621" y="15499"/>
                  </a:lnTo>
                  <a:lnTo>
                    <a:pt x="15621" y="15481"/>
                  </a:lnTo>
                  <a:lnTo>
                    <a:pt x="15621" y="15140"/>
                  </a:lnTo>
                  <a:cubicBezTo>
                    <a:pt x="15621" y="8732"/>
                    <a:pt x="10410" y="3521"/>
                    <a:pt x="4002" y="3521"/>
                  </a:cubicBezTo>
                  <a:lnTo>
                    <a:pt x="260" y="3521"/>
                  </a:lnTo>
                  <a:lnTo>
                    <a:pt x="260" y="260"/>
                  </a:lnTo>
                  <a:lnTo>
                    <a:pt x="25431" y="260"/>
                  </a:lnTo>
                  <a:lnTo>
                    <a:pt x="25431" y="8232"/>
                  </a:lnTo>
                  <a:cubicBezTo>
                    <a:pt x="21433" y="8305"/>
                    <a:pt x="18204" y="11574"/>
                    <a:pt x="18204" y="15590"/>
                  </a:cubicBezTo>
                  <a:cubicBezTo>
                    <a:pt x="18204" y="19605"/>
                    <a:pt x="21433" y="22875"/>
                    <a:pt x="25431" y="22943"/>
                  </a:cubicBezTo>
                  <a:close/>
                  <a:moveTo>
                    <a:pt x="260" y="19819"/>
                  </a:moveTo>
                  <a:lnTo>
                    <a:pt x="11301" y="19819"/>
                  </a:lnTo>
                  <a:lnTo>
                    <a:pt x="11306" y="19819"/>
                  </a:lnTo>
                  <a:lnTo>
                    <a:pt x="11319" y="19819"/>
                  </a:lnTo>
                  <a:cubicBezTo>
                    <a:pt x="13102" y="19819"/>
                    <a:pt x="14635" y="18728"/>
                    <a:pt x="15285" y="17182"/>
                  </a:cubicBezTo>
                  <a:cubicBezTo>
                    <a:pt x="14630" y="22825"/>
                    <a:pt x="9819" y="27218"/>
                    <a:pt x="4002" y="27218"/>
                  </a:cubicBezTo>
                  <a:lnTo>
                    <a:pt x="260" y="27218"/>
                  </a:lnTo>
                  <a:close/>
                  <a:moveTo>
                    <a:pt x="260" y="11470"/>
                  </a:moveTo>
                  <a:lnTo>
                    <a:pt x="9978" y="11470"/>
                  </a:lnTo>
                  <a:lnTo>
                    <a:pt x="10037" y="11638"/>
                  </a:lnTo>
                  <a:cubicBezTo>
                    <a:pt x="10237" y="11574"/>
                    <a:pt x="10446" y="11524"/>
                    <a:pt x="10655" y="11488"/>
                  </a:cubicBezTo>
                  <a:lnTo>
                    <a:pt x="10651" y="11470"/>
                  </a:lnTo>
                  <a:lnTo>
                    <a:pt x="11188" y="11470"/>
                  </a:lnTo>
                  <a:lnTo>
                    <a:pt x="11188" y="19555"/>
                  </a:lnTo>
                  <a:cubicBezTo>
                    <a:pt x="11015" y="19551"/>
                    <a:pt x="10842" y="19537"/>
                    <a:pt x="10669" y="19510"/>
                  </a:cubicBezTo>
                  <a:lnTo>
                    <a:pt x="10665" y="19560"/>
                  </a:lnTo>
                  <a:lnTo>
                    <a:pt x="9987" y="19560"/>
                  </a:lnTo>
                  <a:lnTo>
                    <a:pt x="10051" y="19364"/>
                  </a:lnTo>
                  <a:cubicBezTo>
                    <a:pt x="9850" y="19296"/>
                    <a:pt x="9650" y="19214"/>
                    <a:pt x="9464" y="19119"/>
                  </a:cubicBezTo>
                  <a:lnTo>
                    <a:pt x="9346" y="19351"/>
                  </a:lnTo>
                  <a:cubicBezTo>
                    <a:pt x="9505" y="19428"/>
                    <a:pt x="9669" y="19496"/>
                    <a:pt x="9837" y="19560"/>
                  </a:cubicBezTo>
                  <a:lnTo>
                    <a:pt x="260" y="19560"/>
                  </a:lnTo>
                  <a:close/>
                  <a:moveTo>
                    <a:pt x="15317" y="16136"/>
                  </a:moveTo>
                  <a:cubicBezTo>
                    <a:pt x="15280" y="16345"/>
                    <a:pt x="15230" y="16554"/>
                    <a:pt x="15167" y="16754"/>
                  </a:cubicBezTo>
                  <a:lnTo>
                    <a:pt x="15167" y="16754"/>
                  </a:lnTo>
                  <a:cubicBezTo>
                    <a:pt x="15098" y="16954"/>
                    <a:pt x="15017" y="17154"/>
                    <a:pt x="14921" y="17341"/>
                  </a:cubicBezTo>
                  <a:lnTo>
                    <a:pt x="14926" y="17341"/>
                  </a:lnTo>
                  <a:cubicBezTo>
                    <a:pt x="14826" y="17532"/>
                    <a:pt x="14716" y="17714"/>
                    <a:pt x="14589" y="17886"/>
                  </a:cubicBezTo>
                  <a:lnTo>
                    <a:pt x="14589" y="17882"/>
                  </a:lnTo>
                  <a:cubicBezTo>
                    <a:pt x="14462" y="18055"/>
                    <a:pt x="14325" y="18218"/>
                    <a:pt x="14175" y="18369"/>
                  </a:cubicBezTo>
                  <a:lnTo>
                    <a:pt x="14175" y="18373"/>
                  </a:lnTo>
                  <a:cubicBezTo>
                    <a:pt x="14025" y="18523"/>
                    <a:pt x="13866" y="18660"/>
                    <a:pt x="13693" y="18787"/>
                  </a:cubicBezTo>
                  <a:lnTo>
                    <a:pt x="13689" y="18782"/>
                  </a:lnTo>
                  <a:cubicBezTo>
                    <a:pt x="13520" y="18910"/>
                    <a:pt x="13334" y="19019"/>
                    <a:pt x="13148" y="19114"/>
                  </a:cubicBezTo>
                  <a:lnTo>
                    <a:pt x="13148" y="19119"/>
                  </a:lnTo>
                  <a:cubicBezTo>
                    <a:pt x="12961" y="19214"/>
                    <a:pt x="12766" y="19296"/>
                    <a:pt x="12561" y="19364"/>
                  </a:cubicBezTo>
                  <a:lnTo>
                    <a:pt x="12561" y="19360"/>
                  </a:lnTo>
                  <a:cubicBezTo>
                    <a:pt x="12356" y="19428"/>
                    <a:pt x="12152" y="19478"/>
                    <a:pt x="11942" y="19510"/>
                  </a:cubicBezTo>
                  <a:lnTo>
                    <a:pt x="11942" y="19510"/>
                  </a:lnTo>
                  <a:cubicBezTo>
                    <a:pt x="11779" y="19537"/>
                    <a:pt x="11615" y="19551"/>
                    <a:pt x="11447" y="19555"/>
                  </a:cubicBezTo>
                  <a:lnTo>
                    <a:pt x="11447" y="11474"/>
                  </a:lnTo>
                  <a:cubicBezTo>
                    <a:pt x="13616" y="11543"/>
                    <a:pt x="15358" y="13321"/>
                    <a:pt x="15362" y="15504"/>
                  </a:cubicBezTo>
                  <a:cubicBezTo>
                    <a:pt x="15362" y="15608"/>
                    <a:pt x="15358" y="15713"/>
                    <a:pt x="15349" y="15813"/>
                  </a:cubicBezTo>
                  <a:cubicBezTo>
                    <a:pt x="15349" y="15817"/>
                    <a:pt x="15349" y="15817"/>
                    <a:pt x="15349" y="15822"/>
                  </a:cubicBezTo>
                  <a:cubicBezTo>
                    <a:pt x="15339" y="15926"/>
                    <a:pt x="15330" y="16031"/>
                    <a:pt x="15312" y="16131"/>
                  </a:cubicBezTo>
                  <a:close/>
                  <a:moveTo>
                    <a:pt x="260" y="3780"/>
                  </a:moveTo>
                  <a:lnTo>
                    <a:pt x="4002" y="3780"/>
                  </a:lnTo>
                  <a:cubicBezTo>
                    <a:pt x="9832" y="3780"/>
                    <a:pt x="14653" y="8195"/>
                    <a:pt x="15289" y="13862"/>
                  </a:cubicBezTo>
                  <a:cubicBezTo>
                    <a:pt x="15244" y="13748"/>
                    <a:pt x="15189" y="13639"/>
                    <a:pt x="15130" y="13530"/>
                  </a:cubicBezTo>
                  <a:lnTo>
                    <a:pt x="15144" y="13521"/>
                  </a:lnTo>
                  <a:cubicBezTo>
                    <a:pt x="15039" y="13321"/>
                    <a:pt x="14921" y="13130"/>
                    <a:pt x="14785" y="12948"/>
                  </a:cubicBezTo>
                  <a:lnTo>
                    <a:pt x="14776" y="12957"/>
                  </a:lnTo>
                  <a:cubicBezTo>
                    <a:pt x="14639" y="12775"/>
                    <a:pt x="14494" y="12607"/>
                    <a:pt x="14330" y="12448"/>
                  </a:cubicBezTo>
                  <a:lnTo>
                    <a:pt x="13816" y="12015"/>
                  </a:lnTo>
                  <a:cubicBezTo>
                    <a:pt x="13634" y="11884"/>
                    <a:pt x="13439" y="11765"/>
                    <a:pt x="13238" y="11665"/>
                  </a:cubicBezTo>
                  <a:lnTo>
                    <a:pt x="12615" y="11411"/>
                  </a:lnTo>
                  <a:cubicBezTo>
                    <a:pt x="12402" y="11347"/>
                    <a:pt x="12183" y="11292"/>
                    <a:pt x="11961" y="11261"/>
                  </a:cubicBezTo>
                  <a:lnTo>
                    <a:pt x="11292" y="11211"/>
                  </a:lnTo>
                  <a:lnTo>
                    <a:pt x="260" y="11211"/>
                  </a:lnTo>
                  <a:close/>
                  <a:moveTo>
                    <a:pt x="25690" y="1"/>
                  </a:moveTo>
                  <a:lnTo>
                    <a:pt x="25444" y="1"/>
                  </a:lnTo>
                  <a:lnTo>
                    <a:pt x="0" y="1"/>
                  </a:lnTo>
                  <a:lnTo>
                    <a:pt x="0" y="3521"/>
                  </a:lnTo>
                  <a:lnTo>
                    <a:pt x="0" y="3780"/>
                  </a:lnTo>
                  <a:lnTo>
                    <a:pt x="0" y="11211"/>
                  </a:lnTo>
                  <a:lnTo>
                    <a:pt x="0" y="11470"/>
                  </a:lnTo>
                  <a:lnTo>
                    <a:pt x="0" y="19560"/>
                  </a:lnTo>
                  <a:lnTo>
                    <a:pt x="0" y="19819"/>
                  </a:lnTo>
                  <a:lnTo>
                    <a:pt x="0" y="27218"/>
                  </a:lnTo>
                  <a:lnTo>
                    <a:pt x="0" y="27477"/>
                  </a:lnTo>
                  <a:lnTo>
                    <a:pt x="0" y="31179"/>
                  </a:lnTo>
                  <a:lnTo>
                    <a:pt x="25444" y="31179"/>
                  </a:lnTo>
                  <a:lnTo>
                    <a:pt x="25690" y="31179"/>
                  </a:lnTo>
                  <a:lnTo>
                    <a:pt x="51134" y="31179"/>
                  </a:lnTo>
                  <a:lnTo>
                    <a:pt x="51134" y="27477"/>
                  </a:lnTo>
                  <a:lnTo>
                    <a:pt x="51134" y="27218"/>
                  </a:lnTo>
                  <a:lnTo>
                    <a:pt x="51134" y="19819"/>
                  </a:lnTo>
                  <a:lnTo>
                    <a:pt x="51134" y="19560"/>
                  </a:lnTo>
                  <a:lnTo>
                    <a:pt x="51134" y="11470"/>
                  </a:lnTo>
                  <a:lnTo>
                    <a:pt x="51134" y="11211"/>
                  </a:lnTo>
                  <a:lnTo>
                    <a:pt x="51134" y="3780"/>
                  </a:lnTo>
                  <a:lnTo>
                    <a:pt x="51134" y="3521"/>
                  </a:lnTo>
                  <a:lnTo>
                    <a:pt x="511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52;p23">
              <a:extLst>
                <a:ext uri="{FF2B5EF4-FFF2-40B4-BE49-F238E27FC236}">
                  <a16:creationId xmlns:a16="http://schemas.microsoft.com/office/drawing/2014/main" id="{B0F17FAD-7760-42FA-AD97-56F5F8699885}"/>
                </a:ext>
              </a:extLst>
            </p:cNvPr>
            <p:cNvSpPr/>
            <p:nvPr/>
          </p:nvSpPr>
          <p:spPr>
            <a:xfrm>
              <a:off x="5493125" y="2689865"/>
              <a:ext cx="33532" cy="35950"/>
            </a:xfrm>
            <a:custGeom>
              <a:avLst/>
              <a:gdLst/>
              <a:ahLst/>
              <a:cxnLst/>
              <a:rect l="l" t="t" r="r" b="b"/>
              <a:pathLst>
                <a:path w="624" h="669" extrusionOk="0">
                  <a:moveTo>
                    <a:pt x="623" y="514"/>
                  </a:moveTo>
                  <a:cubicBezTo>
                    <a:pt x="491" y="332"/>
                    <a:pt x="346" y="159"/>
                    <a:pt x="187" y="0"/>
                  </a:cubicBezTo>
                  <a:lnTo>
                    <a:pt x="0" y="182"/>
                  </a:lnTo>
                  <a:cubicBezTo>
                    <a:pt x="150" y="332"/>
                    <a:pt x="291" y="496"/>
                    <a:pt x="414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53;p23">
              <a:extLst>
                <a:ext uri="{FF2B5EF4-FFF2-40B4-BE49-F238E27FC236}">
                  <a16:creationId xmlns:a16="http://schemas.microsoft.com/office/drawing/2014/main" id="{CF9531F2-5B2D-42AF-9E35-F1DA690F3034}"/>
                </a:ext>
              </a:extLst>
            </p:cNvPr>
            <p:cNvSpPr/>
            <p:nvPr/>
          </p:nvSpPr>
          <p:spPr>
            <a:xfrm>
              <a:off x="5554170" y="2817650"/>
              <a:ext cx="16444" cy="36488"/>
            </a:xfrm>
            <a:custGeom>
              <a:avLst/>
              <a:gdLst/>
              <a:ahLst/>
              <a:cxnLst/>
              <a:rect l="l" t="t" r="r" b="b"/>
              <a:pathLst>
                <a:path w="306" h="679" extrusionOk="0">
                  <a:moveTo>
                    <a:pt x="46" y="669"/>
                  </a:moveTo>
                  <a:lnTo>
                    <a:pt x="306" y="678"/>
                  </a:lnTo>
                  <a:lnTo>
                    <a:pt x="306" y="669"/>
                  </a:lnTo>
                  <a:cubicBezTo>
                    <a:pt x="306" y="446"/>
                    <a:pt x="287" y="219"/>
                    <a:pt x="256" y="0"/>
                  </a:cubicBezTo>
                  <a:lnTo>
                    <a:pt x="1" y="41"/>
                  </a:lnTo>
                  <a:cubicBezTo>
                    <a:pt x="33" y="246"/>
                    <a:pt x="46" y="460"/>
                    <a:pt x="46" y="6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54;p23">
              <a:extLst>
                <a:ext uri="{FF2B5EF4-FFF2-40B4-BE49-F238E27FC236}">
                  <a16:creationId xmlns:a16="http://schemas.microsoft.com/office/drawing/2014/main" id="{90E7DA28-DE1F-4A22-8DFD-9C05F983ECAC}"/>
                </a:ext>
              </a:extLst>
            </p:cNvPr>
            <p:cNvSpPr/>
            <p:nvPr/>
          </p:nvSpPr>
          <p:spPr>
            <a:xfrm>
              <a:off x="5533159" y="2748760"/>
              <a:ext cx="26493" cy="37885"/>
            </a:xfrm>
            <a:custGeom>
              <a:avLst/>
              <a:gdLst/>
              <a:ahLst/>
              <a:cxnLst/>
              <a:rect l="l" t="t" r="r" b="b"/>
              <a:pathLst>
                <a:path w="493" h="705" extrusionOk="0">
                  <a:moveTo>
                    <a:pt x="492" y="623"/>
                  </a:moveTo>
                  <a:cubicBezTo>
                    <a:pt x="419" y="409"/>
                    <a:pt x="333" y="200"/>
                    <a:pt x="233" y="0"/>
                  </a:cubicBezTo>
                  <a:lnTo>
                    <a:pt x="1" y="114"/>
                  </a:lnTo>
                  <a:cubicBezTo>
                    <a:pt x="96" y="305"/>
                    <a:pt x="178" y="505"/>
                    <a:pt x="242" y="7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5;p23">
              <a:extLst>
                <a:ext uri="{FF2B5EF4-FFF2-40B4-BE49-F238E27FC236}">
                  <a16:creationId xmlns:a16="http://schemas.microsoft.com/office/drawing/2014/main" id="{0B7FC13C-19F8-41FC-BE3C-13CE8786EBA1}"/>
                </a:ext>
              </a:extLst>
            </p:cNvPr>
            <p:cNvSpPr/>
            <p:nvPr/>
          </p:nvSpPr>
          <p:spPr>
            <a:xfrm>
              <a:off x="5466472" y="3008037"/>
              <a:ext cx="35950" cy="33532"/>
            </a:xfrm>
            <a:custGeom>
              <a:avLst/>
              <a:gdLst/>
              <a:ahLst/>
              <a:cxnLst/>
              <a:rect l="l" t="t" r="r" b="b"/>
              <a:pathLst>
                <a:path w="669" h="624" extrusionOk="0">
                  <a:moveTo>
                    <a:pt x="155" y="623"/>
                  </a:moveTo>
                  <a:cubicBezTo>
                    <a:pt x="337" y="491"/>
                    <a:pt x="510" y="341"/>
                    <a:pt x="669" y="182"/>
                  </a:cubicBezTo>
                  <a:lnTo>
                    <a:pt x="487" y="0"/>
                  </a:lnTo>
                  <a:cubicBezTo>
                    <a:pt x="337" y="150"/>
                    <a:pt x="173" y="291"/>
                    <a:pt x="0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56;p23">
              <a:extLst>
                <a:ext uri="{FF2B5EF4-FFF2-40B4-BE49-F238E27FC236}">
                  <a16:creationId xmlns:a16="http://schemas.microsoft.com/office/drawing/2014/main" id="{ADD3EA74-4BF3-4E8C-A2AA-FDC01F8F3E82}"/>
                </a:ext>
              </a:extLst>
            </p:cNvPr>
            <p:cNvSpPr/>
            <p:nvPr/>
          </p:nvSpPr>
          <p:spPr>
            <a:xfrm>
              <a:off x="5438099" y="2647091"/>
              <a:ext cx="37455" cy="30362"/>
            </a:xfrm>
            <a:custGeom>
              <a:avLst/>
              <a:gdLst/>
              <a:ahLst/>
              <a:cxnLst/>
              <a:rect l="l" t="t" r="r" b="b"/>
              <a:pathLst>
                <a:path w="697" h="565" extrusionOk="0">
                  <a:moveTo>
                    <a:pt x="697" y="355"/>
                  </a:moveTo>
                  <a:cubicBezTo>
                    <a:pt x="515" y="223"/>
                    <a:pt x="319" y="100"/>
                    <a:pt x="119" y="0"/>
                  </a:cubicBezTo>
                  <a:lnTo>
                    <a:pt x="1" y="228"/>
                  </a:lnTo>
                  <a:cubicBezTo>
                    <a:pt x="187" y="323"/>
                    <a:pt x="369" y="437"/>
                    <a:pt x="542" y="5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57;p23">
              <a:extLst>
                <a:ext uri="{FF2B5EF4-FFF2-40B4-BE49-F238E27FC236}">
                  <a16:creationId xmlns:a16="http://schemas.microsoft.com/office/drawing/2014/main" id="{7A236F31-04A5-4F5B-9BED-34868DE8BBBF}"/>
                </a:ext>
              </a:extLst>
            </p:cNvPr>
            <p:cNvSpPr/>
            <p:nvPr/>
          </p:nvSpPr>
          <p:spPr>
            <a:xfrm>
              <a:off x="5545895" y="2888044"/>
              <a:ext cx="21817" cy="37670"/>
            </a:xfrm>
            <a:custGeom>
              <a:avLst/>
              <a:gdLst/>
              <a:ahLst/>
              <a:cxnLst/>
              <a:rect l="l" t="t" r="r" b="b"/>
              <a:pathLst>
                <a:path w="406" h="701" extrusionOk="0">
                  <a:moveTo>
                    <a:pt x="0" y="619"/>
                  </a:moveTo>
                  <a:lnTo>
                    <a:pt x="246" y="701"/>
                  </a:lnTo>
                  <a:cubicBezTo>
                    <a:pt x="319" y="487"/>
                    <a:pt x="369" y="264"/>
                    <a:pt x="405" y="41"/>
                  </a:cubicBezTo>
                  <a:lnTo>
                    <a:pt x="150" y="0"/>
                  </a:lnTo>
                  <a:cubicBezTo>
                    <a:pt x="119" y="209"/>
                    <a:pt x="69" y="419"/>
                    <a:pt x="0" y="6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58;p23">
              <a:extLst>
                <a:ext uri="{FF2B5EF4-FFF2-40B4-BE49-F238E27FC236}">
                  <a16:creationId xmlns:a16="http://schemas.microsoft.com/office/drawing/2014/main" id="{DB3036C7-7533-4899-88B5-73B54E775BF6}"/>
                </a:ext>
              </a:extLst>
            </p:cNvPr>
            <p:cNvSpPr/>
            <p:nvPr/>
          </p:nvSpPr>
          <p:spPr>
            <a:xfrm>
              <a:off x="5514835" y="2953011"/>
              <a:ext cx="30362" cy="37240"/>
            </a:xfrm>
            <a:custGeom>
              <a:avLst/>
              <a:gdLst/>
              <a:ahLst/>
              <a:cxnLst/>
              <a:rect l="l" t="t" r="r" b="b"/>
              <a:pathLst>
                <a:path w="565" h="693" extrusionOk="0">
                  <a:moveTo>
                    <a:pt x="210" y="692"/>
                  </a:moveTo>
                  <a:cubicBezTo>
                    <a:pt x="342" y="510"/>
                    <a:pt x="460" y="319"/>
                    <a:pt x="565" y="119"/>
                  </a:cubicBezTo>
                  <a:lnTo>
                    <a:pt x="337" y="1"/>
                  </a:lnTo>
                  <a:cubicBezTo>
                    <a:pt x="237" y="187"/>
                    <a:pt x="128" y="369"/>
                    <a:pt x="1" y="5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59;p23">
              <a:extLst>
                <a:ext uri="{FF2B5EF4-FFF2-40B4-BE49-F238E27FC236}">
                  <a16:creationId xmlns:a16="http://schemas.microsoft.com/office/drawing/2014/main" id="{5B553B72-D179-44FC-8F56-8C810217CD96}"/>
                </a:ext>
              </a:extLst>
            </p:cNvPr>
            <p:cNvSpPr/>
            <p:nvPr/>
          </p:nvSpPr>
          <p:spPr>
            <a:xfrm>
              <a:off x="3008300" y="2691799"/>
              <a:ext cx="140846" cy="333119"/>
            </a:xfrm>
            <a:custGeom>
              <a:avLst/>
              <a:gdLst/>
              <a:ahLst/>
              <a:cxnLst/>
              <a:rect l="l" t="t" r="r" b="b"/>
              <a:pathLst>
                <a:path w="2621" h="6199" extrusionOk="0">
                  <a:moveTo>
                    <a:pt x="2620" y="5699"/>
                  </a:moveTo>
                  <a:cubicBezTo>
                    <a:pt x="2620" y="5976"/>
                    <a:pt x="2397" y="6199"/>
                    <a:pt x="2120" y="6199"/>
                  </a:cubicBezTo>
                  <a:lnTo>
                    <a:pt x="501" y="6199"/>
                  </a:lnTo>
                  <a:cubicBezTo>
                    <a:pt x="224" y="6199"/>
                    <a:pt x="1" y="5976"/>
                    <a:pt x="1" y="5699"/>
                  </a:cubicBezTo>
                  <a:lnTo>
                    <a:pt x="1" y="501"/>
                  </a:lnTo>
                  <a:cubicBezTo>
                    <a:pt x="1" y="228"/>
                    <a:pt x="224" y="0"/>
                    <a:pt x="501" y="0"/>
                  </a:cubicBezTo>
                  <a:lnTo>
                    <a:pt x="2120" y="0"/>
                  </a:lnTo>
                  <a:cubicBezTo>
                    <a:pt x="2397" y="0"/>
                    <a:pt x="2620" y="228"/>
                    <a:pt x="2620" y="501"/>
                  </a:cubicBezTo>
                  <a:close/>
                </a:path>
              </a:pathLst>
            </a:custGeom>
            <a:solidFill>
              <a:srgbClr val="25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60;p23">
              <a:extLst>
                <a:ext uri="{FF2B5EF4-FFF2-40B4-BE49-F238E27FC236}">
                  <a16:creationId xmlns:a16="http://schemas.microsoft.com/office/drawing/2014/main" id="{B99B59DE-DC49-4F9D-8548-3136E1412355}"/>
                </a:ext>
              </a:extLst>
            </p:cNvPr>
            <p:cNvSpPr/>
            <p:nvPr/>
          </p:nvSpPr>
          <p:spPr>
            <a:xfrm>
              <a:off x="3063058" y="2718452"/>
              <a:ext cx="226611" cy="278629"/>
            </a:xfrm>
            <a:custGeom>
              <a:avLst/>
              <a:gdLst/>
              <a:ahLst/>
              <a:cxnLst/>
              <a:rect l="l" t="t" r="r" b="b"/>
              <a:pathLst>
                <a:path w="4217" h="5185" extrusionOk="0">
                  <a:moveTo>
                    <a:pt x="4216" y="737"/>
                  </a:moveTo>
                  <a:lnTo>
                    <a:pt x="4216" y="0"/>
                  </a:lnTo>
                  <a:lnTo>
                    <a:pt x="1492" y="0"/>
                  </a:lnTo>
                  <a:lnTo>
                    <a:pt x="924" y="0"/>
                  </a:lnTo>
                  <a:lnTo>
                    <a:pt x="924" y="737"/>
                  </a:lnTo>
                  <a:lnTo>
                    <a:pt x="924" y="1756"/>
                  </a:lnTo>
                  <a:lnTo>
                    <a:pt x="1" y="1756"/>
                  </a:lnTo>
                  <a:lnTo>
                    <a:pt x="1" y="3424"/>
                  </a:lnTo>
                  <a:lnTo>
                    <a:pt x="924" y="3424"/>
                  </a:lnTo>
                  <a:lnTo>
                    <a:pt x="924" y="4448"/>
                  </a:lnTo>
                  <a:lnTo>
                    <a:pt x="924" y="5184"/>
                  </a:lnTo>
                  <a:lnTo>
                    <a:pt x="1492" y="5184"/>
                  </a:lnTo>
                  <a:lnTo>
                    <a:pt x="4216" y="5184"/>
                  </a:lnTo>
                  <a:lnTo>
                    <a:pt x="4216" y="4448"/>
                  </a:lnTo>
                  <a:lnTo>
                    <a:pt x="1492" y="4448"/>
                  </a:lnTo>
                  <a:lnTo>
                    <a:pt x="1492" y="737"/>
                  </a:lnTo>
                  <a:close/>
                </a:path>
              </a:pathLst>
            </a:custGeom>
            <a:solidFill>
              <a:srgbClr val="8F9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61;p23">
              <a:extLst>
                <a:ext uri="{FF2B5EF4-FFF2-40B4-BE49-F238E27FC236}">
                  <a16:creationId xmlns:a16="http://schemas.microsoft.com/office/drawing/2014/main" id="{D0C80834-176C-43FC-B1CB-25E450DB9F63}"/>
                </a:ext>
              </a:extLst>
            </p:cNvPr>
            <p:cNvSpPr/>
            <p:nvPr/>
          </p:nvSpPr>
          <p:spPr>
            <a:xfrm>
              <a:off x="3284935" y="2691799"/>
              <a:ext cx="35735" cy="333119"/>
            </a:xfrm>
            <a:custGeom>
              <a:avLst/>
              <a:gdLst/>
              <a:ahLst/>
              <a:cxnLst/>
              <a:rect l="l" t="t" r="r" b="b"/>
              <a:pathLst>
                <a:path w="665" h="6199" extrusionOk="0">
                  <a:moveTo>
                    <a:pt x="665" y="6199"/>
                  </a:moveTo>
                  <a:lnTo>
                    <a:pt x="1" y="6199"/>
                  </a:lnTo>
                  <a:lnTo>
                    <a:pt x="1" y="0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25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62;p23">
              <a:extLst>
                <a:ext uri="{FF2B5EF4-FFF2-40B4-BE49-F238E27FC236}">
                  <a16:creationId xmlns:a16="http://schemas.microsoft.com/office/drawing/2014/main" id="{ED0D9169-698B-4D3D-8BA4-FEFEB58000DB}"/>
                </a:ext>
              </a:extLst>
            </p:cNvPr>
            <p:cNvSpPr/>
            <p:nvPr/>
          </p:nvSpPr>
          <p:spPr>
            <a:xfrm>
              <a:off x="3320616" y="2779551"/>
              <a:ext cx="157935" cy="157881"/>
            </a:xfrm>
            <a:custGeom>
              <a:avLst/>
              <a:gdLst/>
              <a:ahLst/>
              <a:cxnLst/>
              <a:rect l="l" t="t" r="r" b="b"/>
              <a:pathLst>
                <a:path w="2939" h="2938" extrusionOk="0">
                  <a:moveTo>
                    <a:pt x="1470" y="2679"/>
                  </a:moveTo>
                  <a:cubicBezTo>
                    <a:pt x="801" y="2679"/>
                    <a:pt x="260" y="2137"/>
                    <a:pt x="260" y="1469"/>
                  </a:cubicBezTo>
                  <a:cubicBezTo>
                    <a:pt x="260" y="800"/>
                    <a:pt x="801" y="255"/>
                    <a:pt x="1470" y="255"/>
                  </a:cubicBezTo>
                  <a:cubicBezTo>
                    <a:pt x="2143" y="255"/>
                    <a:pt x="2684" y="800"/>
                    <a:pt x="2684" y="1469"/>
                  </a:cubicBezTo>
                  <a:cubicBezTo>
                    <a:pt x="2684" y="2137"/>
                    <a:pt x="2143" y="2679"/>
                    <a:pt x="1470" y="2679"/>
                  </a:cubicBezTo>
                  <a:close/>
                  <a:moveTo>
                    <a:pt x="1470" y="0"/>
                  </a:moveTo>
                  <a:cubicBezTo>
                    <a:pt x="660" y="0"/>
                    <a:pt x="1" y="655"/>
                    <a:pt x="1" y="1469"/>
                  </a:cubicBezTo>
                  <a:cubicBezTo>
                    <a:pt x="1" y="2278"/>
                    <a:pt x="660" y="2938"/>
                    <a:pt x="1470" y="2938"/>
                  </a:cubicBezTo>
                  <a:cubicBezTo>
                    <a:pt x="2284" y="2938"/>
                    <a:pt x="2938" y="2278"/>
                    <a:pt x="2938" y="1469"/>
                  </a:cubicBezTo>
                  <a:cubicBezTo>
                    <a:pt x="2938" y="655"/>
                    <a:pt x="2284" y="0"/>
                    <a:pt x="1470" y="0"/>
                  </a:cubicBezTo>
                  <a:close/>
                </a:path>
              </a:pathLst>
            </a:custGeom>
            <a:solidFill>
              <a:srgbClr val="FF9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63;p23">
              <a:extLst>
                <a:ext uri="{FF2B5EF4-FFF2-40B4-BE49-F238E27FC236}">
                  <a16:creationId xmlns:a16="http://schemas.microsoft.com/office/drawing/2014/main" id="{2DDC7A12-460D-4098-B7E3-466C2AB62485}"/>
                </a:ext>
              </a:extLst>
            </p:cNvPr>
            <p:cNvSpPr/>
            <p:nvPr/>
          </p:nvSpPr>
          <p:spPr>
            <a:xfrm>
              <a:off x="3334534" y="2793200"/>
              <a:ext cx="130313" cy="130313"/>
            </a:xfrm>
            <a:custGeom>
              <a:avLst/>
              <a:gdLst/>
              <a:ahLst/>
              <a:cxnLst/>
              <a:rect l="l" t="t" r="r" b="b"/>
              <a:pathLst>
                <a:path w="2425" h="2425" extrusionOk="0">
                  <a:moveTo>
                    <a:pt x="1211" y="2093"/>
                  </a:moveTo>
                  <a:cubicBezTo>
                    <a:pt x="729" y="2093"/>
                    <a:pt x="333" y="1697"/>
                    <a:pt x="333" y="1215"/>
                  </a:cubicBezTo>
                  <a:cubicBezTo>
                    <a:pt x="333" y="728"/>
                    <a:pt x="729" y="337"/>
                    <a:pt x="1211" y="337"/>
                  </a:cubicBezTo>
                  <a:cubicBezTo>
                    <a:pt x="1697" y="337"/>
                    <a:pt x="2093" y="728"/>
                    <a:pt x="2093" y="1215"/>
                  </a:cubicBezTo>
                  <a:cubicBezTo>
                    <a:pt x="2093" y="1697"/>
                    <a:pt x="1697" y="2093"/>
                    <a:pt x="1211" y="2093"/>
                  </a:cubicBezTo>
                  <a:close/>
                  <a:moveTo>
                    <a:pt x="1211" y="1"/>
                  </a:moveTo>
                  <a:cubicBezTo>
                    <a:pt x="542" y="1"/>
                    <a:pt x="1" y="546"/>
                    <a:pt x="1" y="1215"/>
                  </a:cubicBezTo>
                  <a:cubicBezTo>
                    <a:pt x="1" y="1883"/>
                    <a:pt x="542" y="2425"/>
                    <a:pt x="1211" y="2425"/>
                  </a:cubicBezTo>
                  <a:cubicBezTo>
                    <a:pt x="1884" y="2425"/>
                    <a:pt x="2425" y="1883"/>
                    <a:pt x="2425" y="1215"/>
                  </a:cubicBezTo>
                  <a:cubicBezTo>
                    <a:pt x="2425" y="546"/>
                    <a:pt x="1884" y="1"/>
                    <a:pt x="1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64;p23">
              <a:extLst>
                <a:ext uri="{FF2B5EF4-FFF2-40B4-BE49-F238E27FC236}">
                  <a16:creationId xmlns:a16="http://schemas.microsoft.com/office/drawing/2014/main" id="{51E80DA4-6F82-424E-B905-101C7BD61229}"/>
                </a:ext>
              </a:extLst>
            </p:cNvPr>
            <p:cNvSpPr/>
            <p:nvPr/>
          </p:nvSpPr>
          <p:spPr>
            <a:xfrm>
              <a:off x="5994540" y="2691799"/>
              <a:ext cx="140846" cy="333119"/>
            </a:xfrm>
            <a:custGeom>
              <a:avLst/>
              <a:gdLst/>
              <a:ahLst/>
              <a:cxnLst/>
              <a:rect l="l" t="t" r="r" b="b"/>
              <a:pathLst>
                <a:path w="2621" h="6199" extrusionOk="0">
                  <a:moveTo>
                    <a:pt x="1" y="5699"/>
                  </a:moveTo>
                  <a:cubicBezTo>
                    <a:pt x="1" y="5976"/>
                    <a:pt x="224" y="6199"/>
                    <a:pt x="501" y="6199"/>
                  </a:cubicBezTo>
                  <a:lnTo>
                    <a:pt x="2120" y="6199"/>
                  </a:lnTo>
                  <a:cubicBezTo>
                    <a:pt x="2393" y="6199"/>
                    <a:pt x="2620" y="5976"/>
                    <a:pt x="2620" y="5699"/>
                  </a:cubicBezTo>
                  <a:lnTo>
                    <a:pt x="2620" y="501"/>
                  </a:lnTo>
                  <a:cubicBezTo>
                    <a:pt x="2620" y="228"/>
                    <a:pt x="2393" y="0"/>
                    <a:pt x="2120" y="0"/>
                  </a:cubicBezTo>
                  <a:lnTo>
                    <a:pt x="501" y="0"/>
                  </a:lnTo>
                  <a:cubicBezTo>
                    <a:pt x="224" y="0"/>
                    <a:pt x="1" y="228"/>
                    <a:pt x="1" y="501"/>
                  </a:cubicBezTo>
                  <a:close/>
                </a:path>
              </a:pathLst>
            </a:custGeom>
            <a:solidFill>
              <a:srgbClr val="25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65;p23">
              <a:extLst>
                <a:ext uri="{FF2B5EF4-FFF2-40B4-BE49-F238E27FC236}">
                  <a16:creationId xmlns:a16="http://schemas.microsoft.com/office/drawing/2014/main" id="{6DCD814C-6786-474A-A19A-08EBA2DDE163}"/>
                </a:ext>
              </a:extLst>
            </p:cNvPr>
            <p:cNvSpPr/>
            <p:nvPr/>
          </p:nvSpPr>
          <p:spPr>
            <a:xfrm>
              <a:off x="5854019" y="2718452"/>
              <a:ext cx="226611" cy="278629"/>
            </a:xfrm>
            <a:custGeom>
              <a:avLst/>
              <a:gdLst/>
              <a:ahLst/>
              <a:cxnLst/>
              <a:rect l="l" t="t" r="r" b="b"/>
              <a:pathLst>
                <a:path w="4217" h="5185" extrusionOk="0">
                  <a:moveTo>
                    <a:pt x="1" y="737"/>
                  </a:moveTo>
                  <a:lnTo>
                    <a:pt x="1" y="0"/>
                  </a:lnTo>
                  <a:lnTo>
                    <a:pt x="2725" y="0"/>
                  </a:lnTo>
                  <a:lnTo>
                    <a:pt x="3293" y="0"/>
                  </a:lnTo>
                  <a:lnTo>
                    <a:pt x="3293" y="737"/>
                  </a:lnTo>
                  <a:lnTo>
                    <a:pt x="3293" y="1756"/>
                  </a:lnTo>
                  <a:lnTo>
                    <a:pt x="4217" y="1756"/>
                  </a:lnTo>
                  <a:lnTo>
                    <a:pt x="4217" y="3424"/>
                  </a:lnTo>
                  <a:lnTo>
                    <a:pt x="3293" y="3424"/>
                  </a:lnTo>
                  <a:lnTo>
                    <a:pt x="3293" y="4448"/>
                  </a:lnTo>
                  <a:lnTo>
                    <a:pt x="3293" y="5184"/>
                  </a:lnTo>
                  <a:lnTo>
                    <a:pt x="2725" y="5184"/>
                  </a:lnTo>
                  <a:lnTo>
                    <a:pt x="1" y="5184"/>
                  </a:lnTo>
                  <a:lnTo>
                    <a:pt x="1" y="4448"/>
                  </a:lnTo>
                  <a:lnTo>
                    <a:pt x="2725" y="4448"/>
                  </a:lnTo>
                  <a:lnTo>
                    <a:pt x="2725" y="737"/>
                  </a:lnTo>
                  <a:close/>
                </a:path>
              </a:pathLst>
            </a:custGeom>
            <a:solidFill>
              <a:srgbClr val="8F9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66;p23">
              <a:extLst>
                <a:ext uri="{FF2B5EF4-FFF2-40B4-BE49-F238E27FC236}">
                  <a16:creationId xmlns:a16="http://schemas.microsoft.com/office/drawing/2014/main" id="{D599D359-730C-41BB-9D15-B351797FBBA2}"/>
                </a:ext>
              </a:extLst>
            </p:cNvPr>
            <p:cNvSpPr/>
            <p:nvPr/>
          </p:nvSpPr>
          <p:spPr>
            <a:xfrm>
              <a:off x="5822745" y="2691799"/>
              <a:ext cx="36004" cy="333119"/>
            </a:xfrm>
            <a:custGeom>
              <a:avLst/>
              <a:gdLst/>
              <a:ahLst/>
              <a:cxnLst/>
              <a:rect l="l" t="t" r="r" b="b"/>
              <a:pathLst>
                <a:path w="670" h="6199" extrusionOk="0">
                  <a:moveTo>
                    <a:pt x="1" y="6199"/>
                  </a:moveTo>
                  <a:lnTo>
                    <a:pt x="669" y="6199"/>
                  </a:lnTo>
                  <a:lnTo>
                    <a:pt x="66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67;p23">
              <a:extLst>
                <a:ext uri="{FF2B5EF4-FFF2-40B4-BE49-F238E27FC236}">
                  <a16:creationId xmlns:a16="http://schemas.microsoft.com/office/drawing/2014/main" id="{AC1F2660-ABEC-48C6-A007-F1D2E136E2DE}"/>
                </a:ext>
              </a:extLst>
            </p:cNvPr>
            <p:cNvSpPr/>
            <p:nvPr/>
          </p:nvSpPr>
          <p:spPr>
            <a:xfrm>
              <a:off x="5664921" y="2779551"/>
              <a:ext cx="158149" cy="157881"/>
            </a:xfrm>
            <a:custGeom>
              <a:avLst/>
              <a:gdLst/>
              <a:ahLst/>
              <a:cxnLst/>
              <a:rect l="l" t="t" r="r" b="b"/>
              <a:pathLst>
                <a:path w="2943" h="2938" extrusionOk="0">
                  <a:moveTo>
                    <a:pt x="259" y="1469"/>
                  </a:moveTo>
                  <a:cubicBezTo>
                    <a:pt x="259" y="800"/>
                    <a:pt x="800" y="255"/>
                    <a:pt x="1469" y="255"/>
                  </a:cubicBezTo>
                  <a:cubicBezTo>
                    <a:pt x="2142" y="255"/>
                    <a:pt x="2683" y="800"/>
                    <a:pt x="2683" y="1469"/>
                  </a:cubicBezTo>
                  <a:cubicBezTo>
                    <a:pt x="2683" y="2137"/>
                    <a:pt x="2142" y="2679"/>
                    <a:pt x="1469" y="2679"/>
                  </a:cubicBezTo>
                  <a:cubicBezTo>
                    <a:pt x="800" y="2679"/>
                    <a:pt x="259" y="2137"/>
                    <a:pt x="259" y="1469"/>
                  </a:cubicBezTo>
                  <a:close/>
                  <a:moveTo>
                    <a:pt x="0" y="1469"/>
                  </a:moveTo>
                  <a:cubicBezTo>
                    <a:pt x="0" y="2278"/>
                    <a:pt x="659" y="2938"/>
                    <a:pt x="1469" y="2938"/>
                  </a:cubicBezTo>
                  <a:cubicBezTo>
                    <a:pt x="2283" y="2938"/>
                    <a:pt x="2942" y="2278"/>
                    <a:pt x="2942" y="1469"/>
                  </a:cubicBezTo>
                  <a:cubicBezTo>
                    <a:pt x="2942" y="655"/>
                    <a:pt x="2283" y="0"/>
                    <a:pt x="1469" y="0"/>
                  </a:cubicBezTo>
                  <a:cubicBezTo>
                    <a:pt x="659" y="0"/>
                    <a:pt x="0" y="655"/>
                    <a:pt x="0" y="1469"/>
                  </a:cubicBezTo>
                  <a:close/>
                </a:path>
              </a:pathLst>
            </a:custGeom>
            <a:solidFill>
              <a:srgbClr val="FF9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68;p23">
              <a:extLst>
                <a:ext uri="{FF2B5EF4-FFF2-40B4-BE49-F238E27FC236}">
                  <a16:creationId xmlns:a16="http://schemas.microsoft.com/office/drawing/2014/main" id="{43B9B5B7-AB9F-44C3-8312-ECB322E9828C}"/>
                </a:ext>
              </a:extLst>
            </p:cNvPr>
            <p:cNvSpPr/>
            <p:nvPr/>
          </p:nvSpPr>
          <p:spPr>
            <a:xfrm>
              <a:off x="5678838" y="2793200"/>
              <a:ext cx="130313" cy="130313"/>
            </a:xfrm>
            <a:custGeom>
              <a:avLst/>
              <a:gdLst/>
              <a:ahLst/>
              <a:cxnLst/>
              <a:rect l="l" t="t" r="r" b="b"/>
              <a:pathLst>
                <a:path w="2425" h="2425" extrusionOk="0">
                  <a:moveTo>
                    <a:pt x="332" y="1215"/>
                  </a:moveTo>
                  <a:cubicBezTo>
                    <a:pt x="332" y="728"/>
                    <a:pt x="728" y="337"/>
                    <a:pt x="1210" y="337"/>
                  </a:cubicBezTo>
                  <a:cubicBezTo>
                    <a:pt x="1697" y="337"/>
                    <a:pt x="2092" y="728"/>
                    <a:pt x="2092" y="1215"/>
                  </a:cubicBezTo>
                  <a:cubicBezTo>
                    <a:pt x="2092" y="1697"/>
                    <a:pt x="1697" y="2093"/>
                    <a:pt x="1210" y="2093"/>
                  </a:cubicBezTo>
                  <a:cubicBezTo>
                    <a:pt x="728" y="2093"/>
                    <a:pt x="332" y="1697"/>
                    <a:pt x="332" y="1215"/>
                  </a:cubicBezTo>
                  <a:close/>
                  <a:moveTo>
                    <a:pt x="0" y="1215"/>
                  </a:moveTo>
                  <a:cubicBezTo>
                    <a:pt x="0" y="1883"/>
                    <a:pt x="541" y="2425"/>
                    <a:pt x="1210" y="2425"/>
                  </a:cubicBezTo>
                  <a:cubicBezTo>
                    <a:pt x="1883" y="2425"/>
                    <a:pt x="2424" y="1883"/>
                    <a:pt x="2424" y="1215"/>
                  </a:cubicBezTo>
                  <a:cubicBezTo>
                    <a:pt x="2424" y="546"/>
                    <a:pt x="1883" y="1"/>
                    <a:pt x="1210" y="1"/>
                  </a:cubicBezTo>
                  <a:cubicBezTo>
                    <a:pt x="541" y="1"/>
                    <a:pt x="0" y="546"/>
                    <a:pt x="0" y="12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5101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352</Words>
  <Application>Microsoft Office PowerPoint</Application>
  <PresentationFormat>Custom</PresentationFormat>
  <Paragraphs>67</Paragraphs>
  <Slides>12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 Black</vt:lpstr>
      <vt:lpstr>Roboto Condensed Light</vt:lpstr>
      <vt:lpstr>Calibri</vt:lpstr>
      <vt:lpstr>Times New Roman</vt:lpstr>
      <vt:lpstr>Arial</vt:lpstr>
      <vt:lpstr>Francois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động: Bài thể dục phát triển chung</dc:title>
  <dc:creator>TPT</dc:creator>
  <cp:lastModifiedBy>Administrator</cp:lastModifiedBy>
  <cp:revision>52</cp:revision>
  <dcterms:created xsi:type="dcterms:W3CDTF">2006-08-16T00:00:00Z</dcterms:created>
  <dcterms:modified xsi:type="dcterms:W3CDTF">2026-01-11T13:21:37Z</dcterms:modified>
  <dc:identifier>DAFw9S8SJZ0</dc:identifier>
</cp:coreProperties>
</file>