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3028" y="52832"/>
            <a:ext cx="7020255" cy="11973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5940" y="3590035"/>
            <a:ext cx="817753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81" y="22352"/>
            <a:ext cx="8835237" cy="153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5108" y="1185579"/>
            <a:ext cx="7253782" cy="1602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54.jpg"/><Relationship Id="rId5" Type="http://schemas.openxmlformats.org/officeDocument/2006/relationships/image" Target="../media/image5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jpg"/><Relationship Id="rId24" Type="http://schemas.openxmlformats.org/officeDocument/2006/relationships/slide" Target="slide20.xml"/><Relationship Id="rId25" Type="http://schemas.openxmlformats.org/officeDocument/2006/relationships/slide" Target="slide21.xml"/><Relationship Id="rId26" Type="http://schemas.openxmlformats.org/officeDocument/2006/relationships/slide" Target="slide22.xml"/><Relationship Id="rId27" Type="http://schemas.openxmlformats.org/officeDocument/2006/relationships/slide" Target="slide2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hyperlink" Target="http://www.pinterest.es/" TargetMode="External"/><Relationship Id="rId6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Relationship Id="rId3" Type="http://schemas.openxmlformats.org/officeDocument/2006/relationships/image" Target="../media/image8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image" Target="../media/image86.jpg"/><Relationship Id="rId7" Type="http://schemas.openxmlformats.org/officeDocument/2006/relationships/image" Target="../media/image8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oogle.com.vn/url?sa=i&amp;rct=j&amp;q&amp;esrc=s&amp;source=images&amp;cd&amp;cad=rja&amp;uact=8&amp;ved=0ahUKEwjtj4iI2_nWAhVMs48KHTnuD5YQjRwIBw&amp;url=https%3A//www.mebetin.com/hat-ru-con/&amp;psig=AOvVaw1v3Ke8vROxwyfxbtrIfTb6&amp;ust=1508400221261050" TargetMode="External"/><Relationship Id="rId3" Type="http://schemas.openxmlformats.org/officeDocument/2006/relationships/image" Target="../media/image18.jpg"/><Relationship Id="rId4" Type="http://schemas.openxmlformats.org/officeDocument/2006/relationships/hyperlink" Target="http://www.google.com.vn/url?sa=i&amp;rct=j&amp;q&amp;esrc=s&amp;source=images&amp;cd&amp;cad=rja&amp;uact=8&amp;ved=0ahUKEwipnNTZ2_nWAhVLpo8KHdmNC4AQjRwIBw&amp;url=http%3A//www.baogialai.com.vn/channel/1624/200905/nho-anh-hung-nup-1708989/&amp;psig=AOvVaw18ZZ0hFOZcm4T7NaQ8svir&amp;ust=1508400422885927" TargetMode="External"/><Relationship Id="rId5" Type="http://schemas.openxmlformats.org/officeDocument/2006/relationships/image" Target="../media/image19.jpg"/><Relationship Id="rId6" Type="http://schemas.openxmlformats.org/officeDocument/2006/relationships/hyperlink" Target="http://www.google.com.vn/url?sa=i&amp;rct=j&amp;q&amp;esrc=s&amp;source=images&amp;cd&amp;cad=rja&amp;uact=8&amp;ved=0ahUKEwiN1amm2_nWAhVBr48KHdUHBw4QjRwIBw&amp;url=http%3A//www.vnchhiepdinhparis1973.com/SUB_HienPhap/HienPhap.shtml&amp;psig=AOvVaw08Rlg0RaTj7QwE94tJPgaZ&amp;ust=1508400326340744" TargetMode="External"/><Relationship Id="rId7" Type="http://schemas.openxmlformats.org/officeDocument/2006/relationships/image" Target="../media/image2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9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Relationship Id="rId3" Type="http://schemas.openxmlformats.org/officeDocument/2006/relationships/image" Target="../media/image92.jpg"/><Relationship Id="rId4" Type="http://schemas.openxmlformats.org/officeDocument/2006/relationships/image" Target="../media/image93.jpg"/><Relationship Id="rId5" Type="http://schemas.openxmlformats.org/officeDocument/2006/relationships/image" Target="../media/image94.jpg"/><Relationship Id="rId6" Type="http://schemas.openxmlformats.org/officeDocument/2006/relationships/image" Target="../media/image95.jpg"/><Relationship Id="rId7" Type="http://schemas.openxmlformats.org/officeDocument/2006/relationships/image" Target="../media/image96.jpg"/><Relationship Id="rId8" Type="http://schemas.openxmlformats.org/officeDocument/2006/relationships/image" Target="../media/image9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56.jpg"/><Relationship Id="rId5" Type="http://schemas.openxmlformats.org/officeDocument/2006/relationships/image" Target="../media/image9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Relationship Id="rId3" Type="http://schemas.openxmlformats.org/officeDocument/2006/relationships/image" Target="../media/image10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Relationship Id="rId3" Type="http://schemas.openxmlformats.org/officeDocument/2006/relationships/image" Target="../media/image10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.vn/url?sa=i&amp;rct=j&amp;q&amp;esrc=s&amp;source=images&amp;cd&amp;cad=rja&amp;uact=8&amp;ved=0ahUKEwiytfmy3fnWAhUDPo8KHduUBKMQjRwIBw&amp;url=http%3A//thuanan.net/bi-m%E1%BA%ADt-c%E1%BB%A7-hanh-tay-repost/&amp;psig=AOvVaw2NsICWacK_AAeOUrZgHGMw&amp;ust=1508400887718812" TargetMode="Externa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Relationship Id="rId3" Type="http://schemas.openxmlformats.org/officeDocument/2006/relationships/image" Target="../media/image110.jpg"/><Relationship Id="rId4" Type="http://schemas.openxmlformats.org/officeDocument/2006/relationships/hyperlink" Target="https://dantocmiennui.vn/54-dan-toc-viet-nam/nguoi-phu-la/120167.html" TargetMode="Externa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Relationship Id="rId3" Type="http://schemas.openxmlformats.org/officeDocument/2006/relationships/image" Target="../media/image111.jpg"/><Relationship Id="rId4" Type="http://schemas.openxmlformats.org/officeDocument/2006/relationships/image" Target="../media/image112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hyperlink" Target="https://www.google.com.vn/url?sa=i&amp;rct=j&amp;q&amp;esrc=s&amp;source=images&amp;cd&amp;cad=rja&amp;uact=8&amp;ved=0ahUKEwiDhdnz4PnWAhWKMY8KHeeTAt4QjRwIBw&amp;url=https%3A//www.slideshare.net/NguyenDuIT/game-show-ui-hnh-bt-ch&amp;psig=AOvVaw2RtoCf0v2GVD23APPGEf3x&amp;ust=1508401806674997" TargetMode="External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oogle.com.vn/url?sa=i&amp;rct=j&amp;q&amp;esrc=s&amp;source=images&amp;cd&amp;cad=rja&amp;uact=8&amp;ved=0ahUKEwinp9CH5fnWAhUHwI8KHYrGDAUQjRwIBw&amp;url=https%3A//www.ohay.tv/view/tu-hoat-hinh-cho-den-phien-ban-nguoi-that-cua-disney/tO0rJ&amp;psig=AOvVaw1JzJcuvmBBi3SBf1sWVexH&amp;ust=1508402941533561" TargetMode="External"/><Relationship Id="rId3" Type="http://schemas.openxmlformats.org/officeDocument/2006/relationships/image" Target="../media/image28.jpg"/><Relationship Id="rId4" Type="http://schemas.openxmlformats.org/officeDocument/2006/relationships/hyperlink" Target="http://www.google.com.vn/url?sa=i&amp;rct=j&amp;q&amp;esrc=s&amp;source=images&amp;cd&amp;cad=rja&amp;uact=8&amp;ved=0ahUKEwjywcen6fnWAhWBOo8KHa-zBfUQjRwIBw&amp;url=http%3A//anh135689999.violet.vn/entry/show/entry_id/10304657/cat_id/6253479&amp;psig=AOvVaw2dppI2VnbujcCfPV1ua4a8&amp;ust=1508403987777503" TargetMode="External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.vn/url?sa=i&amp;rct=j&amp;q&amp;esrc=s&amp;source=images&amp;cd&amp;cad=rja&amp;uact=8&amp;ved=0ahUKEwi4l8fZ9PnWAhUBwI8KHds4COUQjRwIBw&amp;url=http%3A//socnhi.com/hoa-si-nhi/doc-tin/151397/Hoc-ve-am-tra-cung-Soc-Nhi.html&amp;psig=AOvVaw1qtUoDb6JoO1tL3T-rPavV&amp;ust=1508407154150120" TargetMode="External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hyperlink" Target="http://www.google.com.vn/url?sa=i&amp;rct=j&amp;q&amp;esrc=s&amp;source=images&amp;cd&amp;cad=rja&amp;uact=8&amp;ved=0ahUKEwi11LbJnPrWAhULYo8KHfZkBywQjRwIBw&amp;url=http%3A//hanggiagoc.com.vn/pro/bo-trang-diem-chanel-cao-cap/&amp;psig=AOvVaw1ijmwGVaThtXHUfXdsuw2d&amp;ust=1508417719035625" TargetMode="External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hyperlink" Target="http://www.google.com.vn/url?sa=i&amp;rct=j&amp;q&amp;esrc=s&amp;source=images&amp;cd&amp;cad=rja&amp;uact=8&amp;ved=0ahUKEwiq2L78nPrWAhVLro8KHUyWClYQjRwIBw&amp;url=/url%3Fsa%3Di&amp;rct=j&amp;q&amp;esrc=s&amp;source=images&amp;cd&amp;ved&amp;url=https%3A//www.youtube.com/user/CasiTuanHungSACVIET&amp;psig=AOvVaw2VWas8D3ujNJA8iiISjx6f&amp;ust=1508417965144139&amp;psig=AOvVaw2VWas8D3ujNJA8iiISjx6f&amp;ust=1508417965144139" TargetMode="External"/><Relationship Id="rId9" Type="http://schemas.openxmlformats.org/officeDocument/2006/relationships/image" Target="../media/image41.jpg"/><Relationship Id="rId10" Type="http://schemas.openxmlformats.org/officeDocument/2006/relationships/image" Target="../media/image4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4320631"/>
              <a:ext cx="1371600" cy="782320"/>
            </a:xfrm>
            <a:custGeom>
              <a:avLst/>
              <a:gdLst/>
              <a:ahLst/>
              <a:cxnLst/>
              <a:rect l="l" t="t" r="r" b="b"/>
              <a:pathLst>
                <a:path w="1371600" h="782320">
                  <a:moveTo>
                    <a:pt x="0" y="0"/>
                  </a:moveTo>
                  <a:lnTo>
                    <a:pt x="0" y="780982"/>
                  </a:lnTo>
                  <a:lnTo>
                    <a:pt x="974623" y="781720"/>
                  </a:lnTo>
                  <a:lnTo>
                    <a:pt x="984288" y="780912"/>
                  </a:lnTo>
                  <a:lnTo>
                    <a:pt x="992197" y="778783"/>
                  </a:lnTo>
                  <a:lnTo>
                    <a:pt x="998347" y="775773"/>
                  </a:lnTo>
                  <a:lnTo>
                    <a:pt x="1002741" y="772322"/>
                  </a:lnTo>
                  <a:lnTo>
                    <a:pt x="1002741" y="767623"/>
                  </a:lnTo>
                  <a:lnTo>
                    <a:pt x="1007427" y="767623"/>
                  </a:lnTo>
                  <a:lnTo>
                    <a:pt x="1363980" y="411134"/>
                  </a:lnTo>
                  <a:lnTo>
                    <a:pt x="1369266" y="402564"/>
                  </a:lnTo>
                  <a:lnTo>
                    <a:pt x="1371028" y="391814"/>
                  </a:lnTo>
                  <a:lnTo>
                    <a:pt x="1369266" y="380184"/>
                  </a:lnTo>
                  <a:lnTo>
                    <a:pt x="1363980" y="368970"/>
                  </a:lnTo>
                  <a:lnTo>
                    <a:pt x="1007427" y="17180"/>
                  </a:lnTo>
                  <a:lnTo>
                    <a:pt x="1007427" y="12354"/>
                  </a:lnTo>
                  <a:lnTo>
                    <a:pt x="1002741" y="12354"/>
                  </a:lnTo>
                  <a:lnTo>
                    <a:pt x="998347" y="8977"/>
                  </a:lnTo>
                  <a:lnTo>
                    <a:pt x="992197" y="6004"/>
                  </a:lnTo>
                  <a:lnTo>
                    <a:pt x="984288" y="3889"/>
                  </a:lnTo>
                  <a:lnTo>
                    <a:pt x="974623" y="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196" y="5859778"/>
              <a:ext cx="829055" cy="998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" y="5422390"/>
              <a:ext cx="827532" cy="14157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884" y="4843271"/>
              <a:ext cx="829056" cy="1414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5416" y="1513332"/>
              <a:ext cx="5339333" cy="5317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1032" y="1488946"/>
              <a:ext cx="5338572" cy="53172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1735" y="858011"/>
              <a:ext cx="1427988" cy="14279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0979" y="858011"/>
              <a:ext cx="1427988" cy="14279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0" y="935736"/>
              <a:ext cx="1429511" cy="14279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5411" y="4463796"/>
              <a:ext cx="1427988" cy="15377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3011" y="2781300"/>
              <a:ext cx="1427988" cy="1429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3291" y="4572000"/>
              <a:ext cx="1429512" cy="1429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4625340"/>
              <a:ext cx="1429512" cy="13761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8355" y="4256532"/>
              <a:ext cx="1427988" cy="1429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872484"/>
              <a:ext cx="1030223" cy="14295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7020" y="5172455"/>
              <a:ext cx="1427987" cy="14279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1244" y="2078735"/>
              <a:ext cx="1429511" cy="14279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1476" y="3915155"/>
              <a:ext cx="1427988" cy="14828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7015" y="3360420"/>
              <a:ext cx="1429512" cy="14295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3808476"/>
              <a:ext cx="1429512" cy="14279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7627" y="2132076"/>
              <a:ext cx="1427988" cy="14279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0" y="4023359"/>
              <a:ext cx="1429512" cy="14279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0" y="3320796"/>
              <a:ext cx="1429512" cy="1429511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3000" y="2563367"/>
            <a:ext cx="1429512" cy="1429511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3225800" y="1741381"/>
            <a:ext cx="5258435" cy="14789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3600" b="1" i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dirty="0" sz="3600" spc="-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dirty="0" sz="3600" spc="-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dirty="0" sz="3600" spc="-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FF0000"/>
                </a:solidFill>
                <a:latin typeface="Times New Roman"/>
                <a:cs typeface="Times New Roman"/>
              </a:rPr>
              <a:t>với tiết </a:t>
            </a:r>
            <a:r>
              <a:rPr dirty="0" sz="3600" spc="-25" b="1" i="1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sz="3600">
              <a:latin typeface="Times New Roman"/>
              <a:cs typeface="Times New Roman"/>
            </a:endParaRPr>
          </a:p>
          <a:p>
            <a:pPr algn="ctr" marR="40640">
              <a:lnSpc>
                <a:spcPct val="100000"/>
              </a:lnSpc>
              <a:spcBef>
                <a:spcPts val="385"/>
              </a:spcBef>
            </a:pPr>
            <a:r>
              <a:rPr dirty="0" sz="5400" b="1" i="1">
                <a:solidFill>
                  <a:srgbClr val="C00000"/>
                </a:solidFill>
                <a:latin typeface="Times New Roman"/>
                <a:cs typeface="Times New Roman"/>
              </a:rPr>
              <a:t>MĨ</a:t>
            </a:r>
            <a:r>
              <a:rPr dirty="0" sz="5400" spc="-10" b="1" i="1">
                <a:solidFill>
                  <a:srgbClr val="C00000"/>
                </a:solidFill>
                <a:latin typeface="Times New Roman"/>
                <a:cs typeface="Times New Roman"/>
              </a:rPr>
              <a:t> THUẬT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181088" y="4750308"/>
            <a:ext cx="1812289" cy="2108200"/>
            <a:chOff x="7181088" y="4750308"/>
            <a:chExt cx="1812289" cy="210820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1088" y="5855207"/>
              <a:ext cx="833627" cy="1002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5720" y="5378194"/>
              <a:ext cx="943355" cy="14599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0832" y="4750308"/>
              <a:ext cx="812292" cy="1444752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6202679" y="92984"/>
            <a:ext cx="467995" cy="384175"/>
            <a:chOff x="6202679" y="92984"/>
            <a:chExt cx="467995" cy="384175"/>
          </a:xfrm>
        </p:grpSpPr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79" y="92984"/>
              <a:ext cx="467726" cy="38362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475222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93" y="49883"/>
                  </a:lnTo>
                  <a:lnTo>
                    <a:pt x="0" y="73636"/>
                  </a:lnTo>
                  <a:lnTo>
                    <a:pt x="32133" y="61759"/>
                  </a:lnTo>
                  <a:lnTo>
                    <a:pt x="37677" y="61760"/>
                  </a:lnTo>
                  <a:lnTo>
                    <a:pt x="66283" y="35630"/>
                  </a:lnTo>
                  <a:lnTo>
                    <a:pt x="32133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677" y="61760"/>
                  </a:moveTo>
                  <a:lnTo>
                    <a:pt x="32133" y="61759"/>
                  </a:lnTo>
                  <a:lnTo>
                    <a:pt x="32946" y="66081"/>
                  </a:lnTo>
                  <a:lnTo>
                    <a:pt x="37677" y="61760"/>
                  </a:lnTo>
                  <a:close/>
                </a:path>
                <a:path w="79375" h="73660">
                  <a:moveTo>
                    <a:pt x="39274" y="0"/>
                  </a:moveTo>
                  <a:lnTo>
                    <a:pt x="32133" y="35630"/>
                  </a:lnTo>
                  <a:lnTo>
                    <a:pt x="46415" y="35630"/>
                  </a:lnTo>
                  <a:lnTo>
                    <a:pt x="39274" y="0"/>
                  </a:lnTo>
                  <a:close/>
                </a:path>
                <a:path w="79375" h="73660">
                  <a:moveTo>
                    <a:pt x="78995" y="24019"/>
                  </a:moveTo>
                  <a:lnTo>
                    <a:pt x="46415" y="35630"/>
                  </a:lnTo>
                  <a:lnTo>
                    <a:pt x="66283" y="35630"/>
                  </a:lnTo>
                  <a:lnTo>
                    <a:pt x="78995" y="240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79" y="92984"/>
              <a:ext cx="467726" cy="38362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475222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93" y="49883"/>
                  </a:lnTo>
                  <a:lnTo>
                    <a:pt x="0" y="73636"/>
                  </a:lnTo>
                  <a:lnTo>
                    <a:pt x="32133" y="61759"/>
                  </a:lnTo>
                  <a:lnTo>
                    <a:pt x="37677" y="61760"/>
                  </a:lnTo>
                  <a:lnTo>
                    <a:pt x="66283" y="35630"/>
                  </a:lnTo>
                  <a:lnTo>
                    <a:pt x="32133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677" y="61760"/>
                  </a:moveTo>
                  <a:lnTo>
                    <a:pt x="32133" y="61759"/>
                  </a:lnTo>
                  <a:lnTo>
                    <a:pt x="32946" y="66081"/>
                  </a:lnTo>
                  <a:lnTo>
                    <a:pt x="37677" y="61760"/>
                  </a:lnTo>
                  <a:close/>
                </a:path>
                <a:path w="79375" h="73660">
                  <a:moveTo>
                    <a:pt x="39274" y="0"/>
                  </a:moveTo>
                  <a:lnTo>
                    <a:pt x="32133" y="35630"/>
                  </a:lnTo>
                  <a:lnTo>
                    <a:pt x="46415" y="35630"/>
                  </a:lnTo>
                  <a:lnTo>
                    <a:pt x="39274" y="0"/>
                  </a:lnTo>
                  <a:close/>
                </a:path>
                <a:path w="79375" h="73660">
                  <a:moveTo>
                    <a:pt x="78995" y="24019"/>
                  </a:moveTo>
                  <a:lnTo>
                    <a:pt x="46415" y="35630"/>
                  </a:lnTo>
                  <a:lnTo>
                    <a:pt x="66283" y="35630"/>
                  </a:lnTo>
                  <a:lnTo>
                    <a:pt x="78995" y="24019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4951476" y="172229"/>
            <a:ext cx="467995" cy="384810"/>
            <a:chOff x="4951476" y="172229"/>
            <a:chExt cx="467995" cy="384810"/>
          </a:xfrm>
        </p:grpSpPr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1476" y="172229"/>
              <a:ext cx="467726" cy="38463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5224019" y="40682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7676" y="61922"/>
                  </a:lnTo>
                  <a:lnTo>
                    <a:pt x="66282" y="35724"/>
                  </a:lnTo>
                  <a:lnTo>
                    <a:pt x="32133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676" y="61922"/>
                  </a:moveTo>
                  <a:lnTo>
                    <a:pt x="32133" y="61922"/>
                  </a:lnTo>
                  <a:lnTo>
                    <a:pt x="32945" y="66255"/>
                  </a:lnTo>
                  <a:lnTo>
                    <a:pt x="37676" y="61922"/>
                  </a:lnTo>
                  <a:close/>
                </a:path>
                <a:path w="79375" h="74295">
                  <a:moveTo>
                    <a:pt x="39274" y="0"/>
                  </a:moveTo>
                  <a:lnTo>
                    <a:pt x="32133" y="35724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  <a:path w="79375" h="74295">
                  <a:moveTo>
                    <a:pt x="78994" y="24082"/>
                  </a:moveTo>
                  <a:lnTo>
                    <a:pt x="46415" y="35724"/>
                  </a:lnTo>
                  <a:lnTo>
                    <a:pt x="66282" y="35724"/>
                  </a:lnTo>
                  <a:lnTo>
                    <a:pt x="78994" y="24082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1476" y="172229"/>
              <a:ext cx="467726" cy="384636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224019" y="40682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7676" y="61922"/>
                  </a:lnTo>
                  <a:lnTo>
                    <a:pt x="66282" y="35724"/>
                  </a:lnTo>
                  <a:lnTo>
                    <a:pt x="32133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676" y="61922"/>
                  </a:moveTo>
                  <a:lnTo>
                    <a:pt x="32133" y="61922"/>
                  </a:lnTo>
                  <a:lnTo>
                    <a:pt x="32945" y="66255"/>
                  </a:lnTo>
                  <a:lnTo>
                    <a:pt x="37676" y="61922"/>
                  </a:lnTo>
                  <a:close/>
                </a:path>
                <a:path w="79375" h="74295">
                  <a:moveTo>
                    <a:pt x="39274" y="0"/>
                  </a:moveTo>
                  <a:lnTo>
                    <a:pt x="32133" y="35724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  <a:path w="79375" h="74295">
                  <a:moveTo>
                    <a:pt x="78994" y="24082"/>
                  </a:moveTo>
                  <a:lnTo>
                    <a:pt x="46415" y="35724"/>
                  </a:lnTo>
                  <a:lnTo>
                    <a:pt x="66282" y="35724"/>
                  </a:lnTo>
                  <a:lnTo>
                    <a:pt x="78994" y="24082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4218432" y="126509"/>
            <a:ext cx="466725" cy="384810"/>
            <a:chOff x="4218432" y="126509"/>
            <a:chExt cx="466725" cy="384810"/>
          </a:xfrm>
        </p:grpSpPr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3396996" y="105173"/>
            <a:ext cx="624205" cy="570865"/>
            <a:chOff x="3396996" y="105173"/>
            <a:chExt cx="624205" cy="570865"/>
          </a:xfrm>
        </p:grpSpPr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2444495" y="105173"/>
            <a:ext cx="622300" cy="570865"/>
            <a:chOff x="2444495" y="105173"/>
            <a:chExt cx="622300" cy="570865"/>
          </a:xfrm>
        </p:grpSpPr>
        <p:pic>
          <p:nvPicPr>
            <p:cNvPr id="56" name="object 5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0" name="object 6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547" y="556259"/>
            <a:ext cx="1894332" cy="1894332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3843528" y="3375659"/>
            <a:ext cx="4075429" cy="2895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dirty="0" sz="1600" b="1">
                <a:solidFill>
                  <a:srgbClr val="974707"/>
                </a:solidFill>
                <a:latin typeface="Calibri"/>
                <a:cs typeface="Calibri"/>
              </a:rPr>
              <a:t>THÀNH</a:t>
            </a:r>
            <a:r>
              <a:rPr dirty="0" sz="1600" spc="-40" b="1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974707"/>
                </a:solidFill>
                <a:latin typeface="Calibri"/>
                <a:cs typeface="Calibri"/>
              </a:rPr>
              <a:t>VIÊN</a:t>
            </a:r>
            <a:r>
              <a:rPr dirty="0" sz="1600" spc="-45" b="1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974707"/>
                </a:solidFill>
                <a:latin typeface="Calibri"/>
                <a:cs typeface="Calibri"/>
              </a:rPr>
              <a:t>NHÓM:</a:t>
            </a:r>
            <a:endParaRPr sz="1600">
              <a:latin typeface="Calibri"/>
              <a:cs typeface="Calibri"/>
            </a:endParaRPr>
          </a:p>
          <a:p>
            <a:pPr marL="291465" indent="-198755">
              <a:lnSpc>
                <a:spcPct val="100000"/>
              </a:lnSpc>
              <a:buAutoNum type="arabicPeriod"/>
              <a:tabLst>
                <a:tab pos="291465" algn="l"/>
              </a:tabLst>
            </a:pP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NGUYỄN</a:t>
            </a:r>
            <a:r>
              <a:rPr dirty="0" sz="1600" spc="-2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dirty="0" sz="1600" spc="-35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512BD"/>
                </a:solidFill>
                <a:latin typeface="Calibri"/>
                <a:cs typeface="Calibri"/>
              </a:rPr>
              <a:t>PHƯƠNG</a:t>
            </a:r>
            <a:r>
              <a:rPr dirty="0" sz="1600" spc="-35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2512BD"/>
                </a:solidFill>
                <a:latin typeface="Calibri"/>
                <a:cs typeface="Calibri"/>
              </a:rPr>
              <a:t>LAN</a:t>
            </a:r>
            <a:endParaRPr sz="1600">
              <a:latin typeface="Calibri"/>
              <a:cs typeface="Calibri"/>
            </a:endParaRPr>
          </a:p>
          <a:p>
            <a:pPr marL="291465" indent="-198755">
              <a:lnSpc>
                <a:spcPct val="100000"/>
              </a:lnSpc>
              <a:buAutoNum type="arabicPeriod"/>
              <a:tabLst>
                <a:tab pos="291465" algn="l"/>
              </a:tabLst>
            </a:pP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NGUYỄN</a:t>
            </a:r>
            <a:r>
              <a:rPr dirty="0" sz="1600" spc="-3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HỒNG</a:t>
            </a:r>
            <a:r>
              <a:rPr dirty="0" sz="1600" spc="-3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2512BD"/>
                </a:solidFill>
                <a:latin typeface="Calibri"/>
                <a:cs typeface="Calibri"/>
              </a:rPr>
              <a:t>THẮM</a:t>
            </a:r>
            <a:endParaRPr sz="1600">
              <a:latin typeface="Calibri"/>
              <a:cs typeface="Calibri"/>
            </a:endParaRPr>
          </a:p>
          <a:p>
            <a:pPr marL="291465" indent="-198755">
              <a:lnSpc>
                <a:spcPct val="100000"/>
              </a:lnSpc>
              <a:buAutoNum type="arabicPeriod"/>
              <a:tabLst>
                <a:tab pos="291465" algn="l"/>
              </a:tabLst>
            </a:pPr>
            <a:r>
              <a:rPr dirty="0" sz="1600" spc="-10">
                <a:solidFill>
                  <a:srgbClr val="2512BD"/>
                </a:solidFill>
                <a:latin typeface="Calibri"/>
                <a:cs typeface="Calibri"/>
              </a:rPr>
              <a:t>LƯƠNG</a:t>
            </a:r>
            <a:r>
              <a:rPr dirty="0" sz="1600" spc="-45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dirty="0" sz="1600" spc="-6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THÚY</a:t>
            </a:r>
            <a:r>
              <a:rPr dirty="0" sz="1600" spc="-4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2512BD"/>
                </a:solidFill>
                <a:latin typeface="Calibri"/>
                <a:cs typeface="Calibri"/>
              </a:rPr>
              <a:t>VÂN</a:t>
            </a:r>
            <a:endParaRPr sz="1600">
              <a:latin typeface="Calibri"/>
              <a:cs typeface="Calibri"/>
            </a:endParaRPr>
          </a:p>
          <a:p>
            <a:pPr marL="291465" indent="-198755">
              <a:lnSpc>
                <a:spcPct val="100000"/>
              </a:lnSpc>
              <a:buAutoNum type="arabicPeriod"/>
              <a:tabLst>
                <a:tab pos="291465" algn="l"/>
              </a:tabLst>
            </a:pP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NGUYỄN</a:t>
            </a:r>
            <a:r>
              <a:rPr dirty="0" sz="1600" spc="-2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dirty="0" sz="1600" spc="-3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CẨM</a:t>
            </a:r>
            <a:r>
              <a:rPr dirty="0" sz="1600" spc="-4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512BD"/>
                </a:solidFill>
                <a:latin typeface="Calibri"/>
                <a:cs typeface="Calibri"/>
              </a:rPr>
              <a:t>NHUNG</a:t>
            </a:r>
            <a:endParaRPr sz="1600">
              <a:latin typeface="Calibri"/>
              <a:cs typeface="Calibri"/>
            </a:endParaRPr>
          </a:p>
          <a:p>
            <a:pPr marL="291465" indent="-198755">
              <a:lnSpc>
                <a:spcPct val="100000"/>
              </a:lnSpc>
              <a:buAutoNum type="arabicPeriod"/>
              <a:tabLst>
                <a:tab pos="291465" algn="l"/>
              </a:tabLst>
            </a:pP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TRẦN</a:t>
            </a:r>
            <a:r>
              <a:rPr dirty="0" sz="1600" spc="-3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THỊ</a:t>
            </a:r>
            <a:r>
              <a:rPr dirty="0" sz="1600" spc="-3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THU</a:t>
            </a:r>
            <a:r>
              <a:rPr dirty="0" sz="1600" spc="-4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512BD"/>
                </a:solidFill>
                <a:latin typeface="Calibri"/>
                <a:cs typeface="Calibri"/>
              </a:rPr>
              <a:t>HƯƠNG</a:t>
            </a:r>
            <a:endParaRPr sz="1600">
              <a:latin typeface="Calibri"/>
              <a:cs typeface="Calibri"/>
            </a:endParaRPr>
          </a:p>
          <a:p>
            <a:pPr marL="291465" indent="-1987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1465" algn="l"/>
              </a:tabLst>
            </a:pP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NGUYỄN</a:t>
            </a:r>
            <a:r>
              <a:rPr dirty="0" sz="1600" spc="-55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XUÂN</a:t>
            </a:r>
            <a:r>
              <a:rPr dirty="0" sz="1600" spc="-55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2512BD"/>
                </a:solidFill>
                <a:latin typeface="Calibri"/>
                <a:cs typeface="Calibri"/>
              </a:rPr>
              <a:t>PHÚ</a:t>
            </a:r>
            <a:endParaRPr sz="1600">
              <a:latin typeface="Calibri"/>
              <a:cs typeface="Calibri"/>
            </a:endParaRPr>
          </a:p>
          <a:p>
            <a:pPr marL="291465" indent="-198755">
              <a:lnSpc>
                <a:spcPct val="100000"/>
              </a:lnSpc>
              <a:buAutoNum type="arabicPeriod"/>
              <a:tabLst>
                <a:tab pos="291465" algn="l"/>
              </a:tabLst>
            </a:pP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ĐÀO</a:t>
            </a:r>
            <a:r>
              <a:rPr dirty="0" sz="1600" spc="-45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512BD"/>
                </a:solidFill>
                <a:latin typeface="Calibri"/>
                <a:cs typeface="Calibri"/>
              </a:rPr>
              <a:t>NHÃ</a:t>
            </a:r>
            <a:r>
              <a:rPr dirty="0" sz="1600" spc="-40">
                <a:solidFill>
                  <a:srgbClr val="2512B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512BD"/>
                </a:solidFill>
                <a:latin typeface="Calibri"/>
                <a:cs typeface="Calibri"/>
              </a:rPr>
              <a:t>PHƯƠNG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936495" y="302514"/>
            <a:ext cx="5329555" cy="1235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8185" marR="5080" indent="-14605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UỶ</a:t>
            </a:r>
            <a:r>
              <a:rPr dirty="0" sz="1800" spc="-15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BAN</a:t>
            </a:r>
            <a:r>
              <a:rPr dirty="0" sz="1800" spc="-10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NHÂN</a:t>
            </a:r>
            <a:r>
              <a:rPr dirty="0" sz="1800" spc="-5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DÂN</a:t>
            </a:r>
            <a:r>
              <a:rPr dirty="0" sz="1800" spc="-40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THÀNH</a:t>
            </a:r>
            <a:r>
              <a:rPr dirty="0" sz="1800" spc="-10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PHỐ</a:t>
            </a:r>
            <a:r>
              <a:rPr dirty="0" sz="1800" spc="-20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BIÊN</a:t>
            </a:r>
            <a:r>
              <a:rPr dirty="0" sz="1800" spc="-10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1F0E9D"/>
                </a:solidFill>
                <a:latin typeface="Times New Roman"/>
                <a:cs typeface="Times New Roman"/>
              </a:rPr>
              <a:t>HOÀ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NHÓM</a:t>
            </a:r>
            <a:r>
              <a:rPr dirty="0" sz="1800" spc="-45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0E9D"/>
                </a:solidFill>
                <a:latin typeface="Times New Roman"/>
                <a:cs typeface="Times New Roman"/>
              </a:rPr>
              <a:t>VƯƠN</a:t>
            </a:r>
            <a:r>
              <a:rPr dirty="0" sz="1800" spc="10" b="1">
                <a:solidFill>
                  <a:srgbClr val="1F0E9D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1F0E9D"/>
                </a:solidFill>
                <a:latin typeface="Times New Roman"/>
                <a:cs typeface="Times New Roman"/>
              </a:rPr>
              <a:t>XA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GDPT</a:t>
            </a:r>
            <a:r>
              <a:rPr dirty="0" sz="2400" spc="-5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2018 –</a:t>
            </a:r>
            <a:r>
              <a:rPr dirty="0" sz="2400" spc="-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MODULE </a:t>
            </a:r>
            <a:r>
              <a:rPr dirty="0" sz="2400" spc="-50" b="1">
                <a:solidFill>
                  <a:srgbClr val="974707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28575" y="0"/>
            <a:ext cx="9201150" cy="6282055"/>
            <a:chOff x="-28575" y="0"/>
            <a:chExt cx="9201150" cy="628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83436"/>
              <a:ext cx="8892539" cy="46984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8074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17347"/>
              <a:ext cx="9144000" cy="1440180"/>
            </a:xfrm>
            <a:custGeom>
              <a:avLst/>
              <a:gdLst/>
              <a:ahLst/>
              <a:cxnLst/>
              <a:rect l="l" t="t" r="r" b="b"/>
              <a:pathLst>
                <a:path w="9144000" h="1440180">
                  <a:moveTo>
                    <a:pt x="0" y="1440179"/>
                  </a:moveTo>
                  <a:lnTo>
                    <a:pt x="9144000" y="144017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0697" rIns="0" bIns="0" rtlCol="0" vert="horz">
            <a:spAutoFit/>
          </a:bodyPr>
          <a:lstStyle/>
          <a:p>
            <a:pPr marL="2108200" marR="5080" indent="-206756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0000"/>
                </a:solidFill>
              </a:rPr>
              <a:t>CHỦ ĐỀ:</a:t>
            </a:r>
            <a:r>
              <a:rPr dirty="0" sz="3600" spc="-5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MĨ</a:t>
            </a:r>
            <a:r>
              <a:rPr dirty="0" sz="3600" spc="-6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THUẬT</a:t>
            </a:r>
            <a:r>
              <a:rPr dirty="0" sz="3600" spc="-75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CỦA</a:t>
            </a:r>
            <a:r>
              <a:rPr dirty="0" sz="3600" spc="-20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CÁC</a:t>
            </a:r>
            <a:r>
              <a:rPr dirty="0" sz="3600" spc="-1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DÂN</a:t>
            </a:r>
            <a:r>
              <a:rPr dirty="0" sz="3600" spc="-70">
                <a:solidFill>
                  <a:srgbClr val="FF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TỘC </a:t>
            </a:r>
            <a:r>
              <a:rPr dirty="0" sz="3600">
                <a:solidFill>
                  <a:srgbClr val="FF0000"/>
                </a:solidFill>
              </a:rPr>
              <a:t>THIỂU</a:t>
            </a:r>
            <a:r>
              <a:rPr dirty="0" sz="3600" spc="-15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SỐ</a:t>
            </a:r>
            <a:r>
              <a:rPr dirty="0" sz="3600" spc="-8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FF0000"/>
                </a:solidFill>
              </a:rPr>
              <a:t>VIỆT</a:t>
            </a:r>
            <a:r>
              <a:rPr dirty="0" sz="3600" spc="-70">
                <a:solidFill>
                  <a:srgbClr val="FF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NAM</a:t>
            </a:r>
            <a:endParaRPr sz="3600"/>
          </a:p>
        </p:txBody>
      </p:sp>
      <p:sp>
        <p:nvSpPr>
          <p:cNvPr id="7" name="object 7" descr=""/>
          <p:cNvSpPr/>
          <p:nvPr/>
        </p:nvSpPr>
        <p:spPr>
          <a:xfrm>
            <a:off x="0" y="60198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9144000" y="0"/>
                </a:moveTo>
                <a:lnTo>
                  <a:pt x="0" y="0"/>
                </a:lnTo>
                <a:lnTo>
                  <a:pt x="0" y="838198"/>
                </a:lnTo>
                <a:lnTo>
                  <a:pt x="9144000" y="838198"/>
                </a:lnTo>
                <a:lnTo>
                  <a:pt x="9144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77874" y="5969597"/>
            <a:ext cx="6987540" cy="9042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BÀI</a:t>
            </a:r>
            <a:r>
              <a:rPr dirty="0" sz="2400" spc="-30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:</a:t>
            </a:r>
            <a:r>
              <a:rPr dirty="0" sz="2400" spc="-6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TẠO MẪU</a:t>
            </a:r>
            <a:r>
              <a:rPr dirty="0" sz="2400" spc="-20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NỀN</a:t>
            </a:r>
            <a:r>
              <a:rPr dirty="0" sz="2400" spc="-50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TRANG</a:t>
            </a:r>
            <a:r>
              <a:rPr dirty="0" sz="2400" spc="-3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TRÍ</a:t>
            </a:r>
            <a:r>
              <a:rPr dirty="0" sz="2400" spc="-40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VỚI</a:t>
            </a:r>
            <a:r>
              <a:rPr dirty="0" sz="2400" spc="-10" b="1">
                <a:solidFill>
                  <a:srgbClr val="974707"/>
                </a:solidFill>
                <a:latin typeface="Times New Roman"/>
                <a:cs typeface="Times New Roman"/>
              </a:rPr>
              <a:t> HỌA</a:t>
            </a:r>
            <a:r>
              <a:rPr dirty="0" sz="2400" spc="-18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974707"/>
                </a:solidFill>
                <a:latin typeface="Times New Roman"/>
                <a:cs typeface="Times New Roman"/>
              </a:rPr>
              <a:t>TIẾT</a:t>
            </a:r>
            <a:endParaRPr sz="2400">
              <a:latin typeface="Times New Roman"/>
              <a:cs typeface="Times New Roman"/>
            </a:endParaRPr>
          </a:p>
          <a:p>
            <a:pPr algn="ctr" marL="76835">
              <a:lnSpc>
                <a:spcPct val="100000"/>
              </a:lnSpc>
              <a:spcBef>
                <a:spcPts val="580"/>
              </a:spcBef>
            </a:pP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DÂN</a:t>
            </a:r>
            <a:r>
              <a:rPr dirty="0" sz="2400" spc="-4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TỘC</a:t>
            </a:r>
            <a:r>
              <a:rPr dirty="0" sz="2400" spc="-6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THIỂU</a:t>
            </a:r>
            <a:r>
              <a:rPr dirty="0" sz="2400" spc="-10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SỐ</a:t>
            </a:r>
            <a:r>
              <a:rPr dirty="0" sz="2400" spc="-60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74707"/>
                </a:solidFill>
                <a:latin typeface="Times New Roman"/>
                <a:cs typeface="Times New Roman"/>
              </a:rPr>
              <a:t>VIỆT</a:t>
            </a:r>
            <a:r>
              <a:rPr dirty="0" sz="2400" spc="-45" b="1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974707"/>
                </a:solidFill>
                <a:latin typeface="Times New Roman"/>
                <a:cs typeface="Times New Roman"/>
              </a:rPr>
              <a:t>NAM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817" y="172669"/>
            <a:ext cx="42830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00000"/>
                </a:solidFill>
              </a:rPr>
              <a:t>YÊU</a:t>
            </a:r>
            <a:r>
              <a:rPr dirty="0" sz="3600" spc="-10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CẦU</a:t>
            </a:r>
            <a:r>
              <a:rPr dirty="0" sz="3600" spc="-10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CẦN</a:t>
            </a:r>
            <a:r>
              <a:rPr dirty="0" sz="3600" spc="-10">
                <a:solidFill>
                  <a:srgbClr val="C00000"/>
                </a:solidFill>
              </a:rPr>
              <a:t> </a:t>
            </a:r>
            <a:r>
              <a:rPr dirty="0" sz="3600" spc="-25">
                <a:solidFill>
                  <a:srgbClr val="C00000"/>
                </a:solidFill>
              </a:rPr>
              <a:t>ĐẠT</a:t>
            </a:r>
            <a:endParaRPr sz="3600"/>
          </a:p>
        </p:txBody>
      </p:sp>
      <p:sp>
        <p:nvSpPr>
          <p:cNvPr id="3" name="object 3" descr=""/>
          <p:cNvSpPr/>
          <p:nvPr/>
        </p:nvSpPr>
        <p:spPr>
          <a:xfrm>
            <a:off x="1450086" y="1053846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72236" y="1062071"/>
            <a:ext cx="8433435" cy="5446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8125" indent="278765">
              <a:lnSpc>
                <a:spcPct val="120000"/>
              </a:lnSpc>
              <a:spcBef>
                <a:spcPts val="95"/>
              </a:spcBef>
              <a:buChar char="-"/>
              <a:tabLst>
                <a:tab pos="291465" algn="l"/>
              </a:tabLst>
            </a:pPr>
            <a:r>
              <a:rPr dirty="0" sz="3200">
                <a:latin typeface="Times New Roman"/>
                <a:cs typeface="Times New Roman"/>
              </a:rPr>
              <a:t>Nhận</a:t>
            </a:r>
            <a:r>
              <a:rPr dirty="0" sz="3200" spc="3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biết</a:t>
            </a:r>
            <a:r>
              <a:rPr dirty="0" sz="3200" spc="3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được</a:t>
            </a:r>
            <a:r>
              <a:rPr dirty="0" sz="3200" spc="3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cách</a:t>
            </a:r>
            <a:r>
              <a:rPr dirty="0" sz="3200" spc="3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sắp</a:t>
            </a:r>
            <a:r>
              <a:rPr dirty="0" sz="3200" spc="3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xếp</a:t>
            </a:r>
            <a:r>
              <a:rPr dirty="0" sz="3200" spc="3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hoạ</a:t>
            </a:r>
            <a:r>
              <a:rPr dirty="0" sz="3200" spc="3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tiết,</a:t>
            </a:r>
            <a:r>
              <a:rPr dirty="0" sz="3200" spc="3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màu</a:t>
            </a:r>
            <a:r>
              <a:rPr dirty="0" sz="3200" spc="33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sắc </a:t>
            </a:r>
            <a:r>
              <a:rPr dirty="0" sz="3200">
                <a:latin typeface="Times New Roman"/>
                <a:cs typeface="Times New Roman"/>
              </a:rPr>
              <a:t>trong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mẫu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vẽ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vải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của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dân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tộc thiểu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số.</a:t>
            </a:r>
            <a:endParaRPr sz="3200">
              <a:latin typeface="Times New Roman"/>
              <a:cs typeface="Times New Roman"/>
            </a:endParaRPr>
          </a:p>
          <a:p>
            <a:pPr marL="38735" marR="100330" indent="227965">
              <a:lnSpc>
                <a:spcPts val="4610"/>
              </a:lnSpc>
              <a:spcBef>
                <a:spcPts val="209"/>
              </a:spcBef>
              <a:buChar char="-"/>
              <a:tabLst>
                <a:tab pos="266700" algn="l"/>
              </a:tabLst>
            </a:pPr>
            <a:r>
              <a:rPr dirty="0" sz="3200">
                <a:latin typeface="Times New Roman"/>
                <a:cs typeface="Times New Roman"/>
              </a:rPr>
              <a:t>Tạo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được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khuôn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 với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hình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hoạ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tiết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dân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tộc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thiểu </a:t>
            </a:r>
            <a:r>
              <a:rPr dirty="0" sz="3200" spc="-25">
                <a:latin typeface="Times New Roman"/>
                <a:cs typeface="Times New Roman"/>
              </a:rPr>
              <a:t>số.</a:t>
            </a:r>
            <a:endParaRPr sz="3200">
              <a:latin typeface="Times New Roman"/>
              <a:cs typeface="Times New Roman"/>
            </a:endParaRPr>
          </a:p>
          <a:p>
            <a:pPr lvl="1" marL="426720" indent="-235585">
              <a:lnSpc>
                <a:spcPct val="100000"/>
              </a:lnSpc>
              <a:spcBef>
                <a:spcPts val="325"/>
              </a:spcBef>
              <a:buChar char="-"/>
              <a:tabLst>
                <a:tab pos="426720" algn="l"/>
              </a:tabLst>
            </a:pPr>
            <a:r>
              <a:rPr dirty="0" sz="3200">
                <a:latin typeface="Times New Roman"/>
                <a:cs typeface="Times New Roman"/>
              </a:rPr>
              <a:t>Sử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dụng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khuôn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để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 được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nền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trang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trí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theo</a:t>
            </a:r>
            <a:endParaRPr sz="320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latin typeface="Times New Roman"/>
                <a:cs typeface="Times New Roman"/>
              </a:rPr>
              <a:t>nguyên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lí lặp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lại.</a:t>
            </a:r>
            <a:endParaRPr sz="3200">
              <a:latin typeface="Times New Roman"/>
              <a:cs typeface="Times New Roman"/>
            </a:endParaRPr>
          </a:p>
          <a:p>
            <a:pPr lvl="1" marL="229870" marR="5080" indent="235585">
              <a:lnSpc>
                <a:spcPct val="120000"/>
              </a:lnSpc>
              <a:spcBef>
                <a:spcPts val="1435"/>
              </a:spcBef>
              <a:buChar char="-"/>
              <a:tabLst>
                <a:tab pos="465455" algn="l"/>
              </a:tabLst>
            </a:pPr>
            <a:r>
              <a:rPr dirty="0" sz="3200">
                <a:latin typeface="Times New Roman"/>
                <a:cs typeface="Times New Roman"/>
              </a:rPr>
              <a:t>Chia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sẻ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được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ý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tưởng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vận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dụng,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phát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huy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các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giá </a:t>
            </a:r>
            <a:r>
              <a:rPr dirty="0" sz="3200">
                <a:latin typeface="Times New Roman"/>
                <a:cs typeface="Times New Roman"/>
              </a:rPr>
              <a:t>trị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văn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hoá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nghệ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thuật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truyền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thống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của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dân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tộc </a:t>
            </a:r>
            <a:r>
              <a:rPr dirty="0" sz="3200">
                <a:latin typeface="Times New Roman"/>
                <a:cs typeface="Times New Roman"/>
              </a:rPr>
              <a:t>trong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học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tập</a:t>
            </a:r>
            <a:r>
              <a:rPr dirty="0" sz="3200" spc="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và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cuộc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sống.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07717" y="207721"/>
            <a:ext cx="460502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C00000"/>
                </a:solidFill>
                <a:latin typeface="Times New Roman"/>
                <a:cs typeface="Times New Roman"/>
              </a:rPr>
              <a:t>HOẠT</a:t>
            </a:r>
            <a:r>
              <a:rPr dirty="0" sz="3000" spc="-5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r>
              <a:rPr dirty="0" sz="30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00000"/>
                </a:solidFill>
                <a:latin typeface="Times New Roman"/>
                <a:cs typeface="Times New Roman"/>
              </a:rPr>
              <a:t>KHÁM</a:t>
            </a:r>
            <a:r>
              <a:rPr dirty="0" sz="3000" spc="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00" spc="-25" b="1">
                <a:solidFill>
                  <a:srgbClr val="C00000"/>
                </a:solidFill>
                <a:latin typeface="Times New Roman"/>
                <a:cs typeface="Times New Roman"/>
              </a:rPr>
              <a:t>PHÁ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4007" y="723900"/>
            <a:ext cx="9016365" cy="5466715"/>
            <a:chOff x="64007" y="723900"/>
            <a:chExt cx="9016365" cy="5466715"/>
          </a:xfrm>
        </p:grpSpPr>
        <p:sp>
          <p:nvSpPr>
            <p:cNvPr id="4" name="object 4" descr=""/>
            <p:cNvSpPr/>
            <p:nvPr/>
          </p:nvSpPr>
          <p:spPr>
            <a:xfrm>
              <a:off x="1475994" y="742950"/>
              <a:ext cx="6244590" cy="0"/>
            </a:xfrm>
            <a:custGeom>
              <a:avLst/>
              <a:gdLst/>
              <a:ahLst/>
              <a:cxnLst/>
              <a:rect l="l" t="t" r="r" b="b"/>
              <a:pathLst>
                <a:path w="6244590" h="0">
                  <a:moveTo>
                    <a:pt x="0" y="0"/>
                  </a:moveTo>
                  <a:lnTo>
                    <a:pt x="6244082" y="0"/>
                  </a:lnTo>
                </a:path>
              </a:pathLst>
            </a:custGeom>
            <a:ln w="3810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3" y="2735579"/>
              <a:ext cx="4300728" cy="34549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" y="2735579"/>
              <a:ext cx="4715256" cy="33543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98398" y="825753"/>
            <a:ext cx="8068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1.</a:t>
            </a:r>
            <a:r>
              <a:rPr dirty="0" sz="2400" spc="-20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QUAN</a:t>
            </a:r>
            <a:r>
              <a:rPr dirty="0" sz="2400" spc="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SÁT</a:t>
            </a:r>
            <a:r>
              <a:rPr dirty="0" sz="2400" spc="-3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–</a:t>
            </a:r>
            <a:r>
              <a:rPr dirty="0" sz="2400" spc="-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NHẬN</a:t>
            </a:r>
            <a:r>
              <a:rPr dirty="0" sz="2400" spc="-4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dirty="0" sz="2400" spc="-50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VỀ</a:t>
            </a:r>
            <a:r>
              <a:rPr dirty="0" sz="2400" spc="-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HÌNH</a:t>
            </a:r>
            <a:r>
              <a:rPr dirty="0" sz="2400" spc="-60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dirty="0" sz="2400" spc="-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KHUÔN</a:t>
            </a:r>
            <a:r>
              <a:rPr dirty="0" sz="2400" spc="-25" b="1">
                <a:solidFill>
                  <a:srgbClr val="2512BD"/>
                </a:solidFill>
                <a:latin typeface="Times New Roman"/>
                <a:cs typeface="Times New Roman"/>
              </a:rPr>
              <a:t> 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7295" y="1244041"/>
            <a:ext cx="592074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Char char="-"/>
              <a:tabLst>
                <a:tab pos="298450" algn="l"/>
              </a:tabLst>
            </a:pP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Nét,</a:t>
            </a:r>
            <a:r>
              <a:rPr dirty="0" sz="32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dirty="0" sz="3200" spc="-2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hoạ</a:t>
            </a:r>
            <a:r>
              <a:rPr dirty="0" sz="32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tiết</a:t>
            </a:r>
            <a:r>
              <a:rPr dirty="0" sz="3200" spc="-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trên</a:t>
            </a:r>
            <a:r>
              <a:rPr dirty="0" sz="32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khuôn</a:t>
            </a:r>
            <a:r>
              <a:rPr dirty="0" sz="3200" spc="-3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0">
                <a:solidFill>
                  <a:srgbClr val="000000"/>
                </a:solidFill>
                <a:latin typeface="Times New Roman"/>
                <a:cs typeface="Times New Roman"/>
              </a:rPr>
              <a:t>in.</a:t>
            </a:r>
            <a:endParaRPr sz="32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har char="-"/>
              <a:tabLst>
                <a:tab pos="298450" algn="l"/>
              </a:tabLst>
            </a:pP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Vật</a:t>
            </a:r>
            <a:r>
              <a:rPr dirty="0" sz="3200" spc="-2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liệu và</a:t>
            </a:r>
            <a:r>
              <a:rPr dirty="0" sz="3200" spc="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dirty="0" sz="3200" spc="-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dirty="0" sz="3200" spc="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0">
                <a:solidFill>
                  <a:srgbClr val="000000"/>
                </a:solidFill>
                <a:latin typeface="Times New Roman"/>
                <a:cs typeface="Times New Roman"/>
              </a:rPr>
              <a:t>thức khuôn</a:t>
            </a:r>
            <a:r>
              <a:rPr dirty="0" sz="3200" spc="-25" b="0">
                <a:solidFill>
                  <a:srgbClr val="000000"/>
                </a:solidFill>
                <a:latin typeface="Times New Roman"/>
                <a:cs typeface="Times New Roman"/>
              </a:rPr>
              <a:t> in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7717" y="207721"/>
            <a:ext cx="460502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C00000"/>
                </a:solidFill>
                <a:latin typeface="Times New Roman"/>
                <a:cs typeface="Times New Roman"/>
              </a:rPr>
              <a:t>HOẠT</a:t>
            </a:r>
            <a:r>
              <a:rPr dirty="0" sz="3000" spc="-5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r>
              <a:rPr dirty="0" sz="30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00000"/>
                </a:solidFill>
                <a:latin typeface="Times New Roman"/>
                <a:cs typeface="Times New Roman"/>
              </a:rPr>
              <a:t>KHÁM</a:t>
            </a:r>
            <a:r>
              <a:rPr dirty="0" sz="3000" spc="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00" spc="-25" b="1">
                <a:solidFill>
                  <a:srgbClr val="C00000"/>
                </a:solidFill>
                <a:latin typeface="Times New Roman"/>
                <a:cs typeface="Times New Roman"/>
              </a:rPr>
              <a:t>PHÁ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51459" y="723900"/>
            <a:ext cx="8263255" cy="5718175"/>
            <a:chOff x="251459" y="723900"/>
            <a:chExt cx="8263255" cy="5718175"/>
          </a:xfrm>
        </p:grpSpPr>
        <p:sp>
          <p:nvSpPr>
            <p:cNvPr id="4" name="object 4" descr=""/>
            <p:cNvSpPr/>
            <p:nvPr/>
          </p:nvSpPr>
          <p:spPr>
            <a:xfrm>
              <a:off x="1475993" y="742950"/>
              <a:ext cx="6244590" cy="0"/>
            </a:xfrm>
            <a:custGeom>
              <a:avLst/>
              <a:gdLst/>
              <a:ahLst/>
              <a:cxnLst/>
              <a:rect l="l" t="t" r="r" b="b"/>
              <a:pathLst>
                <a:path w="6244590" h="0">
                  <a:moveTo>
                    <a:pt x="0" y="0"/>
                  </a:moveTo>
                  <a:lnTo>
                    <a:pt x="6244082" y="0"/>
                  </a:lnTo>
                </a:path>
              </a:pathLst>
            </a:custGeom>
            <a:ln w="3810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330451"/>
              <a:ext cx="8263128" cy="511149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98398" y="825753"/>
            <a:ext cx="8068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1.</a:t>
            </a:r>
            <a:r>
              <a:rPr dirty="0" sz="2400" spc="-20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QUAN</a:t>
            </a:r>
            <a:r>
              <a:rPr dirty="0" sz="2400" spc="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SÁT</a:t>
            </a:r>
            <a:r>
              <a:rPr dirty="0" sz="2400" spc="-3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–</a:t>
            </a:r>
            <a:r>
              <a:rPr dirty="0" sz="2400" spc="-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NHẬN</a:t>
            </a:r>
            <a:r>
              <a:rPr dirty="0" sz="2400" spc="-4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dirty="0" sz="2400" spc="-50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VỀ</a:t>
            </a:r>
            <a:r>
              <a:rPr dirty="0" sz="2400" spc="-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HÌNH</a:t>
            </a:r>
            <a:r>
              <a:rPr dirty="0" sz="2400" spc="-60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dirty="0" sz="2400" spc="-5" b="1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512BD"/>
                </a:solidFill>
                <a:latin typeface="Times New Roman"/>
                <a:cs typeface="Times New Roman"/>
              </a:rPr>
              <a:t>KHUÔN</a:t>
            </a:r>
            <a:r>
              <a:rPr dirty="0" sz="2400" spc="-25" b="1">
                <a:solidFill>
                  <a:srgbClr val="2512BD"/>
                </a:solidFill>
                <a:latin typeface="Times New Roman"/>
                <a:cs typeface="Times New Roman"/>
              </a:rPr>
              <a:t> 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364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6FC0"/>
                </a:solidFill>
              </a:rPr>
              <a:t>TRÒ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CHƠI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KHÁM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PHÁ</a:t>
            </a:r>
            <a:r>
              <a:rPr dirty="0" sz="3200" spc="-3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MỘT</a:t>
            </a:r>
            <a:r>
              <a:rPr dirty="0" sz="3200" spc="-6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SỐ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HÌNH</a:t>
            </a:r>
            <a:r>
              <a:rPr dirty="0" sz="3200" spc="-70">
                <a:solidFill>
                  <a:srgbClr val="006FC0"/>
                </a:solidFill>
              </a:rPr>
              <a:t> </a:t>
            </a:r>
            <a:r>
              <a:rPr dirty="0" sz="3200" spc="-2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8" y="1309116"/>
            <a:ext cx="8935212" cy="29230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78509" y="4442205"/>
            <a:ext cx="27311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20" b="1">
                <a:solidFill>
                  <a:srgbClr val="FF0000"/>
                </a:solidFill>
                <a:latin typeface="Arial"/>
                <a:cs typeface="Arial"/>
              </a:rPr>
              <a:t>(Dân</a:t>
            </a:r>
            <a:r>
              <a:rPr dirty="0" sz="3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28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600" spc="-280" b="1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dirty="0" sz="3600" spc="-28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700" b="1">
                <a:solidFill>
                  <a:srgbClr val="FF0000"/>
                </a:solidFill>
                <a:latin typeface="Arial"/>
                <a:cs typeface="Arial"/>
              </a:rPr>
              <a:t>Ê</a:t>
            </a:r>
            <a:r>
              <a:rPr dirty="0" sz="3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170" b="1">
                <a:solidFill>
                  <a:srgbClr val="FF0000"/>
                </a:solidFill>
                <a:latin typeface="Arial"/>
                <a:cs typeface="Arial"/>
              </a:rPr>
              <a:t>Đê)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08853" y="4514215"/>
            <a:ext cx="3004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5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3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28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600" spc="-280" b="1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dirty="0" sz="3600" spc="-28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6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165" b="1">
                <a:solidFill>
                  <a:srgbClr val="FF0000"/>
                </a:solidFill>
                <a:latin typeface="Arial"/>
                <a:cs typeface="Arial"/>
              </a:rPr>
              <a:t>Gia</a:t>
            </a:r>
            <a:r>
              <a:rPr dirty="0" sz="36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600" spc="-295" b="1">
                <a:solidFill>
                  <a:srgbClr val="FF0000"/>
                </a:solidFill>
                <a:latin typeface="Arial"/>
                <a:cs typeface="Arial"/>
              </a:rPr>
              <a:t>Rai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364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6FC0"/>
                </a:solidFill>
              </a:rPr>
              <a:t>TRÒ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CHƠI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KHÁM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PHÁ</a:t>
            </a:r>
            <a:r>
              <a:rPr dirty="0" sz="3200" spc="-3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MỘT</a:t>
            </a:r>
            <a:r>
              <a:rPr dirty="0" sz="3200" spc="-6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SỐ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HÌNH</a:t>
            </a:r>
            <a:r>
              <a:rPr dirty="0" sz="3200" spc="-70">
                <a:solidFill>
                  <a:srgbClr val="006FC0"/>
                </a:solidFill>
              </a:rPr>
              <a:t> </a:t>
            </a:r>
            <a:r>
              <a:rPr dirty="0" sz="3200" spc="-2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310895" y="981455"/>
            <a:ext cx="8620125" cy="2813685"/>
            <a:chOff x="310895" y="981455"/>
            <a:chExt cx="8620125" cy="28136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981455"/>
              <a:ext cx="4287012" cy="28133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8" y="981455"/>
              <a:ext cx="4287012" cy="280720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194612" y="4157217"/>
            <a:ext cx="260413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25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32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200" spc="-250" b="1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90" b="1">
                <a:solidFill>
                  <a:srgbClr val="FF0000"/>
                </a:solidFill>
                <a:latin typeface="Arial"/>
                <a:cs typeface="Arial"/>
              </a:rPr>
              <a:t>Hà</a:t>
            </a: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00" b="1">
                <a:solidFill>
                  <a:srgbClr val="FF0000"/>
                </a:solidFill>
                <a:latin typeface="Arial"/>
                <a:cs typeface="Arial"/>
              </a:rPr>
              <a:t>Nhì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21934" y="4191380"/>
            <a:ext cx="27533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25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32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200" spc="-250" b="1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95" b="1">
                <a:solidFill>
                  <a:srgbClr val="FF0000"/>
                </a:solidFill>
                <a:latin typeface="Arial"/>
                <a:cs typeface="Arial"/>
              </a:rPr>
              <a:t>H’Mông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364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6FC0"/>
                </a:solidFill>
              </a:rPr>
              <a:t>TRÒ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CHƠI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KHÁM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PHÁ</a:t>
            </a:r>
            <a:r>
              <a:rPr dirty="0" sz="3200" spc="-3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MỘT</a:t>
            </a:r>
            <a:r>
              <a:rPr dirty="0" sz="3200" spc="-6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SỐ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HÌNH</a:t>
            </a:r>
            <a:r>
              <a:rPr dirty="0" sz="3200" spc="-70">
                <a:solidFill>
                  <a:srgbClr val="006FC0"/>
                </a:solidFill>
              </a:rPr>
              <a:t> </a:t>
            </a:r>
            <a:r>
              <a:rPr dirty="0" sz="3200" spc="-2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179831" y="1557527"/>
            <a:ext cx="8945880" cy="2987040"/>
            <a:chOff x="179831" y="1557527"/>
            <a:chExt cx="8945880" cy="29870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557527"/>
              <a:ext cx="4419600" cy="28788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1592579"/>
              <a:ext cx="4553711" cy="295198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34339" y="4670552"/>
            <a:ext cx="26714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28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tộc</a:t>
            </a:r>
            <a:r>
              <a:rPr dirty="0" sz="28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Mường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43854" y="4649470"/>
            <a:ext cx="234950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29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3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200" spc="-250" b="1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95" b="1">
                <a:solidFill>
                  <a:srgbClr val="FF0000"/>
                </a:solidFill>
                <a:latin typeface="Arial"/>
                <a:cs typeface="Arial"/>
              </a:rPr>
              <a:t>Nùng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364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6FC0"/>
                </a:solidFill>
              </a:rPr>
              <a:t>TRÒ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CHƠI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KHÁM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PHÁ</a:t>
            </a:r>
            <a:r>
              <a:rPr dirty="0" sz="3200" spc="-3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MỘT</a:t>
            </a:r>
            <a:r>
              <a:rPr dirty="0" sz="3200" spc="-6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SỐ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HÌNH</a:t>
            </a:r>
            <a:r>
              <a:rPr dirty="0" sz="3200" spc="-70">
                <a:solidFill>
                  <a:srgbClr val="006FC0"/>
                </a:solidFill>
              </a:rPr>
              <a:t> </a:t>
            </a:r>
            <a:r>
              <a:rPr dirty="0" sz="3200" spc="-2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grpSp>
        <p:nvGrpSpPr>
          <p:cNvPr id="8" name="object 8" descr=""/>
          <p:cNvGrpSpPr/>
          <p:nvPr/>
        </p:nvGrpSpPr>
        <p:grpSpPr>
          <a:xfrm>
            <a:off x="251459" y="1303019"/>
            <a:ext cx="8813800" cy="2976880"/>
            <a:chOff x="251459" y="1303019"/>
            <a:chExt cx="8813800" cy="297688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303019"/>
              <a:ext cx="4463796" cy="293979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431" y="1341119"/>
              <a:ext cx="4465320" cy="293827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266571" y="4517263"/>
            <a:ext cx="215201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29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3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200" spc="-250" b="1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180" b="1">
                <a:solidFill>
                  <a:srgbClr val="FF0000"/>
                </a:solidFill>
                <a:latin typeface="Arial"/>
                <a:cs typeface="Arial"/>
              </a:rPr>
              <a:t>Thái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98972" y="4536185"/>
            <a:ext cx="24542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29" b="1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dirty="0" sz="32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3200" spc="-250" b="1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dirty="0" sz="3200" spc="-25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370" b="1">
                <a:solidFill>
                  <a:srgbClr val="FF0000"/>
                </a:solidFill>
                <a:latin typeface="Arial"/>
                <a:cs typeface="Arial"/>
              </a:rPr>
              <a:t>Ba</a:t>
            </a:r>
            <a:r>
              <a:rPr dirty="0" sz="3200" spc="-25" b="1">
                <a:solidFill>
                  <a:srgbClr val="FF0000"/>
                </a:solidFill>
                <a:latin typeface="Arial"/>
                <a:cs typeface="Arial"/>
              </a:rPr>
              <a:t> Na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9136379" cy="685799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3158" y="478663"/>
            <a:ext cx="7779384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dirty="0" sz="44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dirty="0" sz="44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0000"/>
                </a:solidFill>
                <a:latin typeface="Times New Roman"/>
                <a:cs typeface="Times New Roman"/>
              </a:rPr>
              <a:t>LẬT</a:t>
            </a:r>
            <a:r>
              <a:rPr dirty="0" sz="4400" spc="-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0000"/>
                </a:solidFill>
                <a:latin typeface="Times New Roman"/>
                <a:cs typeface="Times New Roman"/>
              </a:rPr>
              <a:t>MẢNH</a:t>
            </a:r>
            <a:r>
              <a:rPr dirty="0" sz="44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 spc="-20" b="1">
                <a:solidFill>
                  <a:srgbClr val="FF0000"/>
                </a:solidFill>
                <a:latin typeface="Times New Roman"/>
                <a:cs typeface="Times New Roman"/>
              </a:rPr>
              <a:t>GHÉP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1594230"/>
            <a:ext cx="63417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0">
                <a:solidFill>
                  <a:srgbClr val="000000"/>
                </a:solidFill>
                <a:latin typeface="Calibri"/>
                <a:cs typeface="Calibri"/>
              </a:rPr>
              <a:t>Trò</a:t>
            </a:r>
            <a:r>
              <a:rPr dirty="0" sz="48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0">
                <a:solidFill>
                  <a:srgbClr val="000000"/>
                </a:solidFill>
                <a:latin typeface="Calibri"/>
                <a:cs typeface="Calibri"/>
              </a:rPr>
              <a:t>chơi</a:t>
            </a:r>
            <a:r>
              <a:rPr dirty="0" sz="48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0">
                <a:solidFill>
                  <a:srgbClr val="000000"/>
                </a:solidFill>
                <a:latin typeface="Calibri"/>
                <a:cs typeface="Calibri"/>
              </a:rPr>
              <a:t>“Lật</a:t>
            </a:r>
            <a:r>
              <a:rPr dirty="0" sz="480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0">
                <a:solidFill>
                  <a:srgbClr val="000000"/>
                </a:solidFill>
                <a:latin typeface="Calibri"/>
                <a:cs typeface="Calibri"/>
              </a:rPr>
              <a:t>mảnh</a:t>
            </a:r>
            <a:r>
              <a:rPr dirty="0" sz="48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spc="-10" b="0">
                <a:solidFill>
                  <a:srgbClr val="000000"/>
                </a:solidFill>
                <a:latin typeface="Calibri"/>
                <a:cs typeface="Calibri"/>
              </a:rPr>
              <a:t>ghép”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5940" y="2462911"/>
            <a:ext cx="7748270" cy="337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Calibri"/>
                <a:cs typeface="Calibri"/>
              </a:rPr>
              <a:t>-</a:t>
            </a:r>
            <a:r>
              <a:rPr dirty="0" sz="4400" spc="290">
                <a:latin typeface="Calibri"/>
                <a:cs typeface="Calibri"/>
              </a:rPr>
              <a:t> </a:t>
            </a:r>
            <a:r>
              <a:rPr dirty="0" sz="4400" spc="-30">
                <a:latin typeface="Calibri"/>
                <a:cs typeface="Calibri"/>
              </a:rPr>
              <a:t>Trên</a:t>
            </a:r>
            <a:r>
              <a:rPr dirty="0" sz="4400" spc="-4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màn</a:t>
            </a:r>
            <a:r>
              <a:rPr dirty="0" sz="4400" spc="-3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hình</a:t>
            </a:r>
            <a:r>
              <a:rPr dirty="0" sz="4400" spc="-4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các</a:t>
            </a:r>
            <a:r>
              <a:rPr dirty="0" sz="4400" spc="-4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mảnh</a:t>
            </a:r>
            <a:r>
              <a:rPr dirty="0" sz="4400" spc="-35">
                <a:latin typeface="Calibri"/>
                <a:cs typeface="Calibri"/>
              </a:rPr>
              <a:t> </a:t>
            </a:r>
            <a:r>
              <a:rPr dirty="0" sz="4400" spc="-20">
                <a:latin typeface="Calibri"/>
                <a:cs typeface="Calibri"/>
              </a:rPr>
              <a:t>ghép</a:t>
            </a:r>
            <a:endParaRPr sz="4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dirty="0" sz="4400">
                <a:latin typeface="Calibri"/>
                <a:cs typeface="Calibri"/>
              </a:rPr>
              <a:t>tương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ứng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với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các</a:t>
            </a:r>
            <a:r>
              <a:rPr dirty="0" sz="4400" spc="-1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câu</a:t>
            </a:r>
            <a:r>
              <a:rPr dirty="0" sz="4400" spc="-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hỏi,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HS</a:t>
            </a:r>
            <a:r>
              <a:rPr dirty="0" sz="4400" spc="-10">
                <a:latin typeface="Calibri"/>
                <a:cs typeface="Calibri"/>
              </a:rPr>
              <a:t> </a:t>
            </a:r>
            <a:r>
              <a:rPr dirty="0" sz="4400" spc="-25">
                <a:latin typeface="Calibri"/>
                <a:cs typeface="Calibri"/>
              </a:rPr>
              <a:t>sẽ </a:t>
            </a:r>
            <a:r>
              <a:rPr dirty="0" sz="4400">
                <a:latin typeface="Calibri"/>
                <a:cs typeface="Calibri"/>
              </a:rPr>
              <a:t>lần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lượt</a:t>
            </a:r>
            <a:r>
              <a:rPr dirty="0" sz="4400" spc="-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chọn mảnh</a:t>
            </a:r>
            <a:r>
              <a:rPr dirty="0" sz="4400" spc="-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ghép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và</a:t>
            </a:r>
            <a:r>
              <a:rPr dirty="0" sz="4400" spc="-15">
                <a:latin typeface="Calibri"/>
                <a:cs typeface="Calibri"/>
              </a:rPr>
              <a:t> </a:t>
            </a:r>
            <a:r>
              <a:rPr dirty="0" sz="4400" spc="-25">
                <a:latin typeface="Calibri"/>
                <a:cs typeface="Calibri"/>
              </a:rPr>
              <a:t>trả </a:t>
            </a:r>
            <a:r>
              <a:rPr dirty="0" sz="4400">
                <a:latin typeface="Calibri"/>
                <a:cs typeface="Calibri"/>
              </a:rPr>
              <a:t>lời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câu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hỏi.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 spc="-65">
                <a:latin typeface="Calibri"/>
                <a:cs typeface="Calibri"/>
              </a:rPr>
              <a:t>Trả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lời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đúng</a:t>
            </a:r>
            <a:r>
              <a:rPr dirty="0" sz="4400" spc="-4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sẽ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 spc="-20">
                <a:latin typeface="Calibri"/>
                <a:cs typeface="Calibri"/>
              </a:rPr>
              <a:t>được </a:t>
            </a:r>
            <a:r>
              <a:rPr dirty="0" sz="4400">
                <a:latin typeface="Calibri"/>
                <a:cs typeface="Calibri"/>
              </a:rPr>
              <a:t>lật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mảnh</a:t>
            </a:r>
            <a:r>
              <a:rPr dirty="0" sz="4400" spc="-15">
                <a:latin typeface="Calibri"/>
                <a:cs typeface="Calibri"/>
              </a:rPr>
              <a:t> </a:t>
            </a:r>
            <a:r>
              <a:rPr dirty="0" sz="4400" spc="-20">
                <a:latin typeface="Calibri"/>
                <a:cs typeface="Calibri"/>
              </a:rPr>
              <a:t>ghép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78052" y="222504"/>
            <a:ext cx="6334125" cy="1110615"/>
            <a:chOff x="1178052" y="222504"/>
            <a:chExt cx="6334125" cy="11106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052" y="800100"/>
              <a:ext cx="989837" cy="41376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255270"/>
              <a:ext cx="399795" cy="81152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905000" y="254635"/>
              <a:ext cx="400050" cy="812165"/>
            </a:xfrm>
            <a:custGeom>
              <a:avLst/>
              <a:gdLst/>
              <a:ahLst/>
              <a:cxnLst/>
              <a:rect l="l" t="t" r="r" b="b"/>
              <a:pathLst>
                <a:path w="400050" h="812165">
                  <a:moveTo>
                    <a:pt x="0" y="0"/>
                  </a:moveTo>
                  <a:lnTo>
                    <a:pt x="39050" y="0"/>
                  </a:lnTo>
                  <a:lnTo>
                    <a:pt x="78089" y="0"/>
                  </a:lnTo>
                  <a:lnTo>
                    <a:pt x="117103" y="0"/>
                  </a:lnTo>
                  <a:lnTo>
                    <a:pt x="156082" y="0"/>
                  </a:lnTo>
                  <a:lnTo>
                    <a:pt x="156082" y="50988"/>
                  </a:lnTo>
                  <a:lnTo>
                    <a:pt x="156082" y="611759"/>
                  </a:lnTo>
                  <a:lnTo>
                    <a:pt x="204837" y="611759"/>
                  </a:lnTo>
                  <a:lnTo>
                    <a:pt x="253574" y="611759"/>
                  </a:lnTo>
                  <a:lnTo>
                    <a:pt x="302304" y="611759"/>
                  </a:lnTo>
                  <a:lnTo>
                    <a:pt x="351041" y="611759"/>
                  </a:lnTo>
                  <a:lnTo>
                    <a:pt x="399795" y="611759"/>
                  </a:lnTo>
                  <a:lnTo>
                    <a:pt x="399795" y="661745"/>
                  </a:lnTo>
                  <a:lnTo>
                    <a:pt x="399795" y="711708"/>
                  </a:lnTo>
                  <a:lnTo>
                    <a:pt x="399795" y="761670"/>
                  </a:lnTo>
                  <a:lnTo>
                    <a:pt x="399795" y="811657"/>
                  </a:lnTo>
                  <a:lnTo>
                    <a:pt x="349831" y="811657"/>
                  </a:lnTo>
                  <a:lnTo>
                    <a:pt x="0" y="811657"/>
                  </a:lnTo>
                  <a:lnTo>
                    <a:pt x="0" y="760934"/>
                  </a:lnTo>
                  <a:lnTo>
                    <a:pt x="0" y="5072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1744" y="818387"/>
              <a:ext cx="752094" cy="4869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7938" y="288925"/>
              <a:ext cx="280834" cy="96227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6588" y="831595"/>
              <a:ext cx="123189" cy="1549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654" y="1106170"/>
              <a:ext cx="107695" cy="15113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347849" y="522097"/>
              <a:ext cx="281305" cy="556895"/>
            </a:xfrm>
            <a:custGeom>
              <a:avLst/>
              <a:gdLst/>
              <a:ahLst/>
              <a:cxnLst/>
              <a:rect l="l" t="t" r="r" b="b"/>
              <a:pathLst>
                <a:path w="281305" h="556894">
                  <a:moveTo>
                    <a:pt x="145161" y="0"/>
                  </a:moveTo>
                  <a:lnTo>
                    <a:pt x="193506" y="6322"/>
                  </a:lnTo>
                  <a:lnTo>
                    <a:pt x="230378" y="25717"/>
                  </a:lnTo>
                  <a:lnTo>
                    <a:pt x="256891" y="58800"/>
                  </a:lnTo>
                  <a:lnTo>
                    <a:pt x="273303" y="106806"/>
                  </a:lnTo>
                  <a:lnTo>
                    <a:pt x="279019" y="147383"/>
                  </a:lnTo>
                  <a:lnTo>
                    <a:pt x="280924" y="194817"/>
                  </a:lnTo>
                  <a:lnTo>
                    <a:pt x="280924" y="242279"/>
                  </a:lnTo>
                  <a:lnTo>
                    <a:pt x="280924" y="289741"/>
                  </a:lnTo>
                  <a:lnTo>
                    <a:pt x="280924" y="532256"/>
                  </a:lnTo>
                  <a:lnTo>
                    <a:pt x="279781" y="536320"/>
                  </a:lnTo>
                  <a:lnTo>
                    <a:pt x="277494" y="539241"/>
                  </a:lnTo>
                  <a:lnTo>
                    <a:pt x="275208" y="542163"/>
                  </a:lnTo>
                  <a:lnTo>
                    <a:pt x="271525" y="544322"/>
                  </a:lnTo>
                  <a:lnTo>
                    <a:pt x="266573" y="545591"/>
                  </a:lnTo>
                  <a:lnTo>
                    <a:pt x="261619" y="546862"/>
                  </a:lnTo>
                  <a:lnTo>
                    <a:pt x="254381" y="547497"/>
                  </a:lnTo>
                  <a:lnTo>
                    <a:pt x="244728" y="547497"/>
                  </a:lnTo>
                  <a:lnTo>
                    <a:pt x="234442" y="547497"/>
                  </a:lnTo>
                  <a:lnTo>
                    <a:pt x="226821" y="546862"/>
                  </a:lnTo>
                  <a:lnTo>
                    <a:pt x="222123" y="545591"/>
                  </a:lnTo>
                  <a:lnTo>
                    <a:pt x="217424" y="544322"/>
                  </a:lnTo>
                  <a:lnTo>
                    <a:pt x="214121" y="542163"/>
                  </a:lnTo>
                  <a:lnTo>
                    <a:pt x="212217" y="539241"/>
                  </a:lnTo>
                  <a:lnTo>
                    <a:pt x="210184" y="536320"/>
                  </a:lnTo>
                  <a:lnTo>
                    <a:pt x="209169" y="532256"/>
                  </a:lnTo>
                  <a:lnTo>
                    <a:pt x="209169" y="487679"/>
                  </a:lnTo>
                  <a:lnTo>
                    <a:pt x="199386" y="503156"/>
                  </a:lnTo>
                  <a:lnTo>
                    <a:pt x="165988" y="538606"/>
                  </a:lnTo>
                  <a:lnTo>
                    <a:pt x="126519" y="555751"/>
                  </a:lnTo>
                  <a:lnTo>
                    <a:pt x="112013" y="556894"/>
                  </a:lnTo>
                  <a:lnTo>
                    <a:pt x="100060" y="556254"/>
                  </a:lnTo>
                  <a:lnTo>
                    <a:pt x="57126" y="540972"/>
                  </a:lnTo>
                  <a:lnTo>
                    <a:pt x="24524" y="505541"/>
                  </a:lnTo>
                  <a:lnTo>
                    <a:pt x="8255" y="466089"/>
                  </a:lnTo>
                  <a:lnTo>
                    <a:pt x="521" y="415655"/>
                  </a:lnTo>
                  <a:lnTo>
                    <a:pt x="0" y="396366"/>
                  </a:lnTo>
                  <a:lnTo>
                    <a:pt x="664" y="375459"/>
                  </a:lnTo>
                  <a:lnTo>
                    <a:pt x="10540" y="321310"/>
                  </a:lnTo>
                  <a:lnTo>
                    <a:pt x="32097" y="279804"/>
                  </a:lnTo>
                  <a:lnTo>
                    <a:pt x="65293" y="250650"/>
                  </a:lnTo>
                  <a:lnTo>
                    <a:pt x="109872" y="233664"/>
                  </a:lnTo>
                  <a:lnTo>
                    <a:pt x="165862" y="228091"/>
                  </a:lnTo>
                  <a:lnTo>
                    <a:pt x="173313" y="228091"/>
                  </a:lnTo>
                  <a:lnTo>
                    <a:pt x="180800" y="228091"/>
                  </a:lnTo>
                  <a:lnTo>
                    <a:pt x="188311" y="228091"/>
                  </a:lnTo>
                  <a:lnTo>
                    <a:pt x="195833" y="228091"/>
                  </a:lnTo>
                  <a:lnTo>
                    <a:pt x="195833" y="220587"/>
                  </a:lnTo>
                  <a:lnTo>
                    <a:pt x="195833" y="213105"/>
                  </a:lnTo>
                  <a:lnTo>
                    <a:pt x="195833" y="205624"/>
                  </a:lnTo>
                  <a:lnTo>
                    <a:pt x="195833" y="198119"/>
                  </a:lnTo>
                  <a:lnTo>
                    <a:pt x="195645" y="186858"/>
                  </a:lnTo>
                  <a:lnTo>
                    <a:pt x="188991" y="141462"/>
                  </a:lnTo>
                  <a:lnTo>
                    <a:pt x="165226" y="111251"/>
                  </a:lnTo>
                  <a:lnTo>
                    <a:pt x="137540" y="105663"/>
                  </a:lnTo>
                  <a:lnTo>
                    <a:pt x="126970" y="106160"/>
                  </a:lnTo>
                  <a:lnTo>
                    <a:pt x="90493" y="117411"/>
                  </a:lnTo>
                  <a:lnTo>
                    <a:pt x="56562" y="139620"/>
                  </a:lnTo>
                  <a:lnTo>
                    <a:pt x="40893" y="152907"/>
                  </a:lnTo>
                  <a:lnTo>
                    <a:pt x="36068" y="155575"/>
                  </a:lnTo>
                  <a:lnTo>
                    <a:pt x="32384" y="155575"/>
                  </a:lnTo>
                  <a:lnTo>
                    <a:pt x="29844" y="155575"/>
                  </a:lnTo>
                  <a:lnTo>
                    <a:pt x="27686" y="154177"/>
                  </a:lnTo>
                  <a:lnTo>
                    <a:pt x="17271" y="115824"/>
                  </a:lnTo>
                  <a:lnTo>
                    <a:pt x="16890" y="108076"/>
                  </a:lnTo>
                  <a:lnTo>
                    <a:pt x="16890" y="99567"/>
                  </a:lnTo>
                  <a:lnTo>
                    <a:pt x="21970" y="59816"/>
                  </a:lnTo>
                  <a:lnTo>
                    <a:pt x="48373" y="31994"/>
                  </a:lnTo>
                  <a:lnTo>
                    <a:pt x="87296" y="11239"/>
                  </a:lnTo>
                  <a:lnTo>
                    <a:pt x="125079" y="1269"/>
                  </a:lnTo>
                  <a:lnTo>
                    <a:pt x="135042" y="313"/>
                  </a:lnTo>
                  <a:lnTo>
                    <a:pt x="145161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4425" y="282829"/>
              <a:ext cx="226059" cy="18999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1388" y="800100"/>
              <a:ext cx="906018" cy="41376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8336" y="255270"/>
              <a:ext cx="474599" cy="81152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688336" y="254635"/>
              <a:ext cx="474980" cy="812165"/>
            </a:xfrm>
            <a:custGeom>
              <a:avLst/>
              <a:gdLst/>
              <a:ahLst/>
              <a:cxnLst/>
              <a:rect l="l" t="t" r="r" b="b"/>
              <a:pathLst>
                <a:path w="474980" h="812165">
                  <a:moveTo>
                    <a:pt x="0" y="0"/>
                  </a:moveTo>
                  <a:lnTo>
                    <a:pt x="0" y="0"/>
                  </a:lnTo>
                  <a:lnTo>
                    <a:pt x="474599" y="0"/>
                  </a:lnTo>
                  <a:lnTo>
                    <a:pt x="474599" y="50101"/>
                  </a:lnTo>
                  <a:lnTo>
                    <a:pt x="474599" y="100203"/>
                  </a:lnTo>
                  <a:lnTo>
                    <a:pt x="474599" y="150304"/>
                  </a:lnTo>
                  <a:lnTo>
                    <a:pt x="474599" y="200406"/>
                  </a:lnTo>
                  <a:lnTo>
                    <a:pt x="434784" y="200406"/>
                  </a:lnTo>
                  <a:lnTo>
                    <a:pt x="394970" y="200406"/>
                  </a:lnTo>
                  <a:lnTo>
                    <a:pt x="355155" y="200406"/>
                  </a:lnTo>
                  <a:lnTo>
                    <a:pt x="315340" y="200406"/>
                  </a:lnTo>
                  <a:lnTo>
                    <a:pt x="315340" y="251335"/>
                  </a:lnTo>
                  <a:lnTo>
                    <a:pt x="315340" y="811657"/>
                  </a:lnTo>
                  <a:lnTo>
                    <a:pt x="276288" y="811657"/>
                  </a:lnTo>
                  <a:lnTo>
                    <a:pt x="237236" y="811657"/>
                  </a:lnTo>
                  <a:lnTo>
                    <a:pt x="198183" y="811657"/>
                  </a:lnTo>
                  <a:lnTo>
                    <a:pt x="159131" y="811657"/>
                  </a:lnTo>
                  <a:lnTo>
                    <a:pt x="159131" y="760727"/>
                  </a:lnTo>
                  <a:lnTo>
                    <a:pt x="159131" y="200406"/>
                  </a:lnTo>
                  <a:lnTo>
                    <a:pt x="119389" y="200406"/>
                  </a:lnTo>
                  <a:lnTo>
                    <a:pt x="79613" y="200406"/>
                  </a:lnTo>
                  <a:lnTo>
                    <a:pt x="39812" y="200406"/>
                  </a:lnTo>
                  <a:lnTo>
                    <a:pt x="0" y="200406"/>
                  </a:lnTo>
                  <a:lnTo>
                    <a:pt x="0" y="150304"/>
                  </a:lnTo>
                  <a:lnTo>
                    <a:pt x="0" y="100203"/>
                  </a:lnTo>
                  <a:lnTo>
                    <a:pt x="0" y="501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2552" y="905255"/>
              <a:ext cx="1052322" cy="30861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0877" y="465074"/>
              <a:ext cx="621157" cy="60121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460877" y="465074"/>
              <a:ext cx="621665" cy="601345"/>
            </a:xfrm>
            <a:custGeom>
              <a:avLst/>
              <a:gdLst/>
              <a:ahLst/>
              <a:cxnLst/>
              <a:rect l="l" t="t" r="r" b="b"/>
              <a:pathLst>
                <a:path w="621664" h="601344">
                  <a:moveTo>
                    <a:pt x="257683" y="0"/>
                  </a:moveTo>
                  <a:lnTo>
                    <a:pt x="296925" y="6207"/>
                  </a:lnTo>
                  <a:lnTo>
                    <a:pt x="339215" y="38873"/>
                  </a:lnTo>
                  <a:lnTo>
                    <a:pt x="360118" y="75934"/>
                  </a:lnTo>
                  <a:lnTo>
                    <a:pt x="368808" y="99060"/>
                  </a:lnTo>
                  <a:lnTo>
                    <a:pt x="385000" y="72582"/>
                  </a:lnTo>
                  <a:lnTo>
                    <a:pt x="415099" y="33391"/>
                  </a:lnTo>
                  <a:lnTo>
                    <a:pt x="459406" y="5159"/>
                  </a:lnTo>
                  <a:lnTo>
                    <a:pt x="496188" y="0"/>
                  </a:lnTo>
                  <a:lnTo>
                    <a:pt x="524001" y="3502"/>
                  </a:lnTo>
                  <a:lnTo>
                    <a:pt x="569912" y="31557"/>
                  </a:lnTo>
                  <a:lnTo>
                    <a:pt x="602511" y="88187"/>
                  </a:lnTo>
                  <a:lnTo>
                    <a:pt x="612870" y="128158"/>
                  </a:lnTo>
                  <a:lnTo>
                    <a:pt x="619085" y="176059"/>
                  </a:lnTo>
                  <a:lnTo>
                    <a:pt x="621157" y="231901"/>
                  </a:lnTo>
                  <a:lnTo>
                    <a:pt x="621157" y="284650"/>
                  </a:lnTo>
                  <a:lnTo>
                    <a:pt x="621157" y="337409"/>
                  </a:lnTo>
                  <a:lnTo>
                    <a:pt x="621157" y="601217"/>
                  </a:lnTo>
                  <a:lnTo>
                    <a:pt x="585989" y="601217"/>
                  </a:lnTo>
                  <a:lnTo>
                    <a:pt x="550799" y="601217"/>
                  </a:lnTo>
                  <a:lnTo>
                    <a:pt x="515608" y="601217"/>
                  </a:lnTo>
                  <a:lnTo>
                    <a:pt x="480440" y="601217"/>
                  </a:lnTo>
                  <a:lnTo>
                    <a:pt x="480440" y="553374"/>
                  </a:lnTo>
                  <a:lnTo>
                    <a:pt x="480440" y="266191"/>
                  </a:lnTo>
                  <a:lnTo>
                    <a:pt x="479845" y="247568"/>
                  </a:lnTo>
                  <a:lnTo>
                    <a:pt x="470915" y="207010"/>
                  </a:lnTo>
                  <a:lnTo>
                    <a:pt x="435863" y="176529"/>
                  </a:lnTo>
                  <a:lnTo>
                    <a:pt x="424078" y="178337"/>
                  </a:lnTo>
                  <a:lnTo>
                    <a:pt x="395986" y="205359"/>
                  </a:lnTo>
                  <a:lnTo>
                    <a:pt x="384667" y="242871"/>
                  </a:lnTo>
                  <a:lnTo>
                    <a:pt x="380873" y="297814"/>
                  </a:lnTo>
                  <a:lnTo>
                    <a:pt x="380873" y="348370"/>
                  </a:lnTo>
                  <a:lnTo>
                    <a:pt x="380873" y="398939"/>
                  </a:lnTo>
                  <a:lnTo>
                    <a:pt x="380873" y="449516"/>
                  </a:lnTo>
                  <a:lnTo>
                    <a:pt x="380873" y="500093"/>
                  </a:lnTo>
                  <a:lnTo>
                    <a:pt x="380873" y="550662"/>
                  </a:lnTo>
                  <a:lnTo>
                    <a:pt x="380873" y="601217"/>
                  </a:lnTo>
                  <a:lnTo>
                    <a:pt x="345725" y="601217"/>
                  </a:lnTo>
                  <a:lnTo>
                    <a:pt x="310578" y="601217"/>
                  </a:lnTo>
                  <a:lnTo>
                    <a:pt x="275431" y="601217"/>
                  </a:lnTo>
                  <a:lnTo>
                    <a:pt x="240284" y="601217"/>
                  </a:lnTo>
                  <a:lnTo>
                    <a:pt x="240284" y="547242"/>
                  </a:lnTo>
                  <a:lnTo>
                    <a:pt x="240284" y="277367"/>
                  </a:lnTo>
                  <a:lnTo>
                    <a:pt x="240115" y="259508"/>
                  </a:lnTo>
                  <a:lnTo>
                    <a:pt x="234817" y="214211"/>
                  </a:lnTo>
                  <a:lnTo>
                    <a:pt x="209867" y="178863"/>
                  </a:lnTo>
                  <a:lnTo>
                    <a:pt x="195961" y="175513"/>
                  </a:lnTo>
                  <a:lnTo>
                    <a:pt x="184409" y="177347"/>
                  </a:lnTo>
                  <a:lnTo>
                    <a:pt x="156210" y="204850"/>
                  </a:lnTo>
                  <a:lnTo>
                    <a:pt x="144557" y="243554"/>
                  </a:lnTo>
                  <a:lnTo>
                    <a:pt x="140715" y="301116"/>
                  </a:lnTo>
                  <a:lnTo>
                    <a:pt x="140715" y="351145"/>
                  </a:lnTo>
                  <a:lnTo>
                    <a:pt x="140715" y="401160"/>
                  </a:lnTo>
                  <a:lnTo>
                    <a:pt x="140715" y="451167"/>
                  </a:lnTo>
                  <a:lnTo>
                    <a:pt x="140715" y="501174"/>
                  </a:lnTo>
                  <a:lnTo>
                    <a:pt x="140715" y="551189"/>
                  </a:lnTo>
                  <a:lnTo>
                    <a:pt x="140715" y="601217"/>
                  </a:lnTo>
                  <a:lnTo>
                    <a:pt x="105495" y="601217"/>
                  </a:lnTo>
                  <a:lnTo>
                    <a:pt x="70310" y="601217"/>
                  </a:lnTo>
                  <a:lnTo>
                    <a:pt x="35149" y="601217"/>
                  </a:lnTo>
                  <a:lnTo>
                    <a:pt x="0" y="601217"/>
                  </a:lnTo>
                  <a:lnTo>
                    <a:pt x="0" y="552225"/>
                  </a:lnTo>
                  <a:lnTo>
                    <a:pt x="0" y="13208"/>
                  </a:lnTo>
                  <a:lnTo>
                    <a:pt x="32765" y="13208"/>
                  </a:lnTo>
                  <a:lnTo>
                    <a:pt x="65531" y="13208"/>
                  </a:lnTo>
                  <a:lnTo>
                    <a:pt x="98297" y="13208"/>
                  </a:lnTo>
                  <a:lnTo>
                    <a:pt x="131063" y="13208"/>
                  </a:lnTo>
                  <a:lnTo>
                    <a:pt x="131063" y="34659"/>
                  </a:lnTo>
                  <a:lnTo>
                    <a:pt x="131063" y="56134"/>
                  </a:lnTo>
                  <a:lnTo>
                    <a:pt x="131063" y="77608"/>
                  </a:lnTo>
                  <a:lnTo>
                    <a:pt x="131063" y="99060"/>
                  </a:lnTo>
                  <a:lnTo>
                    <a:pt x="145206" y="74130"/>
                  </a:lnTo>
                  <a:lnTo>
                    <a:pt x="173730" y="35891"/>
                  </a:lnTo>
                  <a:lnTo>
                    <a:pt x="219932" y="5635"/>
                  </a:lnTo>
                  <a:lnTo>
                    <a:pt x="238057" y="1406"/>
                  </a:lnTo>
                  <a:lnTo>
                    <a:pt x="257683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21963" y="787908"/>
              <a:ext cx="762762" cy="43205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7909" y="228600"/>
              <a:ext cx="280834" cy="85039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26559" y="831595"/>
              <a:ext cx="123063" cy="15494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147819" y="228600"/>
              <a:ext cx="281305" cy="850900"/>
            </a:xfrm>
            <a:custGeom>
              <a:avLst/>
              <a:gdLst/>
              <a:ahLst/>
              <a:cxnLst/>
              <a:rect l="l" t="t" r="r" b="b"/>
              <a:pathLst>
                <a:path w="281304" h="850900">
                  <a:moveTo>
                    <a:pt x="145033" y="293497"/>
                  </a:moveTo>
                  <a:lnTo>
                    <a:pt x="193486" y="299819"/>
                  </a:lnTo>
                  <a:lnTo>
                    <a:pt x="230330" y="319214"/>
                  </a:lnTo>
                  <a:lnTo>
                    <a:pt x="256891" y="352298"/>
                  </a:lnTo>
                  <a:lnTo>
                    <a:pt x="273303" y="400303"/>
                  </a:lnTo>
                  <a:lnTo>
                    <a:pt x="279018" y="440880"/>
                  </a:lnTo>
                  <a:lnTo>
                    <a:pt x="280924" y="488314"/>
                  </a:lnTo>
                  <a:lnTo>
                    <a:pt x="280924" y="535776"/>
                  </a:lnTo>
                  <a:lnTo>
                    <a:pt x="280924" y="583238"/>
                  </a:lnTo>
                  <a:lnTo>
                    <a:pt x="280924" y="825753"/>
                  </a:lnTo>
                  <a:lnTo>
                    <a:pt x="279780" y="829817"/>
                  </a:lnTo>
                  <a:lnTo>
                    <a:pt x="277494" y="832738"/>
                  </a:lnTo>
                  <a:lnTo>
                    <a:pt x="275081" y="835660"/>
                  </a:lnTo>
                  <a:lnTo>
                    <a:pt x="271525" y="837819"/>
                  </a:lnTo>
                  <a:lnTo>
                    <a:pt x="266572" y="839088"/>
                  </a:lnTo>
                  <a:lnTo>
                    <a:pt x="261619" y="840359"/>
                  </a:lnTo>
                  <a:lnTo>
                    <a:pt x="254380" y="840994"/>
                  </a:lnTo>
                  <a:lnTo>
                    <a:pt x="244728" y="840994"/>
                  </a:lnTo>
                  <a:lnTo>
                    <a:pt x="234314" y="840994"/>
                  </a:lnTo>
                  <a:lnTo>
                    <a:pt x="226821" y="840359"/>
                  </a:lnTo>
                  <a:lnTo>
                    <a:pt x="222122" y="839088"/>
                  </a:lnTo>
                  <a:lnTo>
                    <a:pt x="217424" y="837819"/>
                  </a:lnTo>
                  <a:lnTo>
                    <a:pt x="214121" y="835660"/>
                  </a:lnTo>
                  <a:lnTo>
                    <a:pt x="212089" y="832738"/>
                  </a:lnTo>
                  <a:lnTo>
                    <a:pt x="210184" y="829817"/>
                  </a:lnTo>
                  <a:lnTo>
                    <a:pt x="209168" y="825753"/>
                  </a:lnTo>
                  <a:lnTo>
                    <a:pt x="209168" y="820547"/>
                  </a:lnTo>
                  <a:lnTo>
                    <a:pt x="209168" y="810734"/>
                  </a:lnTo>
                  <a:lnTo>
                    <a:pt x="209168" y="800909"/>
                  </a:lnTo>
                  <a:lnTo>
                    <a:pt x="209168" y="791061"/>
                  </a:lnTo>
                  <a:lnTo>
                    <a:pt x="209168" y="781176"/>
                  </a:lnTo>
                  <a:lnTo>
                    <a:pt x="199386" y="796653"/>
                  </a:lnTo>
                  <a:lnTo>
                    <a:pt x="165988" y="832103"/>
                  </a:lnTo>
                  <a:lnTo>
                    <a:pt x="126519" y="849248"/>
                  </a:lnTo>
                  <a:lnTo>
                    <a:pt x="112013" y="850391"/>
                  </a:lnTo>
                  <a:lnTo>
                    <a:pt x="99988" y="849751"/>
                  </a:lnTo>
                  <a:lnTo>
                    <a:pt x="57124" y="834469"/>
                  </a:lnTo>
                  <a:lnTo>
                    <a:pt x="24453" y="799038"/>
                  </a:lnTo>
                  <a:lnTo>
                    <a:pt x="8254" y="759587"/>
                  </a:lnTo>
                  <a:lnTo>
                    <a:pt x="521" y="709152"/>
                  </a:lnTo>
                  <a:lnTo>
                    <a:pt x="0" y="689863"/>
                  </a:lnTo>
                  <a:lnTo>
                    <a:pt x="664" y="668956"/>
                  </a:lnTo>
                  <a:lnTo>
                    <a:pt x="10540" y="614807"/>
                  </a:lnTo>
                  <a:lnTo>
                    <a:pt x="32097" y="573301"/>
                  </a:lnTo>
                  <a:lnTo>
                    <a:pt x="65246" y="544147"/>
                  </a:lnTo>
                  <a:lnTo>
                    <a:pt x="109870" y="527161"/>
                  </a:lnTo>
                  <a:lnTo>
                    <a:pt x="165734" y="521588"/>
                  </a:lnTo>
                  <a:lnTo>
                    <a:pt x="173257" y="521588"/>
                  </a:lnTo>
                  <a:lnTo>
                    <a:pt x="180768" y="521588"/>
                  </a:lnTo>
                  <a:lnTo>
                    <a:pt x="188255" y="521588"/>
                  </a:lnTo>
                  <a:lnTo>
                    <a:pt x="195706" y="521588"/>
                  </a:lnTo>
                  <a:lnTo>
                    <a:pt x="195706" y="514084"/>
                  </a:lnTo>
                  <a:lnTo>
                    <a:pt x="195706" y="506602"/>
                  </a:lnTo>
                  <a:lnTo>
                    <a:pt x="195706" y="499121"/>
                  </a:lnTo>
                  <a:lnTo>
                    <a:pt x="195706" y="491616"/>
                  </a:lnTo>
                  <a:lnTo>
                    <a:pt x="195536" y="480355"/>
                  </a:lnTo>
                  <a:lnTo>
                    <a:pt x="188960" y="434959"/>
                  </a:lnTo>
                  <a:lnTo>
                    <a:pt x="165226" y="404749"/>
                  </a:lnTo>
                  <a:lnTo>
                    <a:pt x="137540" y="399161"/>
                  </a:lnTo>
                  <a:lnTo>
                    <a:pt x="126968" y="399657"/>
                  </a:lnTo>
                  <a:lnTo>
                    <a:pt x="90439" y="410908"/>
                  </a:lnTo>
                  <a:lnTo>
                    <a:pt x="56562" y="433117"/>
                  </a:lnTo>
                  <a:lnTo>
                    <a:pt x="40893" y="446404"/>
                  </a:lnTo>
                  <a:lnTo>
                    <a:pt x="36067" y="449072"/>
                  </a:lnTo>
                  <a:lnTo>
                    <a:pt x="32384" y="449072"/>
                  </a:lnTo>
                  <a:lnTo>
                    <a:pt x="29844" y="449072"/>
                  </a:lnTo>
                  <a:lnTo>
                    <a:pt x="27558" y="447675"/>
                  </a:lnTo>
                  <a:lnTo>
                    <a:pt x="25653" y="445135"/>
                  </a:lnTo>
                  <a:lnTo>
                    <a:pt x="23749" y="442595"/>
                  </a:lnTo>
                  <a:lnTo>
                    <a:pt x="22097" y="438912"/>
                  </a:lnTo>
                  <a:lnTo>
                    <a:pt x="20827" y="434086"/>
                  </a:lnTo>
                  <a:lnTo>
                    <a:pt x="19557" y="429260"/>
                  </a:lnTo>
                  <a:lnTo>
                    <a:pt x="18541" y="423417"/>
                  </a:lnTo>
                  <a:lnTo>
                    <a:pt x="17906" y="416305"/>
                  </a:lnTo>
                  <a:lnTo>
                    <a:pt x="17271" y="409321"/>
                  </a:lnTo>
                  <a:lnTo>
                    <a:pt x="16890" y="401574"/>
                  </a:lnTo>
                  <a:lnTo>
                    <a:pt x="16890" y="393064"/>
                  </a:lnTo>
                  <a:lnTo>
                    <a:pt x="16988" y="384944"/>
                  </a:lnTo>
                  <a:lnTo>
                    <a:pt x="28320" y="342646"/>
                  </a:lnTo>
                  <a:lnTo>
                    <a:pt x="62503" y="316501"/>
                  </a:lnTo>
                  <a:lnTo>
                    <a:pt x="105663" y="298703"/>
                  </a:lnTo>
                  <a:lnTo>
                    <a:pt x="134989" y="293810"/>
                  </a:lnTo>
                  <a:lnTo>
                    <a:pt x="145033" y="293497"/>
                  </a:lnTo>
                  <a:close/>
                </a:path>
                <a:path w="281304" h="850900">
                  <a:moveTo>
                    <a:pt x="151256" y="0"/>
                  </a:moveTo>
                  <a:lnTo>
                    <a:pt x="188309" y="12378"/>
                  </a:lnTo>
                  <a:lnTo>
                    <a:pt x="210899" y="44783"/>
                  </a:lnTo>
                  <a:lnTo>
                    <a:pt x="219958" y="90154"/>
                  </a:lnTo>
                  <a:lnTo>
                    <a:pt x="220217" y="100202"/>
                  </a:lnTo>
                  <a:lnTo>
                    <a:pt x="219481" y="119177"/>
                  </a:lnTo>
                  <a:lnTo>
                    <a:pt x="208533" y="164719"/>
                  </a:lnTo>
                  <a:lnTo>
                    <a:pt x="175767" y="197103"/>
                  </a:lnTo>
                  <a:lnTo>
                    <a:pt x="175513" y="201549"/>
                  </a:lnTo>
                  <a:lnTo>
                    <a:pt x="175387" y="205994"/>
                  </a:lnTo>
                  <a:lnTo>
                    <a:pt x="175259" y="210438"/>
                  </a:lnTo>
                  <a:lnTo>
                    <a:pt x="175132" y="214884"/>
                  </a:lnTo>
                  <a:lnTo>
                    <a:pt x="175132" y="219201"/>
                  </a:lnTo>
                  <a:lnTo>
                    <a:pt x="175132" y="223647"/>
                  </a:lnTo>
                  <a:lnTo>
                    <a:pt x="174625" y="232537"/>
                  </a:lnTo>
                  <a:lnTo>
                    <a:pt x="172465" y="239267"/>
                  </a:lnTo>
                  <a:lnTo>
                    <a:pt x="168655" y="243839"/>
                  </a:lnTo>
                  <a:lnTo>
                    <a:pt x="164972" y="248538"/>
                  </a:lnTo>
                  <a:lnTo>
                    <a:pt x="158368" y="250825"/>
                  </a:lnTo>
                  <a:lnTo>
                    <a:pt x="149225" y="250825"/>
                  </a:lnTo>
                  <a:lnTo>
                    <a:pt x="139572" y="250825"/>
                  </a:lnTo>
                  <a:lnTo>
                    <a:pt x="132841" y="248792"/>
                  </a:lnTo>
                  <a:lnTo>
                    <a:pt x="128904" y="244728"/>
                  </a:lnTo>
                  <a:lnTo>
                    <a:pt x="124967" y="240664"/>
                  </a:lnTo>
                  <a:lnTo>
                    <a:pt x="123062" y="233425"/>
                  </a:lnTo>
                  <a:lnTo>
                    <a:pt x="123062" y="223138"/>
                  </a:lnTo>
                  <a:lnTo>
                    <a:pt x="122872" y="210278"/>
                  </a:lnTo>
                  <a:lnTo>
                    <a:pt x="122681" y="197405"/>
                  </a:lnTo>
                  <a:lnTo>
                    <a:pt x="122491" y="184509"/>
                  </a:lnTo>
                  <a:lnTo>
                    <a:pt x="122300" y="171576"/>
                  </a:lnTo>
                  <a:lnTo>
                    <a:pt x="122612" y="161835"/>
                  </a:lnTo>
                  <a:lnTo>
                    <a:pt x="139191" y="139573"/>
                  </a:lnTo>
                  <a:lnTo>
                    <a:pt x="147446" y="139573"/>
                  </a:lnTo>
                  <a:lnTo>
                    <a:pt x="148589" y="139573"/>
                  </a:lnTo>
                  <a:lnTo>
                    <a:pt x="149605" y="139573"/>
                  </a:lnTo>
                  <a:lnTo>
                    <a:pt x="150621" y="139573"/>
                  </a:lnTo>
                  <a:lnTo>
                    <a:pt x="155955" y="139573"/>
                  </a:lnTo>
                  <a:lnTo>
                    <a:pt x="159638" y="136016"/>
                  </a:lnTo>
                  <a:lnTo>
                    <a:pt x="165100" y="103504"/>
                  </a:lnTo>
                  <a:lnTo>
                    <a:pt x="164861" y="96508"/>
                  </a:lnTo>
                  <a:lnTo>
                    <a:pt x="154177" y="65913"/>
                  </a:lnTo>
                  <a:lnTo>
                    <a:pt x="147446" y="65913"/>
                  </a:lnTo>
                  <a:lnTo>
                    <a:pt x="140842" y="65913"/>
                  </a:lnTo>
                  <a:lnTo>
                    <a:pt x="134365" y="68706"/>
                  </a:lnTo>
                  <a:lnTo>
                    <a:pt x="128142" y="74168"/>
                  </a:lnTo>
                  <a:lnTo>
                    <a:pt x="126364" y="75819"/>
                  </a:lnTo>
                  <a:lnTo>
                    <a:pt x="124587" y="77470"/>
                  </a:lnTo>
                  <a:lnTo>
                    <a:pt x="122681" y="79121"/>
                  </a:lnTo>
                  <a:lnTo>
                    <a:pt x="121030" y="80645"/>
                  </a:lnTo>
                  <a:lnTo>
                    <a:pt x="118871" y="82550"/>
                  </a:lnTo>
                  <a:lnTo>
                    <a:pt x="115950" y="84708"/>
                  </a:lnTo>
                  <a:lnTo>
                    <a:pt x="113156" y="86868"/>
                  </a:lnTo>
                  <a:lnTo>
                    <a:pt x="110108" y="88010"/>
                  </a:lnTo>
                  <a:lnTo>
                    <a:pt x="107187" y="88010"/>
                  </a:lnTo>
                  <a:lnTo>
                    <a:pt x="104647" y="88010"/>
                  </a:lnTo>
                  <a:lnTo>
                    <a:pt x="102615" y="86486"/>
                  </a:lnTo>
                  <a:lnTo>
                    <a:pt x="100964" y="83311"/>
                  </a:lnTo>
                  <a:lnTo>
                    <a:pt x="99313" y="80136"/>
                  </a:lnTo>
                  <a:lnTo>
                    <a:pt x="98043" y="76326"/>
                  </a:lnTo>
                  <a:lnTo>
                    <a:pt x="94995" y="51434"/>
                  </a:lnTo>
                  <a:lnTo>
                    <a:pt x="94741" y="46735"/>
                  </a:lnTo>
                  <a:lnTo>
                    <a:pt x="94741" y="42672"/>
                  </a:lnTo>
                  <a:lnTo>
                    <a:pt x="94741" y="36322"/>
                  </a:lnTo>
                  <a:lnTo>
                    <a:pt x="96138" y="31242"/>
                  </a:lnTo>
                  <a:lnTo>
                    <a:pt x="127888" y="4699"/>
                  </a:lnTo>
                  <a:lnTo>
                    <a:pt x="135254" y="1524"/>
                  </a:lnTo>
                  <a:lnTo>
                    <a:pt x="143001" y="0"/>
                  </a:lnTo>
                  <a:lnTo>
                    <a:pt x="151256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5636" y="800100"/>
              <a:ext cx="1290065" cy="41376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4468" y="254635"/>
              <a:ext cx="857122" cy="81165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514468" y="254635"/>
              <a:ext cx="857250" cy="812165"/>
            </a:xfrm>
            <a:custGeom>
              <a:avLst/>
              <a:gdLst/>
              <a:ahLst/>
              <a:cxnLst/>
              <a:rect l="l" t="t" r="r" b="b"/>
              <a:pathLst>
                <a:path w="857250" h="812165">
                  <a:moveTo>
                    <a:pt x="262889" y="210439"/>
                  </a:moveTo>
                  <a:lnTo>
                    <a:pt x="314817" y="224345"/>
                  </a:lnTo>
                  <a:lnTo>
                    <a:pt x="354075" y="266065"/>
                  </a:lnTo>
                  <a:lnTo>
                    <a:pt x="378761" y="336835"/>
                  </a:lnTo>
                  <a:lnTo>
                    <a:pt x="384919" y="383579"/>
                  </a:lnTo>
                  <a:lnTo>
                    <a:pt x="386968" y="437896"/>
                  </a:lnTo>
                  <a:lnTo>
                    <a:pt x="386968" y="491290"/>
                  </a:lnTo>
                  <a:lnTo>
                    <a:pt x="386968" y="544684"/>
                  </a:lnTo>
                  <a:lnTo>
                    <a:pt x="386968" y="811657"/>
                  </a:lnTo>
                  <a:lnTo>
                    <a:pt x="351726" y="811657"/>
                  </a:lnTo>
                  <a:lnTo>
                    <a:pt x="316484" y="811657"/>
                  </a:lnTo>
                  <a:lnTo>
                    <a:pt x="281241" y="811657"/>
                  </a:lnTo>
                  <a:lnTo>
                    <a:pt x="245998" y="811657"/>
                  </a:lnTo>
                  <a:lnTo>
                    <a:pt x="245998" y="757754"/>
                  </a:lnTo>
                  <a:lnTo>
                    <a:pt x="245998" y="488315"/>
                  </a:lnTo>
                  <a:lnTo>
                    <a:pt x="245211" y="462641"/>
                  </a:lnTo>
                  <a:lnTo>
                    <a:pt x="238873" y="423485"/>
                  </a:lnTo>
                  <a:lnTo>
                    <a:pt x="208367" y="388417"/>
                  </a:lnTo>
                  <a:lnTo>
                    <a:pt x="197484" y="386969"/>
                  </a:lnTo>
                  <a:lnTo>
                    <a:pt x="185318" y="388917"/>
                  </a:lnTo>
                  <a:lnTo>
                    <a:pt x="156082" y="417957"/>
                  </a:lnTo>
                  <a:lnTo>
                    <a:pt x="144192" y="461311"/>
                  </a:lnTo>
                  <a:lnTo>
                    <a:pt x="140207" y="529336"/>
                  </a:lnTo>
                  <a:lnTo>
                    <a:pt x="140207" y="576389"/>
                  </a:lnTo>
                  <a:lnTo>
                    <a:pt x="140207" y="623443"/>
                  </a:lnTo>
                  <a:lnTo>
                    <a:pt x="140207" y="670496"/>
                  </a:lnTo>
                  <a:lnTo>
                    <a:pt x="140207" y="717550"/>
                  </a:lnTo>
                  <a:lnTo>
                    <a:pt x="140207" y="764603"/>
                  </a:lnTo>
                  <a:lnTo>
                    <a:pt x="140207" y="811657"/>
                  </a:lnTo>
                  <a:lnTo>
                    <a:pt x="105155" y="811657"/>
                  </a:lnTo>
                  <a:lnTo>
                    <a:pt x="70103" y="811657"/>
                  </a:lnTo>
                  <a:lnTo>
                    <a:pt x="35051" y="811657"/>
                  </a:lnTo>
                  <a:lnTo>
                    <a:pt x="0" y="811657"/>
                  </a:lnTo>
                  <a:lnTo>
                    <a:pt x="0" y="762664"/>
                  </a:lnTo>
                  <a:lnTo>
                    <a:pt x="0" y="223647"/>
                  </a:lnTo>
                  <a:lnTo>
                    <a:pt x="32650" y="223647"/>
                  </a:lnTo>
                  <a:lnTo>
                    <a:pt x="65277" y="223647"/>
                  </a:lnTo>
                  <a:lnTo>
                    <a:pt x="97905" y="223647"/>
                  </a:lnTo>
                  <a:lnTo>
                    <a:pt x="130555" y="223647"/>
                  </a:lnTo>
                  <a:lnTo>
                    <a:pt x="130555" y="247628"/>
                  </a:lnTo>
                  <a:lnTo>
                    <a:pt x="130555" y="271573"/>
                  </a:lnTo>
                  <a:lnTo>
                    <a:pt x="130555" y="295495"/>
                  </a:lnTo>
                  <a:lnTo>
                    <a:pt x="130555" y="319405"/>
                  </a:lnTo>
                  <a:lnTo>
                    <a:pt x="145270" y="292163"/>
                  </a:lnTo>
                  <a:lnTo>
                    <a:pt x="174936" y="250253"/>
                  </a:lnTo>
                  <a:lnTo>
                    <a:pt x="205650" y="224583"/>
                  </a:lnTo>
                  <a:lnTo>
                    <a:pt x="242175" y="212010"/>
                  </a:lnTo>
                  <a:lnTo>
                    <a:pt x="262889" y="210439"/>
                  </a:lnTo>
                  <a:close/>
                </a:path>
                <a:path w="857250" h="812165">
                  <a:moveTo>
                    <a:pt x="470026" y="0"/>
                  </a:moveTo>
                  <a:lnTo>
                    <a:pt x="505098" y="0"/>
                  </a:lnTo>
                  <a:lnTo>
                    <a:pt x="540194" y="0"/>
                  </a:lnTo>
                  <a:lnTo>
                    <a:pt x="575290" y="0"/>
                  </a:lnTo>
                  <a:lnTo>
                    <a:pt x="610361" y="0"/>
                  </a:lnTo>
                  <a:lnTo>
                    <a:pt x="610361" y="49838"/>
                  </a:lnTo>
                  <a:lnTo>
                    <a:pt x="610361" y="298958"/>
                  </a:lnTo>
                  <a:lnTo>
                    <a:pt x="624627" y="276838"/>
                  </a:lnTo>
                  <a:lnTo>
                    <a:pt x="653063" y="242790"/>
                  </a:lnTo>
                  <a:lnTo>
                    <a:pt x="698039" y="215519"/>
                  </a:lnTo>
                  <a:lnTo>
                    <a:pt x="734059" y="210439"/>
                  </a:lnTo>
                  <a:lnTo>
                    <a:pt x="761132" y="213919"/>
                  </a:lnTo>
                  <a:lnTo>
                    <a:pt x="806229" y="241835"/>
                  </a:lnTo>
                  <a:lnTo>
                    <a:pt x="838638" y="297985"/>
                  </a:lnTo>
                  <a:lnTo>
                    <a:pt x="848915" y="337153"/>
                  </a:lnTo>
                  <a:lnTo>
                    <a:pt x="855073" y="383797"/>
                  </a:lnTo>
                  <a:lnTo>
                    <a:pt x="857122" y="437896"/>
                  </a:lnTo>
                  <a:lnTo>
                    <a:pt x="857122" y="491290"/>
                  </a:lnTo>
                  <a:lnTo>
                    <a:pt x="857122" y="544684"/>
                  </a:lnTo>
                  <a:lnTo>
                    <a:pt x="857122" y="811657"/>
                  </a:lnTo>
                  <a:lnTo>
                    <a:pt x="821880" y="811657"/>
                  </a:lnTo>
                  <a:lnTo>
                    <a:pt x="786638" y="811657"/>
                  </a:lnTo>
                  <a:lnTo>
                    <a:pt x="751395" y="811657"/>
                  </a:lnTo>
                  <a:lnTo>
                    <a:pt x="716152" y="811657"/>
                  </a:lnTo>
                  <a:lnTo>
                    <a:pt x="716152" y="757754"/>
                  </a:lnTo>
                  <a:lnTo>
                    <a:pt x="716152" y="488315"/>
                  </a:lnTo>
                  <a:lnTo>
                    <a:pt x="715347" y="462641"/>
                  </a:lnTo>
                  <a:lnTo>
                    <a:pt x="708973" y="423485"/>
                  </a:lnTo>
                  <a:lnTo>
                    <a:pt x="678467" y="388417"/>
                  </a:lnTo>
                  <a:lnTo>
                    <a:pt x="667511" y="386969"/>
                  </a:lnTo>
                  <a:lnTo>
                    <a:pt x="655365" y="388917"/>
                  </a:lnTo>
                  <a:lnTo>
                    <a:pt x="626236" y="417957"/>
                  </a:lnTo>
                  <a:lnTo>
                    <a:pt x="614298" y="461311"/>
                  </a:lnTo>
                  <a:lnTo>
                    <a:pt x="610361" y="529336"/>
                  </a:lnTo>
                  <a:lnTo>
                    <a:pt x="610361" y="576389"/>
                  </a:lnTo>
                  <a:lnTo>
                    <a:pt x="610361" y="623443"/>
                  </a:lnTo>
                  <a:lnTo>
                    <a:pt x="610361" y="670496"/>
                  </a:lnTo>
                  <a:lnTo>
                    <a:pt x="610361" y="717550"/>
                  </a:lnTo>
                  <a:lnTo>
                    <a:pt x="610361" y="764603"/>
                  </a:lnTo>
                  <a:lnTo>
                    <a:pt x="610361" y="811657"/>
                  </a:lnTo>
                  <a:lnTo>
                    <a:pt x="575290" y="811657"/>
                  </a:lnTo>
                  <a:lnTo>
                    <a:pt x="540194" y="811657"/>
                  </a:lnTo>
                  <a:lnTo>
                    <a:pt x="505098" y="811657"/>
                  </a:lnTo>
                  <a:lnTo>
                    <a:pt x="470026" y="811657"/>
                  </a:lnTo>
                  <a:lnTo>
                    <a:pt x="470026" y="760934"/>
                  </a:lnTo>
                  <a:lnTo>
                    <a:pt x="470026" y="50722"/>
                  </a:lnTo>
                  <a:lnTo>
                    <a:pt x="470026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7696" y="794016"/>
              <a:ext cx="2093213" cy="53872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4613" y="240792"/>
              <a:ext cx="1831086" cy="106413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814441" y="628395"/>
              <a:ext cx="1551305" cy="283210"/>
            </a:xfrm>
            <a:custGeom>
              <a:avLst/>
              <a:gdLst/>
              <a:ahLst/>
              <a:cxnLst/>
              <a:rect l="l" t="t" r="r" b="b"/>
              <a:pathLst>
                <a:path w="1551304" h="283209">
                  <a:moveTo>
                    <a:pt x="1491741" y="2158"/>
                  </a:moveTo>
                  <a:lnTo>
                    <a:pt x="1456434" y="21179"/>
                  </a:lnTo>
                  <a:lnTo>
                    <a:pt x="1439076" y="55441"/>
                  </a:lnTo>
                  <a:lnTo>
                    <a:pt x="1430123" y="110253"/>
                  </a:lnTo>
                  <a:lnTo>
                    <a:pt x="1429004" y="145541"/>
                  </a:lnTo>
                  <a:lnTo>
                    <a:pt x="1430147" y="178163"/>
                  </a:lnTo>
                  <a:lnTo>
                    <a:pt x="1439290" y="229927"/>
                  </a:lnTo>
                  <a:lnTo>
                    <a:pt x="1456977" y="263862"/>
                  </a:lnTo>
                  <a:lnTo>
                    <a:pt x="1493392" y="282828"/>
                  </a:lnTo>
                  <a:lnTo>
                    <a:pt x="1505160" y="280804"/>
                  </a:lnTo>
                  <a:lnTo>
                    <a:pt x="1534414" y="250443"/>
                  </a:lnTo>
                  <a:lnTo>
                    <a:pt x="1546812" y="206803"/>
                  </a:lnTo>
                  <a:lnTo>
                    <a:pt x="1550924" y="140588"/>
                  </a:lnTo>
                  <a:lnTo>
                    <a:pt x="1549852" y="107249"/>
                  </a:lnTo>
                  <a:lnTo>
                    <a:pt x="1541279" y="54810"/>
                  </a:lnTo>
                  <a:lnTo>
                    <a:pt x="1514617" y="10540"/>
                  </a:lnTo>
                  <a:lnTo>
                    <a:pt x="1491741" y="2158"/>
                  </a:lnTo>
                  <a:close/>
                </a:path>
                <a:path w="1551304" h="283209">
                  <a:moveTo>
                    <a:pt x="59055" y="0"/>
                  </a:moveTo>
                  <a:lnTo>
                    <a:pt x="24800" y="17573"/>
                  </a:lnTo>
                  <a:lnTo>
                    <a:pt x="4063" y="72834"/>
                  </a:lnTo>
                  <a:lnTo>
                    <a:pt x="0" y="135000"/>
                  </a:lnTo>
                  <a:lnTo>
                    <a:pt x="1067" y="164820"/>
                  </a:lnTo>
                  <a:lnTo>
                    <a:pt x="9536" y="212028"/>
                  </a:lnTo>
                  <a:lnTo>
                    <a:pt x="36512" y="252523"/>
                  </a:lnTo>
                  <a:lnTo>
                    <a:pt x="61468" y="260223"/>
                  </a:lnTo>
                  <a:lnTo>
                    <a:pt x="73995" y="258224"/>
                  </a:lnTo>
                  <a:lnTo>
                    <a:pt x="105410" y="228345"/>
                  </a:lnTo>
                  <a:lnTo>
                    <a:pt x="118665" y="188436"/>
                  </a:lnTo>
                  <a:lnTo>
                    <a:pt x="123062" y="132333"/>
                  </a:lnTo>
                  <a:lnTo>
                    <a:pt x="121898" y="102044"/>
                  </a:lnTo>
                  <a:lnTo>
                    <a:pt x="112615" y="52895"/>
                  </a:lnTo>
                  <a:lnTo>
                    <a:pt x="94684" y="19127"/>
                  </a:lnTo>
                  <a:lnTo>
                    <a:pt x="59055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51319" y="592328"/>
              <a:ext cx="150495" cy="13398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674613" y="254635"/>
              <a:ext cx="1831339" cy="1050290"/>
            </a:xfrm>
            <a:custGeom>
              <a:avLst/>
              <a:gdLst/>
              <a:ahLst/>
              <a:cxnLst/>
              <a:rect l="l" t="t" r="r" b="b"/>
              <a:pathLst>
                <a:path w="1831340" h="1050290">
                  <a:moveTo>
                    <a:pt x="1677415" y="210439"/>
                  </a:moveTo>
                  <a:lnTo>
                    <a:pt x="1742471" y="232949"/>
                  </a:lnTo>
                  <a:lnTo>
                    <a:pt x="1768784" y="261123"/>
                  </a:lnTo>
                  <a:lnTo>
                    <a:pt x="1790954" y="300609"/>
                  </a:lnTo>
                  <a:lnTo>
                    <a:pt x="1805417" y="338433"/>
                  </a:lnTo>
                  <a:lnTo>
                    <a:pt x="1816656" y="379665"/>
                  </a:lnTo>
                  <a:lnTo>
                    <a:pt x="1824677" y="424299"/>
                  </a:lnTo>
                  <a:lnTo>
                    <a:pt x="1829484" y="472329"/>
                  </a:lnTo>
                  <a:lnTo>
                    <a:pt x="1831086" y="523748"/>
                  </a:lnTo>
                  <a:lnTo>
                    <a:pt x="1829333" y="579647"/>
                  </a:lnTo>
                  <a:lnTo>
                    <a:pt x="1824075" y="629993"/>
                  </a:lnTo>
                  <a:lnTo>
                    <a:pt x="1815312" y="674779"/>
                  </a:lnTo>
                  <a:lnTo>
                    <a:pt x="1803044" y="714000"/>
                  </a:lnTo>
                  <a:lnTo>
                    <a:pt x="1763986" y="781486"/>
                  </a:lnTo>
                  <a:lnTo>
                    <a:pt x="1708654" y="820158"/>
                  </a:lnTo>
                  <a:lnTo>
                    <a:pt x="1676654" y="824992"/>
                  </a:lnTo>
                  <a:lnTo>
                    <a:pt x="1660818" y="823874"/>
                  </a:lnTo>
                  <a:lnTo>
                    <a:pt x="1617599" y="807212"/>
                  </a:lnTo>
                  <a:lnTo>
                    <a:pt x="1580701" y="770993"/>
                  </a:lnTo>
                  <a:lnTo>
                    <a:pt x="1569846" y="754634"/>
                  </a:lnTo>
                  <a:lnTo>
                    <a:pt x="1569846" y="801432"/>
                  </a:lnTo>
                  <a:lnTo>
                    <a:pt x="1569846" y="1035304"/>
                  </a:lnTo>
                  <a:lnTo>
                    <a:pt x="1534415" y="1035304"/>
                  </a:lnTo>
                  <a:lnTo>
                    <a:pt x="1498996" y="1035304"/>
                  </a:lnTo>
                  <a:lnTo>
                    <a:pt x="1463601" y="1035304"/>
                  </a:lnTo>
                  <a:lnTo>
                    <a:pt x="1428241" y="1035304"/>
                  </a:lnTo>
                  <a:lnTo>
                    <a:pt x="1428241" y="984583"/>
                  </a:lnTo>
                  <a:lnTo>
                    <a:pt x="1428241" y="223647"/>
                  </a:lnTo>
                  <a:lnTo>
                    <a:pt x="1461027" y="223647"/>
                  </a:lnTo>
                  <a:lnTo>
                    <a:pt x="1493837" y="223647"/>
                  </a:lnTo>
                  <a:lnTo>
                    <a:pt x="1526647" y="223647"/>
                  </a:lnTo>
                  <a:lnTo>
                    <a:pt x="1559433" y="223647"/>
                  </a:lnTo>
                  <a:lnTo>
                    <a:pt x="1559433" y="245365"/>
                  </a:lnTo>
                  <a:lnTo>
                    <a:pt x="1559433" y="267096"/>
                  </a:lnTo>
                  <a:lnTo>
                    <a:pt x="1559433" y="288851"/>
                  </a:lnTo>
                  <a:lnTo>
                    <a:pt x="1559433" y="310642"/>
                  </a:lnTo>
                  <a:lnTo>
                    <a:pt x="1572787" y="285424"/>
                  </a:lnTo>
                  <a:lnTo>
                    <a:pt x="1597830" y="248277"/>
                  </a:lnTo>
                  <a:lnTo>
                    <a:pt x="1641776" y="216916"/>
                  </a:lnTo>
                  <a:lnTo>
                    <a:pt x="1659173" y="212058"/>
                  </a:lnTo>
                  <a:lnTo>
                    <a:pt x="1677415" y="210439"/>
                  </a:lnTo>
                  <a:close/>
                </a:path>
                <a:path w="1831340" h="1050290">
                  <a:moveTo>
                    <a:pt x="1146556" y="210439"/>
                  </a:moveTo>
                  <a:lnTo>
                    <a:pt x="1216929" y="219964"/>
                  </a:lnTo>
                  <a:lnTo>
                    <a:pt x="1270635" y="248539"/>
                  </a:lnTo>
                  <a:lnTo>
                    <a:pt x="1310735" y="295386"/>
                  </a:lnTo>
                  <a:lnTo>
                    <a:pt x="1339977" y="359283"/>
                  </a:lnTo>
                  <a:lnTo>
                    <a:pt x="1350385" y="398309"/>
                  </a:lnTo>
                  <a:lnTo>
                    <a:pt x="1357804" y="442801"/>
                  </a:lnTo>
                  <a:lnTo>
                    <a:pt x="1362247" y="492746"/>
                  </a:lnTo>
                  <a:lnTo>
                    <a:pt x="1363726" y="548132"/>
                  </a:lnTo>
                  <a:lnTo>
                    <a:pt x="1363726" y="554511"/>
                  </a:lnTo>
                  <a:lnTo>
                    <a:pt x="1363726" y="560879"/>
                  </a:lnTo>
                  <a:lnTo>
                    <a:pt x="1363726" y="567223"/>
                  </a:lnTo>
                  <a:lnTo>
                    <a:pt x="1363726" y="573532"/>
                  </a:lnTo>
                  <a:lnTo>
                    <a:pt x="1316863" y="573532"/>
                  </a:lnTo>
                  <a:lnTo>
                    <a:pt x="1082547" y="573532"/>
                  </a:lnTo>
                  <a:lnTo>
                    <a:pt x="1085099" y="598941"/>
                  </a:lnTo>
                  <a:lnTo>
                    <a:pt x="1094156" y="639379"/>
                  </a:lnTo>
                  <a:lnTo>
                    <a:pt x="1124203" y="683069"/>
                  </a:lnTo>
                  <a:lnTo>
                    <a:pt x="1153794" y="692658"/>
                  </a:lnTo>
                  <a:lnTo>
                    <a:pt x="1164036" y="691612"/>
                  </a:lnTo>
                  <a:lnTo>
                    <a:pt x="1198921" y="669762"/>
                  </a:lnTo>
                  <a:lnTo>
                    <a:pt x="1217549" y="638937"/>
                  </a:lnTo>
                  <a:lnTo>
                    <a:pt x="1252124" y="644060"/>
                  </a:lnTo>
                  <a:lnTo>
                    <a:pt x="1286700" y="649160"/>
                  </a:lnTo>
                  <a:lnTo>
                    <a:pt x="1321276" y="654260"/>
                  </a:lnTo>
                  <a:lnTo>
                    <a:pt x="1355852" y="659384"/>
                  </a:lnTo>
                  <a:lnTo>
                    <a:pt x="1339135" y="700553"/>
                  </a:lnTo>
                  <a:lnTo>
                    <a:pt x="1320799" y="735472"/>
                  </a:lnTo>
                  <a:lnTo>
                    <a:pt x="1279270" y="786511"/>
                  </a:lnTo>
                  <a:lnTo>
                    <a:pt x="1224772" y="815371"/>
                  </a:lnTo>
                  <a:lnTo>
                    <a:pt x="1150746" y="824992"/>
                  </a:lnTo>
                  <a:lnTo>
                    <a:pt x="1116312" y="822922"/>
                  </a:lnTo>
                  <a:lnTo>
                    <a:pt x="1059110" y="806400"/>
                  </a:lnTo>
                  <a:lnTo>
                    <a:pt x="1016363" y="773084"/>
                  </a:lnTo>
                  <a:lnTo>
                    <a:pt x="981831" y="720784"/>
                  </a:lnTo>
                  <a:lnTo>
                    <a:pt x="955230" y="649918"/>
                  </a:lnTo>
                  <a:lnTo>
                    <a:pt x="946658" y="609346"/>
                  </a:lnTo>
                  <a:lnTo>
                    <a:pt x="941514" y="565630"/>
                  </a:lnTo>
                  <a:lnTo>
                    <a:pt x="939800" y="518795"/>
                  </a:lnTo>
                  <a:lnTo>
                    <a:pt x="941995" y="465730"/>
                  </a:lnTo>
                  <a:lnTo>
                    <a:pt x="948586" y="416878"/>
                  </a:lnTo>
                  <a:lnTo>
                    <a:pt x="959578" y="372244"/>
                  </a:lnTo>
                  <a:lnTo>
                    <a:pt x="974977" y="331834"/>
                  </a:lnTo>
                  <a:lnTo>
                    <a:pt x="994790" y="295656"/>
                  </a:lnTo>
                  <a:lnTo>
                    <a:pt x="1024915" y="258337"/>
                  </a:lnTo>
                  <a:lnTo>
                    <a:pt x="1060243" y="231711"/>
                  </a:lnTo>
                  <a:lnTo>
                    <a:pt x="1100786" y="215753"/>
                  </a:lnTo>
                  <a:lnTo>
                    <a:pt x="1146556" y="210439"/>
                  </a:lnTo>
                  <a:close/>
                </a:path>
                <a:path w="1831340" h="1050290">
                  <a:moveTo>
                    <a:pt x="149478" y="210439"/>
                  </a:moveTo>
                  <a:lnTo>
                    <a:pt x="188531" y="216249"/>
                  </a:lnTo>
                  <a:lnTo>
                    <a:pt x="233634" y="247205"/>
                  </a:lnTo>
                  <a:lnTo>
                    <a:pt x="259593" y="285686"/>
                  </a:lnTo>
                  <a:lnTo>
                    <a:pt x="271907" y="310642"/>
                  </a:lnTo>
                  <a:lnTo>
                    <a:pt x="271907" y="288851"/>
                  </a:lnTo>
                  <a:lnTo>
                    <a:pt x="271907" y="267096"/>
                  </a:lnTo>
                  <a:lnTo>
                    <a:pt x="271907" y="245365"/>
                  </a:lnTo>
                  <a:lnTo>
                    <a:pt x="271907" y="223647"/>
                  </a:lnTo>
                  <a:lnTo>
                    <a:pt x="304748" y="223647"/>
                  </a:lnTo>
                  <a:lnTo>
                    <a:pt x="337566" y="223647"/>
                  </a:lnTo>
                  <a:lnTo>
                    <a:pt x="370383" y="223647"/>
                  </a:lnTo>
                  <a:lnTo>
                    <a:pt x="403225" y="223647"/>
                  </a:lnTo>
                  <a:lnTo>
                    <a:pt x="403225" y="274143"/>
                  </a:lnTo>
                  <a:lnTo>
                    <a:pt x="403225" y="779018"/>
                  </a:lnTo>
                  <a:lnTo>
                    <a:pt x="403320" y="785496"/>
                  </a:lnTo>
                  <a:lnTo>
                    <a:pt x="403415" y="791987"/>
                  </a:lnTo>
                  <a:lnTo>
                    <a:pt x="403510" y="798502"/>
                  </a:lnTo>
                  <a:lnTo>
                    <a:pt x="403606" y="805053"/>
                  </a:lnTo>
                  <a:lnTo>
                    <a:pt x="402679" y="832363"/>
                  </a:lnTo>
                  <a:lnTo>
                    <a:pt x="395301" y="885080"/>
                  </a:lnTo>
                  <a:lnTo>
                    <a:pt x="380944" y="934323"/>
                  </a:lnTo>
                  <a:lnTo>
                    <a:pt x="361513" y="974899"/>
                  </a:lnTo>
                  <a:lnTo>
                    <a:pt x="337010" y="1006050"/>
                  </a:lnTo>
                  <a:lnTo>
                    <a:pt x="306149" y="1028442"/>
                  </a:lnTo>
                  <a:lnTo>
                    <a:pt x="268876" y="1042521"/>
                  </a:lnTo>
                  <a:lnTo>
                    <a:pt x="226050" y="1049430"/>
                  </a:lnTo>
                  <a:lnTo>
                    <a:pt x="202564" y="1050290"/>
                  </a:lnTo>
                  <a:lnTo>
                    <a:pt x="151747" y="1046958"/>
                  </a:lnTo>
                  <a:lnTo>
                    <a:pt x="109585" y="1036970"/>
                  </a:lnTo>
                  <a:lnTo>
                    <a:pt x="51181" y="997077"/>
                  </a:lnTo>
                  <a:lnTo>
                    <a:pt x="20208" y="934958"/>
                  </a:lnTo>
                  <a:lnTo>
                    <a:pt x="12479" y="897153"/>
                  </a:lnTo>
                  <a:lnTo>
                    <a:pt x="9906" y="854837"/>
                  </a:lnTo>
                  <a:lnTo>
                    <a:pt x="9953" y="848816"/>
                  </a:lnTo>
                  <a:lnTo>
                    <a:pt x="44674" y="831185"/>
                  </a:lnTo>
                  <a:lnTo>
                    <a:pt x="112734" y="843619"/>
                  </a:lnTo>
                  <a:lnTo>
                    <a:pt x="149721" y="863935"/>
                  </a:lnTo>
                  <a:lnTo>
                    <a:pt x="153320" y="875617"/>
                  </a:lnTo>
                  <a:lnTo>
                    <a:pt x="180117" y="904779"/>
                  </a:lnTo>
                  <a:lnTo>
                    <a:pt x="201549" y="909066"/>
                  </a:lnTo>
                  <a:lnTo>
                    <a:pt x="215741" y="907444"/>
                  </a:lnTo>
                  <a:lnTo>
                    <a:pt x="246887" y="883031"/>
                  </a:lnTo>
                  <a:lnTo>
                    <a:pt x="260943" y="822201"/>
                  </a:lnTo>
                  <a:lnTo>
                    <a:pt x="261874" y="792226"/>
                  </a:lnTo>
                  <a:lnTo>
                    <a:pt x="261874" y="769957"/>
                  </a:lnTo>
                  <a:lnTo>
                    <a:pt x="261874" y="747712"/>
                  </a:lnTo>
                  <a:lnTo>
                    <a:pt x="261874" y="725467"/>
                  </a:lnTo>
                  <a:lnTo>
                    <a:pt x="261874" y="703199"/>
                  </a:lnTo>
                  <a:lnTo>
                    <a:pt x="251565" y="721485"/>
                  </a:lnTo>
                  <a:lnTo>
                    <a:pt x="220472" y="760222"/>
                  </a:lnTo>
                  <a:lnTo>
                    <a:pt x="186832" y="780970"/>
                  </a:lnTo>
                  <a:lnTo>
                    <a:pt x="150622" y="787908"/>
                  </a:lnTo>
                  <a:lnTo>
                    <a:pt x="115639" y="781458"/>
                  </a:lnTo>
                  <a:lnTo>
                    <a:pt x="56342" y="729936"/>
                  </a:lnTo>
                  <a:lnTo>
                    <a:pt x="32003" y="684911"/>
                  </a:lnTo>
                  <a:lnTo>
                    <a:pt x="18002" y="645404"/>
                  </a:lnTo>
                  <a:lnTo>
                    <a:pt x="8000" y="600027"/>
                  </a:lnTo>
                  <a:lnTo>
                    <a:pt x="2000" y="548768"/>
                  </a:lnTo>
                  <a:lnTo>
                    <a:pt x="0" y="491617"/>
                  </a:lnTo>
                  <a:lnTo>
                    <a:pt x="2573" y="427035"/>
                  </a:lnTo>
                  <a:lnTo>
                    <a:pt x="10302" y="370633"/>
                  </a:lnTo>
                  <a:lnTo>
                    <a:pt x="23199" y="322399"/>
                  </a:lnTo>
                  <a:lnTo>
                    <a:pt x="41275" y="282321"/>
                  </a:lnTo>
                  <a:lnTo>
                    <a:pt x="63539" y="250836"/>
                  </a:lnTo>
                  <a:lnTo>
                    <a:pt x="117641" y="214919"/>
                  </a:lnTo>
                  <a:lnTo>
                    <a:pt x="149478" y="210439"/>
                  </a:lnTo>
                  <a:close/>
                </a:path>
                <a:path w="1831340" h="1050290">
                  <a:moveTo>
                    <a:pt x="487299" y="0"/>
                  </a:moveTo>
                  <a:lnTo>
                    <a:pt x="522350" y="0"/>
                  </a:lnTo>
                  <a:lnTo>
                    <a:pt x="557402" y="0"/>
                  </a:lnTo>
                  <a:lnTo>
                    <a:pt x="592454" y="0"/>
                  </a:lnTo>
                  <a:lnTo>
                    <a:pt x="627507" y="0"/>
                  </a:lnTo>
                  <a:lnTo>
                    <a:pt x="627507" y="49838"/>
                  </a:lnTo>
                  <a:lnTo>
                    <a:pt x="627507" y="298958"/>
                  </a:lnTo>
                  <a:lnTo>
                    <a:pt x="641844" y="276838"/>
                  </a:lnTo>
                  <a:lnTo>
                    <a:pt x="670280" y="242790"/>
                  </a:lnTo>
                  <a:lnTo>
                    <a:pt x="715295" y="215519"/>
                  </a:lnTo>
                  <a:lnTo>
                    <a:pt x="751332" y="210439"/>
                  </a:lnTo>
                  <a:lnTo>
                    <a:pt x="778402" y="213919"/>
                  </a:lnTo>
                  <a:lnTo>
                    <a:pt x="823448" y="241835"/>
                  </a:lnTo>
                  <a:lnTo>
                    <a:pt x="855803" y="297985"/>
                  </a:lnTo>
                  <a:lnTo>
                    <a:pt x="866124" y="337153"/>
                  </a:lnTo>
                  <a:lnTo>
                    <a:pt x="872325" y="383797"/>
                  </a:lnTo>
                  <a:lnTo>
                    <a:pt x="874394" y="437896"/>
                  </a:lnTo>
                  <a:lnTo>
                    <a:pt x="874394" y="491290"/>
                  </a:lnTo>
                  <a:lnTo>
                    <a:pt x="874394" y="544684"/>
                  </a:lnTo>
                  <a:lnTo>
                    <a:pt x="874394" y="811657"/>
                  </a:lnTo>
                  <a:lnTo>
                    <a:pt x="839152" y="811657"/>
                  </a:lnTo>
                  <a:lnTo>
                    <a:pt x="803910" y="811657"/>
                  </a:lnTo>
                  <a:lnTo>
                    <a:pt x="768667" y="811657"/>
                  </a:lnTo>
                  <a:lnTo>
                    <a:pt x="733425" y="811657"/>
                  </a:lnTo>
                  <a:lnTo>
                    <a:pt x="733425" y="757754"/>
                  </a:lnTo>
                  <a:lnTo>
                    <a:pt x="733425" y="488315"/>
                  </a:lnTo>
                  <a:lnTo>
                    <a:pt x="732617" y="462641"/>
                  </a:lnTo>
                  <a:lnTo>
                    <a:pt x="726191" y="423485"/>
                  </a:lnTo>
                  <a:lnTo>
                    <a:pt x="695666" y="388417"/>
                  </a:lnTo>
                  <a:lnTo>
                    <a:pt x="684784" y="386969"/>
                  </a:lnTo>
                  <a:lnTo>
                    <a:pt x="672635" y="388917"/>
                  </a:lnTo>
                  <a:lnTo>
                    <a:pt x="643382" y="417957"/>
                  </a:lnTo>
                  <a:lnTo>
                    <a:pt x="631491" y="461311"/>
                  </a:lnTo>
                  <a:lnTo>
                    <a:pt x="627507" y="529336"/>
                  </a:lnTo>
                  <a:lnTo>
                    <a:pt x="627507" y="576389"/>
                  </a:lnTo>
                  <a:lnTo>
                    <a:pt x="627507" y="623443"/>
                  </a:lnTo>
                  <a:lnTo>
                    <a:pt x="627507" y="670496"/>
                  </a:lnTo>
                  <a:lnTo>
                    <a:pt x="627507" y="717550"/>
                  </a:lnTo>
                  <a:lnTo>
                    <a:pt x="627507" y="764603"/>
                  </a:lnTo>
                  <a:lnTo>
                    <a:pt x="627507" y="811657"/>
                  </a:lnTo>
                  <a:lnTo>
                    <a:pt x="592455" y="811657"/>
                  </a:lnTo>
                  <a:lnTo>
                    <a:pt x="557403" y="811657"/>
                  </a:lnTo>
                  <a:lnTo>
                    <a:pt x="522351" y="811657"/>
                  </a:lnTo>
                  <a:lnTo>
                    <a:pt x="487299" y="811657"/>
                  </a:lnTo>
                  <a:lnTo>
                    <a:pt x="487299" y="760934"/>
                  </a:lnTo>
                  <a:lnTo>
                    <a:pt x="487299" y="50722"/>
                  </a:lnTo>
                  <a:lnTo>
                    <a:pt x="487299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57161" y="234696"/>
              <a:ext cx="190754" cy="177673"/>
            </a:xfrm>
            <a:prstGeom prst="rect">
              <a:avLst/>
            </a:prstGeom>
          </p:spPr>
        </p:pic>
      </p:grpSp>
      <p:sp>
        <p:nvSpPr>
          <p:cNvPr id="31" name="object 31" descr=""/>
          <p:cNvSpPr/>
          <p:nvPr/>
        </p:nvSpPr>
        <p:spPr>
          <a:xfrm>
            <a:off x="3429000" y="3014472"/>
            <a:ext cx="0" cy="1781810"/>
          </a:xfrm>
          <a:custGeom>
            <a:avLst/>
            <a:gdLst/>
            <a:ahLst/>
            <a:cxnLst/>
            <a:rect l="l" t="t" r="r" b="b"/>
            <a:pathLst>
              <a:path w="0" h="1781810">
                <a:moveTo>
                  <a:pt x="0" y="0"/>
                </a:moveTo>
                <a:lnTo>
                  <a:pt x="0" y="17813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204912" y="2501773"/>
            <a:ext cx="2178685" cy="0"/>
          </a:xfrm>
          <a:custGeom>
            <a:avLst/>
            <a:gdLst/>
            <a:ahLst/>
            <a:cxnLst/>
            <a:rect l="l" t="t" r="r" b="b"/>
            <a:pathLst>
              <a:path w="2178685" h="0">
                <a:moveTo>
                  <a:pt x="0" y="0"/>
                </a:moveTo>
                <a:lnTo>
                  <a:pt x="217836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5593079" y="250177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7827264" y="250177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55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412235" y="36449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219200" y="1357375"/>
            <a:ext cx="0" cy="1675764"/>
          </a:xfrm>
          <a:custGeom>
            <a:avLst/>
            <a:gdLst/>
            <a:ahLst/>
            <a:cxnLst/>
            <a:rect l="l" t="t" r="r" b="b"/>
            <a:pathLst>
              <a:path w="0" h="1675764">
                <a:moveTo>
                  <a:pt x="0" y="0"/>
                </a:moveTo>
                <a:lnTo>
                  <a:pt x="0" y="167538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848600" y="1357375"/>
            <a:ext cx="0" cy="3438525"/>
          </a:xfrm>
          <a:custGeom>
            <a:avLst/>
            <a:gdLst/>
            <a:ahLst/>
            <a:cxnLst/>
            <a:rect l="l" t="t" r="r" b="b"/>
            <a:pathLst>
              <a:path w="0" h="3438525">
                <a:moveTo>
                  <a:pt x="0" y="1649476"/>
                </a:moveTo>
                <a:lnTo>
                  <a:pt x="0" y="3438398"/>
                </a:lnTo>
              </a:path>
              <a:path w="0" h="3438525">
                <a:moveTo>
                  <a:pt x="0" y="0"/>
                </a:moveTo>
                <a:lnTo>
                  <a:pt x="0" y="16494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204912" y="1371600"/>
            <a:ext cx="2178685" cy="0"/>
          </a:xfrm>
          <a:custGeom>
            <a:avLst/>
            <a:gdLst/>
            <a:ahLst/>
            <a:cxnLst/>
            <a:rect l="l" t="t" r="r" b="b"/>
            <a:pathLst>
              <a:path w="2178685" h="0">
                <a:moveTo>
                  <a:pt x="0" y="0"/>
                </a:moveTo>
                <a:lnTo>
                  <a:pt x="217836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5605271" y="1357312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827264" y="13716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5560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424428" y="4767262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7855711" y="476935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-4762" y="985837"/>
            <a:ext cx="1308735" cy="695325"/>
            <a:chOff x="-4762" y="985837"/>
            <a:chExt cx="1308735" cy="695325"/>
          </a:xfrm>
        </p:grpSpPr>
        <p:sp>
          <p:nvSpPr>
            <p:cNvPr id="44" name="object 44" descr=""/>
            <p:cNvSpPr/>
            <p:nvPr/>
          </p:nvSpPr>
          <p:spPr>
            <a:xfrm>
              <a:off x="67983" y="1061973"/>
              <a:ext cx="1235710" cy="619125"/>
            </a:xfrm>
            <a:custGeom>
              <a:avLst/>
              <a:gdLst/>
              <a:ahLst/>
              <a:cxnLst/>
              <a:rect l="l" t="t" r="r" b="b"/>
              <a:pathLst>
                <a:path w="1235710" h="619125">
                  <a:moveTo>
                    <a:pt x="470179" y="0"/>
                  </a:moveTo>
                  <a:lnTo>
                    <a:pt x="389216" y="0"/>
                  </a:lnTo>
                  <a:lnTo>
                    <a:pt x="389216" y="4826"/>
                  </a:lnTo>
                  <a:lnTo>
                    <a:pt x="454647" y="4826"/>
                  </a:lnTo>
                  <a:lnTo>
                    <a:pt x="465416" y="4826"/>
                  </a:lnTo>
                  <a:lnTo>
                    <a:pt x="470179" y="4826"/>
                  </a:lnTo>
                  <a:lnTo>
                    <a:pt x="470179" y="0"/>
                  </a:lnTo>
                  <a:close/>
                </a:path>
                <a:path w="1235710" h="619125">
                  <a:moveTo>
                    <a:pt x="1235671" y="0"/>
                  </a:moveTo>
                  <a:lnTo>
                    <a:pt x="1110424" y="0"/>
                  </a:lnTo>
                  <a:lnTo>
                    <a:pt x="1107668" y="4826"/>
                  </a:lnTo>
                  <a:lnTo>
                    <a:pt x="1104988" y="9525"/>
                  </a:lnTo>
                  <a:lnTo>
                    <a:pt x="998816" y="195326"/>
                  </a:lnTo>
                  <a:lnTo>
                    <a:pt x="1151216" y="462026"/>
                  </a:lnTo>
                  <a:lnTo>
                    <a:pt x="927379" y="462026"/>
                  </a:lnTo>
                  <a:lnTo>
                    <a:pt x="917854" y="462026"/>
                  </a:lnTo>
                  <a:lnTo>
                    <a:pt x="846416" y="462026"/>
                  </a:lnTo>
                  <a:lnTo>
                    <a:pt x="846416" y="538226"/>
                  </a:lnTo>
                  <a:lnTo>
                    <a:pt x="317779" y="538226"/>
                  </a:lnTo>
                  <a:lnTo>
                    <a:pt x="313016" y="538226"/>
                  </a:lnTo>
                  <a:lnTo>
                    <a:pt x="308254" y="538226"/>
                  </a:lnTo>
                  <a:lnTo>
                    <a:pt x="236816" y="538226"/>
                  </a:lnTo>
                  <a:lnTo>
                    <a:pt x="236816" y="533400"/>
                  </a:lnTo>
                  <a:lnTo>
                    <a:pt x="236816" y="462026"/>
                  </a:lnTo>
                  <a:lnTo>
                    <a:pt x="57213" y="462026"/>
                  </a:lnTo>
                  <a:lnTo>
                    <a:pt x="51752" y="462026"/>
                  </a:lnTo>
                  <a:lnTo>
                    <a:pt x="46240" y="462026"/>
                  </a:lnTo>
                  <a:lnTo>
                    <a:pt x="0" y="542925"/>
                  </a:lnTo>
                  <a:lnTo>
                    <a:pt x="308254" y="542925"/>
                  </a:lnTo>
                  <a:lnTo>
                    <a:pt x="308254" y="619125"/>
                  </a:lnTo>
                  <a:lnTo>
                    <a:pt x="927379" y="619125"/>
                  </a:lnTo>
                  <a:lnTo>
                    <a:pt x="927379" y="609600"/>
                  </a:lnTo>
                  <a:lnTo>
                    <a:pt x="927379" y="542925"/>
                  </a:lnTo>
                  <a:lnTo>
                    <a:pt x="1235671" y="542925"/>
                  </a:lnTo>
                  <a:lnTo>
                    <a:pt x="1080503" y="271526"/>
                  </a:lnTo>
                  <a:lnTo>
                    <a:pt x="12356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762000" y="0"/>
                  </a:lnTo>
                  <a:lnTo>
                    <a:pt x="762000" y="76200"/>
                  </a:lnTo>
                  <a:lnTo>
                    <a:pt x="457200" y="76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152400" y="266700"/>
                  </a:lnTo>
                  <a:lnTo>
                    <a:pt x="0" y="533400"/>
                  </a:lnTo>
                  <a:lnTo>
                    <a:pt x="304800" y="533400"/>
                  </a:lnTo>
                  <a:lnTo>
                    <a:pt x="304800" y="609600"/>
                  </a:lnTo>
                  <a:lnTo>
                    <a:pt x="914400" y="609600"/>
                  </a:lnTo>
                  <a:lnTo>
                    <a:pt x="914400" y="533400"/>
                  </a:lnTo>
                  <a:lnTo>
                    <a:pt x="1219200" y="533400"/>
                  </a:lnTo>
                  <a:lnTo>
                    <a:pt x="1066800" y="2667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457200" y="0"/>
                  </a:lnTo>
                  <a:lnTo>
                    <a:pt x="457200" y="76200"/>
                  </a:lnTo>
                  <a:lnTo>
                    <a:pt x="762000" y="76200"/>
                  </a:lnTo>
                  <a:lnTo>
                    <a:pt x="762000" y="0"/>
                  </a:lnTo>
                  <a:lnTo>
                    <a:pt x="1219200" y="0"/>
                  </a:lnTo>
                  <a:lnTo>
                    <a:pt x="1066800" y="266700"/>
                  </a:lnTo>
                  <a:lnTo>
                    <a:pt x="1219200" y="533400"/>
                  </a:lnTo>
                  <a:lnTo>
                    <a:pt x="914400" y="533400"/>
                  </a:lnTo>
                  <a:lnTo>
                    <a:pt x="914400" y="609600"/>
                  </a:lnTo>
                  <a:lnTo>
                    <a:pt x="304800" y="609600"/>
                  </a:lnTo>
                  <a:lnTo>
                    <a:pt x="304800" y="533400"/>
                  </a:lnTo>
                  <a:lnTo>
                    <a:pt x="0" y="533400"/>
                  </a:lnTo>
                  <a:lnTo>
                    <a:pt x="152400" y="266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04800" y="9906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152400" y="76200"/>
                  </a:moveTo>
                  <a:lnTo>
                    <a:pt x="0" y="76200"/>
                  </a:lnTo>
                  <a:lnTo>
                    <a:pt x="0" y="533400"/>
                  </a:lnTo>
                </a:path>
                <a:path w="609600" h="533400">
                  <a:moveTo>
                    <a:pt x="0" y="76200"/>
                  </a:moveTo>
                  <a:lnTo>
                    <a:pt x="152400" y="0"/>
                  </a:lnTo>
                </a:path>
                <a:path w="609600" h="533400">
                  <a:moveTo>
                    <a:pt x="457200" y="76200"/>
                  </a:moveTo>
                  <a:lnTo>
                    <a:pt x="609600" y="76200"/>
                  </a:lnTo>
                  <a:lnTo>
                    <a:pt x="609600" y="533400"/>
                  </a:lnTo>
                </a:path>
                <a:path w="609600" h="533400">
                  <a:moveTo>
                    <a:pt x="609600" y="7620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489305" y="1077213"/>
            <a:ext cx="2406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7920037" y="985837"/>
            <a:ext cx="1228725" cy="695325"/>
            <a:chOff x="7920037" y="985837"/>
            <a:chExt cx="1228725" cy="695325"/>
          </a:xfrm>
        </p:grpSpPr>
        <p:sp>
          <p:nvSpPr>
            <p:cNvPr id="50" name="object 50" descr=""/>
            <p:cNvSpPr/>
            <p:nvPr/>
          </p:nvSpPr>
          <p:spPr>
            <a:xfrm>
              <a:off x="7992745" y="1061973"/>
              <a:ext cx="1151255" cy="619125"/>
            </a:xfrm>
            <a:custGeom>
              <a:avLst/>
              <a:gdLst/>
              <a:ahLst/>
              <a:cxnLst/>
              <a:rect l="l" t="t" r="r" b="b"/>
              <a:pathLst>
                <a:path w="1151254" h="619125">
                  <a:moveTo>
                    <a:pt x="470154" y="0"/>
                  </a:moveTo>
                  <a:lnTo>
                    <a:pt x="389255" y="0"/>
                  </a:lnTo>
                  <a:lnTo>
                    <a:pt x="389255" y="4826"/>
                  </a:lnTo>
                  <a:lnTo>
                    <a:pt x="454660" y="4826"/>
                  </a:lnTo>
                  <a:lnTo>
                    <a:pt x="465455" y="4826"/>
                  </a:lnTo>
                  <a:lnTo>
                    <a:pt x="470154" y="4826"/>
                  </a:lnTo>
                  <a:lnTo>
                    <a:pt x="470154" y="0"/>
                  </a:lnTo>
                  <a:close/>
                </a:path>
                <a:path w="1151254" h="619125">
                  <a:moveTo>
                    <a:pt x="1151255" y="462026"/>
                  </a:moveTo>
                  <a:lnTo>
                    <a:pt x="927354" y="462026"/>
                  </a:lnTo>
                  <a:lnTo>
                    <a:pt x="917829" y="462026"/>
                  </a:lnTo>
                  <a:lnTo>
                    <a:pt x="846455" y="462026"/>
                  </a:lnTo>
                  <a:lnTo>
                    <a:pt x="846455" y="538226"/>
                  </a:lnTo>
                  <a:lnTo>
                    <a:pt x="317754" y="538226"/>
                  </a:lnTo>
                  <a:lnTo>
                    <a:pt x="313055" y="538226"/>
                  </a:lnTo>
                  <a:lnTo>
                    <a:pt x="308229" y="538226"/>
                  </a:lnTo>
                  <a:lnTo>
                    <a:pt x="236855" y="538226"/>
                  </a:lnTo>
                  <a:lnTo>
                    <a:pt x="236855" y="533400"/>
                  </a:lnTo>
                  <a:lnTo>
                    <a:pt x="236855" y="462026"/>
                  </a:lnTo>
                  <a:lnTo>
                    <a:pt x="57277" y="462026"/>
                  </a:lnTo>
                  <a:lnTo>
                    <a:pt x="51790" y="462026"/>
                  </a:lnTo>
                  <a:lnTo>
                    <a:pt x="46253" y="462026"/>
                  </a:lnTo>
                  <a:lnTo>
                    <a:pt x="0" y="542925"/>
                  </a:lnTo>
                  <a:lnTo>
                    <a:pt x="308229" y="542925"/>
                  </a:lnTo>
                  <a:lnTo>
                    <a:pt x="308229" y="619125"/>
                  </a:lnTo>
                  <a:lnTo>
                    <a:pt x="927354" y="619125"/>
                  </a:lnTo>
                  <a:lnTo>
                    <a:pt x="927354" y="609600"/>
                  </a:lnTo>
                  <a:lnTo>
                    <a:pt x="927354" y="542925"/>
                  </a:lnTo>
                  <a:lnTo>
                    <a:pt x="1151255" y="542925"/>
                  </a:lnTo>
                  <a:lnTo>
                    <a:pt x="1151255" y="538226"/>
                  </a:lnTo>
                  <a:lnTo>
                    <a:pt x="1151255" y="533400"/>
                  </a:lnTo>
                  <a:lnTo>
                    <a:pt x="1151255" y="462026"/>
                  </a:lnTo>
                  <a:close/>
                </a:path>
                <a:path w="1151254" h="619125">
                  <a:moveTo>
                    <a:pt x="1151255" y="0"/>
                  </a:moveTo>
                  <a:lnTo>
                    <a:pt x="1110462" y="0"/>
                  </a:lnTo>
                  <a:lnTo>
                    <a:pt x="1107706" y="4826"/>
                  </a:lnTo>
                  <a:lnTo>
                    <a:pt x="1105027" y="9525"/>
                  </a:lnTo>
                  <a:lnTo>
                    <a:pt x="998855" y="195326"/>
                  </a:lnTo>
                  <a:lnTo>
                    <a:pt x="1151255" y="462026"/>
                  </a:lnTo>
                  <a:lnTo>
                    <a:pt x="1151255" y="414477"/>
                  </a:lnTo>
                  <a:lnTo>
                    <a:pt x="1151255" y="404876"/>
                  </a:lnTo>
                  <a:lnTo>
                    <a:pt x="1151255" y="395236"/>
                  </a:lnTo>
                  <a:lnTo>
                    <a:pt x="1080516" y="271526"/>
                  </a:lnTo>
                  <a:lnTo>
                    <a:pt x="1151255" y="147764"/>
                  </a:lnTo>
                  <a:lnTo>
                    <a:pt x="1151255" y="138176"/>
                  </a:lnTo>
                  <a:lnTo>
                    <a:pt x="1151255" y="128524"/>
                  </a:lnTo>
                  <a:lnTo>
                    <a:pt x="1151255" y="9525"/>
                  </a:lnTo>
                  <a:lnTo>
                    <a:pt x="1151255" y="4826"/>
                  </a:lnTo>
                  <a:lnTo>
                    <a:pt x="11512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92480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762000" y="0"/>
                  </a:lnTo>
                  <a:lnTo>
                    <a:pt x="762000" y="76200"/>
                  </a:lnTo>
                  <a:lnTo>
                    <a:pt x="457200" y="76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152400" y="266700"/>
                  </a:lnTo>
                  <a:lnTo>
                    <a:pt x="0" y="533400"/>
                  </a:lnTo>
                  <a:lnTo>
                    <a:pt x="304800" y="533400"/>
                  </a:lnTo>
                  <a:lnTo>
                    <a:pt x="304800" y="609600"/>
                  </a:lnTo>
                  <a:lnTo>
                    <a:pt x="914400" y="609600"/>
                  </a:lnTo>
                  <a:lnTo>
                    <a:pt x="914400" y="533400"/>
                  </a:lnTo>
                  <a:lnTo>
                    <a:pt x="1219200" y="533400"/>
                  </a:lnTo>
                  <a:lnTo>
                    <a:pt x="1066800" y="2667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92480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457200" y="0"/>
                  </a:lnTo>
                  <a:lnTo>
                    <a:pt x="457200" y="76200"/>
                  </a:lnTo>
                  <a:lnTo>
                    <a:pt x="762000" y="76200"/>
                  </a:lnTo>
                  <a:lnTo>
                    <a:pt x="762000" y="0"/>
                  </a:lnTo>
                  <a:lnTo>
                    <a:pt x="1219200" y="0"/>
                  </a:lnTo>
                  <a:lnTo>
                    <a:pt x="1066800" y="266700"/>
                  </a:lnTo>
                  <a:lnTo>
                    <a:pt x="1219200" y="533400"/>
                  </a:lnTo>
                  <a:lnTo>
                    <a:pt x="914400" y="533400"/>
                  </a:lnTo>
                  <a:lnTo>
                    <a:pt x="914400" y="609600"/>
                  </a:lnTo>
                  <a:lnTo>
                    <a:pt x="304800" y="609600"/>
                  </a:lnTo>
                  <a:lnTo>
                    <a:pt x="304800" y="533400"/>
                  </a:lnTo>
                  <a:lnTo>
                    <a:pt x="0" y="533400"/>
                  </a:lnTo>
                  <a:lnTo>
                    <a:pt x="152400" y="266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229600" y="9906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152400" y="76200"/>
                  </a:moveTo>
                  <a:lnTo>
                    <a:pt x="0" y="76200"/>
                  </a:lnTo>
                  <a:lnTo>
                    <a:pt x="0" y="533400"/>
                  </a:lnTo>
                </a:path>
                <a:path w="609600" h="533400">
                  <a:moveTo>
                    <a:pt x="0" y="76200"/>
                  </a:moveTo>
                  <a:lnTo>
                    <a:pt x="152400" y="0"/>
                  </a:lnTo>
                </a:path>
                <a:path w="609600" h="533400">
                  <a:moveTo>
                    <a:pt x="457200" y="76200"/>
                  </a:moveTo>
                  <a:lnTo>
                    <a:pt x="609600" y="76200"/>
                  </a:lnTo>
                  <a:lnTo>
                    <a:pt x="609600" y="533400"/>
                  </a:lnTo>
                </a:path>
                <a:path w="609600" h="533400">
                  <a:moveTo>
                    <a:pt x="609600" y="7620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8423275" y="1077213"/>
            <a:ext cx="2247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0066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52400" y="1676400"/>
            <a:ext cx="914400" cy="736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 lIns="0" tIns="178435" rIns="0" bIns="0" rtlCol="0" vert="horz">
            <a:spAutoFit/>
          </a:bodyPr>
          <a:lstStyle/>
          <a:p>
            <a:pPr algn="ctr" marL="32384">
              <a:lnSpc>
                <a:spcPct val="100000"/>
              </a:lnSpc>
              <a:spcBef>
                <a:spcPts val="1405"/>
              </a:spcBef>
            </a:pPr>
            <a:r>
              <a:rPr dirty="0" baseline="5787" sz="3600" spc="-1904" b="1">
                <a:latin typeface="Calibri"/>
                <a:cs typeface="Calibri"/>
              </a:rPr>
              <a:t>1</a:t>
            </a:r>
            <a:r>
              <a:rPr dirty="0" sz="2400" spc="-1270" b="1">
                <a:latin typeface="Calibri"/>
                <a:cs typeface="Calibri"/>
              </a:rPr>
              <a:t>234</a:t>
            </a:r>
            <a:r>
              <a:rPr dirty="0" sz="2400" spc="-50" b="1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524242"/>
            <a:ext cx="9126811" cy="314682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8077200" y="1676400"/>
            <a:ext cx="914400" cy="736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 lIns="0" tIns="178435" rIns="0" bIns="0" rtlCol="0" vert="horz">
            <a:spAutoFit/>
          </a:bodyPr>
          <a:lstStyle/>
          <a:p>
            <a:pPr algn="ctr" marL="35560">
              <a:lnSpc>
                <a:spcPct val="100000"/>
              </a:lnSpc>
              <a:spcBef>
                <a:spcPts val="1405"/>
              </a:spcBef>
            </a:pPr>
            <a:r>
              <a:rPr dirty="0" sz="2400" spc="-1270" b="1">
                <a:latin typeface="Calibri"/>
                <a:cs typeface="Calibri"/>
              </a:rPr>
              <a:t>1234</a:t>
            </a:r>
            <a:r>
              <a:rPr dirty="0" sz="2400" spc="-50" b="1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1155001" y="1325689"/>
            <a:ext cx="6718300" cy="3472179"/>
            <a:chOff x="1155001" y="1325689"/>
            <a:chExt cx="6718300" cy="3472179"/>
          </a:xfrm>
        </p:grpSpPr>
        <p:pic>
          <p:nvPicPr>
            <p:cNvPr id="59" name="object 5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3583" y="1362456"/>
              <a:ext cx="6629400" cy="343509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159763" y="1330452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22098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209800" y="16764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59763" y="1330452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1676400"/>
                  </a:moveTo>
                  <a:lnTo>
                    <a:pt x="2209800" y="167640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1224533" y="1348549"/>
            <a:ext cx="2174240" cy="1147445"/>
          </a:xfrm>
          <a:prstGeom prst="rect"/>
          <a:solidFill>
            <a:srgbClr val="FFFF00"/>
          </a:solidFill>
        </p:spPr>
        <p:txBody>
          <a:bodyPr wrap="square" lIns="0" tIns="78105" rIns="0" bIns="0" rtlCol="0" vert="horz">
            <a:spAutoFit/>
          </a:bodyPr>
          <a:lstStyle/>
          <a:p>
            <a:pPr algn="ctr" marR="88900">
              <a:lnSpc>
                <a:spcPts val="8415"/>
              </a:lnSpc>
              <a:spcBef>
                <a:spcPts val="615"/>
              </a:spcBef>
            </a:pPr>
            <a:r>
              <a:rPr dirty="0" sz="8800" spc="-5" b="0">
                <a:solidFill>
                  <a:srgbClr val="FF3300"/>
                </a:solidFill>
                <a:latin typeface="Calibri"/>
                <a:cs typeface="Calibri"/>
                <a:hlinkClick r:id="rId24" action="ppaction://hlinksldjump"/>
              </a:rPr>
              <a:t>1</a:t>
            </a:r>
            <a:endParaRPr sz="8800">
              <a:latin typeface="Calibri"/>
              <a:cs typeface="Calibri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3378517" y="1331785"/>
            <a:ext cx="4453890" cy="1687830"/>
            <a:chOff x="3378517" y="1331785"/>
            <a:chExt cx="4453890" cy="1687830"/>
          </a:xfrm>
        </p:grpSpPr>
        <p:sp>
          <p:nvSpPr>
            <p:cNvPr id="64" name="object 64" descr=""/>
            <p:cNvSpPr/>
            <p:nvPr/>
          </p:nvSpPr>
          <p:spPr>
            <a:xfrm>
              <a:off x="3383279" y="1338071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22098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209800" y="16764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383279" y="1338071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1676400"/>
                  </a:moveTo>
                  <a:lnTo>
                    <a:pt x="2209800" y="167640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617463" y="1336547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2209799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209799" y="1676400"/>
                  </a:lnTo>
                  <a:lnTo>
                    <a:pt x="220979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617463" y="1336547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1676400"/>
                  </a:moveTo>
                  <a:lnTo>
                    <a:pt x="2209799" y="1676400"/>
                  </a:lnTo>
                  <a:lnTo>
                    <a:pt x="2209799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3407854" y="1421079"/>
            <a:ext cx="4415155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96925">
              <a:lnSpc>
                <a:spcPct val="100000"/>
              </a:lnSpc>
              <a:spcBef>
                <a:spcPts val="95"/>
              </a:spcBef>
              <a:tabLst>
                <a:tab pos="3031490" algn="l"/>
              </a:tabLst>
            </a:pPr>
            <a:r>
              <a:rPr dirty="0" sz="8800" spc="-50">
                <a:solidFill>
                  <a:srgbClr val="0000FF"/>
                </a:solidFill>
                <a:latin typeface="Calibri"/>
                <a:cs typeface="Calibri"/>
                <a:hlinkClick r:id="rId25" action="ppaction://hlinksldjump"/>
              </a:rPr>
              <a:t>2</a:t>
            </a:r>
            <a:r>
              <a:rPr dirty="0" sz="880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dirty="0" sz="8800" spc="-5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1191767" y="3032760"/>
            <a:ext cx="2220595" cy="1797050"/>
          </a:xfrm>
          <a:custGeom>
            <a:avLst/>
            <a:gdLst/>
            <a:ahLst/>
            <a:cxnLst/>
            <a:rect l="l" t="t" r="r" b="b"/>
            <a:pathLst>
              <a:path w="2220595" h="1797050">
                <a:moveTo>
                  <a:pt x="0" y="1796795"/>
                </a:moveTo>
                <a:lnTo>
                  <a:pt x="2220468" y="1796795"/>
                </a:lnTo>
                <a:lnTo>
                  <a:pt x="222046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 txBox="1"/>
          <p:nvPr/>
        </p:nvSpPr>
        <p:spPr>
          <a:xfrm>
            <a:off x="1215008" y="3026092"/>
            <a:ext cx="2171700" cy="1839595"/>
          </a:xfrm>
          <a:prstGeom prst="rect">
            <a:avLst/>
          </a:prstGeom>
          <a:solidFill>
            <a:srgbClr val="CC99FF"/>
          </a:solidFill>
        </p:spPr>
        <p:txBody>
          <a:bodyPr wrap="square" lIns="0" tIns="16319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285"/>
              </a:spcBef>
            </a:pPr>
            <a:r>
              <a:rPr dirty="0" sz="8800" spc="-5">
                <a:latin typeface="Calibri"/>
                <a:cs typeface="Calibri"/>
                <a:hlinkClick r:id="rId26" action="ppaction://hlinksldjump"/>
              </a:rPr>
              <a:t>4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3436620" y="3035807"/>
            <a:ext cx="2202180" cy="1849120"/>
          </a:xfrm>
          <a:custGeom>
            <a:avLst/>
            <a:gdLst/>
            <a:ahLst/>
            <a:cxnLst/>
            <a:rect l="l" t="t" r="r" b="b"/>
            <a:pathLst>
              <a:path w="2202179" h="1849120">
                <a:moveTo>
                  <a:pt x="0" y="1848612"/>
                </a:moveTo>
                <a:lnTo>
                  <a:pt x="2202179" y="1848612"/>
                </a:lnTo>
                <a:lnTo>
                  <a:pt x="2202179" y="0"/>
                </a:lnTo>
                <a:lnTo>
                  <a:pt x="0" y="0"/>
                </a:lnTo>
                <a:lnTo>
                  <a:pt x="0" y="1848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3420046" y="3026092"/>
            <a:ext cx="2197735" cy="1839595"/>
          </a:xfrm>
          <a:prstGeom prst="rect">
            <a:avLst/>
          </a:prstGeom>
          <a:solidFill>
            <a:srgbClr val="3333FF"/>
          </a:solidFill>
        </p:spPr>
        <p:txBody>
          <a:bodyPr wrap="square" lIns="0" tIns="191770" rIns="0" bIns="0" rtlCol="0" vert="horz">
            <a:spAutoFit/>
          </a:bodyPr>
          <a:lstStyle/>
          <a:p>
            <a:pPr algn="ctr" marL="37465">
              <a:lnSpc>
                <a:spcPct val="100000"/>
              </a:lnSpc>
              <a:spcBef>
                <a:spcPts val="1510"/>
              </a:spcBef>
            </a:pPr>
            <a:r>
              <a:rPr dirty="0" sz="8800" spc="-5">
                <a:solidFill>
                  <a:srgbClr val="800000"/>
                </a:solidFill>
                <a:latin typeface="Calibri"/>
                <a:cs typeface="Calibri"/>
              </a:rPr>
              <a:t>5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5626608" y="3006851"/>
            <a:ext cx="2222500" cy="1849120"/>
          </a:xfrm>
          <a:custGeom>
            <a:avLst/>
            <a:gdLst/>
            <a:ahLst/>
            <a:cxnLst/>
            <a:rect l="l" t="t" r="r" b="b"/>
            <a:pathLst>
              <a:path w="2222500" h="1849120">
                <a:moveTo>
                  <a:pt x="0" y="1848612"/>
                </a:moveTo>
                <a:lnTo>
                  <a:pt x="2221991" y="1848612"/>
                </a:lnTo>
                <a:lnTo>
                  <a:pt x="2221991" y="0"/>
                </a:lnTo>
                <a:lnTo>
                  <a:pt x="0" y="0"/>
                </a:lnTo>
                <a:lnTo>
                  <a:pt x="0" y="1848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5626608" y="3006851"/>
            <a:ext cx="2222500" cy="184912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18224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435"/>
              </a:spcBef>
            </a:pPr>
            <a:r>
              <a:rPr dirty="0" sz="8800" spc="-5">
                <a:solidFill>
                  <a:srgbClr val="00FFFF"/>
                </a:solidFill>
                <a:latin typeface="Calibri"/>
                <a:cs typeface="Calibri"/>
                <a:hlinkClick r:id="rId27" action="ppaction://hlinksldjump"/>
              </a:rPr>
              <a:t>6</a:t>
            </a:r>
            <a:endParaRPr sz="8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5714"/>
            <a:ext cx="9152890" cy="6863715"/>
            <a:chOff x="0" y="-5714"/>
            <a:chExt cx="9152890" cy="68637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0687" y="22860"/>
              <a:ext cx="8953500" cy="1606550"/>
            </a:xfrm>
            <a:custGeom>
              <a:avLst/>
              <a:gdLst/>
              <a:ahLst/>
              <a:cxnLst/>
              <a:rect l="l" t="t" r="r" b="b"/>
              <a:pathLst>
                <a:path w="8953500" h="1606550">
                  <a:moveTo>
                    <a:pt x="8685784" y="0"/>
                  </a:moveTo>
                  <a:lnTo>
                    <a:pt x="267728" y="0"/>
                  </a:lnTo>
                  <a:lnTo>
                    <a:pt x="219603" y="4314"/>
                  </a:lnTo>
                  <a:lnTo>
                    <a:pt x="174308" y="16752"/>
                  </a:lnTo>
                  <a:lnTo>
                    <a:pt x="132599" y="36557"/>
                  </a:lnTo>
                  <a:lnTo>
                    <a:pt x="95233" y="62972"/>
                  </a:lnTo>
                  <a:lnTo>
                    <a:pt x="62965" y="95241"/>
                  </a:lnTo>
                  <a:lnTo>
                    <a:pt x="36552" y="132606"/>
                  </a:lnTo>
                  <a:lnTo>
                    <a:pt x="16749" y="174312"/>
                  </a:lnTo>
                  <a:lnTo>
                    <a:pt x="4313" y="219600"/>
                  </a:lnTo>
                  <a:lnTo>
                    <a:pt x="0" y="267716"/>
                  </a:lnTo>
                  <a:lnTo>
                    <a:pt x="0" y="1338580"/>
                  </a:lnTo>
                  <a:lnTo>
                    <a:pt x="4313" y="1386695"/>
                  </a:lnTo>
                  <a:lnTo>
                    <a:pt x="16749" y="1431983"/>
                  </a:lnTo>
                  <a:lnTo>
                    <a:pt x="36552" y="1473689"/>
                  </a:lnTo>
                  <a:lnTo>
                    <a:pt x="62965" y="1511054"/>
                  </a:lnTo>
                  <a:lnTo>
                    <a:pt x="95233" y="1543323"/>
                  </a:lnTo>
                  <a:lnTo>
                    <a:pt x="132599" y="1569738"/>
                  </a:lnTo>
                  <a:lnTo>
                    <a:pt x="174308" y="1589543"/>
                  </a:lnTo>
                  <a:lnTo>
                    <a:pt x="219603" y="1601981"/>
                  </a:lnTo>
                  <a:lnTo>
                    <a:pt x="267728" y="1606296"/>
                  </a:lnTo>
                  <a:lnTo>
                    <a:pt x="8685784" y="1606296"/>
                  </a:lnTo>
                  <a:lnTo>
                    <a:pt x="8733899" y="1601981"/>
                  </a:lnTo>
                  <a:lnTo>
                    <a:pt x="8779187" y="1589543"/>
                  </a:lnTo>
                  <a:lnTo>
                    <a:pt x="8820893" y="1569738"/>
                  </a:lnTo>
                  <a:lnTo>
                    <a:pt x="8858258" y="1543323"/>
                  </a:lnTo>
                  <a:lnTo>
                    <a:pt x="8890527" y="1511054"/>
                  </a:lnTo>
                  <a:lnTo>
                    <a:pt x="8916942" y="1473689"/>
                  </a:lnTo>
                  <a:lnTo>
                    <a:pt x="8936747" y="1431983"/>
                  </a:lnTo>
                  <a:lnTo>
                    <a:pt x="8949185" y="1386695"/>
                  </a:lnTo>
                  <a:lnTo>
                    <a:pt x="8953500" y="1338580"/>
                  </a:lnTo>
                  <a:lnTo>
                    <a:pt x="8953500" y="267716"/>
                  </a:lnTo>
                  <a:lnTo>
                    <a:pt x="8949185" y="219600"/>
                  </a:lnTo>
                  <a:lnTo>
                    <a:pt x="8936747" y="174312"/>
                  </a:lnTo>
                  <a:lnTo>
                    <a:pt x="8916942" y="132606"/>
                  </a:lnTo>
                  <a:lnTo>
                    <a:pt x="8890527" y="95241"/>
                  </a:lnTo>
                  <a:lnTo>
                    <a:pt x="8858258" y="62972"/>
                  </a:lnTo>
                  <a:lnTo>
                    <a:pt x="8820893" y="36557"/>
                  </a:lnTo>
                  <a:lnTo>
                    <a:pt x="8779187" y="16752"/>
                  </a:lnTo>
                  <a:lnTo>
                    <a:pt x="8733899" y="4314"/>
                  </a:lnTo>
                  <a:lnTo>
                    <a:pt x="8685784" y="0"/>
                  </a:lnTo>
                  <a:close/>
                </a:path>
              </a:pathLst>
            </a:custGeom>
            <a:solidFill>
              <a:srgbClr val="F8E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0687" y="22860"/>
              <a:ext cx="8953500" cy="1606550"/>
            </a:xfrm>
            <a:custGeom>
              <a:avLst/>
              <a:gdLst/>
              <a:ahLst/>
              <a:cxnLst/>
              <a:rect l="l" t="t" r="r" b="b"/>
              <a:pathLst>
                <a:path w="8953500" h="1606550">
                  <a:moveTo>
                    <a:pt x="0" y="267716"/>
                  </a:moveTo>
                  <a:lnTo>
                    <a:pt x="4313" y="219600"/>
                  </a:lnTo>
                  <a:lnTo>
                    <a:pt x="16749" y="174312"/>
                  </a:lnTo>
                  <a:lnTo>
                    <a:pt x="36552" y="132606"/>
                  </a:lnTo>
                  <a:lnTo>
                    <a:pt x="62965" y="95241"/>
                  </a:lnTo>
                  <a:lnTo>
                    <a:pt x="95233" y="62972"/>
                  </a:lnTo>
                  <a:lnTo>
                    <a:pt x="132599" y="36557"/>
                  </a:lnTo>
                  <a:lnTo>
                    <a:pt x="174308" y="16752"/>
                  </a:lnTo>
                  <a:lnTo>
                    <a:pt x="219603" y="4314"/>
                  </a:lnTo>
                  <a:lnTo>
                    <a:pt x="267728" y="0"/>
                  </a:lnTo>
                  <a:lnTo>
                    <a:pt x="8685784" y="0"/>
                  </a:lnTo>
                  <a:lnTo>
                    <a:pt x="8733899" y="4314"/>
                  </a:lnTo>
                  <a:lnTo>
                    <a:pt x="8779187" y="16752"/>
                  </a:lnTo>
                  <a:lnTo>
                    <a:pt x="8820893" y="36557"/>
                  </a:lnTo>
                  <a:lnTo>
                    <a:pt x="8858258" y="62972"/>
                  </a:lnTo>
                  <a:lnTo>
                    <a:pt x="8890527" y="95241"/>
                  </a:lnTo>
                  <a:lnTo>
                    <a:pt x="8916942" y="132606"/>
                  </a:lnTo>
                  <a:lnTo>
                    <a:pt x="8936747" y="174312"/>
                  </a:lnTo>
                  <a:lnTo>
                    <a:pt x="8949185" y="219600"/>
                  </a:lnTo>
                  <a:lnTo>
                    <a:pt x="8953500" y="267716"/>
                  </a:lnTo>
                  <a:lnTo>
                    <a:pt x="8953500" y="1338580"/>
                  </a:lnTo>
                  <a:lnTo>
                    <a:pt x="8949185" y="1386695"/>
                  </a:lnTo>
                  <a:lnTo>
                    <a:pt x="8936747" y="1431983"/>
                  </a:lnTo>
                  <a:lnTo>
                    <a:pt x="8916942" y="1473689"/>
                  </a:lnTo>
                  <a:lnTo>
                    <a:pt x="8890527" y="1511054"/>
                  </a:lnTo>
                  <a:lnTo>
                    <a:pt x="8858258" y="1543323"/>
                  </a:lnTo>
                  <a:lnTo>
                    <a:pt x="8820893" y="1569738"/>
                  </a:lnTo>
                  <a:lnTo>
                    <a:pt x="8779187" y="1589543"/>
                  </a:lnTo>
                  <a:lnTo>
                    <a:pt x="8733899" y="1601981"/>
                  </a:lnTo>
                  <a:lnTo>
                    <a:pt x="8685784" y="1606296"/>
                  </a:lnTo>
                  <a:lnTo>
                    <a:pt x="267728" y="1606296"/>
                  </a:lnTo>
                  <a:lnTo>
                    <a:pt x="219603" y="1601981"/>
                  </a:lnTo>
                  <a:lnTo>
                    <a:pt x="174308" y="1589543"/>
                  </a:lnTo>
                  <a:lnTo>
                    <a:pt x="132599" y="1569738"/>
                  </a:lnTo>
                  <a:lnTo>
                    <a:pt x="95233" y="1543323"/>
                  </a:lnTo>
                  <a:lnTo>
                    <a:pt x="62965" y="1511054"/>
                  </a:lnTo>
                  <a:lnTo>
                    <a:pt x="36552" y="1473689"/>
                  </a:lnTo>
                  <a:lnTo>
                    <a:pt x="16749" y="1431983"/>
                  </a:lnTo>
                  <a:lnTo>
                    <a:pt x="4313" y="1386695"/>
                  </a:lnTo>
                  <a:lnTo>
                    <a:pt x="0" y="1338580"/>
                  </a:lnTo>
                  <a:lnTo>
                    <a:pt x="0" y="267716"/>
                  </a:lnTo>
                  <a:close/>
                </a:path>
              </a:pathLst>
            </a:custGeom>
            <a:ln w="57150">
              <a:solidFill>
                <a:srgbClr val="C77C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4986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0000"/>
                </a:solidFill>
                <a:latin typeface="Calibri"/>
                <a:cs typeface="Calibri"/>
              </a:rPr>
              <a:t>KHỞI </a:t>
            </a:r>
            <a:r>
              <a:rPr dirty="0" sz="5400" spc="-20">
                <a:solidFill>
                  <a:srgbClr val="FF0000"/>
                </a:solidFill>
                <a:latin typeface="Calibri"/>
                <a:cs typeface="Calibri"/>
              </a:rPr>
              <a:t>ĐỘNG</a:t>
            </a:r>
            <a:endParaRPr sz="5400">
              <a:latin typeface="Calibri"/>
              <a:cs typeface="Calibri"/>
            </a:endParaRPr>
          </a:p>
          <a:p>
            <a:pPr algn="ctr" marL="14859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006FC0"/>
                </a:solidFill>
                <a:latin typeface="Calibri"/>
                <a:cs typeface="Calibri"/>
              </a:rPr>
              <a:t>Trò</a:t>
            </a:r>
            <a:r>
              <a:rPr dirty="0" sz="44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06FC0"/>
                </a:solidFill>
                <a:latin typeface="Calibri"/>
                <a:cs typeface="Calibri"/>
              </a:rPr>
              <a:t>chơi:</a:t>
            </a:r>
            <a:r>
              <a:rPr dirty="0" sz="44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06FC0"/>
                </a:solidFill>
                <a:latin typeface="Calibri"/>
                <a:cs typeface="Calibri"/>
              </a:rPr>
              <a:t>Nhìn</a:t>
            </a:r>
            <a:r>
              <a:rPr dirty="0" sz="44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06FC0"/>
                </a:solidFill>
                <a:latin typeface="Calibri"/>
                <a:cs typeface="Calibri"/>
              </a:rPr>
              <a:t>hình</a:t>
            </a:r>
            <a:r>
              <a:rPr dirty="0" sz="44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06FC0"/>
                </a:solidFill>
                <a:latin typeface="Calibri"/>
                <a:cs typeface="Calibri"/>
              </a:rPr>
              <a:t>đoán</a:t>
            </a:r>
            <a:r>
              <a:rPr dirty="0" sz="4400" spc="-25">
                <a:solidFill>
                  <a:srgbClr val="006FC0"/>
                </a:solidFill>
                <a:latin typeface="Calibri"/>
                <a:cs typeface="Calibri"/>
              </a:rPr>
              <a:t> chữ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6435" y="2133600"/>
            <a:ext cx="3727704" cy="386638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266947" y="5627928"/>
            <a:ext cx="2809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Verdana"/>
                <a:cs typeface="Verdana"/>
              </a:rPr>
              <a:t>https://</a:t>
            </a:r>
            <a:r>
              <a:rPr dirty="0" sz="1800" spc="-75">
                <a:latin typeface="Verdana"/>
                <a:cs typeface="Verdana"/>
                <a:hlinkClick r:id="rId5"/>
              </a:rPr>
              <a:t>www.pinterest.es/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70687" y="4724400"/>
            <a:ext cx="8822690" cy="2123440"/>
            <a:chOff x="170687" y="4724400"/>
            <a:chExt cx="8822690" cy="21234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999" y="5832346"/>
              <a:ext cx="829056" cy="10149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79" y="5431534"/>
              <a:ext cx="829056" cy="14142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687" y="4850892"/>
              <a:ext cx="827532" cy="14157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1087" y="5830822"/>
              <a:ext cx="833627" cy="1013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19" y="5353810"/>
              <a:ext cx="943355" cy="14584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0831" y="4724400"/>
              <a:ext cx="812292" cy="1446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448" y="1727072"/>
            <a:ext cx="743458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dirty="0" sz="36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dirty="0" sz="36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Dựa</a:t>
            </a:r>
            <a:r>
              <a:rPr dirty="0" sz="3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vào</a:t>
            </a:r>
            <a:r>
              <a:rPr dirty="0" sz="36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đặc</a:t>
            </a:r>
            <a:r>
              <a:rPr dirty="0" sz="3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điểm</a:t>
            </a:r>
            <a:r>
              <a:rPr dirty="0" sz="36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nào</a:t>
            </a:r>
            <a:r>
              <a:rPr dirty="0" sz="3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để</a:t>
            </a:r>
            <a:r>
              <a:rPr dirty="0" sz="3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"/>
                <a:cs typeface="Calibri"/>
              </a:rPr>
              <a:t>phân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biệt</a:t>
            </a:r>
            <a:r>
              <a:rPr dirty="0" sz="36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được các</a:t>
            </a:r>
            <a:r>
              <a:rPr dirty="0" sz="36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dirty="0" sz="3600" spc="-20">
                <a:solidFill>
                  <a:srgbClr val="FF0000"/>
                </a:solidFill>
                <a:latin typeface="Calibri"/>
                <a:cs typeface="Calibri"/>
              </a:rPr>
              <a:t> tộc?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65885" y="3498926"/>
            <a:ext cx="53447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Calibri"/>
                <a:cs typeface="Calibri"/>
              </a:rPr>
              <a:t>Đáp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án: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Tiếng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nói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và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trang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phục.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72200"/>
              <a:ext cx="9126811" cy="31468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7989" y="2059939"/>
            <a:ext cx="734187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dirty="0" sz="3200" spc="-3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dirty="0" sz="3200" spc="-2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Đất</a:t>
            </a:r>
            <a:r>
              <a:rPr dirty="0" sz="3200" spc="-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3200" b="1" i="1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ớc</a:t>
            </a:r>
            <a:r>
              <a:rPr dirty="0" sz="3200" spc="-2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dirty="0" sz="3200" spc="-3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dirty="0" sz="3200" spc="-2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bao</a:t>
            </a:r>
            <a:r>
              <a:rPr dirty="0" sz="32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nhiêu</a:t>
            </a:r>
            <a:r>
              <a:rPr dirty="0" sz="3200" spc="-2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tộc?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507107" y="3617798"/>
            <a:ext cx="35718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Đáp</a:t>
            </a:r>
            <a:r>
              <a:rPr dirty="0" sz="3600" spc="-10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án:</a:t>
            </a:r>
            <a:r>
              <a:rPr dirty="0" sz="3600" spc="-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54</a:t>
            </a:r>
            <a:r>
              <a:rPr dirty="0" sz="3600" spc="-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dân </a:t>
            </a:r>
            <a:r>
              <a:rPr dirty="0" sz="3600" spc="-25" b="1">
                <a:latin typeface="Calibri"/>
                <a:cs typeface="Calibri"/>
              </a:rPr>
              <a:t>tộc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2379" y="1418970"/>
            <a:ext cx="7198359" cy="1004569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dirty="0" sz="3200" spc="-4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dirty="0" sz="3200" spc="-4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dirty="0" sz="3200" spc="-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phục</a:t>
            </a:r>
            <a:r>
              <a:rPr dirty="0" sz="320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của</a:t>
            </a:r>
            <a:r>
              <a:rPr dirty="0" sz="3200" spc="-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các</a:t>
            </a:r>
            <a:r>
              <a:rPr dirty="0" sz="3200" spc="-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dirty="0" sz="3200" spc="-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tộc</a:t>
            </a:r>
            <a:r>
              <a:rPr dirty="0" sz="3200" spc="-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5" i="1">
                <a:solidFill>
                  <a:srgbClr val="FF0000"/>
                </a:solidFill>
                <a:latin typeface="Calibri"/>
                <a:cs typeface="Calibri"/>
              </a:rPr>
              <a:t>ít</a:t>
            </a:r>
            <a:r>
              <a:rPr dirty="0" sz="3200" spc="-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ời</a:t>
            </a:r>
            <a:r>
              <a:rPr dirty="0" sz="3200" spc="-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ở</a:t>
            </a:r>
            <a:r>
              <a:rPr dirty="0" sz="3200" spc="-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Việt</a:t>
            </a:r>
            <a:r>
              <a:rPr dirty="0" sz="3200" spc="-2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nam</a:t>
            </a:r>
            <a:r>
              <a:rPr dirty="0" sz="3200" spc="-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dirty="0" sz="3200" i="1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ờng</a:t>
            </a:r>
            <a:r>
              <a:rPr dirty="0" sz="3200" spc="-3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dirty="0" sz="3200" spc="-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đặc</a:t>
            </a:r>
            <a:r>
              <a:rPr dirty="0" sz="3200" spc="-3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FF0000"/>
                </a:solidFill>
                <a:latin typeface="Calibri"/>
                <a:cs typeface="Calibri"/>
              </a:rPr>
              <a:t>điểm</a:t>
            </a:r>
            <a:r>
              <a:rPr dirty="0" sz="3200" spc="-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5" i="1">
                <a:solidFill>
                  <a:srgbClr val="FF0000"/>
                </a:solidFill>
                <a:latin typeface="Calibri"/>
                <a:cs typeface="Calibri"/>
              </a:rPr>
              <a:t>gì?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6018" y="3412997"/>
            <a:ext cx="713232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Tahoma"/>
                <a:cs typeface="Tahoma"/>
              </a:rPr>
              <a:t>Đáp</a:t>
            </a:r>
            <a:r>
              <a:rPr dirty="0" sz="3200" spc="-20" b="1">
                <a:latin typeface="Tahoma"/>
                <a:cs typeface="Tahoma"/>
              </a:rPr>
              <a:t> </a:t>
            </a:r>
            <a:r>
              <a:rPr dirty="0" sz="3200" b="1">
                <a:latin typeface="Tahoma"/>
                <a:cs typeface="Tahoma"/>
              </a:rPr>
              <a:t>án:</a:t>
            </a:r>
            <a:r>
              <a:rPr dirty="0" sz="3200" spc="-10" b="1">
                <a:latin typeface="Tahoma"/>
                <a:cs typeface="Tahoma"/>
              </a:rPr>
              <a:t> </a:t>
            </a:r>
            <a:r>
              <a:rPr dirty="0" sz="3200" b="1">
                <a:latin typeface="Tahoma"/>
                <a:cs typeface="Tahoma"/>
              </a:rPr>
              <a:t>Có</a:t>
            </a:r>
            <a:r>
              <a:rPr dirty="0" sz="3200" spc="-5" b="1">
                <a:latin typeface="Tahoma"/>
                <a:cs typeface="Tahoma"/>
              </a:rPr>
              <a:t> </a:t>
            </a:r>
            <a:r>
              <a:rPr dirty="0" sz="3200" b="1">
                <a:latin typeface="Tahoma"/>
                <a:cs typeface="Tahoma"/>
              </a:rPr>
              <a:t>nhiều</a:t>
            </a:r>
            <a:r>
              <a:rPr dirty="0" sz="3200" spc="-25" b="1">
                <a:latin typeface="Tahoma"/>
                <a:cs typeface="Tahoma"/>
              </a:rPr>
              <a:t> </a:t>
            </a:r>
            <a:r>
              <a:rPr dirty="0" sz="3200" b="1">
                <a:latin typeface="Tahoma"/>
                <a:cs typeface="Tahoma"/>
              </a:rPr>
              <a:t>màu</a:t>
            </a:r>
            <a:r>
              <a:rPr dirty="0" sz="3200" spc="-20" b="1">
                <a:latin typeface="Tahoma"/>
                <a:cs typeface="Tahoma"/>
              </a:rPr>
              <a:t> </a:t>
            </a:r>
            <a:r>
              <a:rPr dirty="0" sz="3200" b="1">
                <a:latin typeface="Tahoma"/>
                <a:cs typeface="Tahoma"/>
              </a:rPr>
              <a:t>sắc,</a:t>
            </a:r>
            <a:r>
              <a:rPr dirty="0" sz="3200" spc="-10" b="1">
                <a:latin typeface="Tahoma"/>
                <a:cs typeface="Tahoma"/>
              </a:rPr>
              <a:t> </a:t>
            </a:r>
            <a:r>
              <a:rPr dirty="0" sz="3200" b="1">
                <a:latin typeface="Tahoma"/>
                <a:cs typeface="Tahoma"/>
              </a:rPr>
              <a:t>hoạ</a:t>
            </a:r>
            <a:r>
              <a:rPr dirty="0" sz="3200" spc="-15" b="1">
                <a:latin typeface="Tahoma"/>
                <a:cs typeface="Tahoma"/>
              </a:rPr>
              <a:t> </a:t>
            </a:r>
            <a:r>
              <a:rPr dirty="0" sz="3200" spc="-20" b="1">
                <a:latin typeface="Tahoma"/>
                <a:cs typeface="Tahoma"/>
              </a:rPr>
              <a:t>tiết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latin typeface="Tahoma"/>
                <a:cs typeface="Tahoma"/>
              </a:rPr>
              <a:t>phong</a:t>
            </a:r>
            <a:r>
              <a:rPr dirty="0" sz="3200" spc="-25" b="1">
                <a:latin typeface="Tahoma"/>
                <a:cs typeface="Tahoma"/>
              </a:rPr>
              <a:t> phú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4832" y="1609470"/>
            <a:ext cx="618871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4139" marR="5080" indent="-91440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dirty="0" sz="32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dirty="0" sz="3200" spc="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những</a:t>
            </a:r>
            <a:r>
              <a:rPr dirty="0" sz="3200" spc="-2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hình</a:t>
            </a:r>
            <a:r>
              <a:rPr dirty="0" sz="32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thức</a:t>
            </a:r>
            <a:r>
              <a:rPr dirty="0" sz="3200" spc="-3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sắp</a:t>
            </a:r>
            <a:r>
              <a:rPr dirty="0" sz="3200" spc="-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5" b="1" i="1">
                <a:solidFill>
                  <a:srgbClr val="FF0000"/>
                </a:solidFill>
                <a:latin typeface="Calibri"/>
                <a:cs typeface="Calibri"/>
              </a:rPr>
              <a:t>xếp</a:t>
            </a:r>
            <a:r>
              <a:rPr dirty="0" sz="3200" spc="-2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họa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tiết</a:t>
            </a:r>
            <a:r>
              <a:rPr dirty="0" sz="3200" spc="-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nào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trong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dirty="0" sz="3200" spc="-3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trí</a:t>
            </a:r>
            <a:r>
              <a:rPr dirty="0" sz="3200" spc="-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0" b="1" i="1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4266" y="3082797"/>
            <a:ext cx="74377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 i="1">
                <a:latin typeface="Calibri"/>
                <a:cs typeface="Calibri"/>
              </a:rPr>
              <a:t>Đáp</a:t>
            </a:r>
            <a:r>
              <a:rPr dirty="0" sz="3600" spc="-45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án:</a:t>
            </a:r>
            <a:r>
              <a:rPr dirty="0" sz="3600" spc="-20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Lặp</a:t>
            </a:r>
            <a:r>
              <a:rPr dirty="0" sz="3600" spc="-30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lại,</a:t>
            </a:r>
            <a:r>
              <a:rPr dirty="0" sz="3600" spc="-30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xen</a:t>
            </a:r>
            <a:r>
              <a:rPr dirty="0" sz="3600" spc="-30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kẽ,</a:t>
            </a:r>
            <a:r>
              <a:rPr dirty="0" sz="3600" spc="-40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đối</a:t>
            </a:r>
            <a:r>
              <a:rPr dirty="0" sz="3600" spc="-40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xứng,</a:t>
            </a:r>
            <a:r>
              <a:rPr dirty="0" sz="3600" spc="-30" b="1" i="1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tự</a:t>
            </a:r>
            <a:r>
              <a:rPr dirty="0" sz="3600" spc="-35" b="1" i="1">
                <a:latin typeface="Calibri"/>
                <a:cs typeface="Calibri"/>
              </a:rPr>
              <a:t> </a:t>
            </a:r>
            <a:r>
              <a:rPr dirty="0" sz="3600" spc="-25" b="1" i="1">
                <a:latin typeface="Calibri"/>
                <a:cs typeface="Calibri"/>
              </a:rPr>
              <a:t>do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4248" y="1531746"/>
            <a:ext cx="724344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dirty="0" sz="32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Hoa</a:t>
            </a:r>
            <a:r>
              <a:rPr dirty="0" sz="3200" spc="-1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văn</a:t>
            </a:r>
            <a:r>
              <a:rPr dirty="0" sz="32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dirty="0" sz="3200" spc="-1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phục</a:t>
            </a:r>
            <a:r>
              <a:rPr dirty="0" sz="3200" spc="-3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dirty="0" sz="3200" spc="-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tộc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được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trí</a:t>
            </a:r>
            <a:r>
              <a:rPr dirty="0" sz="3200" spc="-1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chủ</a:t>
            </a:r>
            <a:r>
              <a:rPr dirty="0" sz="32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yếu</a:t>
            </a:r>
            <a:r>
              <a:rPr dirty="0" sz="32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ở</a:t>
            </a:r>
            <a:r>
              <a:rPr dirty="0" sz="3200" spc="-1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chỗ</a:t>
            </a:r>
            <a:r>
              <a:rPr dirty="0" sz="3200" spc="-1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0" b="1" i="1">
                <a:solidFill>
                  <a:srgbClr val="FF0000"/>
                </a:solidFill>
                <a:latin typeface="Calibri"/>
                <a:cs typeface="Calibri"/>
              </a:rPr>
              <a:t>nào?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00"/>
                </a:solidFill>
              </a:rPr>
              <a:t>Đáp</a:t>
            </a:r>
            <a:r>
              <a:rPr dirty="0" sz="3600" spc="-3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án:</a:t>
            </a:r>
            <a:r>
              <a:rPr dirty="0" sz="3600" spc="-85">
                <a:solidFill>
                  <a:srgbClr val="000000"/>
                </a:solidFill>
              </a:rPr>
              <a:t> </a:t>
            </a:r>
            <a:r>
              <a:rPr dirty="0" sz="3600" spc="-20">
                <a:solidFill>
                  <a:srgbClr val="000000"/>
                </a:solidFill>
              </a:rPr>
              <a:t>Trên</a:t>
            </a:r>
            <a:r>
              <a:rPr dirty="0" sz="3600" spc="-3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cổ</a:t>
            </a:r>
            <a:r>
              <a:rPr dirty="0" sz="3600" spc="-2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áo,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nẹp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áo,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tay</a:t>
            </a:r>
            <a:r>
              <a:rPr dirty="0" sz="3600" spc="-2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áo,</a:t>
            </a:r>
            <a:r>
              <a:rPr dirty="0" sz="3600" spc="-20">
                <a:solidFill>
                  <a:srgbClr val="000000"/>
                </a:solidFill>
              </a:rPr>
              <a:t> cánh </a:t>
            </a:r>
            <a:r>
              <a:rPr dirty="0" sz="3600">
                <a:solidFill>
                  <a:srgbClr val="000000"/>
                </a:solidFill>
              </a:rPr>
              <a:t>tay,</a:t>
            </a:r>
            <a:r>
              <a:rPr dirty="0" sz="3600" spc="-11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tà</a:t>
            </a:r>
            <a:r>
              <a:rPr dirty="0" sz="3600" spc="-100">
                <a:solidFill>
                  <a:srgbClr val="000000"/>
                </a:solidFill>
              </a:rPr>
              <a:t> </a:t>
            </a:r>
            <a:r>
              <a:rPr dirty="0" sz="3600" spc="-20">
                <a:solidFill>
                  <a:srgbClr val="000000"/>
                </a:solidFill>
              </a:rPr>
              <a:t>áo….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9126811" cy="3146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686800" y="6324600"/>
            <a:ext cx="457200" cy="533400"/>
            <a:chOff x="8686800" y="6324600"/>
            <a:chExt cx="457200" cy="533400"/>
          </a:xfrm>
        </p:grpSpPr>
        <p:sp>
          <p:nvSpPr>
            <p:cNvPr id="6" name="object 6" descr="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86748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130932" y="3238245"/>
            <a:ext cx="34099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 i="1">
                <a:latin typeface="Calibri"/>
                <a:cs typeface="Calibri"/>
              </a:rPr>
              <a:t>Đáp</a:t>
            </a:r>
            <a:r>
              <a:rPr dirty="0" sz="2800" spc="-40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án:</a:t>
            </a:r>
            <a:r>
              <a:rPr dirty="0" sz="2800" spc="-4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in</a:t>
            </a:r>
            <a:r>
              <a:rPr dirty="0" sz="2800" spc="-2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nổi,</a:t>
            </a:r>
            <a:r>
              <a:rPr dirty="0" sz="2800" spc="-45" b="1" i="1">
                <a:latin typeface="Calibri"/>
                <a:cs typeface="Calibri"/>
              </a:rPr>
              <a:t> </a:t>
            </a:r>
            <a:r>
              <a:rPr dirty="0" sz="2800" b="1" i="1">
                <a:latin typeface="Calibri"/>
                <a:cs typeface="Calibri"/>
              </a:rPr>
              <a:t>in</a:t>
            </a:r>
            <a:r>
              <a:rPr dirty="0" sz="2800" spc="-2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chìm.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9986" y="1808225"/>
            <a:ext cx="799719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dirty="0" sz="2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dirty="0" sz="2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Kể</a:t>
            </a:r>
            <a:r>
              <a:rPr dirty="0" sz="2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tên</a:t>
            </a:r>
            <a:r>
              <a:rPr dirty="0" sz="2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các</a:t>
            </a:r>
            <a:r>
              <a:rPr dirty="0" sz="28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hình</a:t>
            </a:r>
            <a:r>
              <a:rPr dirty="0" sz="2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thức</a:t>
            </a:r>
            <a:r>
              <a:rPr dirty="0" sz="2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8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tranh</a:t>
            </a:r>
            <a:r>
              <a:rPr dirty="0" sz="2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mà</a:t>
            </a:r>
            <a:r>
              <a:rPr dirty="0" sz="2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dirty="0" sz="2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đã</a:t>
            </a:r>
            <a:r>
              <a:rPr dirty="0" sz="2800" spc="-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0000"/>
                </a:solidFill>
                <a:latin typeface="Calibri"/>
                <a:cs typeface="Calibri"/>
              </a:rPr>
              <a:t>được học?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0865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dirty="0" spc="-45"/>
              <a:t> </a:t>
            </a:r>
            <a:r>
              <a:rPr dirty="0"/>
              <a:t>ĐỘNG</a:t>
            </a:r>
            <a:r>
              <a:rPr dirty="0" spc="-25"/>
              <a:t> </a:t>
            </a:r>
            <a:r>
              <a:rPr dirty="0" spc="-50"/>
              <a:t>2</a:t>
            </a:r>
          </a:p>
          <a:p>
            <a:pPr marL="1701164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06FC0"/>
                </a:solidFill>
              </a:rPr>
              <a:t>KIẾN</a:t>
            </a:r>
            <a:r>
              <a:rPr dirty="0" sz="3200" spc="-6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TẠO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KIẾN</a:t>
            </a:r>
            <a:r>
              <a:rPr dirty="0" sz="3200" spc="-7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THỨC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–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KĨ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 spc="-20">
                <a:solidFill>
                  <a:srgbClr val="006FC0"/>
                </a:solidFill>
              </a:rPr>
              <a:t>NĂNG</a:t>
            </a:r>
            <a:endParaRPr sz="3200"/>
          </a:p>
        </p:txBody>
      </p:sp>
      <p:sp>
        <p:nvSpPr>
          <p:cNvPr id="3" name="object 3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33400" y="152400"/>
              <a:ext cx="8185784" cy="462280"/>
            </a:xfrm>
            <a:custGeom>
              <a:avLst/>
              <a:gdLst/>
              <a:ahLst/>
              <a:cxnLst/>
              <a:rect l="l" t="t" r="r" b="b"/>
              <a:pathLst>
                <a:path w="8185784" h="462280">
                  <a:moveTo>
                    <a:pt x="0" y="461772"/>
                  </a:moveTo>
                  <a:lnTo>
                    <a:pt x="8185404" y="461772"/>
                  </a:lnTo>
                  <a:lnTo>
                    <a:pt x="818540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81557" y="174447"/>
            <a:ext cx="73653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HOẠT</a:t>
            </a:r>
            <a:r>
              <a:rPr dirty="0" sz="2400" spc="-70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ĐỘNG</a:t>
            </a:r>
            <a:r>
              <a:rPr dirty="0" sz="2400" spc="-5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2</a:t>
            </a:r>
            <a:r>
              <a:rPr dirty="0" sz="2400" spc="-5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:</a:t>
            </a:r>
            <a:r>
              <a:rPr dirty="0" sz="2400" spc="-10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KIẾN</a:t>
            </a:r>
            <a:r>
              <a:rPr dirty="0" sz="2400" spc="-60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TẠO</a:t>
            </a:r>
            <a:r>
              <a:rPr dirty="0" sz="2400" spc="5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KIẾN</a:t>
            </a:r>
            <a:r>
              <a:rPr dirty="0" sz="2400" spc="-40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THỨC</a:t>
            </a:r>
            <a:r>
              <a:rPr dirty="0" sz="2400" spc="-45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–</a:t>
            </a:r>
            <a:r>
              <a:rPr dirty="0" sz="2400" spc="-10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77C0D"/>
                </a:solidFill>
                <a:latin typeface="Times New Roman"/>
                <a:cs typeface="Times New Roman"/>
              </a:rPr>
              <a:t>KĨ</a:t>
            </a:r>
            <a:r>
              <a:rPr dirty="0" sz="2400" spc="-5" b="1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C77C0D"/>
                </a:solidFill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467100" y="723898"/>
            <a:ext cx="5562600" cy="6153150"/>
            <a:chOff x="3467100" y="723898"/>
            <a:chExt cx="5562600" cy="615315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761998"/>
              <a:ext cx="5486400" cy="609599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486150" y="742948"/>
              <a:ext cx="5524500" cy="6115050"/>
            </a:xfrm>
            <a:custGeom>
              <a:avLst/>
              <a:gdLst/>
              <a:ahLst/>
              <a:cxnLst/>
              <a:rect l="l" t="t" r="r" b="b"/>
              <a:pathLst>
                <a:path w="5524500" h="6115050">
                  <a:moveTo>
                    <a:pt x="5524500" y="6115051"/>
                  </a:moveTo>
                  <a:lnTo>
                    <a:pt x="5524500" y="0"/>
                  </a:lnTo>
                  <a:lnTo>
                    <a:pt x="0" y="0"/>
                  </a:lnTo>
                  <a:lnTo>
                    <a:pt x="0" y="6115051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71957" y="2977718"/>
            <a:ext cx="27616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5F3A13"/>
                </a:solidFill>
                <a:latin typeface="Times New Roman"/>
                <a:cs typeface="Times New Roman"/>
              </a:rPr>
              <a:t>Giới</a:t>
            </a:r>
            <a:r>
              <a:rPr dirty="0" sz="2800" spc="-55" b="1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F3A13"/>
                </a:solidFill>
                <a:latin typeface="Times New Roman"/>
                <a:cs typeface="Times New Roman"/>
              </a:rPr>
              <a:t>thiệu</a:t>
            </a:r>
            <a:r>
              <a:rPr dirty="0" sz="2800" spc="-40" b="1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F3A13"/>
                </a:solidFill>
                <a:latin typeface="Times New Roman"/>
                <a:cs typeface="Times New Roman"/>
              </a:rPr>
              <a:t>vật</a:t>
            </a:r>
            <a:r>
              <a:rPr dirty="0" sz="2800" spc="-65" b="1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5F3A13"/>
                </a:solidFill>
                <a:latin typeface="Times New Roman"/>
                <a:cs typeface="Times New Roman"/>
              </a:rPr>
              <a:t>liệu </a:t>
            </a:r>
            <a:r>
              <a:rPr dirty="0" sz="2800" b="1">
                <a:solidFill>
                  <a:srgbClr val="5F3A13"/>
                </a:solidFill>
                <a:latin typeface="Times New Roman"/>
                <a:cs typeface="Times New Roman"/>
              </a:rPr>
              <a:t>làm</a:t>
            </a:r>
            <a:r>
              <a:rPr dirty="0" sz="2800" spc="-60" b="1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F3A13"/>
                </a:solidFill>
                <a:latin typeface="Times New Roman"/>
                <a:cs typeface="Times New Roman"/>
              </a:rPr>
              <a:t>ra</a:t>
            </a:r>
            <a:r>
              <a:rPr dirty="0" sz="2800" spc="-55" b="1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5F3A13"/>
                </a:solidFill>
                <a:latin typeface="Times New Roman"/>
                <a:cs typeface="Times New Roman"/>
              </a:rPr>
              <a:t>khuôn</a:t>
            </a:r>
            <a:r>
              <a:rPr dirty="0" sz="2800" spc="-15" b="1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5F3A13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951" cy="685799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8267" y="835279"/>
            <a:ext cx="76879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dirty="0" sz="2800" spc="-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CÁCH</a:t>
            </a:r>
            <a:r>
              <a:rPr dirty="0" sz="2800" spc="-1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TẠO</a:t>
            </a:r>
            <a:r>
              <a:rPr dirty="0" sz="280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KHUÔN</a:t>
            </a:r>
            <a:r>
              <a:rPr dirty="0" sz="2800" spc="-1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r>
              <a:rPr dirty="0" sz="2800" spc="-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dirty="0" sz="2800" spc="-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NỀN</a:t>
            </a:r>
            <a:r>
              <a:rPr dirty="0" sz="2800" spc="-1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TRANG</a:t>
            </a:r>
            <a:r>
              <a:rPr dirty="0" sz="2800" spc="-10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001F5F"/>
                </a:solidFill>
                <a:latin typeface="Times New Roman"/>
                <a:cs typeface="Times New Roman"/>
              </a:rPr>
              <a:t>TRÍ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3923" y="117347"/>
            <a:ext cx="8836660" cy="523240"/>
          </a:xfrm>
          <a:custGeom>
            <a:avLst/>
            <a:gdLst/>
            <a:ahLst/>
            <a:cxnLst/>
            <a:rect l="l" t="t" r="r" b="b"/>
            <a:pathLst>
              <a:path w="8836660" h="523240">
                <a:moveTo>
                  <a:pt x="0" y="522731"/>
                </a:moveTo>
                <a:lnTo>
                  <a:pt x="8836152" y="522731"/>
                </a:lnTo>
                <a:lnTo>
                  <a:pt x="88361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727" y="138175"/>
            <a:ext cx="84943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1F5F"/>
                </a:solidFill>
              </a:rPr>
              <a:t>HOẠT</a:t>
            </a:r>
            <a:r>
              <a:rPr dirty="0" sz="2800" spc="-105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ĐỘNG</a:t>
            </a:r>
            <a:r>
              <a:rPr dirty="0" sz="2800" spc="-60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2:</a:t>
            </a:r>
            <a:r>
              <a:rPr dirty="0" sz="2800" spc="-65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KIẾN</a:t>
            </a:r>
            <a:r>
              <a:rPr dirty="0" sz="2800" spc="-110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TẠO</a:t>
            </a:r>
            <a:r>
              <a:rPr dirty="0" sz="2800" spc="-65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KIẾN</a:t>
            </a:r>
            <a:r>
              <a:rPr dirty="0" sz="2800" spc="-114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THỨC</a:t>
            </a:r>
            <a:r>
              <a:rPr dirty="0" sz="2800" spc="-45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–</a:t>
            </a:r>
            <a:r>
              <a:rPr dirty="0" sz="2800" spc="-70">
                <a:solidFill>
                  <a:srgbClr val="001F5F"/>
                </a:solidFill>
              </a:rPr>
              <a:t> </a:t>
            </a:r>
            <a:r>
              <a:rPr dirty="0" sz="2800">
                <a:solidFill>
                  <a:srgbClr val="001F5F"/>
                </a:solidFill>
              </a:rPr>
              <a:t>KĨ</a:t>
            </a:r>
            <a:r>
              <a:rPr dirty="0" sz="2800" spc="-65">
                <a:solidFill>
                  <a:srgbClr val="001F5F"/>
                </a:solidFill>
              </a:rPr>
              <a:t> </a:t>
            </a:r>
            <a:r>
              <a:rPr dirty="0" sz="2800" spc="-20">
                <a:solidFill>
                  <a:srgbClr val="001F5F"/>
                </a:solidFill>
              </a:rPr>
              <a:t>NĂNG</a:t>
            </a:r>
            <a:endParaRPr sz="2800"/>
          </a:p>
        </p:txBody>
      </p:sp>
      <p:grpSp>
        <p:nvGrpSpPr>
          <p:cNvPr id="6" name="object 6" descr=""/>
          <p:cNvGrpSpPr/>
          <p:nvPr/>
        </p:nvGrpSpPr>
        <p:grpSpPr>
          <a:xfrm>
            <a:off x="288036" y="1565147"/>
            <a:ext cx="8764905" cy="5006340"/>
            <a:chOff x="288036" y="1565147"/>
            <a:chExt cx="8764905" cy="50063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815" y="4287012"/>
              <a:ext cx="2904743" cy="22844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574291"/>
              <a:ext cx="3276600" cy="24582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036" y="4331208"/>
              <a:ext cx="2624328" cy="22387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4503" y="1565147"/>
              <a:ext cx="3206496" cy="2404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4180" y="4261103"/>
              <a:ext cx="3131820" cy="23088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591562" y="3603497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6"/>
                  </a:lnTo>
                  <a:lnTo>
                    <a:pt x="117574" y="39045"/>
                  </a:lnTo>
                  <a:lnTo>
                    <a:pt x="78104" y="66960"/>
                  </a:lnTo>
                  <a:lnTo>
                    <a:pt x="45541" y="100793"/>
                  </a:lnTo>
                  <a:lnTo>
                    <a:pt x="20954" y="139624"/>
                  </a:lnTo>
                  <a:lnTo>
                    <a:pt x="5417" y="182533"/>
                  </a:lnTo>
                  <a:lnTo>
                    <a:pt x="0" y="228600"/>
                  </a:lnTo>
                  <a:lnTo>
                    <a:pt x="5417" y="274666"/>
                  </a:lnTo>
                  <a:lnTo>
                    <a:pt x="20955" y="317575"/>
                  </a:lnTo>
                  <a:lnTo>
                    <a:pt x="45541" y="356406"/>
                  </a:lnTo>
                  <a:lnTo>
                    <a:pt x="78105" y="390239"/>
                  </a:lnTo>
                  <a:lnTo>
                    <a:pt x="117574" y="418154"/>
                  </a:lnTo>
                  <a:lnTo>
                    <a:pt x="162877" y="439233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3"/>
                  </a:lnTo>
                  <a:lnTo>
                    <a:pt x="415825" y="418154"/>
                  </a:lnTo>
                  <a:lnTo>
                    <a:pt x="455295" y="390239"/>
                  </a:lnTo>
                  <a:lnTo>
                    <a:pt x="487858" y="356406"/>
                  </a:lnTo>
                  <a:lnTo>
                    <a:pt x="512445" y="317575"/>
                  </a:lnTo>
                  <a:lnTo>
                    <a:pt x="527982" y="274666"/>
                  </a:lnTo>
                  <a:lnTo>
                    <a:pt x="533400" y="228600"/>
                  </a:lnTo>
                  <a:lnTo>
                    <a:pt x="527982" y="182533"/>
                  </a:lnTo>
                  <a:lnTo>
                    <a:pt x="512444" y="139624"/>
                  </a:lnTo>
                  <a:lnTo>
                    <a:pt x="487858" y="100793"/>
                  </a:lnTo>
                  <a:lnTo>
                    <a:pt x="455294" y="66960"/>
                  </a:lnTo>
                  <a:lnTo>
                    <a:pt x="415825" y="39045"/>
                  </a:lnTo>
                  <a:lnTo>
                    <a:pt x="370522" y="17966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91562" y="3603497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33"/>
                  </a:lnTo>
                  <a:lnTo>
                    <a:pt x="20954" y="139624"/>
                  </a:lnTo>
                  <a:lnTo>
                    <a:pt x="45541" y="100793"/>
                  </a:lnTo>
                  <a:lnTo>
                    <a:pt x="78104" y="66960"/>
                  </a:lnTo>
                  <a:lnTo>
                    <a:pt x="117574" y="39045"/>
                  </a:lnTo>
                  <a:lnTo>
                    <a:pt x="162877" y="17966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6"/>
                  </a:lnTo>
                  <a:lnTo>
                    <a:pt x="415825" y="39045"/>
                  </a:lnTo>
                  <a:lnTo>
                    <a:pt x="455294" y="66960"/>
                  </a:lnTo>
                  <a:lnTo>
                    <a:pt x="487858" y="100793"/>
                  </a:lnTo>
                  <a:lnTo>
                    <a:pt x="512444" y="139624"/>
                  </a:lnTo>
                  <a:lnTo>
                    <a:pt x="527982" y="182533"/>
                  </a:lnTo>
                  <a:lnTo>
                    <a:pt x="533400" y="228600"/>
                  </a:lnTo>
                  <a:lnTo>
                    <a:pt x="527982" y="274666"/>
                  </a:lnTo>
                  <a:lnTo>
                    <a:pt x="512445" y="317575"/>
                  </a:lnTo>
                  <a:lnTo>
                    <a:pt x="487858" y="356406"/>
                  </a:lnTo>
                  <a:lnTo>
                    <a:pt x="455295" y="390239"/>
                  </a:lnTo>
                  <a:lnTo>
                    <a:pt x="415825" y="418154"/>
                  </a:lnTo>
                  <a:lnTo>
                    <a:pt x="370522" y="439233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3"/>
                  </a:lnTo>
                  <a:lnTo>
                    <a:pt x="117574" y="418154"/>
                  </a:lnTo>
                  <a:lnTo>
                    <a:pt x="78105" y="390239"/>
                  </a:lnTo>
                  <a:lnTo>
                    <a:pt x="45541" y="356406"/>
                  </a:lnTo>
                  <a:lnTo>
                    <a:pt x="20955" y="317575"/>
                  </a:lnTo>
                  <a:lnTo>
                    <a:pt x="5417" y="274666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759201" y="3629914"/>
            <a:ext cx="196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122289" y="3621404"/>
            <a:ext cx="552450" cy="476250"/>
            <a:chOff x="6122289" y="3621404"/>
            <a:chExt cx="552450" cy="476250"/>
          </a:xfrm>
        </p:grpSpPr>
        <p:sp>
          <p:nvSpPr>
            <p:cNvPr id="16" name="object 16" descr=""/>
            <p:cNvSpPr/>
            <p:nvPr/>
          </p:nvSpPr>
          <p:spPr>
            <a:xfrm>
              <a:off x="6131814" y="363092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6"/>
                  </a:lnTo>
                  <a:lnTo>
                    <a:pt x="117574" y="39045"/>
                  </a:lnTo>
                  <a:lnTo>
                    <a:pt x="78104" y="66960"/>
                  </a:lnTo>
                  <a:lnTo>
                    <a:pt x="45541" y="100793"/>
                  </a:lnTo>
                  <a:lnTo>
                    <a:pt x="20954" y="139624"/>
                  </a:lnTo>
                  <a:lnTo>
                    <a:pt x="5417" y="182533"/>
                  </a:lnTo>
                  <a:lnTo>
                    <a:pt x="0" y="228600"/>
                  </a:lnTo>
                  <a:lnTo>
                    <a:pt x="5417" y="274666"/>
                  </a:lnTo>
                  <a:lnTo>
                    <a:pt x="20955" y="317575"/>
                  </a:lnTo>
                  <a:lnTo>
                    <a:pt x="45541" y="356406"/>
                  </a:lnTo>
                  <a:lnTo>
                    <a:pt x="78105" y="390239"/>
                  </a:lnTo>
                  <a:lnTo>
                    <a:pt x="117574" y="418154"/>
                  </a:lnTo>
                  <a:lnTo>
                    <a:pt x="162877" y="439233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3"/>
                  </a:lnTo>
                  <a:lnTo>
                    <a:pt x="415825" y="418154"/>
                  </a:lnTo>
                  <a:lnTo>
                    <a:pt x="455294" y="390239"/>
                  </a:lnTo>
                  <a:lnTo>
                    <a:pt x="487858" y="356406"/>
                  </a:lnTo>
                  <a:lnTo>
                    <a:pt x="512444" y="317575"/>
                  </a:lnTo>
                  <a:lnTo>
                    <a:pt x="527982" y="274666"/>
                  </a:lnTo>
                  <a:lnTo>
                    <a:pt x="533400" y="228600"/>
                  </a:lnTo>
                  <a:lnTo>
                    <a:pt x="527982" y="182533"/>
                  </a:lnTo>
                  <a:lnTo>
                    <a:pt x="512444" y="139624"/>
                  </a:lnTo>
                  <a:lnTo>
                    <a:pt x="487858" y="100793"/>
                  </a:lnTo>
                  <a:lnTo>
                    <a:pt x="455294" y="66960"/>
                  </a:lnTo>
                  <a:lnTo>
                    <a:pt x="415825" y="39045"/>
                  </a:lnTo>
                  <a:lnTo>
                    <a:pt x="370522" y="17966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131814" y="363092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33"/>
                  </a:lnTo>
                  <a:lnTo>
                    <a:pt x="20954" y="139624"/>
                  </a:lnTo>
                  <a:lnTo>
                    <a:pt x="45541" y="100793"/>
                  </a:lnTo>
                  <a:lnTo>
                    <a:pt x="78104" y="66960"/>
                  </a:lnTo>
                  <a:lnTo>
                    <a:pt x="117574" y="39045"/>
                  </a:lnTo>
                  <a:lnTo>
                    <a:pt x="162877" y="17966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6"/>
                  </a:lnTo>
                  <a:lnTo>
                    <a:pt x="415825" y="39045"/>
                  </a:lnTo>
                  <a:lnTo>
                    <a:pt x="455294" y="66960"/>
                  </a:lnTo>
                  <a:lnTo>
                    <a:pt x="487858" y="100793"/>
                  </a:lnTo>
                  <a:lnTo>
                    <a:pt x="512444" y="139624"/>
                  </a:lnTo>
                  <a:lnTo>
                    <a:pt x="527982" y="182533"/>
                  </a:lnTo>
                  <a:lnTo>
                    <a:pt x="533400" y="228600"/>
                  </a:lnTo>
                  <a:lnTo>
                    <a:pt x="527982" y="274666"/>
                  </a:lnTo>
                  <a:lnTo>
                    <a:pt x="512444" y="317575"/>
                  </a:lnTo>
                  <a:lnTo>
                    <a:pt x="487858" y="356406"/>
                  </a:lnTo>
                  <a:lnTo>
                    <a:pt x="455294" y="390239"/>
                  </a:lnTo>
                  <a:lnTo>
                    <a:pt x="415825" y="418154"/>
                  </a:lnTo>
                  <a:lnTo>
                    <a:pt x="370522" y="439233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3"/>
                  </a:lnTo>
                  <a:lnTo>
                    <a:pt x="117574" y="418154"/>
                  </a:lnTo>
                  <a:lnTo>
                    <a:pt x="78105" y="390239"/>
                  </a:lnTo>
                  <a:lnTo>
                    <a:pt x="45541" y="356406"/>
                  </a:lnTo>
                  <a:lnTo>
                    <a:pt x="20955" y="317575"/>
                  </a:lnTo>
                  <a:lnTo>
                    <a:pt x="5417" y="274666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300342" y="3658616"/>
            <a:ext cx="196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591436" y="6087236"/>
            <a:ext cx="552450" cy="476250"/>
            <a:chOff x="1591436" y="6087236"/>
            <a:chExt cx="552450" cy="476250"/>
          </a:xfrm>
        </p:grpSpPr>
        <p:sp>
          <p:nvSpPr>
            <p:cNvPr id="20" name="object 20" descr=""/>
            <p:cNvSpPr/>
            <p:nvPr/>
          </p:nvSpPr>
          <p:spPr>
            <a:xfrm>
              <a:off x="16009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5" y="66955"/>
                  </a:lnTo>
                  <a:lnTo>
                    <a:pt x="45541" y="100788"/>
                  </a:lnTo>
                  <a:lnTo>
                    <a:pt x="20955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5" y="317580"/>
                  </a:lnTo>
                  <a:lnTo>
                    <a:pt x="45541" y="356411"/>
                  </a:lnTo>
                  <a:lnTo>
                    <a:pt x="78105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5" y="390244"/>
                  </a:lnTo>
                  <a:lnTo>
                    <a:pt x="487858" y="356411"/>
                  </a:lnTo>
                  <a:lnTo>
                    <a:pt x="512445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4" y="139619"/>
                  </a:lnTo>
                  <a:lnTo>
                    <a:pt x="487858" y="100788"/>
                  </a:lnTo>
                  <a:lnTo>
                    <a:pt x="455294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009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5" y="139619"/>
                  </a:lnTo>
                  <a:lnTo>
                    <a:pt x="45541" y="100788"/>
                  </a:lnTo>
                  <a:lnTo>
                    <a:pt x="78105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4" y="66955"/>
                  </a:lnTo>
                  <a:lnTo>
                    <a:pt x="487858" y="100788"/>
                  </a:lnTo>
                  <a:lnTo>
                    <a:pt x="512444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5" y="317580"/>
                  </a:lnTo>
                  <a:lnTo>
                    <a:pt x="487858" y="356411"/>
                  </a:lnTo>
                  <a:lnTo>
                    <a:pt x="455295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5" y="390244"/>
                  </a:lnTo>
                  <a:lnTo>
                    <a:pt x="45541" y="356411"/>
                  </a:lnTo>
                  <a:lnTo>
                    <a:pt x="20955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768220" y="6123838"/>
            <a:ext cx="1968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487036" y="6087236"/>
            <a:ext cx="552450" cy="476250"/>
            <a:chOff x="4487036" y="6087236"/>
            <a:chExt cx="552450" cy="476250"/>
          </a:xfrm>
        </p:grpSpPr>
        <p:sp>
          <p:nvSpPr>
            <p:cNvPr id="24" name="object 24" descr=""/>
            <p:cNvSpPr/>
            <p:nvPr/>
          </p:nvSpPr>
          <p:spPr>
            <a:xfrm>
              <a:off x="44965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4" y="66955"/>
                  </a:lnTo>
                  <a:lnTo>
                    <a:pt x="45541" y="100788"/>
                  </a:lnTo>
                  <a:lnTo>
                    <a:pt x="20954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4" y="317580"/>
                  </a:lnTo>
                  <a:lnTo>
                    <a:pt x="45541" y="356411"/>
                  </a:lnTo>
                  <a:lnTo>
                    <a:pt x="78104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5" y="390244"/>
                  </a:lnTo>
                  <a:lnTo>
                    <a:pt x="487858" y="356411"/>
                  </a:lnTo>
                  <a:lnTo>
                    <a:pt x="512445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5" y="139619"/>
                  </a:lnTo>
                  <a:lnTo>
                    <a:pt x="487858" y="100788"/>
                  </a:lnTo>
                  <a:lnTo>
                    <a:pt x="455295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4965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4" y="139619"/>
                  </a:lnTo>
                  <a:lnTo>
                    <a:pt x="45541" y="100788"/>
                  </a:lnTo>
                  <a:lnTo>
                    <a:pt x="78104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5" y="66955"/>
                  </a:lnTo>
                  <a:lnTo>
                    <a:pt x="487858" y="100788"/>
                  </a:lnTo>
                  <a:lnTo>
                    <a:pt x="512445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5" y="317580"/>
                  </a:lnTo>
                  <a:lnTo>
                    <a:pt x="487858" y="356411"/>
                  </a:lnTo>
                  <a:lnTo>
                    <a:pt x="455295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4" y="390244"/>
                  </a:lnTo>
                  <a:lnTo>
                    <a:pt x="45541" y="356411"/>
                  </a:lnTo>
                  <a:lnTo>
                    <a:pt x="20954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664455" y="6123838"/>
            <a:ext cx="1968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7458836" y="6081140"/>
            <a:ext cx="552450" cy="476250"/>
            <a:chOff x="7458836" y="6081140"/>
            <a:chExt cx="552450" cy="476250"/>
          </a:xfrm>
        </p:grpSpPr>
        <p:sp>
          <p:nvSpPr>
            <p:cNvPr id="28" name="object 28" descr=""/>
            <p:cNvSpPr/>
            <p:nvPr/>
          </p:nvSpPr>
          <p:spPr>
            <a:xfrm>
              <a:off x="7468361" y="6090665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5" y="66955"/>
                  </a:lnTo>
                  <a:lnTo>
                    <a:pt x="45541" y="100788"/>
                  </a:lnTo>
                  <a:lnTo>
                    <a:pt x="20955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4" y="317580"/>
                  </a:lnTo>
                  <a:lnTo>
                    <a:pt x="45541" y="356411"/>
                  </a:lnTo>
                  <a:lnTo>
                    <a:pt x="78104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4" y="390244"/>
                  </a:lnTo>
                  <a:lnTo>
                    <a:pt x="487858" y="356411"/>
                  </a:lnTo>
                  <a:lnTo>
                    <a:pt x="512444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5" y="139619"/>
                  </a:lnTo>
                  <a:lnTo>
                    <a:pt x="487858" y="100788"/>
                  </a:lnTo>
                  <a:lnTo>
                    <a:pt x="455295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468361" y="6090665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5" y="139619"/>
                  </a:lnTo>
                  <a:lnTo>
                    <a:pt x="45541" y="100788"/>
                  </a:lnTo>
                  <a:lnTo>
                    <a:pt x="78105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5" y="66955"/>
                  </a:lnTo>
                  <a:lnTo>
                    <a:pt x="487858" y="100788"/>
                  </a:lnTo>
                  <a:lnTo>
                    <a:pt x="512445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4" y="317580"/>
                  </a:lnTo>
                  <a:lnTo>
                    <a:pt x="487858" y="356411"/>
                  </a:lnTo>
                  <a:lnTo>
                    <a:pt x="455294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4" y="390244"/>
                  </a:lnTo>
                  <a:lnTo>
                    <a:pt x="45541" y="356411"/>
                  </a:lnTo>
                  <a:lnTo>
                    <a:pt x="20954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7636891" y="6117742"/>
            <a:ext cx="1968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4790" y="2116023"/>
            <a:ext cx="3138805" cy="1170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solidFill>
                  <a:srgbClr val="FF0000"/>
                </a:solidFill>
                <a:latin typeface="Times New Roman"/>
                <a:cs typeface="Times New Roman"/>
              </a:rPr>
              <a:t>VIDEO</a:t>
            </a:r>
            <a:r>
              <a:rPr dirty="0" sz="2500" spc="-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0000"/>
                </a:solidFill>
                <a:latin typeface="Times New Roman"/>
                <a:cs typeface="Times New Roman"/>
              </a:rPr>
              <a:t>HƯỚNG</a:t>
            </a:r>
            <a:r>
              <a:rPr dirty="0" sz="25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500" spc="-25" b="1">
                <a:solidFill>
                  <a:srgbClr val="FF0000"/>
                </a:solidFill>
                <a:latin typeface="Times New Roman"/>
                <a:cs typeface="Times New Roman"/>
              </a:rPr>
              <a:t>DẪN </a:t>
            </a:r>
            <a:r>
              <a:rPr dirty="0" sz="2500" b="1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dirty="0" sz="2500" spc="-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500" spc="-20" b="1">
                <a:solidFill>
                  <a:srgbClr val="FF0000"/>
                </a:solidFill>
                <a:latin typeface="Times New Roman"/>
                <a:cs typeface="Times New Roman"/>
              </a:rPr>
              <a:t>BƯỚC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500" b="1">
                <a:solidFill>
                  <a:srgbClr val="FF0000"/>
                </a:solidFill>
                <a:latin typeface="Times New Roman"/>
                <a:cs typeface="Times New Roman"/>
              </a:rPr>
              <a:t>TẠO</a:t>
            </a:r>
            <a:r>
              <a:rPr dirty="0" sz="2500" spc="-7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0000"/>
                </a:solidFill>
                <a:latin typeface="Times New Roman"/>
                <a:cs typeface="Times New Roman"/>
              </a:rPr>
              <a:t>KHUÔN</a:t>
            </a:r>
            <a:r>
              <a:rPr dirty="0" sz="2500" spc="-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500" spc="-25" b="1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5907" y="152400"/>
            <a:ext cx="8183880" cy="954405"/>
          </a:xfrm>
          <a:custGeom>
            <a:avLst/>
            <a:gdLst/>
            <a:ahLst/>
            <a:cxnLst/>
            <a:rect l="l" t="t" r="r" b="b"/>
            <a:pathLst>
              <a:path w="8183880" h="954405">
                <a:moveTo>
                  <a:pt x="0" y="954024"/>
                </a:moveTo>
                <a:lnTo>
                  <a:pt x="8183880" y="954024"/>
                </a:lnTo>
                <a:lnTo>
                  <a:pt x="8183880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6808" y="172923"/>
            <a:ext cx="73590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19120" marR="5080" indent="-310705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0000"/>
                </a:solidFill>
              </a:rPr>
              <a:t>HOẠT</a:t>
            </a:r>
            <a:r>
              <a:rPr dirty="0" sz="2800" spc="-12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ĐỘNG</a:t>
            </a:r>
            <a:r>
              <a:rPr dirty="0" sz="2800" spc="-7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2:</a:t>
            </a:r>
            <a:r>
              <a:rPr dirty="0" sz="2800" spc="-7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KIẾN</a:t>
            </a:r>
            <a:r>
              <a:rPr dirty="0" sz="2800" spc="-12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TẠO</a:t>
            </a:r>
            <a:r>
              <a:rPr dirty="0" sz="2800" spc="-65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KIẾN</a:t>
            </a:r>
            <a:r>
              <a:rPr dirty="0" sz="2800" spc="-125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THỨC</a:t>
            </a:r>
            <a:r>
              <a:rPr dirty="0" sz="2800" spc="-65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–</a:t>
            </a:r>
            <a:r>
              <a:rPr dirty="0" sz="2800" spc="-75">
                <a:solidFill>
                  <a:srgbClr val="FF0000"/>
                </a:solidFill>
              </a:rPr>
              <a:t> </a:t>
            </a:r>
            <a:r>
              <a:rPr dirty="0" sz="2800" spc="-25">
                <a:solidFill>
                  <a:srgbClr val="FF0000"/>
                </a:solidFill>
              </a:rPr>
              <a:t>KĨ </a:t>
            </a:r>
            <a:r>
              <a:rPr dirty="0" sz="2800" spc="-20">
                <a:solidFill>
                  <a:srgbClr val="FF0000"/>
                </a:solidFill>
              </a:rPr>
              <a:t>NĂNG</a:t>
            </a:r>
            <a:endParaRPr sz="2800"/>
          </a:p>
        </p:txBody>
      </p:sp>
      <p:grpSp>
        <p:nvGrpSpPr>
          <p:cNvPr id="6" name="object 6" descr=""/>
          <p:cNvGrpSpPr/>
          <p:nvPr/>
        </p:nvGrpSpPr>
        <p:grpSpPr>
          <a:xfrm>
            <a:off x="3543300" y="728470"/>
            <a:ext cx="5577840" cy="6148705"/>
            <a:chOff x="3543300" y="728470"/>
            <a:chExt cx="5577840" cy="614870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766570"/>
              <a:ext cx="5501640" cy="609142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562350" y="747520"/>
              <a:ext cx="5539740" cy="6110605"/>
            </a:xfrm>
            <a:custGeom>
              <a:avLst/>
              <a:gdLst/>
              <a:ahLst/>
              <a:cxnLst/>
              <a:rect l="l" t="t" r="r" b="b"/>
              <a:pathLst>
                <a:path w="5539740" h="6110605">
                  <a:moveTo>
                    <a:pt x="5539740" y="6110479"/>
                  </a:moveTo>
                  <a:lnTo>
                    <a:pt x="5539740" y="0"/>
                  </a:lnTo>
                  <a:lnTo>
                    <a:pt x="0" y="0"/>
                  </a:lnTo>
                  <a:lnTo>
                    <a:pt x="0" y="6110479"/>
                  </a:lnTo>
                </a:path>
              </a:pathLst>
            </a:custGeom>
            <a:ln w="38100">
              <a:solidFill>
                <a:srgbClr val="524A38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5589" y="5202123"/>
            <a:ext cx="51454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MẸ</a:t>
            </a:r>
            <a:r>
              <a:rPr dirty="0" sz="3200" spc="-5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r>
              <a:rPr dirty="0" sz="32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NAM</a:t>
            </a:r>
            <a:r>
              <a:rPr dirty="0" sz="3200" spc="-1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ANH</a:t>
            </a:r>
            <a:r>
              <a:rPr dirty="0" sz="32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HÙNG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457200"/>
            <a:ext cx="3505200" cy="2828544"/>
          </a:xfrm>
          <a:prstGeom prst="rect">
            <a:avLst/>
          </a:prstGeom>
        </p:spPr>
      </p:pic>
      <p:pic>
        <p:nvPicPr>
          <p:cNvPr id="4" name="object 4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800" y="2895600"/>
            <a:ext cx="2496311" cy="3742944"/>
          </a:xfrm>
          <a:prstGeom prst="rect">
            <a:avLst/>
          </a:prstGeom>
        </p:spPr>
      </p:pic>
      <p:pic>
        <p:nvPicPr>
          <p:cNvPr id="5" name="object 5" descr="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2141" y="2305063"/>
            <a:ext cx="2123395" cy="252447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06136" y="1010157"/>
            <a:ext cx="30943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Times New Roman"/>
                <a:cs typeface="Times New Roman"/>
              </a:rPr>
              <a:t>GỒM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CÓ 5 </a:t>
            </a:r>
            <a:r>
              <a:rPr dirty="0" sz="3200" spc="-25" b="1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7795259" cy="970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dirty="0" spc="-45"/>
              <a:t> </a:t>
            </a:r>
            <a:r>
              <a:rPr dirty="0"/>
              <a:t>ĐỘNG</a:t>
            </a:r>
            <a:r>
              <a:rPr dirty="0" spc="-25"/>
              <a:t> </a:t>
            </a:r>
            <a:r>
              <a:rPr dirty="0" spc="-50"/>
              <a:t>2</a:t>
            </a:r>
          </a:p>
          <a:p>
            <a:pPr marL="11430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06FC0"/>
                </a:solidFill>
              </a:rPr>
              <a:t>KIẾN</a:t>
            </a:r>
            <a:r>
              <a:rPr dirty="0" sz="3200" spc="-6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TẠO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KIẾN</a:t>
            </a:r>
            <a:r>
              <a:rPr dirty="0" sz="3200" spc="-7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THỨC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–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KĨ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 spc="-20">
                <a:solidFill>
                  <a:srgbClr val="006FC0"/>
                </a:solidFill>
              </a:rPr>
              <a:t>NĂNG</a:t>
            </a:r>
            <a:endParaRPr sz="3200"/>
          </a:p>
        </p:txBody>
      </p:sp>
      <p:sp>
        <p:nvSpPr>
          <p:cNvPr id="3" name="object 3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1290" rIns="0" bIns="0" rtlCol="0" vert="horz">
            <a:spAutoFit/>
          </a:bodyPr>
          <a:lstStyle/>
          <a:p>
            <a:pPr marL="360680" indent="-347980">
              <a:lnSpc>
                <a:spcPct val="100000"/>
              </a:lnSpc>
              <a:spcBef>
                <a:spcPts val="1270"/>
              </a:spcBef>
              <a:buAutoNum type="arabicPeriod" startAt="3"/>
              <a:tabLst>
                <a:tab pos="360680" algn="l"/>
              </a:tabLst>
            </a:pPr>
            <a:r>
              <a:rPr dirty="0"/>
              <a:t>Tạo</a:t>
            </a:r>
            <a:r>
              <a:rPr dirty="0" spc="-55"/>
              <a:t> </a:t>
            </a:r>
            <a:r>
              <a:rPr dirty="0"/>
              <a:t>nền</a:t>
            </a:r>
            <a:r>
              <a:rPr dirty="0" spc="-35"/>
              <a:t> </a:t>
            </a:r>
            <a:r>
              <a:rPr dirty="0"/>
              <a:t>trang</a:t>
            </a:r>
            <a:r>
              <a:rPr dirty="0" spc="-40"/>
              <a:t> </a:t>
            </a:r>
            <a:r>
              <a:rPr dirty="0"/>
              <a:t>trí</a:t>
            </a:r>
            <a:r>
              <a:rPr dirty="0" spc="-50"/>
              <a:t> </a:t>
            </a:r>
            <a:r>
              <a:rPr dirty="0"/>
              <a:t>với</a:t>
            </a:r>
            <a:r>
              <a:rPr dirty="0" spc="-50"/>
              <a:t> </a:t>
            </a:r>
            <a:r>
              <a:rPr dirty="0"/>
              <a:t>hoạ</a:t>
            </a:r>
            <a:r>
              <a:rPr dirty="0" spc="-45"/>
              <a:t> </a:t>
            </a:r>
            <a:r>
              <a:rPr dirty="0"/>
              <a:t>tiết</a:t>
            </a:r>
            <a:r>
              <a:rPr dirty="0" spc="-45"/>
              <a:t> </a:t>
            </a:r>
            <a:r>
              <a:rPr dirty="0"/>
              <a:t>dân</a:t>
            </a:r>
            <a:r>
              <a:rPr dirty="0" spc="-40"/>
              <a:t> </a:t>
            </a:r>
            <a:r>
              <a:rPr dirty="0"/>
              <a:t>tộc</a:t>
            </a:r>
            <a:r>
              <a:rPr dirty="0" spc="-60"/>
              <a:t> </a:t>
            </a:r>
            <a:r>
              <a:rPr dirty="0"/>
              <a:t>thiểu</a:t>
            </a:r>
            <a:r>
              <a:rPr dirty="0" spc="-50"/>
              <a:t> </a:t>
            </a:r>
            <a:r>
              <a:rPr dirty="0" spc="-25"/>
              <a:t>số</a:t>
            </a:r>
          </a:p>
          <a:p>
            <a:pPr lvl="1" marL="332105" indent="-286385">
              <a:lnSpc>
                <a:spcPct val="100000"/>
              </a:lnSpc>
              <a:spcBef>
                <a:spcPts val="1165"/>
              </a:spcBef>
              <a:buChar char="-"/>
              <a:tabLst>
                <a:tab pos="332105" algn="l"/>
              </a:tabLst>
            </a:pPr>
            <a:r>
              <a:rPr dirty="0" sz="2800">
                <a:latin typeface="Times New Roman"/>
                <a:cs typeface="Times New Roman"/>
              </a:rPr>
              <a:t>Lựa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chọn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hoạ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tiết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dân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tộc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thiểu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số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yêu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thích.</a:t>
            </a:r>
            <a:endParaRPr sz="2800">
              <a:latin typeface="Times New Roman"/>
              <a:cs typeface="Times New Roman"/>
            </a:endParaRPr>
          </a:p>
          <a:p>
            <a:pPr lvl="1" marL="332105" indent="-286385">
              <a:lnSpc>
                <a:spcPct val="100000"/>
              </a:lnSpc>
              <a:buChar char="-"/>
              <a:tabLst>
                <a:tab pos="332105" algn="l"/>
              </a:tabLst>
            </a:pPr>
            <a:r>
              <a:rPr dirty="0" sz="2800">
                <a:latin typeface="Times New Roman"/>
                <a:cs typeface="Times New Roman"/>
              </a:rPr>
              <a:t>Thực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hiện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theo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hướng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dẫn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39495" y="3553967"/>
            <a:ext cx="8388350" cy="2338070"/>
            <a:chOff x="539495" y="3553967"/>
            <a:chExt cx="8388350" cy="23380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3561588"/>
              <a:ext cx="3915155" cy="2330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4107" y="3553967"/>
              <a:ext cx="4253484" cy="2337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13028" y="52832"/>
            <a:ext cx="26657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dirty="0" sz="3000" spc="-45" b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dirty="0" sz="3000" spc="-25" b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spc="-50" b="1">
                <a:solidFill>
                  <a:srgbClr val="000099"/>
                </a:solidFill>
                <a:latin typeface="Times New Roman"/>
                <a:cs typeface="Times New Roman"/>
              </a:rPr>
              <a:t>3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9823" y="510032"/>
            <a:ext cx="48463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6FC0"/>
                </a:solidFill>
              </a:rPr>
              <a:t>LUYỆN</a:t>
            </a:r>
            <a:r>
              <a:rPr dirty="0" sz="3200" spc="-7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TẬP</a:t>
            </a:r>
            <a:r>
              <a:rPr dirty="0" sz="3200" spc="-17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–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SÁNG</a:t>
            </a:r>
            <a:r>
              <a:rPr dirty="0" sz="3200" spc="-80">
                <a:solidFill>
                  <a:srgbClr val="006FC0"/>
                </a:solidFill>
              </a:rPr>
              <a:t> </a:t>
            </a:r>
            <a:r>
              <a:rPr dirty="0" sz="3200" spc="-25">
                <a:solidFill>
                  <a:srgbClr val="006FC0"/>
                </a:solidFill>
              </a:rPr>
              <a:t>TẠO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834339" y="1430477"/>
            <a:ext cx="7837170" cy="3712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dirty="0" sz="36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tập:</a:t>
            </a:r>
            <a:r>
              <a:rPr dirty="0" sz="36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Tạo</a:t>
            </a:r>
            <a:r>
              <a:rPr dirty="0" sz="36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từ</a:t>
            </a:r>
            <a:r>
              <a:rPr dirty="0" sz="36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1 hoặc</a:t>
            </a:r>
            <a:r>
              <a:rPr dirty="0" sz="36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dirty="0" sz="36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hoạ</a:t>
            </a:r>
            <a:r>
              <a:rPr dirty="0" sz="36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dirty="0" sz="36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dân</a:t>
            </a:r>
            <a:r>
              <a:rPr dirty="0" sz="36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25" b="1">
                <a:solidFill>
                  <a:srgbClr val="FF0000"/>
                </a:solidFill>
                <a:latin typeface="Times New Roman"/>
                <a:cs typeface="Times New Roman"/>
              </a:rPr>
              <a:t>tộc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bằng</a:t>
            </a:r>
            <a:r>
              <a:rPr dirty="0" sz="36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kĩ</a:t>
            </a:r>
            <a:r>
              <a:rPr dirty="0" sz="36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thuật </a:t>
            </a:r>
            <a:r>
              <a:rPr dirty="0" sz="3600" spc="-25" b="1">
                <a:solidFill>
                  <a:srgbClr val="FF0000"/>
                </a:solidFill>
                <a:latin typeface="Times New Roman"/>
                <a:cs typeface="Times New Roman"/>
              </a:rPr>
              <a:t>in.</a:t>
            </a:r>
            <a:endParaRPr sz="3600">
              <a:latin typeface="Times New Roman"/>
              <a:cs typeface="Times New Roman"/>
            </a:endParaRPr>
          </a:p>
          <a:p>
            <a:pPr marL="2306320">
              <a:lnSpc>
                <a:spcPct val="100000"/>
              </a:lnSpc>
              <a:spcBef>
                <a:spcPts val="615"/>
              </a:spcBef>
            </a:pP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MỘT</a:t>
            </a:r>
            <a:r>
              <a:rPr dirty="0" sz="2400" spc="-10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VÀI</a:t>
            </a:r>
            <a:r>
              <a:rPr dirty="0" sz="2400" spc="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LƯU </a:t>
            </a:r>
            <a:r>
              <a:rPr dirty="0" sz="2400" spc="-50" b="1">
                <a:solidFill>
                  <a:srgbClr val="C00000"/>
                </a:solidFill>
                <a:latin typeface="Times New Roman"/>
                <a:cs typeface="Times New Roman"/>
              </a:rPr>
              <a:t>Ý</a:t>
            </a:r>
            <a:endParaRPr sz="2400">
              <a:latin typeface="Times New Roman"/>
              <a:cs typeface="Times New Roman"/>
            </a:endParaRPr>
          </a:p>
          <a:p>
            <a:pPr marL="109855" marR="267970" indent="35433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4184" algn="l"/>
              </a:tabLst>
            </a:pPr>
            <a:r>
              <a:rPr dirty="0" sz="2800">
                <a:latin typeface="Times New Roman"/>
                <a:cs typeface="Times New Roman"/>
              </a:rPr>
              <a:t>Có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thể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kết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hợp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2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hoặc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3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khuôn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để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tạo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nền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trang </a:t>
            </a:r>
            <a:r>
              <a:rPr dirty="0" sz="2800" spc="-20">
                <a:latin typeface="Times New Roman"/>
                <a:cs typeface="Times New Roman"/>
              </a:rPr>
              <a:t>trí.</a:t>
            </a:r>
            <a:endParaRPr sz="2800">
              <a:latin typeface="Times New Roman"/>
              <a:cs typeface="Times New Roman"/>
            </a:endParaRPr>
          </a:p>
          <a:p>
            <a:pPr marL="153035" marR="125730" indent="370840">
              <a:lnSpc>
                <a:spcPct val="120000"/>
              </a:lnSpc>
              <a:spcBef>
                <a:spcPts val="640"/>
              </a:spcBef>
              <a:buAutoNum type="arabicPeriod"/>
              <a:tabLst>
                <a:tab pos="523875" algn="l"/>
              </a:tabLst>
            </a:pPr>
            <a:r>
              <a:rPr dirty="0" sz="2800">
                <a:latin typeface="Times New Roman"/>
                <a:cs typeface="Times New Roman"/>
              </a:rPr>
              <a:t>Nên</a:t>
            </a:r>
            <a:r>
              <a:rPr dirty="0" sz="2800" spc="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</a:t>
            </a:r>
            <a:r>
              <a:rPr dirty="0" sz="2800" spc="10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nhiều</a:t>
            </a:r>
            <a:r>
              <a:rPr dirty="0" sz="2800" spc="9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nền</a:t>
            </a:r>
            <a:r>
              <a:rPr dirty="0" sz="2800" spc="8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trang</a:t>
            </a:r>
            <a:r>
              <a:rPr dirty="0" sz="2800" spc="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trí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để</a:t>
            </a:r>
            <a:r>
              <a:rPr dirty="0" sz="2800" spc="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làm</a:t>
            </a:r>
            <a:r>
              <a:rPr dirty="0" sz="2800" spc="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vật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liệu</a:t>
            </a:r>
            <a:r>
              <a:rPr dirty="0" sz="2800" spc="8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thiết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kế </a:t>
            </a:r>
            <a:r>
              <a:rPr dirty="0" sz="2800">
                <a:latin typeface="Times New Roman"/>
                <a:cs typeface="Times New Roman"/>
              </a:rPr>
              <a:t>trang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phục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ở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bài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sau.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6207125" cy="970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dirty="0" spc="-45"/>
              <a:t> </a:t>
            </a:r>
            <a:r>
              <a:rPr dirty="0"/>
              <a:t>ĐỘNG</a:t>
            </a:r>
            <a:r>
              <a:rPr dirty="0" spc="-25"/>
              <a:t> </a:t>
            </a:r>
            <a:r>
              <a:rPr dirty="0" spc="-50"/>
              <a:t>4</a:t>
            </a:r>
          </a:p>
          <a:p>
            <a:pPr marL="1503045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06FC0"/>
                </a:solidFill>
              </a:rPr>
              <a:t>PHÂN</a:t>
            </a:r>
            <a:r>
              <a:rPr dirty="0" sz="3200" spc="-7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TÍCH -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ĐÁNH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 spc="-25">
                <a:solidFill>
                  <a:srgbClr val="006FC0"/>
                </a:solidFill>
              </a:rPr>
              <a:t>GIÁ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1084580" y="1231752"/>
            <a:ext cx="7628890" cy="4342765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TRƯNG</a:t>
            </a:r>
            <a:r>
              <a:rPr dirty="0" sz="3200" spc="-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BÀY</a:t>
            </a:r>
            <a:r>
              <a:rPr dirty="0" sz="3200" spc="-13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SẢN</a:t>
            </a:r>
            <a:r>
              <a:rPr dirty="0" sz="3200" spc="-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PHẨM</a:t>
            </a:r>
            <a:r>
              <a:rPr dirty="0" sz="3200" spc="-6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VÀ</a:t>
            </a:r>
            <a:r>
              <a:rPr dirty="0" sz="3200" spc="-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00000"/>
                </a:solidFill>
                <a:latin typeface="Times New Roman"/>
                <a:cs typeface="Times New Roman"/>
              </a:rPr>
              <a:t>CHIA</a:t>
            </a:r>
            <a:r>
              <a:rPr dirty="0" sz="3200" spc="-18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C00000"/>
                </a:solidFill>
                <a:latin typeface="Times New Roman"/>
                <a:cs typeface="Times New Roman"/>
              </a:rPr>
              <a:t>SẺ</a:t>
            </a:r>
            <a:endParaRPr sz="3200">
              <a:latin typeface="Times New Roman"/>
              <a:cs typeface="Times New Roman"/>
            </a:endParaRPr>
          </a:p>
          <a:p>
            <a:pPr marL="435609" indent="-384810">
              <a:lnSpc>
                <a:spcPct val="100000"/>
              </a:lnSpc>
              <a:spcBef>
                <a:spcPts val="1140"/>
              </a:spcBef>
              <a:buAutoNum type="arabicPlain"/>
              <a:tabLst>
                <a:tab pos="435609" algn="l"/>
              </a:tabLst>
            </a:pPr>
            <a:r>
              <a:rPr dirty="0" sz="2800">
                <a:latin typeface="Times New Roman"/>
                <a:cs typeface="Times New Roman"/>
              </a:rPr>
              <a:t>Em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thích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bài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vẽ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nào?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Vì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sao?.</a:t>
            </a:r>
            <a:endParaRPr sz="2800">
              <a:latin typeface="Times New Roman"/>
              <a:cs typeface="Times New Roman"/>
            </a:endParaRPr>
          </a:p>
          <a:p>
            <a:pPr marL="426720" indent="-384810">
              <a:lnSpc>
                <a:spcPct val="100000"/>
              </a:lnSpc>
              <a:spcBef>
                <a:spcPts val="715"/>
              </a:spcBef>
              <a:buAutoNum type="arabicPlain"/>
              <a:tabLst>
                <a:tab pos="426720" algn="l"/>
              </a:tabLst>
            </a:pPr>
            <a:r>
              <a:rPr dirty="0" sz="2800">
                <a:latin typeface="Times New Roman"/>
                <a:cs typeface="Times New Roman"/>
              </a:rPr>
              <a:t>Nền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trang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trí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em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yêu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thích.</a:t>
            </a:r>
            <a:endParaRPr sz="2800">
              <a:latin typeface="Times New Roman"/>
              <a:cs typeface="Times New Roman"/>
            </a:endParaRPr>
          </a:p>
          <a:p>
            <a:pPr marL="415290" indent="-384810">
              <a:lnSpc>
                <a:spcPct val="100000"/>
              </a:lnSpc>
              <a:spcBef>
                <a:spcPts val="585"/>
              </a:spcBef>
              <a:buAutoNum type="arabicPlain"/>
              <a:tabLst>
                <a:tab pos="415290" algn="l"/>
              </a:tabLst>
            </a:pPr>
            <a:r>
              <a:rPr dirty="0" sz="2800">
                <a:latin typeface="Times New Roman"/>
                <a:cs typeface="Times New Roman"/>
              </a:rPr>
              <a:t>Hình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hoạ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tiết,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màu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sắc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trên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nền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trang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trí?.</a:t>
            </a:r>
            <a:endParaRPr sz="2800">
              <a:latin typeface="Times New Roman"/>
              <a:cs typeface="Times New Roman"/>
            </a:endParaRPr>
          </a:p>
          <a:p>
            <a:pPr marL="38735" marR="5080" indent="384810">
              <a:lnSpc>
                <a:spcPct val="100400"/>
              </a:lnSpc>
              <a:spcBef>
                <a:spcPts val="1065"/>
              </a:spcBef>
              <a:buAutoNum type="arabicPlain"/>
              <a:tabLst>
                <a:tab pos="423545" algn="l"/>
              </a:tabLst>
            </a:pPr>
            <a:r>
              <a:rPr dirty="0" sz="2800">
                <a:latin typeface="Times New Roman"/>
                <a:cs typeface="Times New Roman"/>
              </a:rPr>
              <a:t>Những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nguyên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lý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tạo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hình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nào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được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sử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dụng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trong </a:t>
            </a:r>
            <a:r>
              <a:rPr dirty="0" sz="2800">
                <a:latin typeface="Times New Roman"/>
                <a:cs typeface="Times New Roman"/>
              </a:rPr>
              <a:t>sắp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xếp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bố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cục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của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bài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vẽ?.</a:t>
            </a:r>
            <a:endParaRPr sz="2800">
              <a:latin typeface="Times New Roman"/>
              <a:cs typeface="Times New Roman"/>
            </a:endParaRPr>
          </a:p>
          <a:p>
            <a:pPr marL="50800" marR="155575" indent="384810">
              <a:lnSpc>
                <a:spcPct val="100400"/>
              </a:lnSpc>
              <a:spcBef>
                <a:spcPts val="1765"/>
              </a:spcBef>
              <a:buAutoNum type="arabicPlain"/>
              <a:tabLst>
                <a:tab pos="435609" algn="l"/>
              </a:tabLst>
            </a:pPr>
            <a:r>
              <a:rPr dirty="0" sz="2800">
                <a:latin typeface="Times New Roman"/>
                <a:cs typeface="Times New Roman"/>
              </a:rPr>
              <a:t>Em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có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ý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tưởng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điều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chỉnh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gì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để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bài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vẽ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(của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mình, </a:t>
            </a:r>
            <a:r>
              <a:rPr dirty="0" sz="2800">
                <a:latin typeface="Times New Roman"/>
                <a:cs typeface="Times New Roman"/>
              </a:rPr>
              <a:t>của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bạn)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hấp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dẫn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và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hoàn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thiện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hơn?.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84276" y="109728"/>
              <a:ext cx="6588759" cy="1280160"/>
            </a:xfrm>
            <a:custGeom>
              <a:avLst/>
              <a:gdLst/>
              <a:ahLst/>
              <a:cxnLst/>
              <a:rect l="l" t="t" r="r" b="b"/>
              <a:pathLst>
                <a:path w="6588759" h="1280160">
                  <a:moveTo>
                    <a:pt x="0" y="1280160"/>
                  </a:moveTo>
                  <a:lnTo>
                    <a:pt x="6588252" y="1280160"/>
                  </a:lnTo>
                  <a:lnTo>
                    <a:pt x="6588252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7376" rIns="0" bIns="0" rtlCol="0" vert="horz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HOẠT</a:t>
            </a:r>
            <a:r>
              <a:rPr dirty="0" sz="3600" spc="-65"/>
              <a:t> </a:t>
            </a:r>
            <a:r>
              <a:rPr dirty="0" sz="3600"/>
              <a:t>ĐỘNG </a:t>
            </a:r>
            <a:r>
              <a:rPr dirty="0" sz="3600" spc="-50"/>
              <a:t>4</a:t>
            </a:r>
            <a:endParaRPr sz="3600"/>
          </a:p>
          <a:p>
            <a:pPr marL="61594">
              <a:lnSpc>
                <a:spcPct val="100000"/>
              </a:lnSpc>
            </a:pPr>
            <a:r>
              <a:rPr dirty="0" sz="3600">
                <a:solidFill>
                  <a:srgbClr val="006FC0"/>
                </a:solidFill>
              </a:rPr>
              <a:t>PHÂN</a:t>
            </a:r>
            <a:r>
              <a:rPr dirty="0" sz="3600" spc="-60">
                <a:solidFill>
                  <a:srgbClr val="006FC0"/>
                </a:solidFill>
              </a:rPr>
              <a:t> </a:t>
            </a:r>
            <a:r>
              <a:rPr dirty="0" sz="3600">
                <a:solidFill>
                  <a:srgbClr val="006FC0"/>
                </a:solidFill>
              </a:rPr>
              <a:t>TÍCH</a:t>
            </a:r>
            <a:r>
              <a:rPr dirty="0" sz="3600" spc="-10">
                <a:solidFill>
                  <a:srgbClr val="006FC0"/>
                </a:solidFill>
              </a:rPr>
              <a:t> </a:t>
            </a:r>
            <a:r>
              <a:rPr dirty="0" sz="3600">
                <a:solidFill>
                  <a:srgbClr val="006FC0"/>
                </a:solidFill>
              </a:rPr>
              <a:t>- ĐÁNH </a:t>
            </a:r>
            <a:r>
              <a:rPr dirty="0" sz="3600" spc="-25">
                <a:solidFill>
                  <a:srgbClr val="006FC0"/>
                </a:solidFill>
              </a:rPr>
              <a:t>GIÁ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612140" y="1482344"/>
            <a:ext cx="5673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91571F"/>
                </a:solidFill>
                <a:latin typeface="Times New Roman"/>
                <a:cs typeface="Times New Roman"/>
              </a:rPr>
              <a:t>4.</a:t>
            </a:r>
            <a:r>
              <a:rPr dirty="0" sz="2400" spc="-7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1571F"/>
                </a:solidFill>
                <a:latin typeface="Times New Roman"/>
                <a:cs typeface="Times New Roman"/>
              </a:rPr>
              <a:t>TRƯNG</a:t>
            </a:r>
            <a:r>
              <a:rPr dirty="0" sz="2400" spc="1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1571F"/>
                </a:solidFill>
                <a:latin typeface="Times New Roman"/>
                <a:cs typeface="Times New Roman"/>
              </a:rPr>
              <a:t>BÀY</a:t>
            </a:r>
            <a:r>
              <a:rPr dirty="0" sz="2400" spc="-9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1571F"/>
                </a:solidFill>
                <a:latin typeface="Times New Roman"/>
                <a:cs typeface="Times New Roman"/>
              </a:rPr>
              <a:t>SẢN</a:t>
            </a:r>
            <a:r>
              <a:rPr dirty="0" sz="2400" spc="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1571F"/>
                </a:solidFill>
                <a:latin typeface="Times New Roman"/>
                <a:cs typeface="Times New Roman"/>
              </a:rPr>
              <a:t>PHẨM</a:t>
            </a:r>
            <a:r>
              <a:rPr dirty="0" sz="2400" spc="-5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1571F"/>
                </a:solidFill>
                <a:latin typeface="Times New Roman"/>
                <a:cs typeface="Times New Roman"/>
              </a:rPr>
              <a:t>VÀ</a:t>
            </a:r>
            <a:r>
              <a:rPr dirty="0" sz="2400" spc="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91571F"/>
                </a:solidFill>
                <a:latin typeface="Times New Roman"/>
                <a:cs typeface="Times New Roman"/>
              </a:rPr>
              <a:t>CHIA</a:t>
            </a:r>
            <a:r>
              <a:rPr dirty="0" sz="2400" spc="-13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91571F"/>
                </a:solidFill>
                <a:latin typeface="Times New Roman"/>
                <a:cs typeface="Times New Roman"/>
              </a:rPr>
              <a:t>SẺ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57200" y="2133600"/>
            <a:ext cx="8387080" cy="3619500"/>
            <a:chOff x="457200" y="2133600"/>
            <a:chExt cx="8387080" cy="36195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133600"/>
              <a:ext cx="2590800" cy="1592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3347" y="2141220"/>
              <a:ext cx="2630424" cy="1600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6" y="4003548"/>
              <a:ext cx="2677668" cy="17007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4003548"/>
              <a:ext cx="2604516" cy="17495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9255" y="4044695"/>
              <a:ext cx="2604516" cy="1618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2133600"/>
              <a:ext cx="2514600" cy="1621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6408420" cy="970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dirty="0" spc="-45"/>
              <a:t> </a:t>
            </a:r>
            <a:r>
              <a:rPr dirty="0"/>
              <a:t>ĐỘNG</a:t>
            </a:r>
            <a:r>
              <a:rPr dirty="0" spc="-25"/>
              <a:t> </a:t>
            </a:r>
            <a:r>
              <a:rPr dirty="0" spc="-50"/>
              <a:t>5</a:t>
            </a:r>
          </a:p>
          <a:p>
            <a:pPr marL="130302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06FC0"/>
                </a:solidFill>
              </a:rPr>
              <a:t>VẬN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DỤNG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–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PHÁT</a:t>
            </a:r>
            <a:r>
              <a:rPr dirty="0" sz="3200" spc="-125">
                <a:solidFill>
                  <a:srgbClr val="006FC0"/>
                </a:solidFill>
              </a:rPr>
              <a:t> </a:t>
            </a:r>
            <a:r>
              <a:rPr dirty="0" sz="3200" spc="-10">
                <a:solidFill>
                  <a:srgbClr val="006FC0"/>
                </a:solidFill>
              </a:rPr>
              <a:t>TRIỂN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476504" y="1399793"/>
            <a:ext cx="8365490" cy="3856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54860" marR="5080" indent="-204279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5.</a:t>
            </a:r>
            <a:r>
              <a:rPr dirty="0" sz="2800" spc="-13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TÌM</a:t>
            </a:r>
            <a:r>
              <a:rPr dirty="0" sz="2800" spc="-8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HIỂU</a:t>
            </a:r>
            <a:r>
              <a:rPr dirty="0" sz="2800" spc="-8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NGHỆ</a:t>
            </a:r>
            <a:r>
              <a:rPr dirty="0" sz="2800" spc="-114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Times New Roman"/>
                <a:cs typeface="Times New Roman"/>
              </a:rPr>
              <a:t>THUẬTTRANG</a:t>
            </a:r>
            <a:r>
              <a:rPr dirty="0" sz="2800" spc="-9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TRÍ</a:t>
            </a:r>
            <a:r>
              <a:rPr dirty="0" sz="2800" spc="-1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TRÊN</a:t>
            </a:r>
            <a:r>
              <a:rPr dirty="0" sz="2800" spc="-1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C00000"/>
                </a:solidFill>
                <a:latin typeface="Times New Roman"/>
                <a:cs typeface="Times New Roman"/>
              </a:rPr>
              <a:t>VẢI </a:t>
            </a:r>
            <a:r>
              <a:rPr dirty="0" sz="2800" spc="-20" b="1">
                <a:solidFill>
                  <a:srgbClr val="C00000"/>
                </a:solidFill>
                <a:latin typeface="Times New Roman"/>
                <a:cs typeface="Times New Roman"/>
              </a:rPr>
              <a:t>CỦA</a:t>
            </a:r>
            <a:r>
              <a:rPr dirty="0" sz="2800" spc="-15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DÂN</a:t>
            </a:r>
            <a:r>
              <a:rPr dirty="0" sz="2800" spc="-14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TỘC</a:t>
            </a:r>
            <a:r>
              <a:rPr dirty="0" sz="2800" spc="-1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THIỂU</a:t>
            </a:r>
            <a:r>
              <a:rPr dirty="0" sz="2800" spc="-7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C00000"/>
                </a:solidFill>
                <a:latin typeface="Times New Roman"/>
                <a:cs typeface="Times New Roman"/>
              </a:rPr>
              <a:t>SỐ</a:t>
            </a:r>
            <a:endParaRPr sz="2800">
              <a:latin typeface="Times New Roman"/>
              <a:cs typeface="Times New Roman"/>
            </a:endParaRPr>
          </a:p>
          <a:p>
            <a:pPr marL="690880" marR="117475">
              <a:lnSpc>
                <a:spcPct val="100000"/>
              </a:lnSpc>
              <a:spcBef>
                <a:spcPts val="409"/>
              </a:spcBef>
              <a:tabLst>
                <a:tab pos="1558290" algn="l"/>
                <a:tab pos="2420620" algn="l"/>
                <a:tab pos="3399790" algn="l"/>
                <a:tab pos="4037965" algn="l"/>
                <a:tab pos="4948555" algn="l"/>
                <a:tab pos="5722620" algn="l"/>
                <a:tab pos="6766559" algn="l"/>
                <a:tab pos="7767955" algn="l"/>
              </a:tabLst>
            </a:pPr>
            <a:r>
              <a:rPr dirty="0" sz="3200" spc="-25">
                <a:latin typeface="Times New Roman"/>
                <a:cs typeface="Times New Roman"/>
              </a:rPr>
              <a:t>Học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sinh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quan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Times New Roman"/>
                <a:cs typeface="Times New Roman"/>
              </a:rPr>
              <a:t>sát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hình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Times New Roman"/>
                <a:cs typeface="Times New Roman"/>
              </a:rPr>
              <a:t>ảnh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trong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Times New Roman"/>
                <a:cs typeface="Times New Roman"/>
              </a:rPr>
              <a:t>SGK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35">
                <a:latin typeface="Times New Roman"/>
                <a:cs typeface="Times New Roman"/>
              </a:rPr>
              <a:t>Mĩ </a:t>
            </a:r>
            <a:r>
              <a:rPr dirty="0" sz="3200">
                <a:latin typeface="Times New Roman"/>
                <a:cs typeface="Times New Roman"/>
              </a:rPr>
              <a:t>thuật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8 và thảo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luận nội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dung</a:t>
            </a:r>
            <a:r>
              <a:rPr dirty="0" sz="3200" spc="-20">
                <a:latin typeface="Times New Roman"/>
                <a:cs typeface="Times New Roman"/>
              </a:rPr>
              <a:t> sau:</a:t>
            </a:r>
            <a:endParaRPr sz="3200">
              <a:latin typeface="Times New Roman"/>
              <a:cs typeface="Times New Roman"/>
            </a:endParaRPr>
          </a:p>
          <a:p>
            <a:pPr marL="690880" marR="3338829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dirty="0" sz="32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dirty="0" sz="32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Kĩ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thuật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thêu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dirty="0" sz="32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Kĩ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thuật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dệt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3:</a:t>
            </a:r>
            <a:r>
              <a:rPr dirty="0" sz="32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Kĩ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thuật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Batik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dirty="0" sz="3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0000"/>
                </a:solidFill>
                <a:latin typeface="Times New Roman"/>
                <a:cs typeface="Times New Roman"/>
              </a:rPr>
              <a:t>4:</a:t>
            </a:r>
            <a:r>
              <a:rPr dirty="0" sz="32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Kĩ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thuật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chắp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vải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0865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dirty="0" spc="-45"/>
              <a:t> </a:t>
            </a:r>
            <a:r>
              <a:rPr dirty="0"/>
              <a:t>ĐỘNG</a:t>
            </a:r>
            <a:r>
              <a:rPr dirty="0" spc="-25"/>
              <a:t> </a:t>
            </a:r>
            <a:r>
              <a:rPr dirty="0" spc="-50"/>
              <a:t>5</a:t>
            </a:r>
          </a:p>
          <a:p>
            <a:pPr marL="1861185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06FC0"/>
                </a:solidFill>
              </a:rPr>
              <a:t>VẬN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DỤNG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–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PHÁT</a:t>
            </a:r>
            <a:r>
              <a:rPr dirty="0" sz="3200" spc="-125">
                <a:solidFill>
                  <a:srgbClr val="006FC0"/>
                </a:solidFill>
              </a:rPr>
              <a:t> </a:t>
            </a:r>
            <a:r>
              <a:rPr dirty="0" sz="3200" spc="-10">
                <a:solidFill>
                  <a:srgbClr val="006FC0"/>
                </a:solidFill>
              </a:rPr>
              <a:t>TRIỂN</a:t>
            </a:r>
            <a:endParaRPr sz="32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1196339"/>
            <a:ext cx="7362444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3889248"/>
                  </a:moveTo>
                  <a:lnTo>
                    <a:pt x="0" y="3889248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3889248"/>
                  </a:lnTo>
                  <a:close/>
                </a:path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3520440"/>
                  </a:lnTo>
                  <a:lnTo>
                    <a:pt x="182880" y="352044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31140" y="2718943"/>
            <a:ext cx="3818254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5.</a:t>
            </a:r>
            <a:r>
              <a:rPr dirty="0" sz="2000" spc="-4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TÌM</a:t>
            </a:r>
            <a:r>
              <a:rPr dirty="0" sz="2000" spc="-1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HIỂU</a:t>
            </a:r>
            <a:r>
              <a:rPr dirty="0" sz="2000" spc="-2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NGHỆ</a:t>
            </a:r>
            <a:r>
              <a:rPr dirty="0" sz="2000" spc="-5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91571F"/>
                </a:solidFill>
                <a:latin typeface="Times New Roman"/>
                <a:cs typeface="Times New Roman"/>
              </a:rPr>
              <a:t>THUẬT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TRANG</a:t>
            </a:r>
            <a:r>
              <a:rPr dirty="0" sz="2000" spc="-7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TRÍ</a:t>
            </a:r>
            <a:r>
              <a:rPr dirty="0" sz="2000" spc="-4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TRÊN</a:t>
            </a:r>
            <a:r>
              <a:rPr dirty="0" sz="2000" spc="-5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VẢI</a:t>
            </a:r>
            <a:r>
              <a:rPr dirty="0" sz="2000" spc="-2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91571F"/>
                </a:solidFill>
                <a:latin typeface="Times New Roman"/>
                <a:cs typeface="Times New Roman"/>
              </a:rPr>
              <a:t>CỦA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DÂN</a:t>
            </a:r>
            <a:r>
              <a:rPr dirty="0" sz="2000" spc="-4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TỘC</a:t>
            </a:r>
            <a:r>
              <a:rPr dirty="0" sz="2000" spc="-5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THIỂU</a:t>
            </a:r>
            <a:r>
              <a:rPr dirty="0" sz="2000" spc="-5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SỐ</a:t>
            </a:r>
            <a:r>
              <a:rPr dirty="0" sz="2000" spc="-5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1571F"/>
                </a:solidFill>
                <a:latin typeface="Times New Roman"/>
                <a:cs typeface="Times New Roman"/>
              </a:rPr>
              <a:t>VIỆT</a:t>
            </a:r>
            <a:r>
              <a:rPr dirty="0" sz="2000" spc="-30" b="1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91571F"/>
                </a:solidFill>
                <a:latin typeface="Times New Roman"/>
                <a:cs typeface="Times New Roman"/>
              </a:rPr>
              <a:t>NAM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0" y="3520440"/>
            <a:ext cx="184785" cy="368935"/>
          </a:xfrm>
          <a:custGeom>
            <a:avLst/>
            <a:gdLst/>
            <a:ahLst/>
            <a:cxnLst/>
            <a:rect l="l" t="t" r="r" b="b"/>
            <a:pathLst>
              <a:path w="184785" h="368935">
                <a:moveTo>
                  <a:pt x="184404" y="0"/>
                </a:moveTo>
                <a:lnTo>
                  <a:pt x="0" y="0"/>
                </a:lnTo>
                <a:lnTo>
                  <a:pt x="0" y="368808"/>
                </a:lnTo>
                <a:lnTo>
                  <a:pt x="184404" y="368808"/>
                </a:lnTo>
                <a:lnTo>
                  <a:pt x="18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52400" y="890016"/>
            <a:ext cx="4191000" cy="83058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275"/>
              </a:spcBef>
            </a:pPr>
            <a:r>
              <a:rPr dirty="0" sz="2400" b="1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dirty="0" sz="2400" spc="-65" b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dirty="0" sz="2400" spc="-10" b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50" b="1">
                <a:solidFill>
                  <a:srgbClr val="000099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dirty="0" sz="2400" b="1">
                <a:solidFill>
                  <a:srgbClr val="006FC0"/>
                </a:solidFill>
                <a:latin typeface="Times New Roman"/>
                <a:cs typeface="Times New Roman"/>
              </a:rPr>
              <a:t>VẬN</a:t>
            </a:r>
            <a:r>
              <a:rPr dirty="0" sz="2400" spc="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Times New Roman"/>
                <a:cs typeface="Times New Roman"/>
              </a:rPr>
              <a:t>DỤNG</a:t>
            </a:r>
            <a:r>
              <a:rPr dirty="0" sz="2400" spc="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dirty="0" sz="2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Times New Roman"/>
                <a:cs typeface="Times New Roman"/>
              </a:rPr>
              <a:t>PHÁT</a:t>
            </a:r>
            <a:r>
              <a:rPr dirty="0" sz="2400" spc="-9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Times New Roman"/>
                <a:cs typeface="Times New Roman"/>
              </a:rPr>
              <a:t>TRIỂN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152400"/>
            <a:ext cx="4724400" cy="650595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1185" y="723645"/>
            <a:ext cx="8681085" cy="5676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dirty="0" sz="2000" spc="120" b="1">
                <a:solidFill>
                  <a:srgbClr val="006FC0"/>
                </a:solidFill>
                <a:latin typeface="Arial"/>
                <a:cs typeface="Arial"/>
              </a:rPr>
              <a:t>*</a:t>
            </a:r>
            <a:r>
              <a:rPr dirty="0" sz="2000" spc="-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006FC0"/>
                </a:solidFill>
                <a:latin typeface="Arial"/>
                <a:cs typeface="Arial"/>
              </a:rPr>
              <a:t>Kỹ</a:t>
            </a:r>
            <a:r>
              <a:rPr dirty="0" sz="2000" spc="-50" b="1">
                <a:solidFill>
                  <a:srgbClr val="006FC0"/>
                </a:solidFill>
                <a:latin typeface="Arial"/>
                <a:cs typeface="Arial"/>
              </a:rPr>
              <a:t> thuật </a:t>
            </a:r>
            <a:r>
              <a:rPr dirty="0" sz="2000" spc="-20" b="1">
                <a:solidFill>
                  <a:srgbClr val="006FC0"/>
                </a:solidFill>
                <a:latin typeface="Arial"/>
                <a:cs typeface="Arial"/>
              </a:rPr>
              <a:t>thêu</a:t>
            </a:r>
            <a:endParaRPr sz="2000">
              <a:latin typeface="Arial"/>
              <a:cs typeface="Arial"/>
            </a:endParaRPr>
          </a:p>
          <a:p>
            <a:pPr marL="22225" marR="177800">
              <a:lnSpc>
                <a:spcPct val="99500"/>
              </a:lnSpc>
              <a:spcBef>
                <a:spcPts val="40"/>
              </a:spcBef>
            </a:pPr>
            <a:r>
              <a:rPr dirty="0" sz="1800" spc="-75">
                <a:latin typeface="Arial"/>
                <a:cs typeface="Arial"/>
              </a:rPr>
              <a:t>Kỹ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thuật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phổ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biến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ở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các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dân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tộc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Dao,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Mông,</a:t>
            </a:r>
            <a:r>
              <a:rPr dirty="0" sz="1800" spc="-45">
                <a:latin typeface="Arial"/>
                <a:cs typeface="Arial"/>
              </a:rPr>
              <a:t> Thái,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Chí.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Trong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đó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Dao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Đỏ,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Dao </a:t>
            </a:r>
            <a:r>
              <a:rPr dirty="0" sz="1800" spc="-40">
                <a:latin typeface="Arial"/>
                <a:cs typeface="Arial"/>
              </a:rPr>
              <a:t>Tiền,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Dao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Coóc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Mùn,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Dao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Ôgang,</a:t>
            </a:r>
            <a:r>
              <a:rPr dirty="0" sz="1800" spc="-40">
                <a:latin typeface="Arial"/>
                <a:cs typeface="Arial"/>
              </a:rPr>
              <a:t> Dao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Quần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Chẹt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đều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có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kỹ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thuật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thoáng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trên </a:t>
            </a:r>
            <a:r>
              <a:rPr dirty="0" sz="1800" spc="-10">
                <a:latin typeface="Arial"/>
                <a:cs typeface="Arial"/>
              </a:rPr>
              <a:t>nền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vải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đen,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vải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chàm.</a:t>
            </a:r>
            <a:endParaRPr sz="18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470"/>
              </a:spcBef>
            </a:pPr>
            <a:r>
              <a:rPr dirty="0" sz="1800" spc="-55">
                <a:latin typeface="Arial"/>
                <a:cs typeface="Arial"/>
              </a:rPr>
              <a:t>Người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Mông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thì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có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kỹ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thuật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lát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và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chéo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mũi.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525"/>
              </a:spcBef>
            </a:pPr>
            <a:r>
              <a:rPr dirty="0" sz="1800" spc="-60">
                <a:latin typeface="Arial"/>
                <a:cs typeface="Arial"/>
              </a:rPr>
              <a:t>Dân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tộc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Chí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thường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có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hai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loại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chủ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yếu </a:t>
            </a:r>
            <a:r>
              <a:rPr dirty="0" sz="1800">
                <a:latin typeface="Arial"/>
                <a:cs typeface="Arial"/>
              </a:rPr>
              <a:t>là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móc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và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xuyên.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99500"/>
              </a:lnSpc>
              <a:spcBef>
                <a:spcPts val="450"/>
              </a:spcBef>
            </a:pPr>
            <a:r>
              <a:rPr dirty="0" sz="1800">
                <a:latin typeface="Arial"/>
                <a:cs typeface="Arial"/>
              </a:rPr>
              <a:t>Trong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đó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kỹ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thuật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người </a:t>
            </a:r>
            <a:r>
              <a:rPr dirty="0" sz="1800" spc="-40">
                <a:latin typeface="Arial"/>
                <a:cs typeface="Arial"/>
              </a:rPr>
              <a:t>Dao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Tiền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khá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đặc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biệt,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không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đè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lên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các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sợi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vải </a:t>
            </a:r>
            <a:r>
              <a:rPr dirty="0" sz="1800">
                <a:latin typeface="Arial"/>
                <a:cs typeface="Arial"/>
              </a:rPr>
              <a:t>mà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luồn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chỉ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theo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mắt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sợi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gọi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là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luồn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sợi,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thêu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ở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mặt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trái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nhưng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các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hoạ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tiết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hoa </a:t>
            </a:r>
            <a:r>
              <a:rPr dirty="0" sz="1800">
                <a:latin typeface="Arial"/>
                <a:cs typeface="Arial"/>
              </a:rPr>
              <a:t>văn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lại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nổi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lên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trên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mặt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phải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vải.</a:t>
            </a:r>
            <a:endParaRPr sz="1800">
              <a:latin typeface="Arial"/>
              <a:cs typeface="Arial"/>
            </a:endParaRPr>
          </a:p>
          <a:p>
            <a:pPr algn="just" marL="158115">
              <a:lnSpc>
                <a:spcPct val="100000"/>
              </a:lnSpc>
              <a:spcBef>
                <a:spcPts val="1664"/>
              </a:spcBef>
            </a:pPr>
            <a:r>
              <a:rPr dirty="0" sz="2400" spc="145" b="1">
                <a:solidFill>
                  <a:srgbClr val="006FC0"/>
                </a:solidFill>
                <a:latin typeface="Arial"/>
                <a:cs typeface="Arial"/>
              </a:rPr>
              <a:t>*</a:t>
            </a:r>
            <a:r>
              <a:rPr dirty="0" sz="2400" spc="-7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80" b="1">
                <a:solidFill>
                  <a:srgbClr val="006FC0"/>
                </a:solidFill>
                <a:latin typeface="Arial"/>
                <a:cs typeface="Arial"/>
              </a:rPr>
              <a:t>Kỹ</a:t>
            </a:r>
            <a:r>
              <a:rPr dirty="0" sz="2400" spc="-60" b="1">
                <a:solidFill>
                  <a:srgbClr val="006FC0"/>
                </a:solidFill>
                <a:latin typeface="Arial"/>
                <a:cs typeface="Arial"/>
              </a:rPr>
              <a:t> thuật </a:t>
            </a: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dệt</a:t>
            </a:r>
            <a:endParaRPr sz="2400">
              <a:latin typeface="Arial"/>
              <a:cs typeface="Arial"/>
            </a:endParaRPr>
          </a:p>
          <a:p>
            <a:pPr algn="just" marL="123189" marR="93980">
              <a:lnSpc>
                <a:spcPct val="99800"/>
              </a:lnSpc>
              <a:spcBef>
                <a:spcPts val="1070"/>
              </a:spcBef>
            </a:pPr>
            <a:r>
              <a:rPr dirty="0" sz="2000">
                <a:latin typeface="Arial"/>
                <a:cs typeface="Arial"/>
              </a:rPr>
              <a:t>Nổi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bật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nghệ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thuật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dệt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vải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phải kể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đến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dân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50">
                <a:latin typeface="Arial"/>
                <a:cs typeface="Arial"/>
              </a:rPr>
              <a:t>tộc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Mường,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Thái.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Cùng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một </a:t>
            </a:r>
            <a:r>
              <a:rPr dirty="0" sz="2000">
                <a:latin typeface="Arial"/>
                <a:cs typeface="Arial"/>
              </a:rPr>
              <a:t>loại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hoa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văn</a:t>
            </a:r>
            <a:r>
              <a:rPr dirty="0" sz="2000" spc="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nhưng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trong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quá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trình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dệt,</a:t>
            </a:r>
            <a:r>
              <a:rPr dirty="0" sz="2000" spc="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mỗi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người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lại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cải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biên,</a:t>
            </a:r>
            <a:r>
              <a:rPr dirty="0" sz="2000" spc="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cách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điệu </a:t>
            </a:r>
            <a:r>
              <a:rPr dirty="0" sz="2000">
                <a:latin typeface="Arial"/>
                <a:cs typeface="Arial"/>
              </a:rPr>
              <a:t>các</a:t>
            </a:r>
            <a:r>
              <a:rPr dirty="0" sz="2000" spc="2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tiết</a:t>
            </a:r>
            <a:r>
              <a:rPr dirty="0" sz="2000" spc="2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để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tạo</a:t>
            </a:r>
            <a:r>
              <a:rPr dirty="0" sz="2000" spc="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nên</a:t>
            </a:r>
            <a:r>
              <a:rPr dirty="0" sz="2000" spc="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kiểu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dáng</a:t>
            </a:r>
            <a:r>
              <a:rPr dirty="0" sz="2000" spc="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hoa</a:t>
            </a:r>
            <a:r>
              <a:rPr dirty="0" sz="2000" spc="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văn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theo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ý</a:t>
            </a:r>
            <a:r>
              <a:rPr dirty="0" sz="2000" spc="2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thích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nhân.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Những </a:t>
            </a:r>
            <a:r>
              <a:rPr dirty="0" sz="2000">
                <a:latin typeface="Arial"/>
                <a:cs typeface="Arial"/>
              </a:rPr>
              <a:t>người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già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thường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giữ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phong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cách,</a:t>
            </a:r>
            <a:r>
              <a:rPr dirty="0" sz="2000" spc="3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quy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tắc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truyền</a:t>
            </a:r>
            <a:r>
              <a:rPr dirty="0" sz="2000" spc="3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thống</a:t>
            </a:r>
            <a:r>
              <a:rPr dirty="0" sz="2000" spc="3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để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bảo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lưu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kỹ </a:t>
            </a:r>
            <a:r>
              <a:rPr dirty="0" sz="2000">
                <a:latin typeface="Arial"/>
                <a:cs typeface="Arial"/>
              </a:rPr>
              <a:t>thuật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dệt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và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hoa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văn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mẫu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mực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đã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được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lưu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truyền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từ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thế</a:t>
            </a:r>
            <a:r>
              <a:rPr dirty="0" sz="2000" spc="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hệ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này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sang</a:t>
            </a:r>
            <a:r>
              <a:rPr dirty="0" sz="2000" spc="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thế </a:t>
            </a:r>
            <a:r>
              <a:rPr dirty="0" sz="2000">
                <a:latin typeface="Arial"/>
                <a:cs typeface="Arial"/>
              </a:rPr>
              <a:t>hệ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khác</a:t>
            </a:r>
            <a:r>
              <a:rPr dirty="0" sz="2000" spc="3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trong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khuôn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khổ.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</a:t>
            </a:r>
            <a:r>
              <a:rPr dirty="0" sz="2000" spc="2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thiếu</a:t>
            </a:r>
            <a:r>
              <a:rPr dirty="0" sz="2000" spc="3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nữ</a:t>
            </a:r>
            <a:r>
              <a:rPr dirty="0" sz="2000" spc="2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trẻ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khi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dệt</a:t>
            </a:r>
            <a:r>
              <a:rPr dirty="0" sz="2000" spc="2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thường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tự</a:t>
            </a:r>
            <a:r>
              <a:rPr dirty="0" sz="2000" spc="2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</a:t>
            </a:r>
            <a:r>
              <a:rPr dirty="0" sz="2000" spc="2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phóng </a:t>
            </a:r>
            <a:r>
              <a:rPr dirty="0" sz="2000">
                <a:latin typeface="Arial"/>
                <a:cs typeface="Arial"/>
              </a:rPr>
              <a:t>khoáng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hơn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nên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mẫu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dệt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có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phần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bị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biến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cải.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140207"/>
            <a:ext cx="4418076" cy="304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4467" y="3244591"/>
            <a:ext cx="8553450" cy="298704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166745">
              <a:lnSpc>
                <a:spcPct val="100000"/>
              </a:lnSpc>
              <a:spcBef>
                <a:spcPts val="705"/>
              </a:spcBef>
            </a:pP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dirty="0" sz="20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dirty="0" sz="20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dirty="0" sz="20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Mông,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6FC0"/>
                </a:solidFill>
                <a:latin typeface="Calibri"/>
                <a:cs typeface="Calibri"/>
              </a:rPr>
              <a:t>Dao</a:t>
            </a:r>
            <a:endParaRPr sz="20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725"/>
              </a:spcBef>
            </a:pP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dirty="0" sz="2400" spc="-4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phụ</a:t>
            </a:r>
            <a:r>
              <a:rPr dirty="0" sz="2400" spc="-1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nữ</a:t>
            </a:r>
            <a:r>
              <a:rPr dirty="0" sz="2400" spc="-1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Mông,</a:t>
            </a:r>
            <a:r>
              <a:rPr dirty="0" sz="2400" spc="-1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Dao</a:t>
            </a:r>
            <a:r>
              <a:rPr dirty="0" sz="2400" spc="-2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dirty="0" sz="2400" spc="-1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bộ</a:t>
            </a:r>
            <a:r>
              <a:rPr dirty="0" sz="2400" spc="-2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y</a:t>
            </a:r>
            <a:r>
              <a:rPr dirty="0" sz="2400" spc="-1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dirty="0" sz="2400" spc="-2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sặc</a:t>
            </a:r>
            <a:r>
              <a:rPr dirty="0" sz="2400" spc="-1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sỡ</a:t>
            </a:r>
            <a:r>
              <a:rPr dirty="0" sz="2400" spc="-2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kết</a:t>
            </a:r>
            <a:r>
              <a:rPr dirty="0" sz="2400" spc="-3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hợp</a:t>
            </a:r>
            <a:r>
              <a:rPr dirty="0" sz="2400" spc="-1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dirty="0" sz="2400" spc="-1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các</a:t>
            </a:r>
            <a:r>
              <a:rPr dirty="0" sz="2400" spc="-3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43940"/>
                </a:solidFill>
                <a:latin typeface="Calibri"/>
                <a:cs typeface="Calibri"/>
              </a:rPr>
              <a:t>hình</a:t>
            </a:r>
            <a:endParaRPr sz="24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</a:pP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thức</a:t>
            </a:r>
            <a:r>
              <a:rPr dirty="0" sz="2400" spc="-2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dirty="0" sz="2400" spc="-3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trí</a:t>
            </a:r>
            <a:r>
              <a:rPr dirty="0" sz="2400" spc="-2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kim</a:t>
            </a:r>
            <a:r>
              <a:rPr dirty="0" sz="2400" spc="-2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loại</a:t>
            </a:r>
            <a:r>
              <a:rPr dirty="0" sz="2400" spc="-3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nhằm</a:t>
            </a:r>
            <a:r>
              <a:rPr dirty="0" sz="2400" spc="-2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tạo</a:t>
            </a:r>
            <a:r>
              <a:rPr dirty="0" sz="2400" spc="-1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hiệu</a:t>
            </a:r>
            <a:r>
              <a:rPr dirty="0" sz="2400" spc="-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quả</a:t>
            </a:r>
            <a:r>
              <a:rPr dirty="0" sz="2400" spc="-1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dirty="0" sz="2400" spc="-3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sắc</a:t>
            </a:r>
            <a:r>
              <a:rPr dirty="0" sz="2400" spc="-2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và</a:t>
            </a:r>
            <a:r>
              <a:rPr dirty="0" sz="2400" spc="-1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43940"/>
                </a:solidFill>
                <a:latin typeface="Calibri"/>
                <a:cs typeface="Calibri"/>
              </a:rPr>
              <a:t>âm</a:t>
            </a:r>
            <a:r>
              <a:rPr dirty="0" sz="2400" spc="-2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43940"/>
                </a:solidFill>
                <a:latin typeface="Calibri"/>
                <a:cs typeface="Calibri"/>
              </a:rPr>
              <a:t>thanh.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algn="just" marL="12700" marR="5080">
              <a:lnSpc>
                <a:spcPct val="99200"/>
              </a:lnSpc>
            </a:pP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Nghệ</a:t>
            </a:r>
            <a:r>
              <a:rPr dirty="0" sz="2400" spc="3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thuật</a:t>
            </a:r>
            <a:r>
              <a:rPr dirty="0" sz="2400" spc="3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tạo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hoa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văn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thể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hiện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ở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việc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vẽ</a:t>
            </a:r>
            <a:r>
              <a:rPr dirty="0" sz="2400" spc="3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thêu,</a:t>
            </a:r>
            <a:r>
              <a:rPr dirty="0" sz="2400" spc="3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chắp,</a:t>
            </a:r>
            <a:r>
              <a:rPr dirty="0" sz="2400" spc="3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Arial"/>
                <a:cs typeface="Arial"/>
              </a:rPr>
              <a:t>ghép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hoa</a:t>
            </a:r>
            <a:r>
              <a:rPr dirty="0" sz="24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văn,</a:t>
            </a:r>
            <a:r>
              <a:rPr dirty="0" sz="24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tạo sóng</a:t>
            </a:r>
            <a:r>
              <a:rPr dirty="0" sz="24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cho</a:t>
            </a:r>
            <a:r>
              <a:rPr dirty="0" sz="24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váy,</a:t>
            </a:r>
            <a:r>
              <a:rPr dirty="0" sz="24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chắp</a:t>
            </a:r>
            <a:r>
              <a:rPr dirty="0" sz="24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may</a:t>
            </a:r>
            <a:r>
              <a:rPr dirty="0" sz="24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trang phục;</a:t>
            </a:r>
            <a:r>
              <a:rPr dirty="0" sz="24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dệt</a:t>
            </a:r>
            <a:r>
              <a:rPr dirty="0" sz="24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dây</a:t>
            </a:r>
            <a:r>
              <a:rPr dirty="0" sz="24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Arial"/>
                <a:cs typeface="Arial"/>
              </a:rPr>
              <a:t>quấn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xà</a:t>
            </a:r>
            <a:r>
              <a:rPr dirty="0" sz="2400" spc="2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cạp.</a:t>
            </a:r>
            <a:r>
              <a:rPr dirty="0" sz="2400" spc="2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Các</a:t>
            </a:r>
            <a:r>
              <a:rPr dirty="0" sz="2400" spc="2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mô</a:t>
            </a:r>
            <a:r>
              <a:rPr dirty="0" sz="2400" spc="2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típ</a:t>
            </a:r>
            <a:r>
              <a:rPr dirty="0" sz="2400" spc="2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hoa</a:t>
            </a:r>
            <a:r>
              <a:rPr dirty="0" sz="2400" spc="2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văn</a:t>
            </a:r>
            <a:r>
              <a:rPr dirty="0" sz="2400" spc="229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cơ</a:t>
            </a:r>
            <a:r>
              <a:rPr dirty="0" sz="2400" spc="229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bản</a:t>
            </a:r>
            <a:r>
              <a:rPr dirty="0" sz="2400" spc="2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giống</a:t>
            </a:r>
            <a:r>
              <a:rPr dirty="0" sz="2400" spc="2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nhau,</a:t>
            </a:r>
            <a:r>
              <a:rPr dirty="0" sz="2400" spc="2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chỉ</a:t>
            </a:r>
            <a:r>
              <a:rPr dirty="0" sz="2400" spc="229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khác</a:t>
            </a:r>
            <a:r>
              <a:rPr dirty="0" sz="2400" spc="2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33333"/>
                </a:solidFill>
                <a:latin typeface="Arial"/>
                <a:cs typeface="Arial"/>
              </a:rPr>
              <a:t>đôi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nét</a:t>
            </a:r>
            <a:r>
              <a:rPr dirty="0" sz="24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thể</a:t>
            </a:r>
            <a:r>
              <a:rPr dirty="0" sz="24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hiện ở</a:t>
            </a:r>
            <a:r>
              <a:rPr dirty="0" sz="24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giới tính,</a:t>
            </a:r>
            <a:r>
              <a:rPr dirty="0" sz="24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lứa</a:t>
            </a:r>
            <a:r>
              <a:rPr dirty="0" sz="24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tuổi,</a:t>
            </a:r>
            <a:r>
              <a:rPr dirty="0" sz="24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thành</a:t>
            </a:r>
            <a:r>
              <a:rPr dirty="0" sz="2400" spc="-10">
                <a:solidFill>
                  <a:srgbClr val="333333"/>
                </a:solidFill>
                <a:latin typeface="Arial"/>
                <a:cs typeface="Arial"/>
              </a:rPr>
              <a:t> phần.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764" y="117347"/>
            <a:ext cx="378256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9778" y="4281881"/>
            <a:ext cx="7455534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5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dirty="0" sz="2800" spc="-9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dirty="0" sz="2800" spc="-5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dirty="0" sz="2800" spc="-6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Thái,</a:t>
            </a:r>
            <a:r>
              <a:rPr dirty="0" sz="2800" spc="-8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Mường</a:t>
            </a:r>
            <a:r>
              <a:rPr dirty="0" sz="2800" spc="-5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dirty="0" sz="2800" spc="-7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những</a:t>
            </a:r>
            <a:r>
              <a:rPr dirty="0" sz="2800" spc="-5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gam</a:t>
            </a:r>
            <a:r>
              <a:rPr dirty="0" sz="2800" spc="-9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343940"/>
                </a:solidFill>
                <a:latin typeface="Calibri"/>
                <a:cs typeface="Calibri"/>
              </a:rPr>
              <a:t>mầu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nguyên</a:t>
            </a:r>
            <a:r>
              <a:rPr dirty="0" sz="2800" spc="-5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bản</a:t>
            </a:r>
            <a:r>
              <a:rPr dirty="0" sz="2800" spc="-5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có</a:t>
            </a:r>
            <a:r>
              <a:rPr dirty="0" sz="2800" spc="-6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sự</a:t>
            </a:r>
            <a:r>
              <a:rPr dirty="0" sz="2800" spc="-6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tương</a:t>
            </a:r>
            <a:r>
              <a:rPr dirty="0" sz="2800" spc="-5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phản</a:t>
            </a:r>
            <a:r>
              <a:rPr dirty="0" sz="2800" spc="-5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giữa</a:t>
            </a:r>
            <a:r>
              <a:rPr dirty="0" sz="2800" spc="-6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mầu</a:t>
            </a:r>
            <a:r>
              <a:rPr dirty="0" sz="2800" spc="-6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váy</a:t>
            </a:r>
            <a:r>
              <a:rPr dirty="0" sz="2800" spc="-8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43940"/>
                </a:solidFill>
                <a:latin typeface="Calibri"/>
                <a:cs typeface="Calibri"/>
              </a:rPr>
              <a:t>và</a:t>
            </a:r>
            <a:r>
              <a:rPr dirty="0" sz="2800" spc="-75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343940"/>
                </a:solidFill>
                <a:latin typeface="Calibri"/>
                <a:cs typeface="Calibri"/>
              </a:rPr>
              <a:t>áo.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8204" y="3047"/>
            <a:ext cx="9036050" cy="3066415"/>
            <a:chOff x="108204" y="3047"/>
            <a:chExt cx="9036050" cy="30664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65532"/>
              <a:ext cx="4521708" cy="30038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047"/>
              <a:ext cx="4495800" cy="306628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26693" y="3515105"/>
            <a:ext cx="2856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dirty="0" sz="2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dirty="0" sz="24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dirty="0" sz="2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Thái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43854" y="3465652"/>
            <a:ext cx="32829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dirty="0" sz="24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dirty="0" sz="24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dirty="0" sz="2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Mường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835" y="1219200"/>
            <a:ext cx="3310420" cy="37429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04874" y="762364"/>
            <a:ext cx="6635750" cy="45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95"/>
              </a:lnSpc>
              <a:tabLst>
                <a:tab pos="4602480" algn="l"/>
              </a:tabLst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HÀNH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GỒM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CÓ </a:t>
            </a:r>
            <a:r>
              <a:rPr dirty="0" sz="3200" spc="-50" b="1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90600" y="838200"/>
            <a:ext cx="6858000" cy="5501640"/>
            <a:chOff x="990600" y="838200"/>
            <a:chExt cx="6858000" cy="55016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838200"/>
              <a:ext cx="6858000" cy="5501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7835" y="4581144"/>
              <a:ext cx="1021080" cy="1479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3664" y="1219200"/>
              <a:ext cx="1011936" cy="12192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566028" y="247599"/>
            <a:ext cx="3323590" cy="971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z="3200" b="1">
                <a:latin typeface="Times New Roman"/>
                <a:cs typeface="Times New Roman"/>
              </a:rPr>
              <a:t>GỒM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CÓ 3 </a:t>
            </a:r>
            <a:r>
              <a:rPr dirty="0" sz="3200" spc="-25" b="1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  <a:p>
            <a:pPr marL="2375535">
              <a:lnSpc>
                <a:spcPts val="3720"/>
              </a:lnSpc>
            </a:pPr>
            <a:r>
              <a:rPr dirty="0" sz="3200" spc="-25" b="1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45844" y="324357"/>
            <a:ext cx="239014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VÕ</a:t>
            </a:r>
            <a:r>
              <a:rPr dirty="0" sz="3200" spc="-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dirty="0" sz="32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SÁU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" y="137160"/>
            <a:ext cx="4047744" cy="26639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8452" y="126492"/>
            <a:ext cx="4337303" cy="26639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680" y="2916174"/>
            <a:ext cx="228473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dirty="0" sz="20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dirty="0" sz="20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Tày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1846" y="2975229"/>
            <a:ext cx="24999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dirty="0" sz="20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dirty="0" sz="20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dirty="0" sz="20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Nùng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3555491"/>
            <a:ext cx="4075176" cy="215493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20979" y="5970523"/>
            <a:ext cx="33045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Hoa</a:t>
            </a:r>
            <a:r>
              <a:rPr dirty="0" sz="1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văn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trên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dirty="0" sz="1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dirty="0" sz="1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dirty="0" sz="18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alibri"/>
                <a:cs typeface="Calibri"/>
              </a:rPr>
              <a:t>Tày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32197" y="3695522"/>
            <a:ext cx="4283075" cy="2465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dirty="0" sz="2000" spc="-3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dirty="0" sz="2000" spc="-4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dirty="0" sz="2000" spc="-4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75" b="1">
                <a:solidFill>
                  <a:srgbClr val="343940"/>
                </a:solidFill>
                <a:latin typeface="Calibri"/>
                <a:cs typeface="Calibri"/>
              </a:rPr>
              <a:t>Tày,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Nùng</a:t>
            </a:r>
            <a:r>
              <a:rPr dirty="0" sz="2000" spc="-4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dirty="0" sz="2000" spc="-3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gam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đen,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chàm</a:t>
            </a:r>
            <a:r>
              <a:rPr dirty="0" sz="2000" spc="-3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thể</a:t>
            </a:r>
            <a:r>
              <a:rPr dirty="0" sz="2000" spc="-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hiện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sự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kín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đáo,</a:t>
            </a:r>
            <a:r>
              <a:rPr dirty="0" sz="2000" spc="-3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dịu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dàng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của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phụ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nữ...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Màu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sắc,</a:t>
            </a:r>
            <a:r>
              <a:rPr dirty="0" sz="2000" spc="-4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kiểu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dáng,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hoa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văn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hay</a:t>
            </a:r>
            <a:r>
              <a:rPr dirty="0" sz="2000" spc="-4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đồ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sức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cũng</a:t>
            </a:r>
            <a:r>
              <a:rPr dirty="0" sz="2000" spc="-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hết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sức</a:t>
            </a:r>
            <a:r>
              <a:rPr dirty="0" sz="2000" spc="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đa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dạng,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sinh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động,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phản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ánh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sâu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sắc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nhân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sinh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quan,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thế</a:t>
            </a:r>
            <a:r>
              <a:rPr dirty="0" sz="2000" spc="-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giới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quan</a:t>
            </a:r>
            <a:r>
              <a:rPr dirty="0" sz="2000" spc="-3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về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vũ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trụ,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vạn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vật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cũng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như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phong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tục,</a:t>
            </a:r>
            <a:r>
              <a:rPr dirty="0" sz="2000" spc="-4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tập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quán,</a:t>
            </a:r>
            <a:r>
              <a:rPr dirty="0" sz="2000" spc="-3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sinh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hoạt</a:t>
            </a:r>
            <a:r>
              <a:rPr dirty="0" sz="2000" spc="-20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của</a:t>
            </a:r>
            <a:r>
              <a:rPr dirty="0" sz="2000" spc="-2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43940"/>
                </a:solidFill>
                <a:latin typeface="Calibri"/>
                <a:cs typeface="Calibri"/>
              </a:rPr>
              <a:t>cộng</a:t>
            </a:r>
            <a:r>
              <a:rPr dirty="0" sz="2000" spc="-15" b="1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43940"/>
                </a:solidFill>
                <a:latin typeface="Calibri"/>
                <a:cs typeface="Calibri"/>
              </a:rPr>
              <a:t>đồng.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7540"/>
            <a:ext cx="8754745" cy="6343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dirty="0" sz="2000" spc="12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dirty="0" sz="20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0000"/>
                </a:solidFill>
                <a:latin typeface="Arial"/>
                <a:cs typeface="Arial"/>
              </a:rPr>
              <a:t>Kỹ</a:t>
            </a:r>
            <a:r>
              <a:rPr dirty="0" sz="20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0000"/>
                </a:solidFill>
                <a:latin typeface="Arial"/>
                <a:cs typeface="Arial"/>
              </a:rPr>
              <a:t>thuật</a:t>
            </a:r>
            <a:r>
              <a:rPr dirty="0" sz="20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batik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dirty="0" sz="2000" spc="-75" b="0">
                <a:solidFill>
                  <a:srgbClr val="000000"/>
                </a:solidFill>
                <a:latin typeface="Arial"/>
                <a:cs typeface="Arial"/>
              </a:rPr>
              <a:t>Kỹ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thuật</a:t>
            </a:r>
            <a:r>
              <a:rPr dirty="0" sz="200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000000"/>
                </a:solidFill>
                <a:latin typeface="Arial"/>
                <a:cs typeface="Arial"/>
              </a:rPr>
              <a:t>này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35" b="0">
                <a:solidFill>
                  <a:srgbClr val="000000"/>
                </a:solidFill>
                <a:latin typeface="Arial"/>
                <a:cs typeface="Arial"/>
              </a:rPr>
              <a:t>được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sử</a:t>
            </a:r>
            <a:r>
              <a:rPr dirty="0" sz="200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dụng</a:t>
            </a:r>
            <a:r>
              <a:rPr dirty="0" sz="2000" spc="-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phổ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biến</a:t>
            </a:r>
            <a:r>
              <a:rPr dirty="0" sz="2000" spc="-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180" b="0">
                <a:solidFill>
                  <a:srgbClr val="000000"/>
                </a:solidFill>
                <a:latin typeface="Arial"/>
                <a:cs typeface="Arial"/>
              </a:rPr>
              <a:t>ở</a:t>
            </a:r>
            <a:r>
              <a:rPr dirty="0" sz="200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người</a:t>
            </a:r>
            <a:r>
              <a:rPr dirty="0" sz="2000" spc="-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H’Mông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35" b="0">
                <a:solidFill>
                  <a:srgbClr val="000000"/>
                </a:solidFill>
                <a:latin typeface="Arial"/>
                <a:cs typeface="Arial"/>
              </a:rPr>
              <a:t>Dao</a:t>
            </a:r>
            <a:r>
              <a:rPr dirty="0" sz="2000" spc="-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000000"/>
                </a:solidFill>
                <a:latin typeface="Arial"/>
                <a:cs typeface="Arial"/>
              </a:rPr>
              <a:t>Tiền.</a:t>
            </a:r>
            <a:r>
              <a:rPr dirty="0" sz="200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50" b="0">
                <a:solidFill>
                  <a:srgbClr val="000000"/>
                </a:solidFill>
                <a:latin typeface="Arial"/>
                <a:cs typeface="Arial"/>
              </a:rPr>
              <a:t>Người</a:t>
            </a:r>
            <a:r>
              <a:rPr dirty="0" sz="20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"/>
                <a:cs typeface="Arial"/>
              </a:rPr>
              <a:t>ta</a:t>
            </a:r>
            <a:r>
              <a:rPr dirty="0" sz="2000" spc="-7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25" b="0">
                <a:solidFill>
                  <a:srgbClr val="000000"/>
                </a:solidFill>
                <a:latin typeface="Arial"/>
                <a:cs typeface="Arial"/>
              </a:rPr>
              <a:t>vẽ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6334" y="745312"/>
            <a:ext cx="8449945" cy="6350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hoa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văn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bằng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sáp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bằng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cách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nhúng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bút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vẽ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vào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sáp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nấu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chảy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rồi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vẽ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dirty="0" sz="2000">
                <a:latin typeface="Arial"/>
                <a:cs typeface="Arial"/>
              </a:rPr>
              <a:t>lên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vải mộc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 họa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tiết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văn.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527047"/>
            <a:ext cx="4175760" cy="278892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499616"/>
            <a:ext cx="4267200" cy="28331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6303" y="4637741"/>
            <a:ext cx="3112770" cy="58674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85"/>
              </a:spcBef>
            </a:pP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Hoa</a:t>
            </a:r>
            <a:r>
              <a:rPr dirty="0" sz="1900" spc="-9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006FC0"/>
                </a:solidFill>
                <a:latin typeface="Arial"/>
                <a:cs typeface="Arial"/>
              </a:rPr>
              <a:t>văn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40" b="1" i="1">
                <a:solidFill>
                  <a:srgbClr val="006FC0"/>
                </a:solidFill>
                <a:latin typeface="Arial"/>
                <a:cs typeface="Arial"/>
              </a:rPr>
              <a:t>thêu</a:t>
            </a:r>
            <a:r>
              <a:rPr dirty="0" sz="1900" spc="-114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15" b="1" i="1">
                <a:solidFill>
                  <a:srgbClr val="006FC0"/>
                </a:solidFill>
                <a:latin typeface="Arial"/>
                <a:cs typeface="Arial"/>
              </a:rPr>
              <a:t>chữ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5" b="1" i="1">
                <a:solidFill>
                  <a:srgbClr val="006FC0"/>
                </a:solidFill>
                <a:latin typeface="Arial"/>
                <a:cs typeface="Arial"/>
              </a:rPr>
              <a:t>vạn</a:t>
            </a:r>
            <a:r>
              <a:rPr dirty="0" sz="1900" spc="-10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006FC0"/>
                </a:solidFill>
                <a:latin typeface="Arial"/>
                <a:cs typeface="Arial"/>
              </a:rPr>
              <a:t>đơn,</a:t>
            </a:r>
            <a:r>
              <a:rPr dirty="0" sz="1900" spc="-1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chữ</a:t>
            </a: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5" b="1" i="1">
                <a:solidFill>
                  <a:srgbClr val="006FC0"/>
                </a:solidFill>
                <a:latin typeface="Arial"/>
                <a:cs typeface="Arial"/>
              </a:rPr>
              <a:t>vạn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40" b="1" i="1">
                <a:solidFill>
                  <a:srgbClr val="006FC0"/>
                </a:solidFill>
                <a:latin typeface="Arial"/>
                <a:cs typeface="Arial"/>
              </a:rPr>
              <a:t>kép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của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006FC0"/>
                </a:solidFill>
                <a:latin typeface="Arial"/>
                <a:cs typeface="Arial"/>
              </a:rPr>
              <a:t>dân</a:t>
            </a:r>
            <a:r>
              <a:rPr dirty="0" sz="1900" spc="-114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30" b="1" i="1">
                <a:solidFill>
                  <a:srgbClr val="006FC0"/>
                </a:solidFill>
                <a:latin typeface="Arial"/>
                <a:cs typeface="Arial"/>
              </a:rPr>
              <a:t>tộc</a:t>
            </a:r>
            <a:r>
              <a:rPr dirty="0" sz="1900" spc="-9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5" b="1" i="1">
                <a:solidFill>
                  <a:srgbClr val="006FC0"/>
                </a:solidFill>
                <a:latin typeface="Arial"/>
                <a:cs typeface="Arial"/>
              </a:rPr>
              <a:t>Dao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51628" y="4634693"/>
            <a:ext cx="4075429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45" b="1" i="1">
                <a:solidFill>
                  <a:srgbClr val="006FC0"/>
                </a:solidFill>
                <a:latin typeface="Arial"/>
                <a:cs typeface="Arial"/>
              </a:rPr>
              <a:t>Hoa</a:t>
            </a:r>
            <a:r>
              <a:rPr dirty="0" sz="1900" spc="-10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006FC0"/>
                </a:solidFill>
                <a:latin typeface="Arial"/>
                <a:cs typeface="Arial"/>
              </a:rPr>
              <a:t>văn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65" b="1" i="1">
                <a:solidFill>
                  <a:srgbClr val="006FC0"/>
                </a:solidFill>
                <a:latin typeface="Arial"/>
                <a:cs typeface="Arial"/>
              </a:rPr>
              <a:t>bằng</a:t>
            </a:r>
            <a:r>
              <a:rPr dirty="0" sz="1900" spc="-114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sáp</a:t>
            </a:r>
            <a:r>
              <a:rPr dirty="0" sz="1900" spc="-10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80" b="1" i="1">
                <a:solidFill>
                  <a:srgbClr val="006FC0"/>
                </a:solidFill>
                <a:latin typeface="Arial"/>
                <a:cs typeface="Arial"/>
              </a:rPr>
              <a:t>ong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của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60" b="1" i="1">
                <a:solidFill>
                  <a:srgbClr val="006FC0"/>
                </a:solidFill>
                <a:latin typeface="Arial"/>
                <a:cs typeface="Arial"/>
              </a:rPr>
              <a:t>dân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25" b="1" i="1">
                <a:solidFill>
                  <a:srgbClr val="006FC0"/>
                </a:solidFill>
                <a:latin typeface="Arial"/>
                <a:cs typeface="Arial"/>
              </a:rPr>
              <a:t>tộc</a:t>
            </a:r>
            <a:r>
              <a:rPr dirty="0" sz="1900" spc="-10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80" b="1" i="1">
                <a:solidFill>
                  <a:srgbClr val="006FC0"/>
                </a:solidFill>
                <a:latin typeface="Arial"/>
                <a:cs typeface="Arial"/>
              </a:rPr>
              <a:t>Mông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34" y="281686"/>
            <a:ext cx="8367395" cy="1242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dirty="0" sz="2000" spc="120" b="1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dirty="0" sz="20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0" b="1">
                <a:solidFill>
                  <a:srgbClr val="FF0000"/>
                </a:solidFill>
                <a:latin typeface="Arial"/>
                <a:cs typeface="Arial"/>
              </a:rPr>
              <a:t>Kỹ</a:t>
            </a:r>
            <a:r>
              <a:rPr dirty="0" sz="20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5" b="1">
                <a:solidFill>
                  <a:srgbClr val="FF0000"/>
                </a:solidFill>
                <a:latin typeface="Arial"/>
                <a:cs typeface="Arial"/>
              </a:rPr>
              <a:t>thuật</a:t>
            </a:r>
            <a:r>
              <a:rPr dirty="0" sz="20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85" b="1">
                <a:solidFill>
                  <a:srgbClr val="FF0000"/>
                </a:solidFill>
                <a:latin typeface="Arial"/>
                <a:cs typeface="Arial"/>
              </a:rPr>
              <a:t>chắp</a:t>
            </a:r>
            <a:r>
              <a:rPr dirty="0" sz="20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Arial"/>
                <a:cs typeface="Arial"/>
              </a:rPr>
              <a:t>vải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dirty="0" sz="2000" spc="-50">
                <a:latin typeface="Arial"/>
                <a:cs typeface="Arial"/>
              </a:rPr>
              <a:t>Chắp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vải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là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kỹ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thuật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tạo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văn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bằng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nhiều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miếng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vải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nhỏ,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màu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sắc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khác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90"/>
              </a:lnSpc>
              <a:spcBef>
                <a:spcPts val="90"/>
              </a:spcBef>
            </a:pPr>
            <a:r>
              <a:rPr dirty="0" sz="2000" spc="-10">
                <a:latin typeface="Arial"/>
                <a:cs typeface="Arial"/>
              </a:rPr>
              <a:t>nhau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khâu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lên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trên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60">
                <a:latin typeface="Arial"/>
                <a:cs typeface="Arial"/>
              </a:rPr>
              <a:t>một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50">
                <a:latin typeface="Arial"/>
                <a:cs typeface="Arial"/>
              </a:rPr>
              <a:t>tấm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vải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đơn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sắc,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đây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là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60">
                <a:latin typeface="Arial"/>
                <a:cs typeface="Arial"/>
              </a:rPr>
              <a:t>một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kỹ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thuật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được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sử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dụng </a:t>
            </a:r>
            <a:r>
              <a:rPr dirty="0" sz="2000">
                <a:latin typeface="Arial"/>
                <a:cs typeface="Arial"/>
              </a:rPr>
              <a:t>phổ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biến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ở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dân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50">
                <a:latin typeface="Arial"/>
                <a:cs typeface="Arial"/>
              </a:rPr>
              <a:t>tộc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Lô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Lô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đen,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Lô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Lô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hoa,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Pu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Péo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và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H’Mông.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1748027"/>
            <a:ext cx="3517391" cy="33406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2167" y="1757172"/>
            <a:ext cx="4262628" cy="32400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90473" y="5580209"/>
            <a:ext cx="3585210" cy="8604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just" marL="12700" marR="5080">
              <a:lnSpc>
                <a:spcPct val="94200"/>
              </a:lnSpc>
              <a:spcBef>
                <a:spcPts val="229"/>
              </a:spcBef>
            </a:pPr>
            <a:r>
              <a:rPr dirty="0" sz="1900" spc="-210" b="1" i="1">
                <a:solidFill>
                  <a:srgbClr val="006FC0"/>
                </a:solidFill>
                <a:latin typeface="Arial"/>
                <a:cs typeface="Arial"/>
              </a:rPr>
              <a:t>Mô</a:t>
            </a:r>
            <a:r>
              <a:rPr dirty="0" sz="1900" spc="7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30" b="1" i="1">
                <a:solidFill>
                  <a:srgbClr val="006FC0"/>
                </a:solidFill>
                <a:latin typeface="Arial"/>
                <a:cs typeface="Arial"/>
              </a:rPr>
              <a:t>típ</a:t>
            </a:r>
            <a:r>
              <a:rPr dirty="0" sz="1900" spc="4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95" b="1" i="1">
                <a:solidFill>
                  <a:srgbClr val="006FC0"/>
                </a:solidFill>
                <a:latin typeface="Arial"/>
                <a:cs typeface="Arial"/>
              </a:rPr>
              <a:t>ngôi</a:t>
            </a:r>
            <a:r>
              <a:rPr dirty="0" sz="1900" spc="9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20" b="1" i="1">
                <a:solidFill>
                  <a:srgbClr val="006FC0"/>
                </a:solidFill>
                <a:latin typeface="Arial"/>
                <a:cs typeface="Arial"/>
              </a:rPr>
              <a:t>sao</a:t>
            </a:r>
            <a:r>
              <a:rPr dirty="0" sz="1900" spc="9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70" b="1" i="1">
                <a:solidFill>
                  <a:srgbClr val="006FC0"/>
                </a:solidFill>
                <a:latin typeface="Arial"/>
                <a:cs typeface="Arial"/>
              </a:rPr>
              <a:t>tám</a:t>
            </a:r>
            <a:r>
              <a:rPr dirty="0" sz="1900" spc="4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15" b="1" i="1">
                <a:solidFill>
                  <a:srgbClr val="006FC0"/>
                </a:solidFill>
                <a:latin typeface="Arial"/>
                <a:cs typeface="Arial"/>
              </a:rPr>
              <a:t>cánh</a:t>
            </a:r>
            <a:r>
              <a:rPr dirty="0" sz="1900" spc="8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75" b="1" i="1">
                <a:solidFill>
                  <a:srgbClr val="006FC0"/>
                </a:solidFill>
                <a:latin typeface="Arial"/>
                <a:cs typeface="Arial"/>
              </a:rPr>
              <a:t>xuất</a:t>
            </a:r>
            <a:r>
              <a:rPr dirty="0" sz="1900" spc="5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0" b="1" i="1">
                <a:solidFill>
                  <a:srgbClr val="006FC0"/>
                </a:solidFill>
                <a:latin typeface="Arial"/>
                <a:cs typeface="Arial"/>
              </a:rPr>
              <a:t>hiện</a:t>
            </a:r>
            <a:r>
              <a:rPr dirty="0" sz="1900" spc="-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5" b="1" i="1">
                <a:solidFill>
                  <a:srgbClr val="006FC0"/>
                </a:solidFill>
                <a:latin typeface="Arial"/>
                <a:cs typeface="Arial"/>
              </a:rPr>
              <a:t>trên</a:t>
            </a:r>
            <a:r>
              <a:rPr dirty="0" sz="1900" spc="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95" b="1" i="1">
                <a:solidFill>
                  <a:srgbClr val="006FC0"/>
                </a:solidFill>
                <a:latin typeface="Arial"/>
                <a:cs typeface="Arial"/>
              </a:rPr>
              <a:t>nhiều</a:t>
            </a:r>
            <a:r>
              <a:rPr dirty="0" sz="1900" spc="6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5" b="1" i="1">
                <a:solidFill>
                  <a:srgbClr val="006FC0"/>
                </a:solidFill>
                <a:latin typeface="Arial"/>
                <a:cs typeface="Arial"/>
              </a:rPr>
              <a:t>trang</a:t>
            </a:r>
            <a:r>
              <a:rPr dirty="0" sz="1900" spc="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95" b="1" i="1">
                <a:solidFill>
                  <a:srgbClr val="006FC0"/>
                </a:solidFill>
                <a:latin typeface="Arial"/>
                <a:cs typeface="Arial"/>
              </a:rPr>
              <a:t>trí</a:t>
            </a:r>
            <a:r>
              <a:rPr dirty="0" sz="1900" spc="6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25" b="1" i="1">
                <a:solidFill>
                  <a:srgbClr val="006FC0"/>
                </a:solidFill>
                <a:latin typeface="Arial"/>
                <a:cs typeface="Arial"/>
              </a:rPr>
              <a:t>của</a:t>
            </a:r>
            <a:r>
              <a:rPr dirty="0" sz="1900" spc="9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95" b="1" i="1">
                <a:solidFill>
                  <a:srgbClr val="006FC0"/>
                </a:solidFill>
                <a:latin typeface="Arial"/>
                <a:cs typeface="Arial"/>
              </a:rPr>
              <a:t>các</a:t>
            </a:r>
            <a:r>
              <a:rPr dirty="0" sz="1900" spc="9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40" b="1" i="1">
                <a:solidFill>
                  <a:srgbClr val="006FC0"/>
                </a:solidFill>
                <a:latin typeface="Arial"/>
                <a:cs typeface="Arial"/>
              </a:rPr>
              <a:t>dân</a:t>
            </a:r>
            <a:r>
              <a:rPr dirty="0" sz="1900" spc="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5" b="1" i="1">
                <a:solidFill>
                  <a:srgbClr val="006FC0"/>
                </a:solidFill>
                <a:latin typeface="Arial"/>
                <a:cs typeface="Arial"/>
              </a:rPr>
              <a:t>tộc </a:t>
            </a:r>
            <a:r>
              <a:rPr dirty="0" sz="1900" spc="-215" b="1" i="1">
                <a:solidFill>
                  <a:srgbClr val="006FC0"/>
                </a:solidFill>
                <a:latin typeface="Arial"/>
                <a:cs typeface="Arial"/>
              </a:rPr>
              <a:t>nhưng</a:t>
            </a:r>
            <a:r>
              <a:rPr dirty="0" sz="1900" spc="-10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có</a:t>
            </a:r>
            <a:r>
              <a:rPr dirty="0" sz="1900" spc="-9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210" b="1" i="1">
                <a:solidFill>
                  <a:srgbClr val="006FC0"/>
                </a:solidFill>
                <a:latin typeface="Arial"/>
                <a:cs typeface="Arial"/>
              </a:rPr>
              <a:t>những</a:t>
            </a:r>
            <a:r>
              <a:rPr dirty="0" sz="1900" spc="-114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40" b="1" i="1">
                <a:solidFill>
                  <a:srgbClr val="006FC0"/>
                </a:solidFill>
                <a:latin typeface="Arial"/>
                <a:cs typeface="Arial"/>
              </a:rPr>
              <a:t>biến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25" b="1" i="1">
                <a:solidFill>
                  <a:srgbClr val="006FC0"/>
                </a:solidFill>
                <a:latin typeface="Arial"/>
                <a:cs typeface="Arial"/>
              </a:rPr>
              <a:t>thể</a:t>
            </a:r>
            <a:r>
              <a:rPr dirty="0" sz="1900" spc="-1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50" b="1" i="1">
                <a:solidFill>
                  <a:srgbClr val="006FC0"/>
                </a:solidFill>
                <a:latin typeface="Arial"/>
                <a:cs typeface="Arial"/>
              </a:rPr>
              <a:t>khác</a:t>
            </a:r>
            <a:r>
              <a:rPr dirty="0" sz="1900" spc="-8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900" spc="-120" b="1" i="1">
                <a:solidFill>
                  <a:srgbClr val="006FC0"/>
                </a:solidFill>
                <a:latin typeface="Arial"/>
                <a:cs typeface="Arial"/>
              </a:rPr>
              <a:t>nhau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05883" y="5574235"/>
            <a:ext cx="365569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160" b="1" i="1">
                <a:latin typeface="Arial"/>
                <a:cs typeface="Arial"/>
              </a:rPr>
              <a:t>Hoa</a:t>
            </a:r>
            <a:r>
              <a:rPr dirty="0" sz="2100" spc="-110" b="1" i="1">
                <a:latin typeface="Arial"/>
                <a:cs typeface="Arial"/>
              </a:rPr>
              <a:t> </a:t>
            </a:r>
            <a:r>
              <a:rPr dirty="0" sz="2100" spc="-170" b="1" i="1">
                <a:latin typeface="Arial"/>
                <a:cs typeface="Arial"/>
              </a:rPr>
              <a:t>văn</a:t>
            </a:r>
            <a:r>
              <a:rPr dirty="0" sz="2100" spc="-120" b="1" i="1">
                <a:latin typeface="Arial"/>
                <a:cs typeface="Arial"/>
              </a:rPr>
              <a:t> </a:t>
            </a:r>
            <a:r>
              <a:rPr dirty="0" sz="2100" spc="-140" b="1" i="1">
                <a:latin typeface="Arial"/>
                <a:cs typeface="Arial"/>
              </a:rPr>
              <a:t>thêu</a:t>
            </a:r>
            <a:r>
              <a:rPr dirty="0" sz="2100" spc="-120" b="1" i="1">
                <a:latin typeface="Arial"/>
                <a:cs typeface="Arial"/>
              </a:rPr>
              <a:t> </a:t>
            </a:r>
            <a:r>
              <a:rPr dirty="0" sz="2100" spc="-160" b="1" i="1">
                <a:latin typeface="Arial"/>
                <a:cs typeface="Arial"/>
              </a:rPr>
              <a:t>của</a:t>
            </a:r>
            <a:r>
              <a:rPr dirty="0" sz="2100" spc="-110" b="1" i="1">
                <a:latin typeface="Arial"/>
                <a:cs typeface="Arial"/>
              </a:rPr>
              <a:t> </a:t>
            </a:r>
            <a:r>
              <a:rPr dirty="0" u="sng" sz="2100" spc="-175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dân</a:t>
            </a:r>
            <a:r>
              <a:rPr dirty="0" u="sng" sz="2100" spc="-135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100" spc="-130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tộc</a:t>
            </a:r>
            <a:r>
              <a:rPr dirty="0" u="sng" sz="2100" spc="-100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100" spc="-180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Phù</a:t>
            </a:r>
            <a:r>
              <a:rPr dirty="0" u="sng" sz="2100" spc="-120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100" spc="-55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Lá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dirty="0" spc="-45"/>
              <a:t> </a:t>
            </a:r>
            <a:r>
              <a:rPr dirty="0"/>
              <a:t>ĐỘNG</a:t>
            </a:r>
            <a:r>
              <a:rPr dirty="0" spc="-25"/>
              <a:t> </a:t>
            </a:r>
            <a:r>
              <a:rPr dirty="0" spc="-50"/>
              <a:t>5</a:t>
            </a:r>
          </a:p>
          <a:p>
            <a:pPr marL="130302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06FC0"/>
                </a:solidFill>
              </a:rPr>
              <a:t>VẬN</a:t>
            </a:r>
            <a:r>
              <a:rPr dirty="0" sz="3200" spc="-1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DỤNG</a:t>
            </a:r>
            <a:r>
              <a:rPr dirty="0" sz="3200" spc="-2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–</a:t>
            </a:r>
            <a:r>
              <a:rPr dirty="0" sz="3200" spc="-5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PHÁT</a:t>
            </a:r>
            <a:r>
              <a:rPr dirty="0" sz="3200" spc="-125">
                <a:solidFill>
                  <a:srgbClr val="006FC0"/>
                </a:solidFill>
              </a:rPr>
              <a:t> </a:t>
            </a:r>
            <a:r>
              <a:rPr dirty="0" sz="3200" spc="-10">
                <a:solidFill>
                  <a:srgbClr val="006FC0"/>
                </a:solidFill>
              </a:rPr>
              <a:t>TRIỂN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4939665" y="6027521"/>
            <a:ext cx="3221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Verdana"/>
                <a:cs typeface="Verdana"/>
              </a:rPr>
              <a:t>https://youtu.be/OIX0l2y7c6s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3152" y="1965197"/>
            <a:ext cx="43738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Verdana"/>
                <a:cs typeface="Verdana"/>
              </a:rPr>
              <a:t>https://baocaobang.vn/Doc-</a:t>
            </a:r>
            <a:r>
              <a:rPr dirty="0" sz="1800">
                <a:latin typeface="Verdana"/>
                <a:cs typeface="Verdana"/>
              </a:rPr>
              <a:t>dao-</a:t>
            </a:r>
            <a:r>
              <a:rPr dirty="0" sz="1800" spc="-20">
                <a:latin typeface="Verdana"/>
                <a:cs typeface="Verdana"/>
              </a:rPr>
              <a:t>hoa- </a:t>
            </a:r>
            <a:r>
              <a:rPr dirty="0" sz="1800" spc="-100">
                <a:latin typeface="Verdana"/>
                <a:cs typeface="Verdana"/>
              </a:rPr>
              <a:t>tiet-</a:t>
            </a:r>
            <a:r>
              <a:rPr dirty="0" sz="1800" spc="-25">
                <a:latin typeface="Verdana"/>
                <a:cs typeface="Verdana"/>
              </a:rPr>
              <a:t>hoa-</a:t>
            </a:r>
            <a:r>
              <a:rPr dirty="0" sz="1800" spc="-60">
                <a:latin typeface="Verdana"/>
                <a:cs typeface="Verdana"/>
              </a:rPr>
              <a:t>van-</a:t>
            </a:r>
            <a:r>
              <a:rPr dirty="0" sz="1800" spc="-70">
                <a:latin typeface="Verdana"/>
                <a:cs typeface="Verdana"/>
              </a:rPr>
              <a:t>trang-</a:t>
            </a:r>
            <a:r>
              <a:rPr dirty="0" sz="1800" spc="-180">
                <a:latin typeface="Verdana"/>
                <a:cs typeface="Verdana"/>
              </a:rPr>
              <a:t>tri-</a:t>
            </a:r>
            <a:r>
              <a:rPr dirty="0" sz="1800" spc="-114">
                <a:latin typeface="Verdana"/>
                <a:cs typeface="Verdana"/>
              </a:rPr>
              <a:t>tren-</a:t>
            </a:r>
            <a:r>
              <a:rPr dirty="0" sz="1800" spc="-70">
                <a:latin typeface="Verdana"/>
                <a:cs typeface="Verdana"/>
              </a:rPr>
              <a:t>trang-</a:t>
            </a:r>
            <a:r>
              <a:rPr dirty="0" sz="1800" spc="-10">
                <a:latin typeface="Verdana"/>
                <a:cs typeface="Verdana"/>
              </a:rPr>
              <a:t>phuc- </a:t>
            </a:r>
            <a:r>
              <a:rPr dirty="0" sz="1800" spc="-110">
                <a:latin typeface="Verdana"/>
                <a:cs typeface="Verdana"/>
              </a:rPr>
              <a:t>truyen-</a:t>
            </a:r>
            <a:r>
              <a:rPr dirty="0" sz="1800" spc="-55">
                <a:latin typeface="Verdana"/>
                <a:cs typeface="Verdana"/>
              </a:rPr>
              <a:t>thong-</a:t>
            </a:r>
            <a:r>
              <a:rPr dirty="0" sz="1800" spc="90">
                <a:latin typeface="Verdana"/>
                <a:cs typeface="Verdana"/>
              </a:rPr>
              <a:t>cac-</a:t>
            </a:r>
            <a:r>
              <a:rPr dirty="0" sz="1800" spc="-10">
                <a:latin typeface="Verdana"/>
                <a:cs typeface="Verdana"/>
              </a:rPr>
              <a:t>dan-toc-4533.html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260347" y="1327403"/>
            <a:ext cx="7208520" cy="5355590"/>
            <a:chOff x="1260347" y="1327403"/>
            <a:chExt cx="7208520" cy="535559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107" y="1327403"/>
              <a:ext cx="3032760" cy="399897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347" y="2851403"/>
              <a:ext cx="3528060" cy="3831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 h="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13028" y="52832"/>
            <a:ext cx="26657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dirty="0" sz="3000" spc="-45" b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dirty="0" sz="3000" spc="-25" b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spc="-50" b="1">
                <a:solidFill>
                  <a:srgbClr val="000099"/>
                </a:solidFill>
                <a:latin typeface="Times New Roman"/>
                <a:cs typeface="Times New Roman"/>
              </a:rPr>
              <a:t>5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3805" y="510032"/>
            <a:ext cx="51174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VẬN</a:t>
            </a:r>
            <a:r>
              <a:rPr dirty="0" sz="32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DỤNG</a:t>
            </a:r>
            <a:r>
              <a:rPr dirty="0" sz="3200" spc="-2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dirty="0" sz="32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PHÁT</a:t>
            </a:r>
            <a:r>
              <a:rPr dirty="0" sz="3200" spc="-12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006FC0"/>
                </a:solidFill>
                <a:latin typeface="Times New Roman"/>
                <a:cs typeface="Times New Roman"/>
              </a:rPr>
              <a:t>TRIỂN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2150821"/>
            <a:ext cx="20466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C00000"/>
                </a:solidFill>
                <a:latin typeface="Times New Roman"/>
                <a:cs typeface="Times New Roman"/>
              </a:rPr>
              <a:t>TÓM </a:t>
            </a:r>
            <a:r>
              <a:rPr dirty="0" sz="3600" spc="-25" b="1">
                <a:solidFill>
                  <a:srgbClr val="C00000"/>
                </a:solidFill>
                <a:latin typeface="Times New Roman"/>
                <a:cs typeface="Times New Roman"/>
              </a:rPr>
              <a:t>LẠI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1196338"/>
            <a:ext cx="5399532" cy="555497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9136379" cy="685799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3152" y="1965197"/>
            <a:ext cx="437388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Verdana"/>
                <a:cs typeface="Verdana"/>
              </a:rPr>
              <a:t>https://baocaobang.vn/Doc-</a:t>
            </a:r>
            <a:r>
              <a:rPr dirty="0" sz="1800">
                <a:latin typeface="Verdana"/>
                <a:cs typeface="Verdana"/>
              </a:rPr>
              <a:t>dao-</a:t>
            </a:r>
            <a:r>
              <a:rPr dirty="0" sz="1800" spc="-20">
                <a:latin typeface="Verdana"/>
                <a:cs typeface="Verdana"/>
              </a:rPr>
              <a:t>hoa- </a:t>
            </a:r>
            <a:r>
              <a:rPr dirty="0" sz="1800" spc="-100">
                <a:latin typeface="Verdana"/>
                <a:cs typeface="Verdana"/>
              </a:rPr>
              <a:t>tiet-</a:t>
            </a:r>
            <a:r>
              <a:rPr dirty="0" sz="1800" spc="-25">
                <a:latin typeface="Verdana"/>
                <a:cs typeface="Verdana"/>
              </a:rPr>
              <a:t>hoa-</a:t>
            </a:r>
            <a:r>
              <a:rPr dirty="0" sz="1800" spc="-60">
                <a:latin typeface="Verdana"/>
                <a:cs typeface="Verdana"/>
              </a:rPr>
              <a:t>van-</a:t>
            </a:r>
            <a:r>
              <a:rPr dirty="0" sz="1800" spc="-70">
                <a:latin typeface="Verdana"/>
                <a:cs typeface="Verdana"/>
              </a:rPr>
              <a:t>trang-</a:t>
            </a:r>
            <a:r>
              <a:rPr dirty="0" sz="1800" spc="-180">
                <a:latin typeface="Verdana"/>
                <a:cs typeface="Verdana"/>
              </a:rPr>
              <a:t>tri-</a:t>
            </a:r>
            <a:r>
              <a:rPr dirty="0" sz="1800" spc="-114">
                <a:latin typeface="Verdana"/>
                <a:cs typeface="Verdana"/>
              </a:rPr>
              <a:t>tren-</a:t>
            </a:r>
            <a:r>
              <a:rPr dirty="0" sz="1800" spc="-70">
                <a:latin typeface="Verdana"/>
                <a:cs typeface="Verdana"/>
              </a:rPr>
              <a:t>trang-</a:t>
            </a:r>
            <a:r>
              <a:rPr dirty="0" sz="1800" spc="-10">
                <a:latin typeface="Verdana"/>
                <a:cs typeface="Verdana"/>
              </a:rPr>
              <a:t>phuc- </a:t>
            </a:r>
            <a:r>
              <a:rPr dirty="0" sz="1800" spc="-110">
                <a:latin typeface="Verdana"/>
                <a:cs typeface="Verdana"/>
              </a:rPr>
              <a:t>truyen-</a:t>
            </a:r>
            <a:r>
              <a:rPr dirty="0" sz="1800" spc="-55">
                <a:latin typeface="Verdana"/>
                <a:cs typeface="Verdana"/>
              </a:rPr>
              <a:t>thong-</a:t>
            </a:r>
            <a:r>
              <a:rPr dirty="0" sz="1800" spc="90">
                <a:latin typeface="Verdana"/>
                <a:cs typeface="Verdana"/>
              </a:rPr>
              <a:t>cac-</a:t>
            </a:r>
            <a:r>
              <a:rPr dirty="0" sz="1800" spc="-10">
                <a:latin typeface="Verdana"/>
                <a:cs typeface="Verdana"/>
              </a:rPr>
              <a:t>dan-toc-4533.html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260347" y="1327403"/>
            <a:ext cx="7208520" cy="5355590"/>
            <a:chOff x="1260347" y="1327403"/>
            <a:chExt cx="7208520" cy="53555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1327403"/>
              <a:ext cx="3032760" cy="39989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347" y="2851403"/>
              <a:ext cx="3528060" cy="38313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587502" rIns="0" bIns="0" rtlCol="0" vert="horz">
            <a:spAutoFit/>
          </a:bodyPr>
          <a:lstStyle/>
          <a:p>
            <a:pPr marL="762635">
              <a:lnSpc>
                <a:spcPct val="100000"/>
              </a:lnSpc>
              <a:spcBef>
                <a:spcPts val="100"/>
              </a:spcBef>
              <a:tabLst>
                <a:tab pos="1513840" algn="l"/>
                <a:tab pos="7007225" algn="l"/>
              </a:tabLst>
            </a:pPr>
            <a:r>
              <a:rPr dirty="0" u="sng" sz="3600" b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360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TÀI</a:t>
            </a:r>
            <a:r>
              <a:rPr dirty="0" u="sng" sz="3600" spc="-25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 </a:t>
            </a:r>
            <a:r>
              <a:rPr dirty="0" u="sng" sz="360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LIỆU</a:t>
            </a:r>
            <a:r>
              <a:rPr dirty="0" u="sng" sz="3600" spc="-85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 </a:t>
            </a:r>
            <a:r>
              <a:rPr dirty="0" u="sng" sz="360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THAM </a:t>
            </a:r>
            <a:r>
              <a:rPr dirty="0" u="sng" sz="3600" spc="-2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KHẢO</a:t>
            </a:r>
            <a:r>
              <a:rPr dirty="0" u="sng" sz="360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	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1285" y="2108806"/>
            <a:ext cx="5844540" cy="176022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Times New Roman"/>
              <a:buChar char="-"/>
              <a:tabLst>
                <a:tab pos="240665" algn="l"/>
              </a:tabLst>
            </a:pP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Xem</a:t>
            </a:r>
            <a:r>
              <a:rPr dirty="0" sz="3600" spc="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trước</a:t>
            </a:r>
            <a:r>
              <a:rPr dirty="0" sz="3600" spc="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bài</a:t>
            </a:r>
            <a:r>
              <a:rPr dirty="0" sz="3600" spc="-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spc="-20" b="1" i="1">
                <a:solidFill>
                  <a:srgbClr val="6F2F9F"/>
                </a:solidFill>
                <a:latin typeface="Times New Roman"/>
                <a:cs typeface="Times New Roman"/>
              </a:rPr>
              <a:t>học.</a:t>
            </a:r>
            <a:endParaRPr sz="3600">
              <a:latin typeface="Times New Roman"/>
              <a:cs typeface="Times New Roman"/>
            </a:endParaRPr>
          </a:p>
          <a:p>
            <a:pPr marL="240029" marR="5080" indent="-227965">
              <a:lnSpc>
                <a:spcPts val="3890"/>
              </a:lnSpc>
              <a:spcBef>
                <a:spcPts val="1050"/>
              </a:spcBef>
              <a:buFont typeface="Times New Roman"/>
              <a:buChar char="-"/>
              <a:tabLst>
                <a:tab pos="241300" algn="l"/>
              </a:tabLst>
            </a:pP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Chuẩn</a:t>
            </a:r>
            <a:r>
              <a:rPr dirty="0" sz="3600" spc="-2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bị</a:t>
            </a:r>
            <a:r>
              <a:rPr dirty="0" sz="3600" spc="-1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đầy đủ</a:t>
            </a:r>
            <a:r>
              <a:rPr dirty="0" sz="3600" spc="-2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dụng</a:t>
            </a:r>
            <a:r>
              <a:rPr dirty="0" sz="3600" spc="-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cụ</a:t>
            </a:r>
            <a:r>
              <a:rPr dirty="0" sz="3600" spc="-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spc="-25" b="1" i="1">
                <a:solidFill>
                  <a:srgbClr val="6F2F9F"/>
                </a:solidFill>
                <a:latin typeface="Times New Roman"/>
                <a:cs typeface="Times New Roman"/>
              </a:rPr>
              <a:t>học</a:t>
            </a:r>
            <a:r>
              <a:rPr dirty="0" sz="3600" spc="-2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spc="-25" b="1" i="1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tập</a:t>
            </a:r>
            <a:r>
              <a:rPr dirty="0" sz="3600" spc="-2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cho</a:t>
            </a:r>
            <a:r>
              <a:rPr dirty="0" sz="3600" spc="-5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tiết</a:t>
            </a:r>
            <a:r>
              <a:rPr dirty="0" sz="3600" spc="1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b="1" i="1">
                <a:solidFill>
                  <a:srgbClr val="6F2F9F"/>
                </a:solidFill>
                <a:latin typeface="Times New Roman"/>
                <a:cs typeface="Times New Roman"/>
              </a:rPr>
              <a:t>học </a:t>
            </a:r>
            <a:r>
              <a:rPr dirty="0" sz="3600" spc="-20" b="1" i="1">
                <a:solidFill>
                  <a:srgbClr val="6F2F9F"/>
                </a:solidFill>
                <a:latin typeface="Times New Roman"/>
                <a:cs typeface="Times New Roman"/>
              </a:rPr>
              <a:t>sau.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862965"/>
            <a:ext cx="190563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0000"/>
                </a:solidFill>
              </a:rPr>
              <a:t>Dặn</a:t>
            </a:r>
            <a:r>
              <a:rPr dirty="0" sz="4800" spc="-15">
                <a:solidFill>
                  <a:srgbClr val="FF0000"/>
                </a:solidFill>
              </a:rPr>
              <a:t> </a:t>
            </a:r>
            <a:r>
              <a:rPr dirty="0" sz="4800" spc="-25">
                <a:solidFill>
                  <a:srgbClr val="FF0000"/>
                </a:solidFill>
              </a:rPr>
              <a:t>dò</a:t>
            </a:r>
            <a:endParaRPr sz="4800"/>
          </a:p>
        </p:txBody>
      </p:sp>
      <p:grpSp>
        <p:nvGrpSpPr>
          <p:cNvPr id="4" name="object 4" descr=""/>
          <p:cNvGrpSpPr/>
          <p:nvPr/>
        </p:nvGrpSpPr>
        <p:grpSpPr>
          <a:xfrm>
            <a:off x="214884" y="7620"/>
            <a:ext cx="8929370" cy="6850380"/>
            <a:chOff x="214884" y="7620"/>
            <a:chExt cx="8929370" cy="6850380"/>
          </a:xfrm>
        </p:grpSpPr>
        <p:sp>
          <p:nvSpPr>
            <p:cNvPr id="5" name="object 5" descr=""/>
            <p:cNvSpPr/>
            <p:nvPr/>
          </p:nvSpPr>
          <p:spPr>
            <a:xfrm>
              <a:off x="836675" y="1706880"/>
              <a:ext cx="5865495" cy="0"/>
            </a:xfrm>
            <a:custGeom>
              <a:avLst/>
              <a:gdLst/>
              <a:ahLst/>
              <a:cxnLst/>
              <a:rect l="l" t="t" r="r" b="b"/>
              <a:pathLst>
                <a:path w="5865495" h="0">
                  <a:moveTo>
                    <a:pt x="0" y="0"/>
                  </a:moveTo>
                  <a:lnTo>
                    <a:pt x="5865241" y="0"/>
                  </a:lnTo>
                </a:path>
              </a:pathLst>
            </a:custGeom>
            <a:ln w="5715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3972" y="7620"/>
              <a:ext cx="2510028" cy="1673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5" y="5859778"/>
              <a:ext cx="829055" cy="998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5422390"/>
              <a:ext cx="827532" cy="14157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4" y="4843272"/>
              <a:ext cx="829056" cy="1414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1088" y="5855207"/>
              <a:ext cx="833627" cy="1002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5719" y="5378194"/>
              <a:ext cx="943355" cy="1459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0831" y="4750308"/>
              <a:ext cx="812292" cy="144475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6" y="115844"/>
              <a:ext cx="466606" cy="3501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741" y="193044"/>
              <a:ext cx="337191" cy="27064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9229" y="203733"/>
              <a:ext cx="229018" cy="29573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939146" y="34981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59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6" y="61759"/>
                  </a:lnTo>
                  <a:lnTo>
                    <a:pt x="37584" y="61760"/>
                  </a:lnTo>
                  <a:lnTo>
                    <a:pt x="66121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59">
                  <a:moveTo>
                    <a:pt x="37584" y="61760"/>
                  </a:moveTo>
                  <a:lnTo>
                    <a:pt x="32056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59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59">
                  <a:moveTo>
                    <a:pt x="78800" y="24021"/>
                  </a:moveTo>
                  <a:lnTo>
                    <a:pt x="46304" y="35630"/>
                  </a:lnTo>
                  <a:lnTo>
                    <a:pt x="66121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6" y="115844"/>
              <a:ext cx="466606" cy="35015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741" y="193044"/>
              <a:ext cx="337191" cy="27064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9229" y="203733"/>
              <a:ext cx="229018" cy="29573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939146" y="34981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59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6" y="61759"/>
                  </a:lnTo>
                  <a:lnTo>
                    <a:pt x="37584" y="61760"/>
                  </a:lnTo>
                  <a:lnTo>
                    <a:pt x="66121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59">
                  <a:moveTo>
                    <a:pt x="37584" y="61760"/>
                  </a:moveTo>
                  <a:lnTo>
                    <a:pt x="32056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59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59">
                  <a:moveTo>
                    <a:pt x="78800" y="24021"/>
                  </a:moveTo>
                  <a:lnTo>
                    <a:pt x="46304" y="35630"/>
                  </a:lnTo>
                  <a:lnTo>
                    <a:pt x="66121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56" y="92984"/>
              <a:ext cx="466606" cy="35015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7941" y="170184"/>
              <a:ext cx="337191" cy="27064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4429" y="180873"/>
              <a:ext cx="229017" cy="29573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444346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7" y="61759"/>
                  </a:lnTo>
                  <a:lnTo>
                    <a:pt x="37584" y="61760"/>
                  </a:lnTo>
                  <a:lnTo>
                    <a:pt x="66120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584" y="61760"/>
                  </a:moveTo>
                  <a:lnTo>
                    <a:pt x="32057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60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60">
                  <a:moveTo>
                    <a:pt x="78800" y="24021"/>
                  </a:moveTo>
                  <a:lnTo>
                    <a:pt x="46304" y="35630"/>
                  </a:lnTo>
                  <a:lnTo>
                    <a:pt x="66120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56" y="92984"/>
              <a:ext cx="466606" cy="35015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7941" y="170184"/>
              <a:ext cx="337191" cy="270643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5324429" y="180873"/>
            <a:ext cx="229235" cy="295910"/>
            <a:chOff x="5324429" y="180873"/>
            <a:chExt cx="229235" cy="295910"/>
          </a:xfrm>
        </p:grpSpPr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4429" y="180873"/>
              <a:ext cx="229017" cy="29573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444346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7" y="61759"/>
                  </a:lnTo>
                  <a:lnTo>
                    <a:pt x="37584" y="61760"/>
                  </a:lnTo>
                  <a:lnTo>
                    <a:pt x="66120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584" y="61760"/>
                  </a:moveTo>
                  <a:lnTo>
                    <a:pt x="32057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60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60">
                  <a:moveTo>
                    <a:pt x="78800" y="24021"/>
                  </a:moveTo>
                  <a:lnTo>
                    <a:pt x="46304" y="35630"/>
                  </a:lnTo>
                  <a:lnTo>
                    <a:pt x="66120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4218432" y="126509"/>
            <a:ext cx="466725" cy="384810"/>
            <a:chOff x="4218432" y="126509"/>
            <a:chExt cx="466725" cy="384810"/>
          </a:xfrm>
        </p:grpSpPr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3396996" y="105173"/>
            <a:ext cx="624205" cy="570865"/>
            <a:chOff x="3396996" y="105173"/>
            <a:chExt cx="624205" cy="570865"/>
          </a:xfrm>
        </p:grpSpPr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2444495" y="105173"/>
            <a:ext cx="622300" cy="570865"/>
            <a:chOff x="2444495" y="105173"/>
            <a:chExt cx="622300" cy="570865"/>
          </a:xfrm>
        </p:grpSpPr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05000" y="381000"/>
            <a:ext cx="5562600" cy="6019800"/>
            <a:chOff x="1905000" y="381000"/>
            <a:chExt cx="55626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511" y="685800"/>
              <a:ext cx="3733799" cy="5715000"/>
            </a:xfrm>
            <a:prstGeom prst="rect">
              <a:avLst/>
            </a:prstGeom>
          </p:spPr>
        </p:pic>
        <p:pic>
          <p:nvPicPr>
            <p:cNvPr id="4" name="object 4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81000"/>
              <a:ext cx="4991100" cy="3742944"/>
            </a:xfrm>
            <a:prstGeom prst="rect">
              <a:avLst/>
            </a:prstGeom>
          </p:spPr>
        </p:pic>
        <p:sp>
          <p:nvSpPr>
            <p:cNvPr id="5" name="object 5" descr="">
              <a:hlinkClick r:id="rId3"/>
            </p:cNvPr>
            <p:cNvSpPr/>
            <p:nvPr/>
          </p:nvSpPr>
          <p:spPr>
            <a:xfrm>
              <a:off x="1905000" y="381000"/>
              <a:ext cx="5562600" cy="457200"/>
            </a:xfrm>
            <a:custGeom>
              <a:avLst/>
              <a:gdLst/>
              <a:ahLst/>
              <a:cxnLst/>
              <a:rect l="l" t="t" r="r" b="b"/>
              <a:pathLst>
                <a:path w="5562600" h="457200">
                  <a:moveTo>
                    <a:pt x="5562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562600" y="457200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660142" y="4515688"/>
            <a:ext cx="435673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CHÓ</a:t>
            </a:r>
            <a:r>
              <a:rPr dirty="0" sz="3200" spc="-7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TREO,</a:t>
            </a:r>
            <a:r>
              <a:rPr dirty="0" sz="32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MÈO</a:t>
            </a:r>
            <a:r>
              <a:rPr dirty="0" sz="32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ĐẬY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47800" y="152400"/>
            <a:ext cx="6553200" cy="4114800"/>
            <a:chOff x="1447800" y="152400"/>
            <a:chExt cx="6553200" cy="4114800"/>
          </a:xfrm>
        </p:grpSpPr>
        <p:sp>
          <p:nvSpPr>
            <p:cNvPr id="8" name="object 8" descr=""/>
            <p:cNvSpPr/>
            <p:nvPr/>
          </p:nvSpPr>
          <p:spPr>
            <a:xfrm>
              <a:off x="1447800" y="3429000"/>
              <a:ext cx="6553200" cy="838200"/>
            </a:xfrm>
            <a:custGeom>
              <a:avLst/>
              <a:gdLst/>
              <a:ahLst/>
              <a:cxnLst/>
              <a:rect l="l" t="t" r="r" b="b"/>
              <a:pathLst>
                <a:path w="6553200" h="838200">
                  <a:moveTo>
                    <a:pt x="6553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6553200" y="8382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>
              <a:hlinkClick r:id="rId3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0111" y="152400"/>
              <a:ext cx="4285488" cy="2895600"/>
            </a:xfrm>
            <a:prstGeom prst="rect">
              <a:avLst/>
            </a:prstGeom>
          </p:spPr>
        </p:pic>
        <p:sp>
          <p:nvSpPr>
            <p:cNvPr id="10" name="object 10" descr="">
              <a:hlinkClick r:id="rId3"/>
            </p:cNvPr>
            <p:cNvSpPr/>
            <p:nvPr/>
          </p:nvSpPr>
          <p:spPr>
            <a:xfrm>
              <a:off x="4114800" y="2133600"/>
              <a:ext cx="2438400" cy="914400"/>
            </a:xfrm>
            <a:custGeom>
              <a:avLst/>
              <a:gdLst/>
              <a:ahLst/>
              <a:cxnLst/>
              <a:rect l="l" t="t" r="r" b="b"/>
              <a:pathLst>
                <a:path w="2438400" h="914400">
                  <a:moveTo>
                    <a:pt x="1219200" y="0"/>
                  </a:moveTo>
                  <a:lnTo>
                    <a:pt x="0" y="914400"/>
                  </a:lnTo>
                  <a:lnTo>
                    <a:pt x="2438400" y="9144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374394" y="5506923"/>
            <a:ext cx="23818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Times New Roman"/>
                <a:cs typeface="Times New Roman"/>
              </a:rPr>
              <a:t>GỒM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2 </a:t>
            </a:r>
            <a:r>
              <a:rPr dirty="0" sz="3200" spc="-25" b="1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04028" y="5811723"/>
            <a:ext cx="22510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HỨNG</a:t>
            </a:r>
            <a:r>
              <a:rPr dirty="0" sz="3200" spc="-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THÚ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95400" y="228600"/>
            <a:ext cx="6705600" cy="5855335"/>
            <a:chOff x="1295400" y="228600"/>
            <a:chExt cx="6705600" cy="5855335"/>
          </a:xfrm>
        </p:grpSpPr>
        <p:pic>
          <p:nvPicPr>
            <p:cNvPr id="3" name="object 3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28600"/>
              <a:ext cx="2590800" cy="3218688"/>
            </a:xfrm>
            <a:prstGeom prst="rect">
              <a:avLst/>
            </a:prstGeom>
          </p:spPr>
        </p:pic>
        <p:pic>
          <p:nvPicPr>
            <p:cNvPr id="4" name="object 4" descr="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3429000"/>
              <a:ext cx="3712464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228600"/>
              <a:ext cx="4114800" cy="3220212"/>
            </a:xfrm>
            <a:prstGeom prst="rect">
              <a:avLst/>
            </a:prstGeom>
          </p:spPr>
        </p:pic>
        <p:sp>
          <p:nvSpPr>
            <p:cNvPr id="6" name="object 6" descr="">
              <a:hlinkClick r:id="rId4"/>
            </p:cNvPr>
            <p:cNvSpPr/>
            <p:nvPr/>
          </p:nvSpPr>
          <p:spPr>
            <a:xfrm>
              <a:off x="3962400" y="5638800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0" y="190500"/>
                  </a:moveTo>
                  <a:lnTo>
                    <a:pt x="19421" y="130288"/>
                  </a:lnTo>
                  <a:lnTo>
                    <a:pt x="73505" y="77994"/>
                  </a:lnTo>
                  <a:lnTo>
                    <a:pt x="111585" y="55797"/>
                  </a:lnTo>
                  <a:lnTo>
                    <a:pt x="155978" y="36756"/>
                  </a:lnTo>
                  <a:lnTo>
                    <a:pt x="205900" y="21263"/>
                  </a:lnTo>
                  <a:lnTo>
                    <a:pt x="260567" y="9712"/>
                  </a:lnTo>
                  <a:lnTo>
                    <a:pt x="319195" y="2493"/>
                  </a:lnTo>
                  <a:lnTo>
                    <a:pt x="381000" y="0"/>
                  </a:lnTo>
                  <a:lnTo>
                    <a:pt x="442804" y="2493"/>
                  </a:lnTo>
                  <a:lnTo>
                    <a:pt x="501432" y="9712"/>
                  </a:lnTo>
                  <a:lnTo>
                    <a:pt x="556099" y="21263"/>
                  </a:lnTo>
                  <a:lnTo>
                    <a:pt x="606021" y="36756"/>
                  </a:lnTo>
                  <a:lnTo>
                    <a:pt x="650414" y="55797"/>
                  </a:lnTo>
                  <a:lnTo>
                    <a:pt x="688494" y="77994"/>
                  </a:lnTo>
                  <a:lnTo>
                    <a:pt x="719476" y="102955"/>
                  </a:lnTo>
                  <a:lnTo>
                    <a:pt x="757013" y="159600"/>
                  </a:lnTo>
                  <a:lnTo>
                    <a:pt x="762000" y="190500"/>
                  </a:lnTo>
                  <a:lnTo>
                    <a:pt x="757013" y="221399"/>
                  </a:lnTo>
                  <a:lnTo>
                    <a:pt x="719476" y="278044"/>
                  </a:lnTo>
                  <a:lnTo>
                    <a:pt x="688494" y="303005"/>
                  </a:lnTo>
                  <a:lnTo>
                    <a:pt x="650414" y="325202"/>
                  </a:lnTo>
                  <a:lnTo>
                    <a:pt x="606021" y="344243"/>
                  </a:lnTo>
                  <a:lnTo>
                    <a:pt x="556099" y="359736"/>
                  </a:lnTo>
                  <a:lnTo>
                    <a:pt x="501432" y="371287"/>
                  </a:lnTo>
                  <a:lnTo>
                    <a:pt x="442804" y="378506"/>
                  </a:lnTo>
                  <a:lnTo>
                    <a:pt x="381000" y="381000"/>
                  </a:lnTo>
                  <a:lnTo>
                    <a:pt x="319195" y="378506"/>
                  </a:lnTo>
                  <a:lnTo>
                    <a:pt x="260567" y="371287"/>
                  </a:lnTo>
                  <a:lnTo>
                    <a:pt x="205900" y="359736"/>
                  </a:lnTo>
                  <a:lnTo>
                    <a:pt x="155978" y="344243"/>
                  </a:lnTo>
                  <a:lnTo>
                    <a:pt x="111585" y="325202"/>
                  </a:lnTo>
                  <a:lnTo>
                    <a:pt x="73505" y="303005"/>
                  </a:lnTo>
                  <a:lnTo>
                    <a:pt x="42523" y="278044"/>
                  </a:lnTo>
                  <a:lnTo>
                    <a:pt x="4986" y="221399"/>
                  </a:lnTo>
                  <a:lnTo>
                    <a:pt x="0" y="1905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8611" y="3549396"/>
              <a:ext cx="1810512" cy="253441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62940" y="6217411"/>
            <a:ext cx="697801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13888" sz="4800" b="1">
                <a:latin typeface="Times New Roman"/>
                <a:cs typeface="Times New Roman"/>
              </a:rPr>
              <a:t>GỒ</a:t>
            </a:r>
            <a:r>
              <a:rPr dirty="0" baseline="13888" sz="4800" spc="-322" b="1">
                <a:latin typeface="Times New Roman"/>
                <a:cs typeface="Times New Roman"/>
              </a:rPr>
              <a:t>M</a:t>
            </a:r>
            <a:r>
              <a:rPr dirty="0" sz="3200" spc="-1135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baseline="13888" sz="4800" spc="-705" b="1">
                <a:latin typeface="Times New Roman"/>
                <a:cs typeface="Times New Roman"/>
              </a:rPr>
              <a:t>6</a:t>
            </a:r>
            <a:r>
              <a:rPr dirty="0" sz="3200" spc="-5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z="3200" spc="-2115" b="1">
                <a:solidFill>
                  <a:srgbClr val="FF0000"/>
                </a:solidFill>
                <a:latin typeface="Times New Roman"/>
                <a:cs typeface="Times New Roman"/>
              </a:rPr>
              <a:t>Ê</a:t>
            </a:r>
            <a:r>
              <a:rPr dirty="0" baseline="13888" sz="4800" spc="-307" b="1">
                <a:latin typeface="Times New Roman"/>
                <a:cs typeface="Times New Roman"/>
              </a:rPr>
              <a:t>C</a:t>
            </a:r>
            <a:r>
              <a:rPr dirty="0" sz="3200" spc="-2110" b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baseline="13888" sz="4800" b="1">
                <a:latin typeface="Times New Roman"/>
                <a:cs typeface="Times New Roman"/>
              </a:rPr>
              <a:t>H</a:t>
            </a:r>
            <a:r>
              <a:rPr dirty="0" baseline="13888" sz="4800" spc="-3209" b="1">
                <a:latin typeface="Times New Roman"/>
                <a:cs typeface="Times New Roman"/>
              </a:rPr>
              <a:t>Ữ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dirty="0" sz="3200" spc="10" b="1">
                <a:solidFill>
                  <a:srgbClr val="FF0000"/>
                </a:solidFill>
                <a:latin typeface="Times New Roman"/>
                <a:cs typeface="Times New Roman"/>
              </a:rPr>
              <a:t>Ọ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LỄ -</a:t>
            </a:r>
            <a:r>
              <a:rPr dirty="0" sz="32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HẬU</a:t>
            </a:r>
            <a:r>
              <a:rPr dirty="0" sz="32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dirty="0" sz="3200" spc="-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VĂN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7659" y="609600"/>
            <a:ext cx="8663940" cy="4000500"/>
            <a:chOff x="327659" y="609600"/>
            <a:chExt cx="8663940" cy="4000500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5172" y="676097"/>
              <a:ext cx="3367327" cy="37238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609600"/>
              <a:ext cx="4572000" cy="4000500"/>
            </a:xfrm>
            <a:prstGeom prst="rect">
              <a:avLst/>
            </a:prstGeom>
          </p:spPr>
        </p:pic>
        <p:pic>
          <p:nvPicPr>
            <p:cNvPr id="5" name="object 5" descr="">
              <a:hlinkClick r:id="rId2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6112" y="914400"/>
              <a:ext cx="4285488" cy="3525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59" y="914400"/>
              <a:ext cx="4320540" cy="35814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88340" y="5735523"/>
            <a:ext cx="23844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Times New Roman"/>
                <a:cs typeface="Times New Roman"/>
              </a:rPr>
              <a:t>GỒM</a:t>
            </a:r>
            <a:r>
              <a:rPr dirty="0" sz="3200" spc="-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2</a:t>
            </a:r>
            <a:r>
              <a:rPr dirty="0" sz="3200" spc="5" b="1">
                <a:latin typeface="Times New Roman"/>
                <a:cs typeface="Times New Roman"/>
              </a:rPr>
              <a:t> </a:t>
            </a:r>
            <a:r>
              <a:rPr dirty="0" sz="3200" spc="-25" b="1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18228" y="5430723"/>
            <a:ext cx="2124710" cy="894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TỔ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ẤM</a:t>
            </a:r>
            <a:endParaRPr sz="3200">
              <a:latin typeface="Times New Roman"/>
              <a:cs typeface="Times New Roman"/>
            </a:endParaRPr>
          </a:p>
          <a:p>
            <a:pPr marL="698500">
              <a:lnSpc>
                <a:spcPts val="3420"/>
              </a:lnSpc>
            </a:pPr>
            <a:r>
              <a:rPr dirty="0" sz="3200" b="1">
                <a:solidFill>
                  <a:srgbClr val="FF0000"/>
                </a:solidFill>
                <a:latin typeface="Times New Roman"/>
                <a:cs typeface="Times New Roman"/>
              </a:rPr>
              <a:t>TẾ </a:t>
            </a:r>
            <a:r>
              <a:rPr dirty="0" sz="3200" spc="-25" b="1">
                <a:solidFill>
                  <a:srgbClr val="FF0000"/>
                </a:solidFill>
                <a:latin typeface="Times New Roman"/>
                <a:cs typeface="Times New Roman"/>
              </a:rPr>
              <a:t>NHỊ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3124200"/>
            <a:ext cx="4876800" cy="1752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781812"/>
            <a:ext cx="3383279" cy="21137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8640" y="1165733"/>
            <a:ext cx="6208395" cy="500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199515">
              <a:lnSpc>
                <a:spcPts val="3045"/>
              </a:lnSpc>
            </a:pPr>
            <a:r>
              <a:rPr dirty="0" sz="3200" spc="-25" b="1">
                <a:solidFill>
                  <a:srgbClr val="FFFF00"/>
                </a:solidFill>
                <a:latin typeface="Calibri"/>
                <a:cs typeface="Calibri"/>
                <a:hlinkClick r:id="rId4"/>
              </a:rPr>
              <a:t>TỐT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3200" b="1">
                <a:latin typeface="Calibri"/>
                <a:cs typeface="Calibri"/>
              </a:rPr>
              <a:t>CÓ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6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CHỮ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700">
              <a:latin typeface="Calibri"/>
              <a:cs typeface="Calibri"/>
            </a:endParaRPr>
          </a:p>
          <a:p>
            <a:pPr marL="1228725">
              <a:lnSpc>
                <a:spcPct val="100000"/>
              </a:lnSpc>
            </a:pP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TỐT</a:t>
            </a:r>
            <a:r>
              <a:rPr dirty="0" sz="3200" spc="-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GỖ</a:t>
            </a:r>
            <a:r>
              <a:rPr dirty="0" sz="3200" spc="-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HƠN</a:t>
            </a:r>
            <a:r>
              <a:rPr dirty="0" sz="32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TỐT</a:t>
            </a:r>
            <a:r>
              <a:rPr dirty="0" sz="32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NƯỚC</a:t>
            </a:r>
            <a:r>
              <a:rPr dirty="0" sz="3200" spc="-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FF0000"/>
                </a:solidFill>
                <a:latin typeface="Calibri"/>
                <a:cs typeface="Calibri"/>
              </a:rPr>
              <a:t>SƠN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50205" y="1054823"/>
            <a:ext cx="4279265" cy="3822065"/>
            <a:chOff x="2350205" y="1054823"/>
            <a:chExt cx="4279265" cy="38220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1676399"/>
              <a:ext cx="2209800" cy="2209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4400" y="3733800"/>
              <a:ext cx="1905000" cy="1143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800" y="3505200"/>
              <a:ext cx="1371600" cy="1295400"/>
            </a:xfrm>
            <a:prstGeom prst="rect">
              <a:avLst/>
            </a:prstGeom>
          </p:spPr>
        </p:pic>
        <p:sp>
          <p:nvSpPr>
            <p:cNvPr id="9" name="object 9" descr="">
              <a:hlinkClick r:id="rId8"/>
            </p:cNvPr>
            <p:cNvSpPr/>
            <p:nvPr/>
          </p:nvSpPr>
          <p:spPr>
            <a:xfrm>
              <a:off x="2362905" y="1067523"/>
              <a:ext cx="1372235" cy="600710"/>
            </a:xfrm>
            <a:custGeom>
              <a:avLst/>
              <a:gdLst/>
              <a:ahLst/>
              <a:cxnLst/>
              <a:rect l="l" t="t" r="r" b="b"/>
              <a:pathLst>
                <a:path w="1372235" h="600710">
                  <a:moveTo>
                    <a:pt x="400106" y="600112"/>
                  </a:moveTo>
                  <a:lnTo>
                    <a:pt x="348798" y="499020"/>
                  </a:lnTo>
                  <a:lnTo>
                    <a:pt x="285704" y="483375"/>
                  </a:lnTo>
                  <a:lnTo>
                    <a:pt x="228455" y="465544"/>
                  </a:lnTo>
                  <a:lnTo>
                    <a:pt x="177211" y="445749"/>
                  </a:lnTo>
                  <a:lnTo>
                    <a:pt x="132130" y="424210"/>
                  </a:lnTo>
                  <a:lnTo>
                    <a:pt x="93373" y="401151"/>
                  </a:lnTo>
                  <a:lnTo>
                    <a:pt x="61097" y="376792"/>
                  </a:lnTo>
                  <a:lnTo>
                    <a:pt x="16629" y="325063"/>
                  </a:lnTo>
                  <a:lnTo>
                    <a:pt x="0" y="270797"/>
                  </a:lnTo>
                  <a:lnTo>
                    <a:pt x="2522" y="243267"/>
                  </a:lnTo>
                  <a:lnTo>
                    <a:pt x="30038" y="188521"/>
                  </a:lnTo>
                  <a:lnTo>
                    <a:pt x="88575" y="135673"/>
                  </a:lnTo>
                  <a:lnTo>
                    <a:pt x="154709" y="97964"/>
                  </a:lnTo>
                  <a:lnTo>
                    <a:pt x="192860" y="81254"/>
                  </a:lnTo>
                  <a:lnTo>
                    <a:pt x="234026" y="66012"/>
                  </a:lnTo>
                  <a:lnTo>
                    <a:pt x="277929" y="52271"/>
                  </a:lnTo>
                  <a:lnTo>
                    <a:pt x="324287" y="40061"/>
                  </a:lnTo>
                  <a:lnTo>
                    <a:pt x="372821" y="29411"/>
                  </a:lnTo>
                  <a:lnTo>
                    <a:pt x="423249" y="20353"/>
                  </a:lnTo>
                  <a:lnTo>
                    <a:pt x="475293" y="12917"/>
                  </a:lnTo>
                  <a:lnTo>
                    <a:pt x="528672" y="7133"/>
                  </a:lnTo>
                  <a:lnTo>
                    <a:pt x="583105" y="3032"/>
                  </a:lnTo>
                  <a:lnTo>
                    <a:pt x="638312" y="644"/>
                  </a:lnTo>
                  <a:lnTo>
                    <a:pt x="694014" y="0"/>
                  </a:lnTo>
                  <a:lnTo>
                    <a:pt x="749930" y="1129"/>
                  </a:lnTo>
                  <a:lnTo>
                    <a:pt x="805780" y="4063"/>
                  </a:lnTo>
                  <a:lnTo>
                    <a:pt x="861283" y="8833"/>
                  </a:lnTo>
                  <a:lnTo>
                    <a:pt x="916160" y="15467"/>
                  </a:lnTo>
                  <a:lnTo>
                    <a:pt x="970130" y="23998"/>
                  </a:lnTo>
                  <a:lnTo>
                    <a:pt x="1022914" y="34454"/>
                  </a:lnTo>
                  <a:lnTo>
                    <a:pt x="1086008" y="50099"/>
                  </a:lnTo>
                  <a:lnTo>
                    <a:pt x="1143257" y="67931"/>
                  </a:lnTo>
                  <a:lnTo>
                    <a:pt x="1194501" y="87726"/>
                  </a:lnTo>
                  <a:lnTo>
                    <a:pt x="1239582" y="109265"/>
                  </a:lnTo>
                  <a:lnTo>
                    <a:pt x="1278339" y="132324"/>
                  </a:lnTo>
                  <a:lnTo>
                    <a:pt x="1310615" y="156683"/>
                  </a:lnTo>
                  <a:lnTo>
                    <a:pt x="1355083" y="208412"/>
                  </a:lnTo>
                  <a:lnTo>
                    <a:pt x="1371712" y="262678"/>
                  </a:lnTo>
                  <a:lnTo>
                    <a:pt x="1369190" y="290208"/>
                  </a:lnTo>
                  <a:lnTo>
                    <a:pt x="1341674" y="344954"/>
                  </a:lnTo>
                  <a:lnTo>
                    <a:pt x="1283137" y="397801"/>
                  </a:lnTo>
                  <a:lnTo>
                    <a:pt x="1216416" y="435759"/>
                  </a:lnTo>
                  <a:lnTo>
                    <a:pt x="1177603" y="452673"/>
                  </a:lnTo>
                  <a:lnTo>
                    <a:pt x="1135530" y="468137"/>
                  </a:lnTo>
                  <a:lnTo>
                    <a:pt x="1090475" y="482097"/>
                  </a:lnTo>
                  <a:lnTo>
                    <a:pt x="1042720" y="494500"/>
                  </a:lnTo>
                  <a:lnTo>
                    <a:pt x="992545" y="505291"/>
                  </a:lnTo>
                  <a:lnTo>
                    <a:pt x="940230" y="514416"/>
                  </a:lnTo>
                  <a:lnTo>
                    <a:pt x="886054" y="521822"/>
                  </a:lnTo>
                  <a:lnTo>
                    <a:pt x="830299" y="527453"/>
                  </a:lnTo>
                  <a:lnTo>
                    <a:pt x="773244" y="531255"/>
                  </a:lnTo>
                  <a:lnTo>
                    <a:pt x="715169" y="533175"/>
                  </a:lnTo>
                  <a:lnTo>
                    <a:pt x="656356" y="533159"/>
                  </a:lnTo>
                  <a:lnTo>
                    <a:pt x="597083" y="531151"/>
                  </a:lnTo>
                  <a:lnTo>
                    <a:pt x="400106" y="6001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0" y="0"/>
            <a:ext cx="9144000" cy="6553200"/>
            <a:chOff x="0" y="0"/>
            <a:chExt cx="9144000" cy="655320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9143999" cy="6553200"/>
            </a:xfrm>
            <a:prstGeom prst="rect">
              <a:avLst/>
            </a:prstGeom>
          </p:spPr>
        </p:pic>
        <p:pic>
          <p:nvPicPr>
            <p:cNvPr id="12" name="object 12" descr="">
              <a:hlinkClick r:id="rId4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4600" y="33528"/>
              <a:ext cx="3886200" cy="267614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4800" y="5562600"/>
            <a:ext cx="2438400" cy="58547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454659">
              <a:lnSpc>
                <a:spcPct val="100000"/>
              </a:lnSpc>
              <a:spcBef>
                <a:spcPts val="26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CÓ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TỪ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1000" y="2209800"/>
            <a:ext cx="1981200" cy="1077595"/>
          </a:xfrm>
          <a:prstGeom prst="rect"/>
          <a:ln w="9525">
            <a:solidFill>
              <a:srgbClr val="00AF5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436245" marR="385445" indent="-45720">
              <a:lnSpc>
                <a:spcPct val="100000"/>
              </a:lnSpc>
              <a:spcBef>
                <a:spcPts val="260"/>
              </a:spcBef>
            </a:pPr>
            <a:r>
              <a:rPr dirty="0" sz="3200" spc="-20" b="0">
                <a:solidFill>
                  <a:srgbClr val="FF0000"/>
                </a:solidFill>
                <a:latin typeface="Times New Roman"/>
                <a:cs typeface="Times New Roman"/>
              </a:rPr>
              <a:t>HƯNG PHẤN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740" rIns="0" bIns="0" rtlCol="0" vert="horz">
            <a:spAutoFit/>
          </a:bodyPr>
          <a:lstStyle/>
          <a:p>
            <a:pPr marL="2204085" marR="5080" indent="-1532255">
              <a:lnSpc>
                <a:spcPts val="4690"/>
              </a:lnSpc>
              <a:spcBef>
                <a:spcPts val="305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TRÒ</a:t>
            </a:r>
            <a:r>
              <a:rPr dirty="0" sz="4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CHƠI</a:t>
            </a:r>
            <a:r>
              <a:rPr dirty="0" sz="4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ĐẾN</a:t>
            </a:r>
            <a:r>
              <a:rPr dirty="0" sz="4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ĐÂY</a:t>
            </a:r>
            <a:r>
              <a:rPr dirty="0" sz="40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KẾT</a:t>
            </a:r>
            <a:r>
              <a:rPr dirty="0" sz="4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THÚC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CÁM</a:t>
            </a:r>
            <a:r>
              <a:rPr dirty="0" sz="4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ƠN</a:t>
            </a:r>
            <a:r>
              <a:rPr dirty="0" sz="4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dirty="0" sz="4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Arial"/>
                <a:cs typeface="Arial"/>
              </a:rPr>
              <a:t>BẠN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sony</dc:creator>
  <dc:title>PowerPoint Presentation</dc:title>
  <dcterms:created xsi:type="dcterms:W3CDTF">2023-08-10T14:53:13Z</dcterms:created>
  <dcterms:modified xsi:type="dcterms:W3CDTF">2023-08-10T14:53:13Z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2023-08-10T00:00:00Z</vt:filetime>
  </property>
  <property fmtid="{D5CDD505-2E9C-101B-9397-08002B2CF9AE}" pid="5" name="Producer">
    <vt:lpwstr>Microsoft® PowerPoint® 2016</vt:lpwstr>
  </property>
</Properties>
</file>