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713" r:id="rId2"/>
  </p:sldMasterIdLst>
  <p:notesMasterIdLst>
    <p:notesMasterId r:id="rId18"/>
  </p:notesMasterIdLst>
  <p:sldIdLst>
    <p:sldId id="318" r:id="rId3"/>
    <p:sldId id="396" r:id="rId4"/>
    <p:sldId id="284" r:id="rId5"/>
    <p:sldId id="285" r:id="rId6"/>
    <p:sldId id="286" r:id="rId7"/>
    <p:sldId id="397" r:id="rId8"/>
    <p:sldId id="290" r:id="rId9"/>
    <p:sldId id="256" r:id="rId10"/>
    <p:sldId id="259" r:id="rId11"/>
    <p:sldId id="270" r:id="rId12"/>
    <p:sldId id="311" r:id="rId13"/>
    <p:sldId id="312" r:id="rId14"/>
    <p:sldId id="314" r:id="rId15"/>
    <p:sldId id="313" r:id="rId16"/>
    <p:sldId id="265" r:id="rId17"/>
  </p:sldIdLst>
  <p:sldSz cx="9144000" cy="5143500" type="screen16x9"/>
  <p:notesSz cx="6858000" cy="9144000"/>
  <p:embeddedFontLst>
    <p:embeddedFont>
      <p:font typeface="Aptos Black" panose="020B0004020202020204" pitchFamily="34" charset="0"/>
      <p:bold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Fredoka One" panose="02000000000000000000" pitchFamily="2" charset="0"/>
      <p:regular r:id="rId25"/>
    </p:embeddedFont>
    <p:embeddedFont>
      <p:font typeface="Ink Free" panose="03080402000500000000" pitchFamily="66" charset="0"/>
      <p:regular r:id="rId26"/>
    </p:embeddedFont>
    <p:embeddedFont>
      <p:font typeface="Nunito" panose="00000500000000000000" pitchFamily="2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8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6CFC0-EA3F-4ECE-B3B2-A699F092F354}">
  <a:tblStyle styleId="{5A66CFC0-EA3F-4ECE-B3B2-A699F092F3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403" y="586"/>
      </p:cViewPr>
      <p:guideLst>
        <p:guide orient="horz" pos="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>
          <a:extLst>
            <a:ext uri="{FF2B5EF4-FFF2-40B4-BE49-F238E27FC236}">
              <a16:creationId xmlns:a16="http://schemas.microsoft.com/office/drawing/2014/main" id="{D2D89973-9AE8-F905-466E-F16C87BCD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:notes">
            <a:extLst>
              <a:ext uri="{FF2B5EF4-FFF2-40B4-BE49-F238E27FC236}">
                <a16:creationId xmlns:a16="http://schemas.microsoft.com/office/drawing/2014/main" id="{D175D401-0AA1-7B48-2522-C814004CE9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p:notes">
            <a:extLst>
              <a:ext uri="{FF2B5EF4-FFF2-40B4-BE49-F238E27FC236}">
                <a16:creationId xmlns:a16="http://schemas.microsoft.com/office/drawing/2014/main" id="{5E6E6EE7-DD8D-57DB-D8B2-0C57E8D56A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2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1d3c097be0_8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1d3c097be0_8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f09f6a330b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f09f6a330b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423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1d3c097be0_8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1d3c097be0_8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CA7AD-CD62-2E45-62A8-9AEE92BE5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C513B-682E-F6D7-646A-DF717BC96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3DA0C-01C9-27DB-CCE5-3DA95F19F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38258-ABEE-E493-EE84-08AAAD3D0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41BB8-CFC5-4A79-B600-9887F8E615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96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84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1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866B5-BD7B-0FA6-12C7-B634C72E8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6D565-1C17-C06E-7280-1B00E2956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AD283-955F-EB76-A627-CBDCF1C37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CF9E4-12B4-C3F1-C846-109ED9F567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51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41BB8-CFC5-4A79-B600-9887F8E615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559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f09f6a330b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f09f6a330b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2F92-C634-4AFC-9538-11130B8EE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A473A-5FD8-7855-6212-17D187D7D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B4627-8A3B-4E8C-3515-484E75A1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45A55-A8A2-D4D5-733A-EFD9351E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779F0-C170-7D2A-CC42-10665B21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371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76CA-0603-AED2-58D4-D1E880F5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9D74E-E50A-350A-DBBB-18762BC82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7323C-FCBD-5662-DDCC-555D5C877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AAE4D-7628-FB15-E8BA-5D827BF9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B47F8-69B2-9CE8-9B8F-9C66F37D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511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D6B49-FFC4-7436-90FE-0BC7EA56A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A0B11-58DB-F9E4-6188-A39EE87A3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13D59-04D6-FA81-2119-40D9130C0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4978-3C6E-D2CC-977D-AA925AC4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E6554-F097-9066-2E81-65924587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351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491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185100" y="1371150"/>
            <a:ext cx="6001200" cy="24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995225" y="4128300"/>
            <a:ext cx="43809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73600" y="897575"/>
            <a:ext cx="9825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34390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552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4"/>
          <p:cNvSpPr txBox="1">
            <a:spLocks noGrp="1"/>
          </p:cNvSpPr>
          <p:nvPr>
            <p:ph type="subTitle" idx="1"/>
          </p:nvPr>
        </p:nvSpPr>
        <p:spPr>
          <a:xfrm>
            <a:off x="2117612" y="2225083"/>
            <a:ext cx="22995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302" name="Google Shape;302;p24"/>
          <p:cNvSpPr txBox="1">
            <a:spLocks noGrp="1"/>
          </p:cNvSpPr>
          <p:nvPr>
            <p:ph type="title" idx="2"/>
          </p:nvPr>
        </p:nvSpPr>
        <p:spPr>
          <a:xfrm>
            <a:off x="2120114" y="1907200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3" name="Google Shape;303;p24"/>
          <p:cNvSpPr txBox="1">
            <a:spLocks noGrp="1"/>
          </p:cNvSpPr>
          <p:nvPr>
            <p:ph type="subTitle" idx="3"/>
          </p:nvPr>
        </p:nvSpPr>
        <p:spPr>
          <a:xfrm>
            <a:off x="2117600" y="3669901"/>
            <a:ext cx="22995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304" name="Google Shape;304;p24"/>
          <p:cNvSpPr txBox="1">
            <a:spLocks noGrp="1"/>
          </p:cNvSpPr>
          <p:nvPr>
            <p:ph type="title" idx="4"/>
          </p:nvPr>
        </p:nvSpPr>
        <p:spPr>
          <a:xfrm>
            <a:off x="2117600" y="3352018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subTitle" idx="5"/>
          </p:nvPr>
        </p:nvSpPr>
        <p:spPr>
          <a:xfrm>
            <a:off x="5638875" y="2225075"/>
            <a:ext cx="22995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306" name="Google Shape;306;p24"/>
          <p:cNvSpPr txBox="1">
            <a:spLocks noGrp="1"/>
          </p:cNvSpPr>
          <p:nvPr>
            <p:ph type="title" idx="6"/>
          </p:nvPr>
        </p:nvSpPr>
        <p:spPr>
          <a:xfrm>
            <a:off x="5641388" y="1907200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7" name="Google Shape;307;p24"/>
          <p:cNvSpPr txBox="1">
            <a:spLocks noGrp="1"/>
          </p:cNvSpPr>
          <p:nvPr>
            <p:ph type="subTitle" idx="7"/>
          </p:nvPr>
        </p:nvSpPr>
        <p:spPr>
          <a:xfrm>
            <a:off x="5638875" y="3669900"/>
            <a:ext cx="22995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308" name="Google Shape;308;p24"/>
          <p:cNvSpPr txBox="1">
            <a:spLocks noGrp="1"/>
          </p:cNvSpPr>
          <p:nvPr>
            <p:ph type="title" idx="8"/>
          </p:nvPr>
        </p:nvSpPr>
        <p:spPr>
          <a:xfrm>
            <a:off x="5638874" y="3352020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495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1"/>
          </p:nvPr>
        </p:nvSpPr>
        <p:spPr>
          <a:xfrm>
            <a:off x="994838" y="2346359"/>
            <a:ext cx="24807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title" idx="2"/>
          </p:nvPr>
        </p:nvSpPr>
        <p:spPr>
          <a:xfrm>
            <a:off x="996188" y="1957936"/>
            <a:ext cx="2478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3"/>
          </p:nvPr>
        </p:nvSpPr>
        <p:spPr>
          <a:xfrm>
            <a:off x="4915988" y="2934276"/>
            <a:ext cx="24807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title" idx="4"/>
          </p:nvPr>
        </p:nvSpPr>
        <p:spPr>
          <a:xfrm>
            <a:off x="4917325" y="2545861"/>
            <a:ext cx="2478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937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2286445" y="1360275"/>
            <a:ext cx="53916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544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856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94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55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ECF-1D7C-D379-5866-9129DCB9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2D4C8-B509-3CC9-53C7-3ACFA6AD4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302B5-8B0E-96CC-01B2-5D5677B2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E2415-B810-D036-24C6-7A7F01EB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2210A-D943-569E-E269-8D785F66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644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EA329-BF45-1C36-D98A-90591D26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DB2C3-B81F-9062-85B8-11A8E0846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90D3-7FC7-BCC4-F7FC-EE8D998A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7B491-138B-EA60-FEF3-039F228C8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A0F78-E954-7B5A-EBE1-5BF1624D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48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C7E8-F534-A38A-B869-F16E7178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744BD-9D67-EF9F-94B0-75523D3C5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D473C-2F9B-F3A6-21ED-51A976E0C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AC638-D198-8E7B-2F96-6EB9E8B8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103D9-255B-453E-FBD5-3D5F46ED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6C876-9707-C542-E541-816E9988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45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DB49-294A-1290-B846-6F896776F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F3530-22EC-592B-06AE-9D666748B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677CA-85E2-4D60-BEF2-9A17053E1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7BEF0-08DF-E837-F8E1-7146F98866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33D31-0DDA-7B73-33BE-06FCCD536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37F8E-D3E4-9798-007A-F43EC6A5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BED22-747C-4E38-0588-F821B805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5BD95D-C06D-38C3-4BBE-A6D2AC0E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7572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8414-85BE-F806-60F6-0C8A1BC9A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8C2FC-465E-D940-5CA4-6EF7A15D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D014E-4707-A87C-DAD5-4D1821F9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9D602-2237-0D16-E953-2DD17571C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6947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3ACC13-035B-F8E0-1CFA-86279236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B4FEA-37DF-512B-8325-055B81EF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154C5-52AB-AB36-F509-EC38F1E5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5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7078-6D36-AEC6-4964-DDB28987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69A1F-BF97-FBE9-5664-511A9C990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58F92-1568-3F16-CE05-8E0D2954A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D0486-A69D-78FD-2AB3-68AEA447A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4A1EE-01BA-33FB-EDC0-D22EFDB1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7DC8C-0FDF-1945-E211-64F286F8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309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142B-C5FE-3CEC-28E6-09B1144E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3F2B6-B841-48DF-A0B4-CBED4775C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E7342-746F-6A4F-E142-02A72C602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7E541-A097-DDE9-7D08-209A074B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1D7BC-A754-08A1-5B58-438A6D06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B288-1E8E-2F6D-4A65-3DBFE1AC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808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A4D67-AF8A-E5DE-EFA7-1BB776F7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8B490-8555-65CC-5661-4521C6487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638DD-E7AF-D083-E71F-84F6518B7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16EA6F-1B4C-4D65-A392-3D79545DD33E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FD8D6-94A2-0EA1-7452-1E5437BB4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A5555-29F7-AF1F-F680-1A69A3F59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D716F5-84CA-4C16-A596-A0C76F49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0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Diagonal Corner Rectangle 20"/>
          <p:cNvSpPr/>
          <p:nvPr userDrawn="1"/>
        </p:nvSpPr>
        <p:spPr>
          <a:xfrm>
            <a:off x="217170" y="205740"/>
            <a:ext cx="8709660" cy="4732020"/>
          </a:xfrm>
          <a:prstGeom prst="round2DiagRect">
            <a:avLst>
              <a:gd name="adj1" fmla="val 5770"/>
              <a:gd name="adj2" fmla="val 0"/>
            </a:avLst>
          </a:prstGeom>
          <a:ln w="57150" cmpd="thickThin">
            <a:solidFill>
              <a:srgbClr val="F639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69593" y="-114874"/>
            <a:ext cx="1131924" cy="905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437" y="4269658"/>
            <a:ext cx="557756" cy="8595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30884" y="4362816"/>
            <a:ext cx="613117" cy="7663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607632" y="14289"/>
            <a:ext cx="464931" cy="562417"/>
          </a:xfrm>
          <a:prstGeom prst="rect">
            <a:avLst/>
          </a:prstGeom>
        </p:spPr>
      </p:pic>
      <p:pic>
        <p:nvPicPr>
          <p:cNvPr id="23" name="图片 19" descr="4e7355571030e572ee5dbaf8f75acb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8605091">
            <a:off x="4512540" y="42066"/>
            <a:ext cx="265897" cy="2851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" y="1353500"/>
            <a:ext cx="325570" cy="3237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3499370">
            <a:off x="8070072" y="52198"/>
            <a:ext cx="275447" cy="2737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18723" y="1054"/>
            <a:ext cx="325570" cy="32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18431" y="3322411"/>
            <a:ext cx="325570" cy="3237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941225" y="-8879"/>
            <a:ext cx="275828" cy="2743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3484305"/>
            <a:ext cx="275828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933835" y="1079180"/>
            <a:ext cx="2758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8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44">
          <a:extLst>
            <a:ext uri="{FF2B5EF4-FFF2-40B4-BE49-F238E27FC236}">
              <a16:creationId xmlns:a16="http://schemas.microsoft.com/office/drawing/2014/main" id="{21E1B311-B0C9-A9E3-F61D-4A47DAE50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36">
            <a:extLst>
              <a:ext uri="{FF2B5EF4-FFF2-40B4-BE49-F238E27FC236}">
                <a16:creationId xmlns:a16="http://schemas.microsoft.com/office/drawing/2014/main" id="{DD62A7A0-6F31-5F25-1841-837D351BD744}"/>
              </a:ext>
            </a:extLst>
          </p:cNvPr>
          <p:cNvGrpSpPr/>
          <p:nvPr/>
        </p:nvGrpSpPr>
        <p:grpSpPr>
          <a:xfrm>
            <a:off x="187947" y="421025"/>
            <a:ext cx="1256977" cy="1227202"/>
            <a:chOff x="2180272" y="-464800"/>
            <a:chExt cx="1256977" cy="1227202"/>
          </a:xfrm>
        </p:grpSpPr>
        <p:sp>
          <p:nvSpPr>
            <p:cNvPr id="464" name="Google Shape;464;p36">
              <a:extLst>
                <a:ext uri="{FF2B5EF4-FFF2-40B4-BE49-F238E27FC236}">
                  <a16:creationId xmlns:a16="http://schemas.microsoft.com/office/drawing/2014/main" id="{4DEC5D79-324E-C7FB-7D5F-AFB9BB6D841A}"/>
                </a:ext>
              </a:extLst>
            </p:cNvPr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5" name="Google Shape;465;p36">
              <a:extLst>
                <a:ext uri="{FF2B5EF4-FFF2-40B4-BE49-F238E27FC236}">
                  <a16:creationId xmlns:a16="http://schemas.microsoft.com/office/drawing/2014/main" id="{CFAD8D83-E20C-DF79-9C10-6060930DC49C}"/>
                </a:ext>
              </a:extLst>
            </p:cNvPr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69" name="Google Shape;469;p36">
            <a:extLst>
              <a:ext uri="{FF2B5EF4-FFF2-40B4-BE49-F238E27FC236}">
                <a16:creationId xmlns:a16="http://schemas.microsoft.com/office/drawing/2014/main" id="{FB75079C-BBE2-DBF6-FF7D-4630F96D842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1648227"/>
            <a:ext cx="9060225" cy="17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Aptos Black" panose="020B0004020202020204" pitchFamily="34" charset="0"/>
              </a:rPr>
              <a:t>WELCOME TO</a:t>
            </a:r>
            <a:br>
              <a:rPr lang="en" sz="6000" dirty="0">
                <a:latin typeface="Aptos Black" panose="020B0004020202020204" pitchFamily="34" charset="0"/>
              </a:rPr>
            </a:br>
            <a:r>
              <a:rPr lang="en" sz="9600" dirty="0">
                <a:solidFill>
                  <a:schemeClr val="accent2">
                    <a:lumMod val="75000"/>
                  </a:schemeClr>
                </a:solidFill>
                <a:latin typeface="Aptos Black" panose="020B0004020202020204" pitchFamily="34" charset="0"/>
              </a:rPr>
              <a:t>OUR CLASS!</a:t>
            </a:r>
            <a:endParaRPr sz="6000" dirty="0">
              <a:solidFill>
                <a:schemeClr val="accent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470" name="Google Shape;470;p36">
            <a:extLst>
              <a:ext uri="{FF2B5EF4-FFF2-40B4-BE49-F238E27FC236}">
                <a16:creationId xmlns:a16="http://schemas.microsoft.com/office/drawing/2014/main" id="{31C0D9E2-422C-6B8F-6861-3DD51B1F30E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4000" y="3507329"/>
            <a:ext cx="6443928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Teacher: …………………….</a:t>
            </a:r>
            <a:endParaRPr sz="4400" dirty="0"/>
          </a:p>
        </p:txBody>
      </p:sp>
      <p:grpSp>
        <p:nvGrpSpPr>
          <p:cNvPr id="562" name="Google Shape;562;p36">
            <a:extLst>
              <a:ext uri="{FF2B5EF4-FFF2-40B4-BE49-F238E27FC236}">
                <a16:creationId xmlns:a16="http://schemas.microsoft.com/office/drawing/2014/main" id="{3578CD66-FA24-6CC3-8667-BAF605BD6382}"/>
              </a:ext>
            </a:extLst>
          </p:cNvPr>
          <p:cNvGrpSpPr/>
          <p:nvPr/>
        </p:nvGrpSpPr>
        <p:grpSpPr>
          <a:xfrm flipH="1">
            <a:off x="7744172" y="3783875"/>
            <a:ext cx="1256977" cy="1227202"/>
            <a:chOff x="2180272" y="-464800"/>
            <a:chExt cx="1256977" cy="1227202"/>
          </a:xfrm>
        </p:grpSpPr>
        <p:sp>
          <p:nvSpPr>
            <p:cNvPr id="563" name="Google Shape;563;p36">
              <a:extLst>
                <a:ext uri="{FF2B5EF4-FFF2-40B4-BE49-F238E27FC236}">
                  <a16:creationId xmlns:a16="http://schemas.microsoft.com/office/drawing/2014/main" id="{39A71DD0-FD54-7A2A-EA84-CDA5E3E62322}"/>
                </a:ext>
              </a:extLst>
            </p:cNvPr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4" name="Google Shape;564;p36">
              <a:extLst>
                <a:ext uri="{FF2B5EF4-FFF2-40B4-BE49-F238E27FC236}">
                  <a16:creationId xmlns:a16="http://schemas.microsoft.com/office/drawing/2014/main" id="{DE760BE3-0428-E9F1-FD70-8667B52D6210}"/>
                </a:ext>
              </a:extLst>
            </p:cNvPr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83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3023723-44E8-F0C7-8ED8-D53D29865691}"/>
              </a:ext>
            </a:extLst>
          </p:cNvPr>
          <p:cNvSpPr txBox="1"/>
          <p:nvPr/>
        </p:nvSpPr>
        <p:spPr>
          <a:xfrm>
            <a:off x="399923" y="1660129"/>
            <a:ext cx="8477306" cy="3041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7941E"/>
                </a:solidFill>
                <a:effectLst/>
                <a:latin typeface="Nunito "/>
              </a:rPr>
              <a:t>1.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unito "/>
              </a:rPr>
              <a:t>Healthy food and exercise help people ______________ fit. </a:t>
            </a:r>
            <a:endParaRPr lang="en-US" sz="2400" b="0" dirty="0">
              <a:effectLst/>
              <a:latin typeface="Nunito "/>
            </a:endParaRPr>
          </a:p>
          <a:p>
            <a:pPr rtl="0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7941E"/>
                </a:solidFill>
                <a:effectLst/>
                <a:latin typeface="Nunito "/>
              </a:rPr>
              <a:t>2.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unito "/>
              </a:rPr>
              <a:t>Weather that is too cold or too hot ___________ your skin condition.</a:t>
            </a:r>
            <a:endParaRPr lang="en-US" sz="2400" b="0" dirty="0">
              <a:effectLst/>
              <a:latin typeface="Nunito "/>
            </a:endParaRPr>
          </a:p>
          <a:p>
            <a:pPr rtl="0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7941E"/>
                </a:solidFill>
                <a:effectLst/>
                <a:latin typeface="Nunito "/>
              </a:rPr>
              <a:t>3.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unito "/>
              </a:rPr>
              <a:t>Children should ____________ fast food and soft drinks.</a:t>
            </a:r>
            <a:endParaRPr lang="en-US" sz="2400" b="0" dirty="0">
              <a:effectLst/>
              <a:latin typeface="Nunito "/>
            </a:endParaRPr>
          </a:p>
          <a:p>
            <a:pPr rtl="0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7941E"/>
                </a:solidFill>
                <a:effectLst/>
                <a:latin typeface="Nunito "/>
              </a:rPr>
              <a:t>4.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unito "/>
              </a:rPr>
              <a:t>Bad habits like eating too much sweetened food and going to bed late ____________ harmful to our health.</a:t>
            </a:r>
            <a:endParaRPr lang="en-US" sz="2400" b="0" dirty="0">
              <a:effectLst/>
              <a:latin typeface="Nunito "/>
            </a:endParaRPr>
          </a:p>
          <a:p>
            <a:pPr rtl="0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7941E"/>
                </a:solidFill>
                <a:effectLst/>
                <a:latin typeface="Nunito "/>
              </a:rPr>
              <a:t>5.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unito "/>
              </a:rPr>
              <a:t>We can _____________ indoors and outdoors.</a:t>
            </a:r>
            <a:endParaRPr lang="en-US" sz="2400" b="0" dirty="0">
              <a:effectLst/>
              <a:latin typeface="Nunito "/>
            </a:endParaRPr>
          </a:p>
        </p:txBody>
      </p:sp>
      <p:grpSp>
        <p:nvGrpSpPr>
          <p:cNvPr id="1108" name="Google Shape;1108;p50"/>
          <p:cNvGrpSpPr/>
          <p:nvPr/>
        </p:nvGrpSpPr>
        <p:grpSpPr>
          <a:xfrm flipH="1">
            <a:off x="-469598" y="-373895"/>
            <a:ext cx="1309275" cy="1177623"/>
            <a:chOff x="2180272" y="-464800"/>
            <a:chExt cx="1256977" cy="1227202"/>
          </a:xfrm>
        </p:grpSpPr>
        <p:sp>
          <p:nvSpPr>
            <p:cNvPr id="1109" name="Google Shape;1109;p5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unito "/>
              </a:endParaRPr>
            </a:p>
          </p:txBody>
        </p:sp>
        <p:sp>
          <p:nvSpPr>
            <p:cNvPr id="1110" name="Google Shape;1110;p5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Nunito "/>
              </a:endParaRPr>
            </a:p>
          </p:txBody>
        </p:sp>
      </p:grpSp>
      <p:sp>
        <p:nvSpPr>
          <p:cNvPr id="69" name="Title 1">
            <a:extLst>
              <a:ext uri="{FF2B5EF4-FFF2-40B4-BE49-F238E27FC236}">
                <a16:creationId xmlns:a16="http://schemas.microsoft.com/office/drawing/2014/main" id="{6BC83D99-951C-E542-C895-EFEA5B6EB92A}"/>
              </a:ext>
            </a:extLst>
          </p:cNvPr>
          <p:cNvSpPr txBox="1">
            <a:spLocks/>
          </p:cNvSpPr>
          <p:nvPr/>
        </p:nvSpPr>
        <p:spPr>
          <a:xfrm>
            <a:off x="355113" y="526446"/>
            <a:ext cx="8468847" cy="700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Nunito "/>
              </a:rPr>
              <a:t>1. </a:t>
            </a:r>
            <a:r>
              <a:rPr lang="en-US" sz="2800" b="1" i="1" dirty="0">
                <a:solidFill>
                  <a:srgbClr val="FF0000"/>
                </a:solidFill>
                <a:latin typeface="Nunito "/>
              </a:rPr>
              <a:t>Complete the sentences with the verbs below. </a:t>
            </a:r>
            <a:br>
              <a:rPr lang="en-US" sz="2800" b="1" i="1" dirty="0">
                <a:solidFill>
                  <a:srgbClr val="FF0000"/>
                </a:solidFill>
                <a:latin typeface="Nunito "/>
              </a:rPr>
            </a:br>
            <a:br>
              <a:rPr lang="en-US" sz="2800" b="1" i="1" dirty="0">
                <a:solidFill>
                  <a:srgbClr val="FF0000"/>
                </a:solidFill>
                <a:latin typeface="Nunito "/>
              </a:rPr>
            </a:br>
            <a:endParaRPr lang="en-US" sz="2800" b="1" i="1" dirty="0">
              <a:solidFill>
                <a:srgbClr val="FF0000"/>
              </a:solidFill>
              <a:latin typeface="Nunito 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67FA03-8CB3-4268-C860-6A3C685CCFD8}"/>
              </a:ext>
            </a:extLst>
          </p:cNvPr>
          <p:cNvSpPr txBox="1"/>
          <p:nvPr/>
        </p:nvSpPr>
        <p:spPr>
          <a:xfrm>
            <a:off x="6499453" y="1544578"/>
            <a:ext cx="1176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Nunito "/>
              </a:rPr>
              <a:t>keep</a:t>
            </a:r>
            <a:endParaRPr lang="en-US" sz="3200" b="1" dirty="0">
              <a:solidFill>
                <a:srgbClr val="FF0000"/>
              </a:solidFill>
              <a:effectLst/>
              <a:latin typeface="Nunito 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CB77382-99B0-88BC-1AF5-4BCE1F1E011D}"/>
              </a:ext>
            </a:extLst>
          </p:cNvPr>
          <p:cNvSpPr txBox="1"/>
          <p:nvPr/>
        </p:nvSpPr>
        <p:spPr>
          <a:xfrm>
            <a:off x="5809685" y="2001834"/>
            <a:ext cx="1715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Nunito "/>
              </a:rPr>
              <a:t>affects</a:t>
            </a:r>
            <a:endParaRPr lang="en-US" sz="3200" b="1" dirty="0">
              <a:solidFill>
                <a:srgbClr val="FF0000"/>
              </a:solidFill>
              <a:effectLst/>
              <a:latin typeface="Nunito 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8E43AA4-016D-27CC-BAD5-4520BDF87EA4}"/>
              </a:ext>
            </a:extLst>
          </p:cNvPr>
          <p:cNvSpPr txBox="1"/>
          <p:nvPr/>
        </p:nvSpPr>
        <p:spPr>
          <a:xfrm>
            <a:off x="3246839" y="2858667"/>
            <a:ext cx="17013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Nunito "/>
              </a:rPr>
              <a:t>avoid</a:t>
            </a:r>
            <a:endParaRPr lang="en-US" sz="3200" b="1" dirty="0">
              <a:solidFill>
                <a:srgbClr val="FF0000"/>
              </a:solidFill>
              <a:effectLst/>
              <a:latin typeface="Nunito 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6E85AE4-BA0E-F6B7-5612-E0AAC9AC0407}"/>
              </a:ext>
            </a:extLst>
          </p:cNvPr>
          <p:cNvSpPr txBox="1"/>
          <p:nvPr/>
        </p:nvSpPr>
        <p:spPr>
          <a:xfrm>
            <a:off x="3202551" y="3660279"/>
            <a:ext cx="1265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Nunito "/>
              </a:rPr>
              <a:t>are</a:t>
            </a:r>
            <a:endParaRPr lang="en-US" sz="3200" b="1" dirty="0">
              <a:solidFill>
                <a:srgbClr val="FF0000"/>
              </a:solidFill>
              <a:effectLst/>
              <a:latin typeface="Nunito 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6E167EA-D09D-C061-4608-A0D56741FD3F}"/>
              </a:ext>
            </a:extLst>
          </p:cNvPr>
          <p:cNvSpPr txBox="1"/>
          <p:nvPr/>
        </p:nvSpPr>
        <p:spPr>
          <a:xfrm>
            <a:off x="2061120" y="4092764"/>
            <a:ext cx="2199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Nunito "/>
              </a:rPr>
              <a:t>exercise</a:t>
            </a:r>
            <a:endParaRPr lang="en-US" sz="3200" b="1" dirty="0">
              <a:solidFill>
                <a:srgbClr val="FF0000"/>
              </a:solidFill>
              <a:effectLst/>
              <a:latin typeface="Nunito 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FE2F6E-A9E6-D462-F094-317B8D40EBE6}"/>
              </a:ext>
            </a:extLst>
          </p:cNvPr>
          <p:cNvSpPr txBox="1"/>
          <p:nvPr/>
        </p:nvSpPr>
        <p:spPr>
          <a:xfrm>
            <a:off x="5210097" y="1040557"/>
            <a:ext cx="1401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Nunito "/>
              </a:rPr>
              <a:t>keep</a:t>
            </a:r>
            <a:endParaRPr lang="en-US" sz="3200" b="0" dirty="0">
              <a:solidFill>
                <a:schemeClr val="accent4">
                  <a:lumMod val="75000"/>
                </a:schemeClr>
              </a:solidFill>
              <a:effectLst/>
              <a:latin typeface="Nunito 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A67C112-451D-42E2-1AE1-63A30D51C973}"/>
              </a:ext>
            </a:extLst>
          </p:cNvPr>
          <p:cNvSpPr txBox="1"/>
          <p:nvPr/>
        </p:nvSpPr>
        <p:spPr>
          <a:xfrm>
            <a:off x="3237299" y="1026314"/>
            <a:ext cx="1862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Nunito "/>
              </a:rPr>
              <a:t>affects</a:t>
            </a:r>
            <a:endParaRPr lang="en-US" sz="3200" b="0" dirty="0">
              <a:solidFill>
                <a:schemeClr val="accent4">
                  <a:lumMod val="75000"/>
                </a:schemeClr>
              </a:solidFill>
              <a:effectLst/>
              <a:latin typeface="Nunito 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278650A-5077-440F-FE4B-97F337FE751C}"/>
              </a:ext>
            </a:extLst>
          </p:cNvPr>
          <p:cNvSpPr txBox="1"/>
          <p:nvPr/>
        </p:nvSpPr>
        <p:spPr>
          <a:xfrm>
            <a:off x="1608914" y="1026314"/>
            <a:ext cx="1862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Nunito "/>
              </a:rPr>
              <a:t>avoid</a:t>
            </a:r>
            <a:endParaRPr lang="en-US" sz="3200" b="0" dirty="0">
              <a:solidFill>
                <a:schemeClr val="accent4">
                  <a:lumMod val="75000"/>
                </a:schemeClr>
              </a:solidFill>
              <a:effectLst/>
              <a:latin typeface="Nunito 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7311FF5-A883-0843-2B28-F86A0137643B}"/>
              </a:ext>
            </a:extLst>
          </p:cNvPr>
          <p:cNvSpPr txBox="1"/>
          <p:nvPr/>
        </p:nvSpPr>
        <p:spPr>
          <a:xfrm>
            <a:off x="518129" y="1040557"/>
            <a:ext cx="1379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Nunito "/>
              </a:rPr>
              <a:t>are</a:t>
            </a:r>
            <a:endParaRPr lang="en-US" sz="3200" b="0" dirty="0">
              <a:solidFill>
                <a:schemeClr val="accent4">
                  <a:lumMod val="75000"/>
                </a:schemeClr>
              </a:solidFill>
              <a:effectLst/>
              <a:latin typeface="Nunito 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EA857B9-49C8-3637-684C-A735EE900316}"/>
              </a:ext>
            </a:extLst>
          </p:cNvPr>
          <p:cNvSpPr txBox="1"/>
          <p:nvPr/>
        </p:nvSpPr>
        <p:spPr>
          <a:xfrm>
            <a:off x="6636641" y="1030467"/>
            <a:ext cx="2195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Nunito "/>
              </a:rPr>
              <a:t>exercise</a:t>
            </a:r>
            <a:endParaRPr lang="en-US" sz="3200" b="0" dirty="0">
              <a:solidFill>
                <a:schemeClr val="accent4">
                  <a:lumMod val="75000"/>
                </a:schemeClr>
              </a:solidFill>
              <a:effectLst/>
              <a:latin typeface="Nunito 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6" grpId="0"/>
      <p:bldP spid="78" grpId="0"/>
      <p:bldP spid="79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84837E-7DCB-623A-E13F-5C3E3FEF0D0C}"/>
              </a:ext>
            </a:extLst>
          </p:cNvPr>
          <p:cNvSpPr txBox="1"/>
          <p:nvPr/>
        </p:nvSpPr>
        <p:spPr>
          <a:xfrm>
            <a:off x="256802" y="1635482"/>
            <a:ext cx="4315198" cy="30970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0" dirty="0">
                <a:solidFill>
                  <a:srgbClr val="FF9933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1.</a:t>
            </a:r>
            <a:r>
              <a:rPr lang="en-US" sz="2200" b="0" i="0" dirty="0">
                <a:solidFill>
                  <a:srgbClr val="FF9933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2200" b="0" i="0" dirty="0">
                <a:solidFill>
                  <a:schemeClr val="accent5">
                    <a:lumMod val="10000"/>
                  </a:schemeClr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always busy doing things,</a:t>
            </a:r>
            <a:br>
              <a:rPr lang="en-US" sz="2200" dirty="0">
                <a:solidFill>
                  <a:schemeClr val="accent5">
                    <a:lumMod val="10000"/>
                  </a:schemeClr>
                </a:solidFill>
                <a:latin typeface="Nunito" pitchFamily="2" charset="0"/>
                <a:cs typeface="Calibri" panose="020F0502020204030204" pitchFamily="34" charset="0"/>
              </a:rPr>
            </a:br>
            <a:r>
              <a:rPr lang="en-US" sz="2200" b="0" i="0" dirty="0">
                <a:solidFill>
                  <a:schemeClr val="accent5">
                    <a:lumMod val="10000"/>
                  </a:schemeClr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especially physical activities</a:t>
            </a:r>
            <a:br>
              <a:rPr lang="en-US" sz="2200" dirty="0">
                <a:solidFill>
                  <a:schemeClr val="accent5">
                    <a:lumMod val="10000"/>
                  </a:schemeClr>
                </a:solidFill>
                <a:latin typeface="Nunito" pitchFamily="2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F9933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2.</a:t>
            </a:r>
            <a:r>
              <a:rPr lang="en-US" sz="2200" b="0" i="0" dirty="0">
                <a:solidFill>
                  <a:schemeClr val="accent5">
                    <a:lumMod val="10000"/>
                  </a:schemeClr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 good for your health</a:t>
            </a:r>
            <a:br>
              <a:rPr lang="en-US" sz="2200" dirty="0">
                <a:solidFill>
                  <a:schemeClr val="accent5">
                    <a:lumMod val="10000"/>
                  </a:schemeClr>
                </a:solidFill>
                <a:latin typeface="Nunito" pitchFamily="2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F9933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3.</a:t>
            </a:r>
            <a:r>
              <a:rPr lang="en-US" sz="2200" b="0" i="0" dirty="0">
                <a:solidFill>
                  <a:schemeClr val="accent5">
                    <a:lumMod val="10000"/>
                  </a:schemeClr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 everything in order</a:t>
            </a:r>
            <a:br>
              <a:rPr lang="en-US" sz="2200" dirty="0">
                <a:solidFill>
                  <a:schemeClr val="accent5">
                    <a:lumMod val="10000"/>
                  </a:schemeClr>
                </a:solidFill>
                <a:latin typeface="Nunito" pitchFamily="2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F9933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4.</a:t>
            </a:r>
            <a:r>
              <a:rPr lang="en-US" sz="2200" b="0" i="0" dirty="0">
                <a:solidFill>
                  <a:schemeClr val="accent5">
                    <a:lumMod val="10000"/>
                  </a:schemeClr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 in good shape</a:t>
            </a:r>
            <a:br>
              <a:rPr lang="en-US" sz="2200" dirty="0">
                <a:solidFill>
                  <a:schemeClr val="accent5">
                    <a:lumMod val="10000"/>
                  </a:schemeClr>
                </a:solidFill>
                <a:latin typeface="Nunito" pitchFamily="2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F9933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5.</a:t>
            </a:r>
            <a:r>
              <a:rPr lang="en-US" sz="2200" b="0" i="0" dirty="0">
                <a:solidFill>
                  <a:schemeClr val="accent5">
                    <a:lumMod val="10000"/>
                  </a:schemeClr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 not clean   </a:t>
            </a:r>
            <a:endParaRPr lang="en-US" sz="2200" dirty="0">
              <a:solidFill>
                <a:schemeClr val="accent5">
                  <a:lumMod val="10000"/>
                </a:schemeClr>
              </a:solidFill>
              <a:latin typeface="Nunito" pitchFamily="2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A1EB3E-1F18-9867-A823-433191C70E20}"/>
              </a:ext>
            </a:extLst>
          </p:cNvPr>
          <p:cNvCxnSpPr/>
          <p:nvPr/>
        </p:nvCxnSpPr>
        <p:spPr>
          <a:xfrm>
            <a:off x="4971468" y="2055624"/>
            <a:ext cx="1113781" cy="0"/>
          </a:xfrm>
          <a:prstGeom prst="line">
            <a:avLst/>
          </a:prstGeom>
          <a:ln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B28F88-BB85-35BA-6192-D9606C08EE05}"/>
              </a:ext>
            </a:extLst>
          </p:cNvPr>
          <p:cNvCxnSpPr/>
          <p:nvPr/>
        </p:nvCxnSpPr>
        <p:spPr>
          <a:xfrm>
            <a:off x="4975336" y="3059096"/>
            <a:ext cx="1113781" cy="0"/>
          </a:xfrm>
          <a:prstGeom prst="line">
            <a:avLst/>
          </a:prstGeom>
          <a:ln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C44BCE-55D7-BC4F-BFE0-50BBC8981A56}"/>
              </a:ext>
            </a:extLst>
          </p:cNvPr>
          <p:cNvCxnSpPr/>
          <p:nvPr/>
        </p:nvCxnSpPr>
        <p:spPr>
          <a:xfrm>
            <a:off x="5002794" y="3590383"/>
            <a:ext cx="1113781" cy="0"/>
          </a:xfrm>
          <a:prstGeom prst="line">
            <a:avLst/>
          </a:prstGeom>
          <a:ln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3A6645-EAFB-4243-5F28-F948114DE865}"/>
              </a:ext>
            </a:extLst>
          </p:cNvPr>
          <p:cNvCxnSpPr/>
          <p:nvPr/>
        </p:nvCxnSpPr>
        <p:spPr>
          <a:xfrm>
            <a:off x="4971468" y="4079504"/>
            <a:ext cx="1113781" cy="0"/>
          </a:xfrm>
          <a:prstGeom prst="line">
            <a:avLst/>
          </a:prstGeom>
          <a:ln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F22D598-9C7C-01D0-4438-AA327F257D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841" y="437418"/>
            <a:ext cx="8792540" cy="6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Fredoka One" panose="02000000000000000000" pitchFamily="2" charset="0"/>
              </a:rPr>
              <a:t>2. Write the words below next to their definitions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C557E-4142-A83D-95CD-5C2E49F9C4F3}"/>
              </a:ext>
            </a:extLst>
          </p:cNvPr>
          <p:cNvSpPr txBox="1"/>
          <p:nvPr/>
        </p:nvSpPr>
        <p:spPr>
          <a:xfrm>
            <a:off x="5002139" y="1647389"/>
            <a:ext cx="113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active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5E3A3-8FDB-882F-C5BF-428ED536A9F3}"/>
              </a:ext>
            </a:extLst>
          </p:cNvPr>
          <p:cNvSpPr txBox="1"/>
          <p:nvPr/>
        </p:nvSpPr>
        <p:spPr>
          <a:xfrm>
            <a:off x="4894288" y="2626016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healthy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0538C-E57A-E611-762F-32C1D237CAB1}"/>
              </a:ext>
            </a:extLst>
          </p:cNvPr>
          <p:cNvSpPr txBox="1"/>
          <p:nvPr/>
        </p:nvSpPr>
        <p:spPr>
          <a:xfrm>
            <a:off x="5049938" y="3183706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tidy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186DA6-98F5-68BC-EEDA-DEF9933D2C5F}"/>
              </a:ext>
            </a:extLst>
          </p:cNvPr>
          <p:cNvSpPr txBox="1"/>
          <p:nvPr/>
        </p:nvSpPr>
        <p:spPr>
          <a:xfrm>
            <a:off x="5146512" y="3704944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fit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B53784-FA55-CBED-D346-5E230866013C}"/>
              </a:ext>
            </a:extLst>
          </p:cNvPr>
          <p:cNvSpPr txBox="1"/>
          <p:nvPr/>
        </p:nvSpPr>
        <p:spPr>
          <a:xfrm>
            <a:off x="5076930" y="4164884"/>
            <a:ext cx="9092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dirty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82A7C-1518-2573-3417-0C2A8B38920C}"/>
              </a:ext>
            </a:extLst>
          </p:cNvPr>
          <p:cNvSpPr txBox="1"/>
          <p:nvPr/>
        </p:nvSpPr>
        <p:spPr>
          <a:xfrm>
            <a:off x="6847945" y="1038119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active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Nunit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D7B00B-F5D9-9161-36BB-65E73F3BB326}"/>
              </a:ext>
            </a:extLst>
          </p:cNvPr>
          <p:cNvSpPr txBox="1"/>
          <p:nvPr/>
        </p:nvSpPr>
        <p:spPr>
          <a:xfrm>
            <a:off x="5103739" y="1038119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healthy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Nunito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EC4C0E-A547-A637-1F4F-3BE49C53CE48}"/>
              </a:ext>
            </a:extLst>
          </p:cNvPr>
          <p:cNvSpPr txBox="1"/>
          <p:nvPr/>
        </p:nvSpPr>
        <p:spPr>
          <a:xfrm>
            <a:off x="3832419" y="1035535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tidy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Nunit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040129-E640-5FB8-BC2C-944AC20DCCCB}"/>
              </a:ext>
            </a:extLst>
          </p:cNvPr>
          <p:cNvSpPr txBox="1"/>
          <p:nvPr/>
        </p:nvSpPr>
        <p:spPr>
          <a:xfrm>
            <a:off x="1335177" y="1049076"/>
            <a:ext cx="5373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fit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Nunito" pitchFamily="2" charset="0"/>
            </a:endParaRPr>
          </a:p>
          <a:p>
            <a:endParaRPr lang="en-US" sz="2800" b="1" dirty="0">
              <a:solidFill>
                <a:srgbClr val="00B050"/>
              </a:solidFill>
              <a:latin typeface="Nunito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D3F7D0-810E-7D1B-6C9B-25293DFCDBAB}"/>
              </a:ext>
            </a:extLst>
          </p:cNvPr>
          <p:cNvSpPr txBox="1"/>
          <p:nvPr/>
        </p:nvSpPr>
        <p:spPr>
          <a:xfrm>
            <a:off x="2438366" y="1052797"/>
            <a:ext cx="970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dirty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Nunito" pitchFamily="2" charset="0"/>
            </a:endParaRPr>
          </a:p>
          <a:p>
            <a:endParaRPr lang="en-US" sz="2800" b="1" dirty="0">
              <a:solidFill>
                <a:srgbClr val="00B050"/>
              </a:solidFill>
              <a:latin typeface="Nunito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F2A3F6-7A49-4D4A-07D4-44979C1AFCA3}"/>
              </a:ext>
            </a:extLst>
          </p:cNvPr>
          <p:cNvCxnSpPr>
            <a:cxnSpLocks/>
          </p:cNvCxnSpPr>
          <p:nvPr/>
        </p:nvCxnSpPr>
        <p:spPr>
          <a:xfrm>
            <a:off x="5001712" y="4578111"/>
            <a:ext cx="1083537" cy="0"/>
          </a:xfrm>
          <a:prstGeom prst="line">
            <a:avLst/>
          </a:prstGeom>
          <a:ln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8703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9"/>
          <p:cNvSpPr txBox="1">
            <a:spLocks noGrp="1"/>
          </p:cNvSpPr>
          <p:nvPr>
            <p:ph type="ctrTitle"/>
          </p:nvPr>
        </p:nvSpPr>
        <p:spPr>
          <a:xfrm>
            <a:off x="1645642" y="1040355"/>
            <a:ext cx="6001200" cy="24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Grammar </a:t>
            </a:r>
            <a:r>
              <a:rPr lang="en" sz="8000" dirty="0"/>
              <a:t> </a:t>
            </a:r>
            <a:br>
              <a:rPr lang="en" sz="8000" dirty="0"/>
            </a:br>
            <a:r>
              <a:rPr lang="en" sz="8000" dirty="0"/>
              <a:t>review </a:t>
            </a:r>
            <a:endParaRPr sz="8000" dirty="0"/>
          </a:p>
        </p:txBody>
      </p:sp>
      <p:sp>
        <p:nvSpPr>
          <p:cNvPr id="642" name="Google Shape;642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647" name="Google Shape;647;p39"/>
          <p:cNvGrpSpPr/>
          <p:nvPr/>
        </p:nvGrpSpPr>
        <p:grpSpPr>
          <a:xfrm>
            <a:off x="1366823" y="513500"/>
            <a:ext cx="699000" cy="138300"/>
            <a:chOff x="7189925" y="928775"/>
            <a:chExt cx="699000" cy="138300"/>
          </a:xfrm>
        </p:grpSpPr>
        <p:sp>
          <p:nvSpPr>
            <p:cNvPr id="648" name="Google Shape;648;p39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39"/>
          <p:cNvGrpSpPr/>
          <p:nvPr/>
        </p:nvGrpSpPr>
        <p:grpSpPr>
          <a:xfrm flipH="1">
            <a:off x="7827794" y="3871342"/>
            <a:ext cx="1206195" cy="1177623"/>
            <a:chOff x="2180272" y="-464800"/>
            <a:chExt cx="1256977" cy="1227202"/>
          </a:xfrm>
        </p:grpSpPr>
        <p:sp>
          <p:nvSpPr>
            <p:cNvPr id="657" name="Google Shape;657;p39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9" name="Google Shape;659;p39"/>
          <p:cNvSpPr/>
          <p:nvPr/>
        </p:nvSpPr>
        <p:spPr>
          <a:xfrm>
            <a:off x="1295413" y="241212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9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418C-4FD9-8A0A-C73F-F129E0DB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091" y="172548"/>
            <a:ext cx="7732741" cy="572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Fredoka One" panose="02000000000000000000" pitchFamily="2" charset="0"/>
              </a:rPr>
              <a:t>3. </a:t>
            </a:r>
            <a:r>
              <a:rPr lang="en-US" sz="3600" i="0" u="none" strike="noStrike" dirty="0">
                <a:solidFill>
                  <a:srgbClr val="FF0000"/>
                </a:solidFill>
                <a:effectLst/>
                <a:latin typeface="Fredoka One" panose="02000000000000000000" pitchFamily="2" charset="0"/>
              </a:rPr>
              <a:t>Tick the simple sentences. </a:t>
            </a:r>
            <a:endParaRPr lang="en-US" sz="4800" dirty="0">
              <a:solidFill>
                <a:srgbClr val="FF0000"/>
              </a:solidFill>
              <a:latin typeface="Fredoka One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110C7-6E0F-7681-C35E-BA159B46BD08}"/>
              </a:ext>
            </a:extLst>
          </p:cNvPr>
          <p:cNvSpPr txBox="1"/>
          <p:nvPr/>
        </p:nvSpPr>
        <p:spPr>
          <a:xfrm>
            <a:off x="87089" y="803346"/>
            <a:ext cx="8991597" cy="42954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n-US" sz="2000" dirty="0">
                <a:solidFill>
                  <a:srgbClr val="202124"/>
                </a:solidFill>
                <a:latin typeface="Nunito" pitchFamily="2" charset="0"/>
              </a:rPr>
              <a:t>1.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Asians eat a lot of rice,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but Europeans don’t.</a:t>
            </a:r>
          </a:p>
          <a:p>
            <a:pPr>
              <a:lnSpc>
                <a:spcPts val="3300"/>
              </a:lnSpc>
            </a:pPr>
            <a:r>
              <a:rPr lang="en-US" sz="2000" dirty="0">
                <a:solidFill>
                  <a:srgbClr val="202124"/>
                </a:solidFill>
                <a:latin typeface="Nunito" pitchFamily="2" charset="0"/>
              </a:rPr>
              <a:t>         </a:t>
            </a:r>
            <a:br>
              <a:rPr lang="en-US" sz="2000" dirty="0">
                <a:latin typeface="Nunito" pitchFamily="2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2. Most children love fast food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and soft drinks.</a:t>
            </a:r>
          </a:p>
          <a:p>
            <a:pPr>
              <a:lnSpc>
                <a:spcPts val="3300"/>
              </a:lnSpc>
            </a:pPr>
            <a:br>
              <a:rPr lang="en-US" sz="2000" dirty="0">
                <a:latin typeface="Nunito" pitchFamily="2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3. There is a lot of fresh air in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the countryside.</a:t>
            </a:r>
          </a:p>
          <a:p>
            <a:pPr>
              <a:lnSpc>
                <a:spcPts val="3300"/>
              </a:lnSpc>
            </a:pPr>
            <a:br>
              <a:rPr lang="en-US" sz="2000" dirty="0">
                <a:latin typeface="Nunito" pitchFamily="2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4. Eat less sweetened food, and you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won't put on weight.</a:t>
            </a:r>
          </a:p>
          <a:p>
            <a:pPr>
              <a:lnSpc>
                <a:spcPts val="3300"/>
              </a:lnSpc>
            </a:pPr>
            <a:br>
              <a:rPr lang="en-US" sz="2000" dirty="0">
                <a:latin typeface="Nunito" pitchFamily="2" charset="0"/>
              </a:rPr>
            </a:br>
            <a:r>
              <a:rPr lang="en-US" sz="2000" b="0" i="0" dirty="0">
                <a:solidFill>
                  <a:srgbClr val="202124"/>
                </a:solidFill>
                <a:effectLst/>
                <a:latin typeface="Nunito" pitchFamily="2" charset="0"/>
              </a:rPr>
              <a:t>5. Hard-working people often stay fit.</a:t>
            </a:r>
          </a:p>
          <a:p>
            <a:pPr>
              <a:lnSpc>
                <a:spcPts val="3300"/>
              </a:lnSpc>
            </a:pPr>
            <a:endParaRPr lang="en-US" sz="2000" dirty="0">
              <a:latin typeface="Nuni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9A2213-666C-AD8F-18AE-B9B54A139B94}"/>
              </a:ext>
            </a:extLst>
          </p:cNvPr>
          <p:cNvSpPr/>
          <p:nvPr/>
        </p:nvSpPr>
        <p:spPr>
          <a:xfrm>
            <a:off x="8200554" y="1191535"/>
            <a:ext cx="391886" cy="362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F9FE7-B651-694C-989D-EC6553B4E301}"/>
              </a:ext>
            </a:extLst>
          </p:cNvPr>
          <p:cNvSpPr/>
          <p:nvPr/>
        </p:nvSpPr>
        <p:spPr>
          <a:xfrm>
            <a:off x="8200554" y="1976666"/>
            <a:ext cx="391886" cy="362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68CD5-0E17-6364-05C6-2A504C0D94CE}"/>
              </a:ext>
            </a:extLst>
          </p:cNvPr>
          <p:cNvSpPr/>
          <p:nvPr/>
        </p:nvSpPr>
        <p:spPr>
          <a:xfrm>
            <a:off x="8200554" y="2821215"/>
            <a:ext cx="391886" cy="362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7C352E-A4E0-BE7F-A985-4BE6D6D8D794}"/>
              </a:ext>
            </a:extLst>
          </p:cNvPr>
          <p:cNvSpPr/>
          <p:nvPr/>
        </p:nvSpPr>
        <p:spPr>
          <a:xfrm>
            <a:off x="8200554" y="3682392"/>
            <a:ext cx="391886" cy="362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98CC8A-34FE-E59F-ACDA-01C208DE3DD6}"/>
              </a:ext>
            </a:extLst>
          </p:cNvPr>
          <p:cNvSpPr/>
          <p:nvPr/>
        </p:nvSpPr>
        <p:spPr>
          <a:xfrm>
            <a:off x="8200554" y="4313849"/>
            <a:ext cx="391886" cy="362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981D4-E130-1390-5ECF-CAEBCD5F2758}"/>
              </a:ext>
            </a:extLst>
          </p:cNvPr>
          <p:cNvSpPr txBox="1"/>
          <p:nvPr/>
        </p:nvSpPr>
        <p:spPr>
          <a:xfrm>
            <a:off x="8163382" y="188561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75CBF-6672-66A8-11B1-509571FB1C7A}"/>
              </a:ext>
            </a:extLst>
          </p:cNvPr>
          <p:cNvSpPr txBox="1"/>
          <p:nvPr/>
        </p:nvSpPr>
        <p:spPr>
          <a:xfrm>
            <a:off x="8147734" y="273219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64E65-FB57-6BC0-64FF-CB20662D2E91}"/>
              </a:ext>
            </a:extLst>
          </p:cNvPr>
          <p:cNvSpPr txBox="1"/>
          <p:nvPr/>
        </p:nvSpPr>
        <p:spPr>
          <a:xfrm>
            <a:off x="8163382" y="420731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3A2CDA-5BBB-EAAD-2D46-143DF087AC6E}"/>
              </a:ext>
            </a:extLst>
          </p:cNvPr>
          <p:cNvSpPr txBox="1"/>
          <p:nvPr/>
        </p:nvSpPr>
        <p:spPr>
          <a:xfrm>
            <a:off x="616856" y="1248556"/>
            <a:ext cx="6132287" cy="41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V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V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   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effectLst/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722575-EE81-3FE0-42E9-999DB07FF49A}"/>
              </a:ext>
            </a:extLst>
          </p:cNvPr>
          <p:cNvCxnSpPr/>
          <p:nvPr/>
        </p:nvCxnSpPr>
        <p:spPr>
          <a:xfrm>
            <a:off x="464459" y="1191535"/>
            <a:ext cx="75474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D78933-BC65-D23F-CFB6-BB91CAF93A63}"/>
              </a:ext>
            </a:extLst>
          </p:cNvPr>
          <p:cNvCxnSpPr>
            <a:cxnSpLocks/>
          </p:cNvCxnSpPr>
          <p:nvPr/>
        </p:nvCxnSpPr>
        <p:spPr>
          <a:xfrm>
            <a:off x="1313548" y="1191538"/>
            <a:ext cx="32656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9908D9-24E5-04D5-2EEB-362C612B7EAE}"/>
              </a:ext>
            </a:extLst>
          </p:cNvPr>
          <p:cNvCxnSpPr>
            <a:cxnSpLocks/>
          </p:cNvCxnSpPr>
          <p:nvPr/>
        </p:nvCxnSpPr>
        <p:spPr>
          <a:xfrm>
            <a:off x="3548745" y="1192897"/>
            <a:ext cx="120468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4D4AE6-E4DB-B22F-4081-B3D876DD6D96}"/>
              </a:ext>
            </a:extLst>
          </p:cNvPr>
          <p:cNvCxnSpPr>
            <a:cxnSpLocks/>
          </p:cNvCxnSpPr>
          <p:nvPr/>
        </p:nvCxnSpPr>
        <p:spPr>
          <a:xfrm>
            <a:off x="4818746" y="1200154"/>
            <a:ext cx="6096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9EF1E91-8AEB-24A3-9132-7381242C4230}"/>
              </a:ext>
            </a:extLst>
          </p:cNvPr>
          <p:cNvSpPr txBox="1"/>
          <p:nvPr/>
        </p:nvSpPr>
        <p:spPr>
          <a:xfrm>
            <a:off x="594361" y="2108934"/>
            <a:ext cx="197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</a:rPr>
              <a:t>       S             V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1EBE026-25EF-EBDA-45D5-5674458A9FC3}"/>
              </a:ext>
            </a:extLst>
          </p:cNvPr>
          <p:cNvCxnSpPr>
            <a:cxnSpLocks/>
          </p:cNvCxnSpPr>
          <p:nvPr/>
        </p:nvCxnSpPr>
        <p:spPr>
          <a:xfrm>
            <a:off x="471713" y="2027465"/>
            <a:ext cx="150948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D91776-5972-788A-A2BB-13C2BD2A63A0}"/>
              </a:ext>
            </a:extLst>
          </p:cNvPr>
          <p:cNvCxnSpPr>
            <a:cxnSpLocks/>
          </p:cNvCxnSpPr>
          <p:nvPr/>
        </p:nvCxnSpPr>
        <p:spPr>
          <a:xfrm>
            <a:off x="2068285" y="2027465"/>
            <a:ext cx="49805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3E5734C-93D9-8DFD-E9D1-E3B2526F2B0E}"/>
              </a:ext>
            </a:extLst>
          </p:cNvPr>
          <p:cNvSpPr txBox="1"/>
          <p:nvPr/>
        </p:nvSpPr>
        <p:spPr>
          <a:xfrm>
            <a:off x="83820" y="2958018"/>
            <a:ext cx="1945492" cy="40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</a:rPr>
              <a:t>       S      V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A76337D-471E-00E7-F5C9-9F1744F0BD53}"/>
              </a:ext>
            </a:extLst>
          </p:cNvPr>
          <p:cNvCxnSpPr>
            <a:cxnSpLocks/>
          </p:cNvCxnSpPr>
          <p:nvPr/>
        </p:nvCxnSpPr>
        <p:spPr>
          <a:xfrm>
            <a:off x="478976" y="2857500"/>
            <a:ext cx="63136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A20341-9628-A37F-C298-DC5367562FC5}"/>
              </a:ext>
            </a:extLst>
          </p:cNvPr>
          <p:cNvCxnSpPr>
            <a:cxnSpLocks/>
          </p:cNvCxnSpPr>
          <p:nvPr/>
        </p:nvCxnSpPr>
        <p:spPr>
          <a:xfrm>
            <a:off x="1149244" y="2854890"/>
            <a:ext cx="2322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FC5F2EF-4913-2B34-114A-0F2B1CF74744}"/>
              </a:ext>
            </a:extLst>
          </p:cNvPr>
          <p:cNvSpPr txBox="1"/>
          <p:nvPr/>
        </p:nvSpPr>
        <p:spPr>
          <a:xfrm>
            <a:off x="446340" y="3749045"/>
            <a:ext cx="6132287" cy="41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S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V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V</a:t>
            </a:r>
            <a:r>
              <a:rPr lang="en-US" sz="2000" b="1" baseline="-25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   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effectLst/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433C558-ACB9-0FEE-A3A8-50B6B1CE232E}"/>
              </a:ext>
            </a:extLst>
          </p:cNvPr>
          <p:cNvCxnSpPr>
            <a:cxnSpLocks/>
          </p:cNvCxnSpPr>
          <p:nvPr/>
        </p:nvCxnSpPr>
        <p:spPr>
          <a:xfrm>
            <a:off x="449948" y="3695239"/>
            <a:ext cx="8636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EF394D-1344-FDA0-D09C-FD47652F8DBA}"/>
              </a:ext>
            </a:extLst>
          </p:cNvPr>
          <p:cNvCxnSpPr>
            <a:cxnSpLocks/>
          </p:cNvCxnSpPr>
          <p:nvPr/>
        </p:nvCxnSpPr>
        <p:spPr>
          <a:xfrm flipV="1">
            <a:off x="1422407" y="3695239"/>
            <a:ext cx="1248222" cy="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2E5EE5-5207-0732-FBE4-26D9561F680D}"/>
              </a:ext>
            </a:extLst>
          </p:cNvPr>
          <p:cNvCxnSpPr>
            <a:cxnSpLocks/>
          </p:cNvCxnSpPr>
          <p:nvPr/>
        </p:nvCxnSpPr>
        <p:spPr>
          <a:xfrm flipV="1">
            <a:off x="3860800" y="3695239"/>
            <a:ext cx="406400" cy="300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FF31AC8-4E12-5331-5EBC-6EDF164C2C71}"/>
              </a:ext>
            </a:extLst>
          </p:cNvPr>
          <p:cNvCxnSpPr>
            <a:cxnSpLocks/>
          </p:cNvCxnSpPr>
          <p:nvPr/>
        </p:nvCxnSpPr>
        <p:spPr>
          <a:xfrm>
            <a:off x="5050972" y="3697953"/>
            <a:ext cx="70394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991E0A4-2F40-6C74-9AE1-A58A6AF588C5}"/>
              </a:ext>
            </a:extLst>
          </p:cNvPr>
          <p:cNvSpPr txBox="1"/>
          <p:nvPr/>
        </p:nvSpPr>
        <p:spPr>
          <a:xfrm>
            <a:off x="525780" y="4622538"/>
            <a:ext cx="4224386" cy="414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</a:rPr>
              <a:t>             S                               V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26EE178-54E1-D521-E017-98D18F20A311}"/>
              </a:ext>
            </a:extLst>
          </p:cNvPr>
          <p:cNvCxnSpPr>
            <a:cxnSpLocks/>
          </p:cNvCxnSpPr>
          <p:nvPr/>
        </p:nvCxnSpPr>
        <p:spPr>
          <a:xfrm>
            <a:off x="464459" y="4544325"/>
            <a:ext cx="243839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8F9DD60-34A9-B893-1601-B310EEB0A86F}"/>
              </a:ext>
            </a:extLst>
          </p:cNvPr>
          <p:cNvCxnSpPr>
            <a:cxnSpLocks/>
          </p:cNvCxnSpPr>
          <p:nvPr/>
        </p:nvCxnSpPr>
        <p:spPr>
          <a:xfrm>
            <a:off x="3635829" y="4544325"/>
            <a:ext cx="4426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29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  <p:bldP spid="34" grpId="0"/>
      <p:bldP spid="41" grpId="0"/>
      <p:bldP spid="4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A1D9299-AD59-1147-36C4-04398034B18D}"/>
              </a:ext>
            </a:extLst>
          </p:cNvPr>
          <p:cNvSpPr txBox="1"/>
          <p:nvPr/>
        </p:nvSpPr>
        <p:spPr>
          <a:xfrm>
            <a:off x="4282440" y="3970939"/>
            <a:ext cx="96885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20B7AE-E582-30BD-A8DE-130669FD62AB}"/>
              </a:ext>
            </a:extLst>
          </p:cNvPr>
          <p:cNvSpPr txBox="1"/>
          <p:nvPr/>
        </p:nvSpPr>
        <p:spPr>
          <a:xfrm>
            <a:off x="488152" y="3972751"/>
            <a:ext cx="1851187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AD1C81-F8E5-9DC8-948E-AFB467EA3A6C}"/>
              </a:ext>
            </a:extLst>
          </p:cNvPr>
          <p:cNvSpPr txBox="1"/>
          <p:nvPr/>
        </p:nvSpPr>
        <p:spPr>
          <a:xfrm>
            <a:off x="3862625" y="3054142"/>
            <a:ext cx="587136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8308C2-E7A8-DC9F-4EDC-A96B7BF6D0D8}"/>
              </a:ext>
            </a:extLst>
          </p:cNvPr>
          <p:cNvSpPr txBox="1"/>
          <p:nvPr/>
        </p:nvSpPr>
        <p:spPr>
          <a:xfrm>
            <a:off x="488153" y="3057846"/>
            <a:ext cx="1616871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3F27F8-32E8-17D8-4D26-3960E9F32E9E}"/>
              </a:ext>
            </a:extLst>
          </p:cNvPr>
          <p:cNvSpPr txBox="1"/>
          <p:nvPr/>
        </p:nvSpPr>
        <p:spPr>
          <a:xfrm>
            <a:off x="3528060" y="2170669"/>
            <a:ext cx="876299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E81B6A-8FDC-25DA-CB97-0136017B3ADA}"/>
              </a:ext>
            </a:extLst>
          </p:cNvPr>
          <p:cNvSpPr txBox="1"/>
          <p:nvPr/>
        </p:nvSpPr>
        <p:spPr>
          <a:xfrm>
            <a:off x="488154" y="2150561"/>
            <a:ext cx="1942626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5F10C1-1642-7B73-DABE-54842CA3AF58}"/>
              </a:ext>
            </a:extLst>
          </p:cNvPr>
          <p:cNvSpPr txBox="1"/>
          <p:nvPr/>
        </p:nvSpPr>
        <p:spPr>
          <a:xfrm>
            <a:off x="4465001" y="1248924"/>
            <a:ext cx="786289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0B384D-7DC7-0687-5B9D-853F29EE9A2D}"/>
              </a:ext>
            </a:extLst>
          </p:cNvPr>
          <p:cNvSpPr txBox="1"/>
          <p:nvPr/>
        </p:nvSpPr>
        <p:spPr>
          <a:xfrm>
            <a:off x="1463515" y="1243276"/>
            <a:ext cx="80915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3979E-AEBD-5ED2-9CD3-0E18C56FEB9E}"/>
              </a:ext>
            </a:extLst>
          </p:cNvPr>
          <p:cNvSpPr txBox="1"/>
          <p:nvPr/>
        </p:nvSpPr>
        <p:spPr>
          <a:xfrm>
            <a:off x="152400" y="1090072"/>
            <a:ext cx="8260080" cy="37451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 1. You are active, and your brother is active too. 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→ Both you and ______________________________.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Your room looks dark, and it looks untidy too. 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→ Your room _________________________________.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The Japanese work hard, and they exercise regularly. 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→ The Japanese _______________________________.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My mother eats a lot of fruit, and she eats a lot of vegetables too.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→ My mother eats _____________________________.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DEE507-8DB1-9756-65CA-AD2092E329AD}"/>
              </a:ext>
            </a:extLst>
          </p:cNvPr>
          <p:cNvSpPr txBox="1">
            <a:spLocks/>
          </p:cNvSpPr>
          <p:nvPr/>
        </p:nvSpPr>
        <p:spPr>
          <a:xfrm>
            <a:off x="113414" y="318979"/>
            <a:ext cx="9015346" cy="598009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4. Change the following sentences into simple ones.</a:t>
            </a:r>
            <a:br>
              <a:rPr lang="en-US" sz="2800" b="1" dirty="0">
                <a:solidFill>
                  <a:srgbClr val="FF0000"/>
                </a:solidFill>
                <a:latin typeface="Nunito" pitchFamily="2" charset="0"/>
              </a:rPr>
            </a:br>
            <a:endParaRPr lang="en-US" sz="2800" b="1" dirty="0">
              <a:solidFill>
                <a:srgbClr val="FF0000"/>
              </a:solidFill>
              <a:latin typeface="Nunito" pitchFamily="2" charset="0"/>
            </a:endParaRPr>
          </a:p>
        </p:txBody>
      </p:sp>
      <p:grpSp>
        <p:nvGrpSpPr>
          <p:cNvPr id="10" name="Google Shape;710;p41">
            <a:extLst>
              <a:ext uri="{FF2B5EF4-FFF2-40B4-BE49-F238E27FC236}">
                <a16:creationId xmlns:a16="http://schemas.microsoft.com/office/drawing/2014/main" id="{9CC2EA1D-40F2-CE06-E42D-FE85854FAAB5}"/>
              </a:ext>
            </a:extLst>
          </p:cNvPr>
          <p:cNvGrpSpPr/>
          <p:nvPr/>
        </p:nvGrpSpPr>
        <p:grpSpPr>
          <a:xfrm flipH="1">
            <a:off x="7423074" y="1161643"/>
            <a:ext cx="1370406" cy="1296695"/>
            <a:chOff x="2180272" y="-464800"/>
            <a:chExt cx="1256977" cy="1227202"/>
          </a:xfrm>
        </p:grpSpPr>
        <p:sp>
          <p:nvSpPr>
            <p:cNvPr id="11" name="Google Shape;711;p41">
              <a:extLst>
                <a:ext uri="{FF2B5EF4-FFF2-40B4-BE49-F238E27FC236}">
                  <a16:creationId xmlns:a16="http://schemas.microsoft.com/office/drawing/2014/main" id="{886EA90B-F056-1F02-D7F8-777ABC3A87C4}"/>
                </a:ext>
              </a:extLst>
            </p:cNvPr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2;p41">
              <a:extLst>
                <a:ext uri="{FF2B5EF4-FFF2-40B4-BE49-F238E27FC236}">
                  <a16:creationId xmlns:a16="http://schemas.microsoft.com/office/drawing/2014/main" id="{F24F1B8B-234E-6571-633C-BE0DA1800D0F}"/>
                </a:ext>
              </a:extLst>
            </p:cNvPr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04A9D1-1666-8F4B-F6E3-14C51C2B9D66}"/>
              </a:ext>
            </a:extLst>
          </p:cNvPr>
          <p:cNvSpPr txBox="1"/>
          <p:nvPr/>
        </p:nvSpPr>
        <p:spPr>
          <a:xfrm>
            <a:off x="2272665" y="1646808"/>
            <a:ext cx="340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your brother are active </a:t>
            </a:r>
            <a:endParaRPr lang="en-US" sz="2000" b="1" dirty="0"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B1B5CF-C77D-6D4B-D8CD-4678EA55D3D2}"/>
              </a:ext>
            </a:extLst>
          </p:cNvPr>
          <p:cNvSpPr txBox="1"/>
          <p:nvPr/>
        </p:nvSpPr>
        <p:spPr>
          <a:xfrm>
            <a:off x="2219325" y="2546206"/>
            <a:ext cx="4606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looks dark and untidy </a:t>
            </a:r>
            <a:endParaRPr lang="en-US" sz="2000" b="1" dirty="0"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A53F67-BC48-9147-9335-4431C0A2594D}"/>
              </a:ext>
            </a:extLst>
          </p:cNvPr>
          <p:cNvSpPr txBox="1"/>
          <p:nvPr/>
        </p:nvSpPr>
        <p:spPr>
          <a:xfrm>
            <a:off x="2105025" y="3468226"/>
            <a:ext cx="4606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work hard and exercise regularly </a:t>
            </a:r>
            <a:endParaRPr lang="en-US" sz="2000" b="1" dirty="0"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550620-2F46-8E57-2B31-F82B46F9F6C0}"/>
              </a:ext>
            </a:extLst>
          </p:cNvPr>
          <p:cNvSpPr txBox="1"/>
          <p:nvPr/>
        </p:nvSpPr>
        <p:spPr>
          <a:xfrm>
            <a:off x="2501265" y="4390246"/>
            <a:ext cx="4600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a lot of fruit and vegetable</a:t>
            </a:r>
            <a:endParaRPr lang="en-US" sz="2000" b="1" dirty="0">
              <a:solidFill>
                <a:srgbClr val="FF0000"/>
              </a:solidFill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78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4" grpId="0" animBg="1"/>
      <p:bldP spid="33" grpId="0" animBg="1"/>
      <p:bldP spid="32" grpId="0" animBg="1"/>
      <p:bldP spid="31" grpId="0" animBg="1"/>
      <p:bldP spid="30" grpId="0" animBg="1"/>
      <p:bldP spid="29" grpId="0" animBg="1"/>
      <p:bldP spid="14" grpId="0"/>
      <p:bldP spid="16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5"/>
          <p:cNvSpPr txBox="1">
            <a:spLocks noGrp="1"/>
          </p:cNvSpPr>
          <p:nvPr>
            <p:ph type="title"/>
          </p:nvPr>
        </p:nvSpPr>
        <p:spPr>
          <a:xfrm>
            <a:off x="1583035" y="1370435"/>
            <a:ext cx="5553749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 you</a:t>
            </a:r>
            <a:br>
              <a:rPr lang="en" dirty="0"/>
            </a:br>
            <a:r>
              <a:rPr lang="en" sz="2800" dirty="0">
                <a:latin typeface="Ink Free" panose="03080402000500000000" pitchFamily="66" charset="0"/>
              </a:rPr>
              <a:t>See you next time</a:t>
            </a:r>
            <a:endParaRPr dirty="0">
              <a:latin typeface="Ink Free" panose="03080402000500000000" pitchFamily="66" charset="0"/>
            </a:endParaRPr>
          </a:p>
        </p:txBody>
      </p:sp>
      <p:sp>
        <p:nvSpPr>
          <p:cNvPr id="842" name="Google Shape;842;p45"/>
          <p:cNvSpPr/>
          <p:nvPr/>
        </p:nvSpPr>
        <p:spPr>
          <a:xfrm rot="1917594">
            <a:off x="3161122" y="3670800"/>
            <a:ext cx="520851" cy="708153"/>
          </a:xfrm>
          <a:prstGeom prst="upArrow">
            <a:avLst>
              <a:gd name="adj1" fmla="val 25005"/>
              <a:gd name="adj2" fmla="val 10000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000000" algn="bl" rotWithShape="0">
              <a:schemeClr val="lt1">
                <a:alpha val="2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3" name="Google Shape;843;p45"/>
          <p:cNvGrpSpPr/>
          <p:nvPr/>
        </p:nvGrpSpPr>
        <p:grpSpPr>
          <a:xfrm flipH="1">
            <a:off x="341744" y="3900229"/>
            <a:ext cx="1206195" cy="1177623"/>
            <a:chOff x="2180272" y="-464800"/>
            <a:chExt cx="1256977" cy="1227202"/>
          </a:xfrm>
        </p:grpSpPr>
        <p:sp>
          <p:nvSpPr>
            <p:cNvPr id="844" name="Google Shape;844;p45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5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45"/>
          <p:cNvSpPr/>
          <p:nvPr/>
        </p:nvSpPr>
        <p:spPr>
          <a:xfrm>
            <a:off x="8069950" y="1751221"/>
            <a:ext cx="185827" cy="207947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979;p48">
            <a:extLst>
              <a:ext uri="{FF2B5EF4-FFF2-40B4-BE49-F238E27FC236}">
                <a16:creationId xmlns:a16="http://schemas.microsoft.com/office/drawing/2014/main" id="{820ACDFD-2D56-E258-5FBA-BF49D590D89A}"/>
              </a:ext>
            </a:extLst>
          </p:cNvPr>
          <p:cNvGrpSpPr/>
          <p:nvPr/>
        </p:nvGrpSpPr>
        <p:grpSpPr>
          <a:xfrm flipH="1">
            <a:off x="7167254" y="-49004"/>
            <a:ext cx="1961505" cy="1839704"/>
            <a:chOff x="2180272" y="-464800"/>
            <a:chExt cx="1256977" cy="1227202"/>
          </a:xfrm>
        </p:grpSpPr>
        <p:sp>
          <p:nvSpPr>
            <p:cNvPr id="31" name="Google Shape;980;p48">
              <a:extLst>
                <a:ext uri="{FF2B5EF4-FFF2-40B4-BE49-F238E27FC236}">
                  <a16:creationId xmlns:a16="http://schemas.microsoft.com/office/drawing/2014/main" id="{27B9DAED-F2E7-64DA-6754-3D4EFDD1FDD0}"/>
                </a:ext>
              </a:extLst>
            </p:cNvPr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1;p48">
              <a:extLst>
                <a:ext uri="{FF2B5EF4-FFF2-40B4-BE49-F238E27FC236}">
                  <a16:creationId xmlns:a16="http://schemas.microsoft.com/office/drawing/2014/main" id="{21B47A26-EA0D-DEFB-7938-4F204A36B1B4}"/>
                </a:ext>
              </a:extLst>
            </p:cNvPr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D1A75-83C0-58B9-8B9C-A6AE41370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6FE79A-32E3-C4AF-2157-0943E4BED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52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6D234-A7DA-E3AA-A378-1A6349D6D2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3950698" y="1296792"/>
            <a:ext cx="621302" cy="1476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01E6C5-1C92-91D9-3E33-E777B6DC5C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4281127" y="2174841"/>
            <a:ext cx="581747" cy="581747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CEDD4-5075-825D-55C6-BE9D1615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77" t="85677" r="50025"/>
          <a:stretch/>
        </p:blipFill>
        <p:spPr>
          <a:xfrm rot="21167535">
            <a:off x="1427458" y="2208786"/>
            <a:ext cx="5417686" cy="28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73" y="-11654"/>
            <a:ext cx="9185945" cy="516680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627230" y="67584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597330" y="56280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3843338" y="420767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391779" y="122366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3850481" y="4200525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3836195" y="4150519"/>
            <a:ext cx="892969" cy="933790"/>
          </a:xfrm>
          <a:prstGeom prst="ellipse">
            <a:avLst/>
          </a:prstGeom>
        </p:spPr>
      </p:pic>
      <p:sp>
        <p:nvSpPr>
          <p:cNvPr id="70" name="Q"/>
          <p:cNvSpPr/>
          <p:nvPr/>
        </p:nvSpPr>
        <p:spPr>
          <a:xfrm>
            <a:off x="115450" y="2604680"/>
            <a:ext cx="3441779" cy="250439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3000" b="1" dirty="0">
                <a:solidFill>
                  <a:srgbClr val="002060"/>
                </a:solidFill>
                <a:latin typeface="Calibri"/>
              </a:rPr>
              <a:t>Câu h</a:t>
            </a:r>
            <a:r>
              <a:rPr lang="vi-VN" sz="3000" b="1" dirty="0">
                <a:solidFill>
                  <a:srgbClr val="002060"/>
                </a:solidFill>
                <a:latin typeface="Arial" panose="020B0604020202020204" pitchFamily="34" charset="0"/>
              </a:rPr>
              <a:t>ỏi</a:t>
            </a:r>
            <a:r>
              <a:rPr lang="en-US" sz="3000" b="1" dirty="0">
                <a:solidFill>
                  <a:srgbClr val="002060"/>
                </a:solidFill>
                <a:latin typeface="Calibri"/>
              </a:rPr>
              <a:t> 1</a:t>
            </a:r>
          </a:p>
        </p:txBody>
      </p:sp>
      <p:sp>
        <p:nvSpPr>
          <p:cNvPr id="71" name="A"/>
          <p:cNvSpPr/>
          <p:nvPr/>
        </p:nvSpPr>
        <p:spPr>
          <a:xfrm>
            <a:off x="5321914" y="607162"/>
            <a:ext cx="37346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40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a. sunburn</a:t>
            </a:r>
          </a:p>
        </p:txBody>
      </p:sp>
      <p:sp>
        <p:nvSpPr>
          <p:cNvPr id="72" name="B"/>
          <p:cNvSpPr/>
          <p:nvPr/>
        </p:nvSpPr>
        <p:spPr>
          <a:xfrm>
            <a:off x="5277846" y="1994701"/>
            <a:ext cx="37346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40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b. suncream</a:t>
            </a:r>
          </a:p>
        </p:txBody>
      </p:sp>
      <p:sp>
        <p:nvSpPr>
          <p:cNvPr id="73" name="C"/>
          <p:cNvSpPr/>
          <p:nvPr/>
        </p:nvSpPr>
        <p:spPr>
          <a:xfrm>
            <a:off x="5277846" y="3378921"/>
            <a:ext cx="37346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40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c. chapped skin</a:t>
            </a:r>
          </a:p>
        </p:txBody>
      </p:sp>
      <p:pic>
        <p:nvPicPr>
          <p:cNvPr id="79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311" y="4118249"/>
            <a:ext cx="1129382" cy="76359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08A39D28-A016-BF11-6711-FE10A8F19D0F}"/>
              </a:ext>
            </a:extLst>
          </p:cNvPr>
          <p:cNvSpPr/>
          <p:nvPr/>
        </p:nvSpPr>
        <p:spPr>
          <a:xfrm>
            <a:off x="9334179" y="756753"/>
            <a:ext cx="1034863" cy="86835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y Does My Skin Peel When I Get a Sunburn? | The Dermatology Center Of  Indiana">
            <a:extLst>
              <a:ext uri="{FF2B5EF4-FFF2-40B4-BE49-F238E27FC236}">
                <a16:creationId xmlns:a16="http://schemas.microsoft.com/office/drawing/2014/main" id="{3354BAE9-1707-94D3-390B-7FAC6841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8" y="2858553"/>
            <a:ext cx="3004216" cy="19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73" y="-11654"/>
            <a:ext cx="9185945" cy="516680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627230" y="67584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597330" y="56280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3843338" y="420767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391779" y="122366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3850481" y="4200525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3836195" y="4150519"/>
            <a:ext cx="892969" cy="933790"/>
          </a:xfrm>
          <a:prstGeom prst="ellipse">
            <a:avLst/>
          </a:prstGeom>
        </p:spPr>
      </p:pic>
      <p:sp>
        <p:nvSpPr>
          <p:cNvPr id="70" name="Q"/>
          <p:cNvSpPr/>
          <p:nvPr/>
        </p:nvSpPr>
        <p:spPr>
          <a:xfrm>
            <a:off x="326908" y="2519944"/>
            <a:ext cx="3332336" cy="2471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3000" b="1" dirty="0">
                <a:solidFill>
                  <a:srgbClr val="002060"/>
                </a:solidFill>
                <a:latin typeface="Calibri"/>
              </a:rPr>
              <a:t>Câu h</a:t>
            </a:r>
            <a:r>
              <a:rPr lang="vi-VN" sz="3000" b="1" dirty="0">
                <a:solidFill>
                  <a:srgbClr val="002060"/>
                </a:solidFill>
                <a:latin typeface="Arial" panose="020B0604020202020204" pitchFamily="34" charset="0"/>
              </a:rPr>
              <a:t>ỏi</a:t>
            </a:r>
            <a:r>
              <a:rPr lang="en-US" sz="3000" b="1" dirty="0">
                <a:solidFill>
                  <a:srgbClr val="002060"/>
                </a:solidFill>
                <a:latin typeface="Calibri"/>
              </a:rPr>
              <a:t> 2</a:t>
            </a:r>
          </a:p>
        </p:txBody>
      </p:sp>
      <p:sp>
        <p:nvSpPr>
          <p:cNvPr id="71" name="A"/>
          <p:cNvSpPr/>
          <p:nvPr/>
        </p:nvSpPr>
        <p:spPr>
          <a:xfrm>
            <a:off x="5605682" y="607162"/>
            <a:ext cx="342153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44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a. suncream </a:t>
            </a:r>
          </a:p>
        </p:txBody>
      </p:sp>
      <p:sp>
        <p:nvSpPr>
          <p:cNvPr id="72" name="B"/>
          <p:cNvSpPr/>
          <p:nvPr/>
        </p:nvSpPr>
        <p:spPr>
          <a:xfrm>
            <a:off x="5561614" y="3378921"/>
            <a:ext cx="342153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44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c. lip balm</a:t>
            </a:r>
          </a:p>
        </p:txBody>
      </p:sp>
      <p:sp>
        <p:nvSpPr>
          <p:cNvPr id="73" name="C"/>
          <p:cNvSpPr/>
          <p:nvPr/>
        </p:nvSpPr>
        <p:spPr>
          <a:xfrm>
            <a:off x="5602100" y="1993041"/>
            <a:ext cx="342153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44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b. vegetables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764770" y="56778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35"/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311" y="4118249"/>
            <a:ext cx="1129382" cy="76359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1E116F2E-4C3A-C8DF-2112-6174ED929103}"/>
              </a:ext>
            </a:extLst>
          </p:cNvPr>
          <p:cNvSpPr/>
          <p:nvPr/>
        </p:nvSpPr>
        <p:spPr>
          <a:xfrm>
            <a:off x="10500442" y="710617"/>
            <a:ext cx="1034863" cy="86835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em Chống Nắng The Face Shop Power Long Lasting Sun Cream">
            <a:extLst>
              <a:ext uri="{FF2B5EF4-FFF2-40B4-BE49-F238E27FC236}">
                <a16:creationId xmlns:a16="http://schemas.microsoft.com/office/drawing/2014/main" id="{47BDD7FD-8409-59B2-7D56-68504922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2" y="2638744"/>
            <a:ext cx="2300581" cy="23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3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73" y="-11654"/>
            <a:ext cx="9185945" cy="5166808"/>
          </a:xfrm>
          <a:prstGeom prst="rect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53899" y="2116578"/>
            <a:ext cx="3627230" cy="273445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3000" b="1" dirty="0">
                <a:solidFill>
                  <a:srgbClr val="002060"/>
                </a:solidFill>
                <a:latin typeface="Calibri"/>
              </a:rPr>
              <a:t>Câu h</a:t>
            </a:r>
            <a:r>
              <a:rPr lang="vi-VN" sz="3000" b="1" dirty="0">
                <a:solidFill>
                  <a:srgbClr val="002060"/>
                </a:solidFill>
                <a:latin typeface="Arial" panose="020B0604020202020204" pitchFamily="34" charset="0"/>
              </a:rPr>
              <a:t>ỏi</a:t>
            </a:r>
            <a:r>
              <a:rPr lang="en-US" sz="3000" b="1" dirty="0">
                <a:solidFill>
                  <a:srgbClr val="002060"/>
                </a:solidFill>
                <a:latin typeface="Calibri"/>
              </a:rPr>
              <a:t> 3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627230" y="67584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597330" y="56280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3843338" y="420767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391779" y="122366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3850481" y="4200525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3836195" y="4150519"/>
            <a:ext cx="892969" cy="933790"/>
          </a:xfrm>
          <a:prstGeom prst="ellipse">
            <a:avLst/>
          </a:prstGeom>
        </p:spPr>
      </p:pic>
      <p:sp>
        <p:nvSpPr>
          <p:cNvPr id="71" name="A"/>
          <p:cNvSpPr/>
          <p:nvPr/>
        </p:nvSpPr>
        <p:spPr>
          <a:xfrm>
            <a:off x="5571421" y="1872222"/>
            <a:ext cx="277956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36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b. cycling</a:t>
            </a:r>
          </a:p>
        </p:txBody>
      </p:sp>
      <p:sp>
        <p:nvSpPr>
          <p:cNvPr id="72" name="B"/>
          <p:cNvSpPr/>
          <p:nvPr/>
        </p:nvSpPr>
        <p:spPr>
          <a:xfrm>
            <a:off x="5671475" y="3378921"/>
            <a:ext cx="277956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36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c. jogging</a:t>
            </a:r>
          </a:p>
        </p:txBody>
      </p:sp>
      <p:sp>
        <p:nvSpPr>
          <p:cNvPr id="73" name="C"/>
          <p:cNvSpPr/>
          <p:nvPr/>
        </p:nvSpPr>
        <p:spPr>
          <a:xfrm>
            <a:off x="5671475" y="513211"/>
            <a:ext cx="277956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/>
            <a:r>
              <a:rPr lang="en-US" sz="3600" b="1" dirty="0">
                <a:solidFill>
                  <a:srgbClr val="002060"/>
                </a:solidFill>
                <a:latin typeface="Kurale" panose="020B0604020202020204" charset="0"/>
                <a:cs typeface="Kurale" panose="020B0604020202020204" charset="0"/>
              </a:rPr>
              <a:t>a. boating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3764770" y="56778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35"/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Ẽ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311" y="4118249"/>
            <a:ext cx="1129382" cy="76359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7CD0D00-BE13-6DE3-0666-3C1955EBF3B0}"/>
              </a:ext>
            </a:extLst>
          </p:cNvPr>
          <p:cNvSpPr/>
          <p:nvPr/>
        </p:nvSpPr>
        <p:spPr>
          <a:xfrm>
            <a:off x="9554839" y="2009665"/>
            <a:ext cx="1034863" cy="86835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73 cycling terms you need to know">
            <a:extLst>
              <a:ext uri="{FF2B5EF4-FFF2-40B4-BE49-F238E27FC236}">
                <a16:creationId xmlns:a16="http://schemas.microsoft.com/office/drawing/2014/main" id="{931A902E-3C22-D37B-7066-3D73BCA7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7" y="2464552"/>
            <a:ext cx="3270993" cy="218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226E-A277-C724-060F-230FDCF43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4CFAB5-415A-645F-DF8F-3C327AFF0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73" y="-11654"/>
            <a:ext cx="9185945" cy="516680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8DFF3C4-748A-1451-12BF-DC3CA24E0B20}"/>
              </a:ext>
            </a:extLst>
          </p:cNvPr>
          <p:cNvGrpSpPr/>
          <p:nvPr/>
        </p:nvGrpSpPr>
        <p:grpSpPr>
          <a:xfrm>
            <a:off x="3627230" y="675845"/>
            <a:ext cx="1142632" cy="804102"/>
            <a:chOff x="4836305" y="901127"/>
            <a:chExt cx="1523509" cy="10721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011D12B-BE96-71E4-3915-AEE5BAAC45B2}"/>
                </a:ext>
              </a:extLst>
            </p:cNvPr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6818F31-2A80-C4CB-1DC8-36B7536B2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9F3DA33-3EBB-0E78-898B-9C2FEF8F39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DF53487-F5E8-0AAF-856A-90AEA145C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D4FE4B0-15F6-32C2-D162-A0B582568550}"/>
                </a:ext>
              </a:extLst>
            </p:cNvPr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EF1121B-011D-081B-3C08-C8F1394D8B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34E515C-49C4-7551-AE72-0BE67596B2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EA42FA9-552D-9C12-2ED7-65160A4F6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80FA649-58A7-3E58-5E41-F5D47D43C1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598DF87-B0DF-7673-B96B-37257D7AA18A}"/>
                </a:ext>
              </a:extLst>
            </p:cNvPr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7441FBA-91A6-8AB9-EB6B-9E2724E38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5F14D93-CA4F-DF27-4D06-181921E665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FCA6075-86D6-A5A0-DE3A-A0C3190B2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B45310-BB08-9DD6-8AC3-1F90A44A95F5}"/>
              </a:ext>
            </a:extLst>
          </p:cNvPr>
          <p:cNvGrpSpPr/>
          <p:nvPr/>
        </p:nvGrpSpPr>
        <p:grpSpPr>
          <a:xfrm>
            <a:off x="3597330" y="562808"/>
            <a:ext cx="1240407" cy="892565"/>
            <a:chOff x="4530530" y="353564"/>
            <a:chExt cx="2253024" cy="162121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28A15E4-6DE3-BA32-195E-6D4C0450B546}"/>
                </a:ext>
              </a:extLst>
            </p:cNvPr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1A9BAB3-B17D-3918-8686-C57358989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A524CB5-2A76-9F6F-077E-B72CADD6D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CF7174C-9F60-2BA0-138D-FBB6BA4CA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A3EAD4-E36F-BEE9-C95E-D079379F1290}"/>
                </a:ext>
              </a:extLst>
            </p:cNvPr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5AEBDF3-51AF-9196-6E56-58C4359B15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013788B-40BA-5024-0675-FFAAF3DD38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0E38E85-0E14-4D75-A7AF-A7145A90AE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0EF2337-F131-2C6F-205D-7F9CD8B15C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EADB3FA-E22D-CB48-045A-A6CF5483610B}"/>
                </a:ext>
              </a:extLst>
            </p:cNvPr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21238D4-3C0A-C021-F055-3E38AA0BC6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B170871-64FA-FFDB-2D4F-2FF6F04A28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8551061-A616-5FA4-84E9-E57507501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8B96F9-79EE-ABC6-B899-99418695A8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3843338" y="4207670"/>
            <a:ext cx="907256" cy="878681"/>
          </a:xfrm>
          <a:prstGeom prst="ellipse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09C0388-FE2B-06A5-BA95-1C08F0B6B6F3}"/>
              </a:ext>
            </a:extLst>
          </p:cNvPr>
          <p:cNvGrpSpPr/>
          <p:nvPr/>
        </p:nvGrpSpPr>
        <p:grpSpPr>
          <a:xfrm>
            <a:off x="3391779" y="1223664"/>
            <a:ext cx="1691986" cy="404924"/>
            <a:chOff x="4227012" y="1591157"/>
            <a:chExt cx="3073253" cy="7354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B063E6C-82F8-B918-40A1-C60DC529A10E}"/>
                </a:ext>
              </a:extLst>
            </p:cNvPr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4EA0636-BC6C-370E-2691-621AAD1027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3D94DE1-45A8-2CC0-49E0-23C7E7A8F6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F8692CC-3EE5-017C-80DC-F2707FC4D8B5}"/>
                </a:ext>
              </a:extLst>
            </p:cNvPr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9420A830-FF41-449A-61A5-3DFEEE1191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5CE8F5E2-D9EE-D064-8375-FF4895D262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F85866-8BD9-ABD5-3E31-9BF8C70BF8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3850481" y="4200525"/>
            <a:ext cx="771525" cy="788879"/>
          </a:xfrm>
          <a:prstGeom prst="ellipse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AD56AB0-B316-B5A6-BF38-98E00C0C6F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3836195" y="4150519"/>
            <a:ext cx="892969" cy="933790"/>
          </a:xfrm>
          <a:prstGeom prst="ellipse">
            <a:avLst/>
          </a:prstGeom>
        </p:spPr>
      </p:pic>
      <p:sp>
        <p:nvSpPr>
          <p:cNvPr id="70" name="Q">
            <a:extLst>
              <a:ext uri="{FF2B5EF4-FFF2-40B4-BE49-F238E27FC236}">
                <a16:creationId xmlns:a16="http://schemas.microsoft.com/office/drawing/2014/main" id="{670805BD-577B-F0F4-3C8F-E7A9A35F3636}"/>
              </a:ext>
            </a:extLst>
          </p:cNvPr>
          <p:cNvSpPr/>
          <p:nvPr/>
        </p:nvSpPr>
        <p:spPr>
          <a:xfrm>
            <a:off x="115450" y="2604680"/>
            <a:ext cx="3441779" cy="250439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ỏi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  <p:sp>
        <p:nvSpPr>
          <p:cNvPr id="71" name="A">
            <a:extLst>
              <a:ext uri="{FF2B5EF4-FFF2-40B4-BE49-F238E27FC236}">
                <a16:creationId xmlns:a16="http://schemas.microsoft.com/office/drawing/2014/main" id="{587F69BF-9AD1-F72C-0FE7-1989044E9CE3}"/>
              </a:ext>
            </a:extLst>
          </p:cNvPr>
          <p:cNvSpPr/>
          <p:nvPr/>
        </p:nvSpPr>
        <p:spPr>
          <a:xfrm>
            <a:off x="5277846" y="3425336"/>
            <a:ext cx="37346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urale" panose="020B0604020202020204" charset="0"/>
                <a:ea typeface="+mn-ea"/>
                <a:cs typeface="Kurale" panose="020B0604020202020204" charset="0"/>
              </a:rPr>
              <a:t>c. acne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BB847575-BDD0-6962-30DE-CDEFA973366B}"/>
              </a:ext>
            </a:extLst>
          </p:cNvPr>
          <p:cNvSpPr/>
          <p:nvPr/>
        </p:nvSpPr>
        <p:spPr>
          <a:xfrm>
            <a:off x="5277846" y="1994701"/>
            <a:ext cx="37346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urale" panose="020B0604020202020204" charset="0"/>
                <a:ea typeface="+mn-ea"/>
                <a:cs typeface="Kurale" panose="020B0604020202020204" charset="0"/>
              </a:rPr>
              <a:t>b. chapped lip</a:t>
            </a:r>
          </a:p>
        </p:txBody>
      </p:sp>
      <p:sp>
        <p:nvSpPr>
          <p:cNvPr id="73" name="C">
            <a:extLst>
              <a:ext uri="{FF2B5EF4-FFF2-40B4-BE49-F238E27FC236}">
                <a16:creationId xmlns:a16="http://schemas.microsoft.com/office/drawing/2014/main" id="{003B2231-93A0-9587-70D9-0C9996B586EB}"/>
              </a:ext>
            </a:extLst>
          </p:cNvPr>
          <p:cNvSpPr/>
          <p:nvPr/>
        </p:nvSpPr>
        <p:spPr>
          <a:xfrm>
            <a:off x="5292616" y="738595"/>
            <a:ext cx="37346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urale" panose="020B0604020202020204" charset="0"/>
                <a:ea typeface="+mn-ea"/>
                <a:cs typeface="Kurale" panose="020B0604020202020204" charset="0"/>
              </a:rPr>
              <a:t>a. sunburn</a:t>
            </a:r>
          </a:p>
        </p:txBody>
      </p:sp>
      <p:pic>
        <p:nvPicPr>
          <p:cNvPr id="79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5A9F63-0F63-61C2-5381-32BAB7818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311" y="4118249"/>
            <a:ext cx="1129382" cy="76359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EE2ADB7F-F7C7-ECF5-E1F7-B334FCC12011}"/>
              </a:ext>
            </a:extLst>
          </p:cNvPr>
          <p:cNvSpPr/>
          <p:nvPr/>
        </p:nvSpPr>
        <p:spPr>
          <a:xfrm>
            <a:off x="9290111" y="3574927"/>
            <a:ext cx="1034863" cy="86835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F9495-61B7-E4E7-4B7F-4F07B1ADD7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60" y="2756265"/>
            <a:ext cx="3216506" cy="212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52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3950698" y="1296792"/>
            <a:ext cx="621302" cy="147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4281127" y="2174841"/>
            <a:ext cx="581747" cy="581747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9777" t="85677" r="29828"/>
          <a:stretch/>
        </p:blipFill>
        <p:spPr>
          <a:xfrm>
            <a:off x="1618636" y="2076709"/>
            <a:ext cx="5906729" cy="15698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64771" y="5677861"/>
            <a:ext cx="807230" cy="39636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69"/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EXIT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391" y="3919666"/>
            <a:ext cx="1383301" cy="9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36"/>
          <p:cNvGrpSpPr/>
          <p:nvPr/>
        </p:nvGrpSpPr>
        <p:grpSpPr>
          <a:xfrm>
            <a:off x="187947" y="421025"/>
            <a:ext cx="1256977" cy="1227202"/>
            <a:chOff x="2180272" y="-464800"/>
            <a:chExt cx="1256977" cy="1227202"/>
          </a:xfrm>
        </p:grpSpPr>
        <p:sp>
          <p:nvSpPr>
            <p:cNvPr id="464" name="Google Shape;464;p3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" name="Google Shape;469;p36"/>
          <p:cNvSpPr txBox="1">
            <a:spLocks noGrp="1"/>
          </p:cNvSpPr>
          <p:nvPr>
            <p:ph type="ctrTitle"/>
          </p:nvPr>
        </p:nvSpPr>
        <p:spPr>
          <a:xfrm>
            <a:off x="-59076" y="1372147"/>
            <a:ext cx="9060225" cy="17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Aptos Black" panose="020B0004020202020204" pitchFamily="34" charset="0"/>
              </a:rPr>
              <a:t>Unit 2:</a:t>
            </a:r>
            <a:br>
              <a:rPr lang="en" sz="6000" dirty="0">
                <a:latin typeface="Aptos Black" panose="020B0004020202020204" pitchFamily="34" charset="0"/>
              </a:rPr>
            </a:br>
            <a:r>
              <a:rPr lang="en" sz="8000" dirty="0">
                <a:solidFill>
                  <a:schemeClr val="accent2">
                    <a:lumMod val="75000"/>
                  </a:schemeClr>
                </a:solidFill>
                <a:latin typeface="Aptos Black" panose="020B0004020202020204" pitchFamily="34" charset="0"/>
              </a:rPr>
              <a:t>HEALTHY LIVING</a:t>
            </a:r>
            <a:endParaRPr sz="6000" dirty="0">
              <a:solidFill>
                <a:schemeClr val="accent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470" name="Google Shape;470;p36"/>
          <p:cNvSpPr txBox="1">
            <a:spLocks noGrp="1"/>
          </p:cNvSpPr>
          <p:nvPr>
            <p:ph type="subTitle" idx="1"/>
          </p:nvPr>
        </p:nvSpPr>
        <p:spPr>
          <a:xfrm>
            <a:off x="1612052" y="3215956"/>
            <a:ext cx="6443928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7: Looking back </a:t>
            </a:r>
            <a:endParaRPr sz="4400" dirty="0"/>
          </a:p>
        </p:txBody>
      </p:sp>
      <p:grpSp>
        <p:nvGrpSpPr>
          <p:cNvPr id="562" name="Google Shape;562;p36"/>
          <p:cNvGrpSpPr/>
          <p:nvPr/>
        </p:nvGrpSpPr>
        <p:grpSpPr>
          <a:xfrm flipH="1">
            <a:off x="7744172" y="3783875"/>
            <a:ext cx="1256977" cy="1227202"/>
            <a:chOff x="2180272" y="-464800"/>
            <a:chExt cx="1256977" cy="1227202"/>
          </a:xfrm>
        </p:grpSpPr>
        <p:sp>
          <p:nvSpPr>
            <p:cNvPr id="563" name="Google Shape;563;p3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9"/>
          <p:cNvSpPr txBox="1">
            <a:spLocks noGrp="1"/>
          </p:cNvSpPr>
          <p:nvPr>
            <p:ph type="ctrTitle"/>
          </p:nvPr>
        </p:nvSpPr>
        <p:spPr>
          <a:xfrm>
            <a:off x="1785473" y="1470142"/>
            <a:ext cx="6001200" cy="24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" sz="8000" dirty="0">
                <a:solidFill>
                  <a:schemeClr val="accent2">
                    <a:lumMod val="75000"/>
                  </a:schemeClr>
                </a:solidFill>
              </a:rPr>
              <a:t>ocabulary </a:t>
            </a:r>
            <a:br>
              <a:rPr lang="en" sz="8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" sz="8000" dirty="0">
                <a:solidFill>
                  <a:schemeClr val="accent2">
                    <a:lumMod val="75000"/>
                  </a:schemeClr>
                </a:solidFill>
              </a:rPr>
              <a:t>review </a:t>
            </a:r>
            <a:endParaRPr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42" name="Google Shape;642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647" name="Google Shape;647;p39"/>
          <p:cNvGrpSpPr/>
          <p:nvPr/>
        </p:nvGrpSpPr>
        <p:grpSpPr>
          <a:xfrm>
            <a:off x="1366823" y="513500"/>
            <a:ext cx="699000" cy="138300"/>
            <a:chOff x="7189925" y="928775"/>
            <a:chExt cx="699000" cy="138300"/>
          </a:xfrm>
        </p:grpSpPr>
        <p:sp>
          <p:nvSpPr>
            <p:cNvPr id="648" name="Google Shape;648;p39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39"/>
          <p:cNvGrpSpPr/>
          <p:nvPr/>
        </p:nvGrpSpPr>
        <p:grpSpPr>
          <a:xfrm flipH="1">
            <a:off x="7827794" y="3871342"/>
            <a:ext cx="1206195" cy="1177623"/>
            <a:chOff x="2180272" y="-464800"/>
            <a:chExt cx="1256977" cy="1227202"/>
          </a:xfrm>
        </p:grpSpPr>
        <p:sp>
          <p:nvSpPr>
            <p:cNvPr id="657" name="Google Shape;657;p39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9" name="Google Shape;659;p39"/>
          <p:cNvSpPr/>
          <p:nvPr/>
        </p:nvSpPr>
        <p:spPr>
          <a:xfrm>
            <a:off x="1295413" y="241212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443</Words>
  <Application>Microsoft Office PowerPoint</Application>
  <PresentationFormat>On-screen Show (16:9)</PresentationFormat>
  <Paragraphs>89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Nunito </vt:lpstr>
      <vt:lpstr>Tahoma</vt:lpstr>
      <vt:lpstr>Nunito</vt:lpstr>
      <vt:lpstr>Aptos Display</vt:lpstr>
      <vt:lpstr>Kurale</vt:lpstr>
      <vt:lpstr>Wingdings</vt:lpstr>
      <vt:lpstr>Calibri</vt:lpstr>
      <vt:lpstr>Fredoka One</vt:lpstr>
      <vt:lpstr>Century Gothic</vt:lpstr>
      <vt:lpstr>Ink Free</vt:lpstr>
      <vt:lpstr>Aptos</vt:lpstr>
      <vt:lpstr>Arial</vt:lpstr>
      <vt:lpstr>Aptos Black</vt:lpstr>
      <vt:lpstr>Office Theme</vt:lpstr>
      <vt:lpstr>2_Office Theme</vt:lpstr>
      <vt:lpstr>WELCOME TO OUR CLASS!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2: HEALTHY LIVING</vt:lpstr>
      <vt:lpstr>Vocabulary  review </vt:lpstr>
      <vt:lpstr>PowerPoint Presentation</vt:lpstr>
      <vt:lpstr>2. Write the words below next to their definitions </vt:lpstr>
      <vt:lpstr>Grammar   review </vt:lpstr>
      <vt:lpstr>3. Tick the simple sentences. </vt:lpstr>
      <vt:lpstr>PowerPoint Presentation</vt:lpstr>
      <vt:lpstr>Thank you See you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HEALTHY LIVING</dc:title>
  <dc:creator>nhi tran</dc:creator>
  <cp:lastModifiedBy>Duyên Lương</cp:lastModifiedBy>
  <cp:revision>18</cp:revision>
  <dcterms:modified xsi:type="dcterms:W3CDTF">2025-07-31T08:09:31Z</dcterms:modified>
</cp:coreProperties>
</file>