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5" r:id="rId1"/>
    <p:sldMasterId id="2147483707" r:id="rId2"/>
  </p:sldMasterIdLst>
  <p:notesMasterIdLst>
    <p:notesMasterId r:id="rId45"/>
  </p:notesMasterIdLst>
  <p:sldIdLst>
    <p:sldId id="323" r:id="rId3"/>
    <p:sldId id="289" r:id="rId4"/>
    <p:sldId id="322" r:id="rId5"/>
    <p:sldId id="256" r:id="rId6"/>
    <p:sldId id="290" r:id="rId7"/>
    <p:sldId id="291" r:id="rId8"/>
    <p:sldId id="309" r:id="rId9"/>
    <p:sldId id="310" r:id="rId10"/>
    <p:sldId id="318" r:id="rId11"/>
    <p:sldId id="324" r:id="rId12"/>
    <p:sldId id="325" r:id="rId13"/>
    <p:sldId id="314" r:id="rId14"/>
    <p:sldId id="315" r:id="rId15"/>
    <p:sldId id="316" r:id="rId16"/>
    <p:sldId id="317" r:id="rId17"/>
    <p:sldId id="311" r:id="rId18"/>
    <p:sldId id="326" r:id="rId19"/>
    <p:sldId id="1182" r:id="rId20"/>
    <p:sldId id="1183" r:id="rId21"/>
    <p:sldId id="1199" r:id="rId22"/>
    <p:sldId id="1185" r:id="rId23"/>
    <p:sldId id="1200" r:id="rId24"/>
    <p:sldId id="1187" r:id="rId25"/>
    <p:sldId id="1201" r:id="rId26"/>
    <p:sldId id="1189" r:id="rId27"/>
    <p:sldId id="1202" r:id="rId28"/>
    <p:sldId id="1191" r:id="rId29"/>
    <p:sldId id="1198" r:id="rId30"/>
    <p:sldId id="1194" r:id="rId31"/>
    <p:sldId id="1195" r:id="rId32"/>
    <p:sldId id="1196" r:id="rId33"/>
    <p:sldId id="1197" r:id="rId34"/>
    <p:sldId id="313" r:id="rId35"/>
    <p:sldId id="308" r:id="rId36"/>
    <p:sldId id="319" r:id="rId37"/>
    <p:sldId id="1206" r:id="rId38"/>
    <p:sldId id="321" r:id="rId39"/>
    <p:sldId id="1203" r:id="rId40"/>
    <p:sldId id="1204" r:id="rId41"/>
    <p:sldId id="1205" r:id="rId42"/>
    <p:sldId id="264" r:id="rId43"/>
    <p:sldId id="287" r:id="rId44"/>
  </p:sldIdLst>
  <p:sldSz cx="9144000" cy="5143500" type="screen16x9"/>
  <p:notesSz cx="6858000" cy="9144000"/>
  <p:embeddedFontLst>
    <p:embeddedFont>
      <p:font typeface="굴림" panose="020B0600000101010101" pitchFamily="34" charset="-127"/>
      <p:regular r:id="rId46"/>
    </p:embeddedFont>
    <p:embeddedFont>
      <p:font typeface="Abadi" panose="020B0604020104020204" pitchFamily="34" charset="0"/>
      <p:regular r:id="rId47"/>
    </p:embeddedFont>
    <p:embeddedFont>
      <p:font typeface="Arial Black" panose="020B0A04020102020204" pitchFamily="34" charset="0"/>
      <p:bold r:id="rId48"/>
    </p:embeddedFont>
    <p:embeddedFont>
      <p:font typeface="Congenial Black" panose="02000503040000020004" pitchFamily="2" charset="0"/>
      <p:bold r:id="rId49"/>
      <p:boldItalic r:id="rId50"/>
    </p:embeddedFont>
    <p:embeddedFont>
      <p:font typeface="Jumble" panose="02000503000000020004" pitchFamily="2" charset="0"/>
      <p:regular r:id="rId51"/>
    </p:embeddedFont>
    <p:embeddedFont>
      <p:font typeface="Maven Pro" panose="020B0604020202020204" charset="0"/>
      <p:regular r:id="rId52"/>
      <p:bold r:id="rId53"/>
    </p:embeddedFont>
    <p:embeddedFont>
      <p:font typeface="Tahoma" panose="020B0604030504040204" pitchFamily="3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ng Thuy" initials="DT" lastIdx="1" clrIdx="0">
    <p:extLst>
      <p:ext uri="{19B8F6BF-5375-455C-9EA6-DF929625EA0E}">
        <p15:presenceInfo xmlns:p15="http://schemas.microsoft.com/office/powerpoint/2012/main" userId="b74dc1d318652af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D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B6E222-1523-4BA1-BB59-B89C0415138F}" v="721" dt="2023-10-28T08:18:59.722"/>
  </p1510:revLst>
</p1510:revInfo>
</file>

<file path=ppt/tableStyles.xml><?xml version="1.0" encoding="utf-8"?>
<a:tblStyleLst xmlns:a="http://schemas.openxmlformats.org/drawingml/2006/main" def="{D026C19E-EED9-4FDF-9E20-03F179CC000B}">
  <a:tblStyle styleId="{D026C19E-EED9-4FDF-9E20-03F179CC00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23" autoAdjust="0"/>
  </p:normalViewPr>
  <p:slideViewPr>
    <p:cSldViewPr snapToGrid="0">
      <p:cViewPr>
        <p:scale>
          <a:sx n="75" d="100"/>
          <a:sy n="75" d="100"/>
        </p:scale>
        <p:origin x="288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microsoft.com/office/2016/11/relationships/changesInfo" Target="changesInfos/changesInfo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7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B1B6E222-1523-4BA1-BB59-B89C0415138F}"/>
    <pc:docChg chg="undo custSel addSld delSld modSld sldOrd modMainMaster">
      <pc:chgData name="Duyên Lương" userId="3a9e482f-ceb4-484a-8eab-f708ff3e9a36" providerId="ADAL" clId="{B1B6E222-1523-4BA1-BB59-B89C0415138F}" dt="2023-10-28T08:18:59.722" v="2904"/>
      <pc:docMkLst>
        <pc:docMk/>
      </pc:docMkLst>
      <pc:sldChg chg="add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0" sldId="256"/>
        </pc:sldMkLst>
        <pc:spChg chg="add mod">
          <ac:chgData name="Duyên Lương" userId="3a9e482f-ceb4-484a-8eab-f708ff3e9a36" providerId="ADAL" clId="{B1B6E222-1523-4BA1-BB59-B89C0415138F}" dt="2023-10-28T06:35:00.780" v="249" actId="1076"/>
          <ac:spMkLst>
            <pc:docMk/>
            <pc:sldMk cId="0" sldId="256"/>
            <ac:spMk id="2" creationId="{AC1820EA-3B20-5D96-E703-46EA1B2BDFEB}"/>
          </ac:spMkLst>
        </pc:spChg>
        <pc:spChg chg="mod">
          <ac:chgData name="Duyên Lương" userId="3a9e482f-ceb4-484a-8eab-f708ff3e9a36" providerId="ADAL" clId="{B1B6E222-1523-4BA1-BB59-B89C0415138F}" dt="2023-10-28T06:35:05.295" v="250" actId="1076"/>
          <ac:spMkLst>
            <pc:docMk/>
            <pc:sldMk cId="0" sldId="256"/>
            <ac:spMk id="3680" creationId="{00000000-0000-0000-0000-000000000000}"/>
          </ac:spMkLst>
        </pc:spChg>
        <pc:spChg chg="mod">
          <ac:chgData name="Duyên Lương" userId="3a9e482f-ceb4-484a-8eab-f708ff3e9a36" providerId="ADAL" clId="{B1B6E222-1523-4BA1-BB59-B89C0415138F}" dt="2023-10-28T06:34:52.065" v="244" actId="403"/>
          <ac:spMkLst>
            <pc:docMk/>
            <pc:sldMk cId="0" sldId="256"/>
            <ac:spMk id="3681" creationId="{00000000-0000-0000-0000-000000000000}"/>
          </ac:spMkLst>
        </pc:spChg>
      </pc:sldChg>
      <pc:sldChg chg="addSp delSp modSp add mod modTransition setBg">
        <pc:chgData name="Duyên Lương" userId="3a9e482f-ceb4-484a-8eab-f708ff3e9a36" providerId="ADAL" clId="{B1B6E222-1523-4BA1-BB59-B89C0415138F}" dt="2023-10-28T08:14:17.234" v="2892"/>
        <pc:sldMkLst>
          <pc:docMk/>
          <pc:sldMk cId="3656245005" sldId="264"/>
        </pc:sldMkLst>
        <pc:spChg chg="del">
          <ac:chgData name="Duyên Lương" userId="3a9e482f-ceb4-484a-8eab-f708ff3e9a36" providerId="ADAL" clId="{B1B6E222-1523-4BA1-BB59-B89C0415138F}" dt="2023-10-28T08:02:53.781" v="2666" actId="478"/>
          <ac:spMkLst>
            <pc:docMk/>
            <pc:sldMk cId="3656245005" sldId="264"/>
            <ac:spMk id="2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53.374" v="2665" actId="478"/>
          <ac:spMkLst>
            <pc:docMk/>
            <pc:sldMk cId="3656245005" sldId="264"/>
            <ac:spMk id="6" creationId="{00000000-0000-0000-0000-000000000000}"/>
          </ac:spMkLst>
        </pc:spChg>
        <pc:spChg chg="add mod">
          <ac:chgData name="Duyên Lương" userId="3a9e482f-ceb4-484a-8eab-f708ff3e9a36" providerId="ADAL" clId="{B1B6E222-1523-4BA1-BB59-B89C0415138F}" dt="2023-10-28T08:04:30.842" v="2767" actId="1076"/>
          <ac:spMkLst>
            <pc:docMk/>
            <pc:sldMk cId="3656245005" sldId="264"/>
            <ac:spMk id="7" creationId="{5917B6B1-06C2-5394-B834-BD0D595A1A2E}"/>
          </ac:spMkLst>
        </pc:spChg>
        <pc:spChg chg="mod">
          <ac:chgData name="Duyên Lương" userId="3a9e482f-ceb4-484a-8eab-f708ff3e9a36" providerId="ADAL" clId="{B1B6E222-1523-4BA1-BB59-B89C0415138F}" dt="2023-10-28T08:02:47.952" v="2659" actId="207"/>
          <ac:spMkLst>
            <pc:docMk/>
            <pc:sldMk cId="3656245005" sldId="264"/>
            <ac:spMk id="8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49.369" v="2660" actId="478"/>
          <ac:spMkLst>
            <pc:docMk/>
            <pc:sldMk cId="3656245005" sldId="264"/>
            <ac:spMk id="9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56.221" v="2671" actId="478"/>
          <ac:spMkLst>
            <pc:docMk/>
            <pc:sldMk cId="3656245005" sldId="264"/>
            <ac:spMk id="10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52.879" v="2664" actId="478"/>
          <ac:spMkLst>
            <pc:docMk/>
            <pc:sldMk cId="3656245005" sldId="264"/>
            <ac:spMk id="11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55.079" v="2668" actId="478"/>
          <ac:spMkLst>
            <pc:docMk/>
            <pc:sldMk cId="3656245005" sldId="264"/>
            <ac:spMk id="13" creationId="{00000000-0000-0000-0000-000000000000}"/>
          </ac:spMkLst>
        </pc:spChg>
        <pc:spChg chg="del mod">
          <ac:chgData name="Duyên Lương" userId="3a9e482f-ceb4-484a-8eab-f708ff3e9a36" providerId="ADAL" clId="{B1B6E222-1523-4BA1-BB59-B89C0415138F}" dt="2023-10-28T08:02:55.544" v="2670" actId="478"/>
          <ac:spMkLst>
            <pc:docMk/>
            <pc:sldMk cId="3656245005" sldId="264"/>
            <ac:spMk id="14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2:54.416" v="2667" actId="478"/>
          <ac:spMkLst>
            <pc:docMk/>
            <pc:sldMk cId="3656245005" sldId="264"/>
            <ac:spMk id="15" creationId="{00000000-0000-0000-0000-000000000000}"/>
          </ac:spMkLst>
        </pc:spChg>
        <pc:spChg chg="add del mod">
          <ac:chgData name="Duyên Lương" userId="3a9e482f-ceb4-484a-8eab-f708ff3e9a36" providerId="ADAL" clId="{B1B6E222-1523-4BA1-BB59-B89C0415138F}" dt="2023-10-28T08:03:36.823" v="2761" actId="1076"/>
          <ac:spMkLst>
            <pc:docMk/>
            <pc:sldMk cId="3656245005" sldId="264"/>
            <ac:spMk id="16" creationId="{33416E9D-1EC0-6A9C-3C9F-7754EB55D1FF}"/>
          </ac:spMkLst>
        </pc:spChg>
        <pc:spChg chg="add mod">
          <ac:chgData name="Duyên Lương" userId="3a9e482f-ceb4-484a-8eab-f708ff3e9a36" providerId="ADAL" clId="{B1B6E222-1523-4BA1-BB59-B89C0415138F}" dt="2023-10-28T08:04:28.499" v="2766" actId="1076"/>
          <ac:spMkLst>
            <pc:docMk/>
            <pc:sldMk cId="3656245005" sldId="264"/>
            <ac:spMk id="17" creationId="{A2F5C087-1E25-1197-7F93-29B5F5AC95C5}"/>
          </ac:spMkLst>
        </pc:spChg>
        <pc:grpChg chg="mod">
          <ac:chgData name="Duyên Lương" userId="3a9e482f-ceb4-484a-8eab-f708ff3e9a36" providerId="ADAL" clId="{B1B6E222-1523-4BA1-BB59-B89C0415138F}" dt="2023-10-28T08:02:36.072" v="2655" actId="14100"/>
          <ac:grpSpMkLst>
            <pc:docMk/>
            <pc:sldMk cId="3656245005" sldId="264"/>
            <ac:grpSpMk id="3" creationId="{00000000-0000-0000-0000-000000000000}"/>
          </ac:grpSpMkLst>
        </pc:grpChg>
      </pc:sldChg>
      <pc:sldChg chg="addSp del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0" sldId="287"/>
        </pc:sldMkLst>
        <pc:spChg chg="add mod">
          <ac:chgData name="Duyên Lương" userId="3a9e482f-ceb4-484a-8eab-f708ff3e9a36" providerId="ADAL" clId="{B1B6E222-1523-4BA1-BB59-B89C0415138F}" dt="2023-10-28T07:51:55.126" v="2435" actId="2085"/>
          <ac:spMkLst>
            <pc:docMk/>
            <pc:sldMk cId="0" sldId="287"/>
            <ac:spMk id="2" creationId="{A2CBB741-E024-AEFD-2952-AE53889A0321}"/>
          </ac:spMkLst>
        </pc:spChg>
        <pc:spChg chg="add del mod">
          <ac:chgData name="Duyên Lương" userId="3a9e482f-ceb4-484a-8eab-f708ff3e9a36" providerId="ADAL" clId="{B1B6E222-1523-4BA1-BB59-B89C0415138F}" dt="2023-10-28T07:52:44.163" v="2448" actId="478"/>
          <ac:spMkLst>
            <pc:docMk/>
            <pc:sldMk cId="0" sldId="287"/>
            <ac:spMk id="4" creationId="{33BB585C-FBEB-A346-1192-24402D6DCF5A}"/>
          </ac:spMkLst>
        </pc:spChg>
        <pc:spChg chg="mod">
          <ac:chgData name="Duyên Lương" userId="3a9e482f-ceb4-484a-8eab-f708ff3e9a36" providerId="ADAL" clId="{B1B6E222-1523-4BA1-BB59-B89C0415138F}" dt="2023-10-28T07:52:36.547" v="2445" actId="207"/>
          <ac:spMkLst>
            <pc:docMk/>
            <pc:sldMk cId="0" sldId="287"/>
            <ac:spMk id="4377" creationId="{00000000-0000-0000-0000-000000000000}"/>
          </ac:spMkLst>
        </pc:spChg>
        <pc:spChg chg="del mod">
          <ac:chgData name="Duyên Lương" userId="3a9e482f-ceb4-484a-8eab-f708ff3e9a36" providerId="ADAL" clId="{B1B6E222-1523-4BA1-BB59-B89C0415138F}" dt="2023-10-28T07:52:42.045" v="2447" actId="478"/>
          <ac:spMkLst>
            <pc:docMk/>
            <pc:sldMk cId="0" sldId="287"/>
            <ac:spMk id="4378" creationId="{00000000-0000-0000-0000-000000000000}"/>
          </ac:spMkLst>
        </pc:spChg>
      </pc:sldChg>
      <pc:sldChg chg="add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226929861" sldId="289"/>
        </pc:sldMkLst>
        <pc:spChg chg="add mod">
          <ac:chgData name="Duyên Lương" userId="3a9e482f-ceb4-484a-8eab-f708ff3e9a36" providerId="ADAL" clId="{B1B6E222-1523-4BA1-BB59-B89C0415138F}" dt="2023-10-28T08:14:01.704" v="2889" actId="1076"/>
          <ac:spMkLst>
            <pc:docMk/>
            <pc:sldMk cId="226929861" sldId="289"/>
            <ac:spMk id="2" creationId="{68C8ABFF-10FB-6882-C7C9-9DA5B18D6F0F}"/>
          </ac:spMkLst>
        </pc:spChg>
        <pc:spChg chg="mod">
          <ac:chgData name="Duyên Lương" userId="3a9e482f-ceb4-484a-8eab-f708ff3e9a36" providerId="ADAL" clId="{B1B6E222-1523-4BA1-BB59-B89C0415138F}" dt="2023-10-28T06:36:06.763" v="255" actId="403"/>
          <ac:spMkLst>
            <pc:docMk/>
            <pc:sldMk cId="226929861" sldId="289"/>
            <ac:spMk id="4" creationId="{0C7944AD-0B39-4095-AA36-AEFB2D36A3BC}"/>
          </ac:spMkLst>
        </pc:spChg>
        <pc:spChg chg="mod">
          <ac:chgData name="Duyên Lương" userId="3a9e482f-ceb4-484a-8eab-f708ff3e9a36" providerId="ADAL" clId="{B1B6E222-1523-4BA1-BB59-B89C0415138F}" dt="2023-10-28T06:36:15.005" v="259" actId="20577"/>
          <ac:spMkLst>
            <pc:docMk/>
            <pc:sldMk cId="226929861" sldId="289"/>
            <ac:spMk id="5" creationId="{F6F1CE24-EF79-4E58-B037-748C8EFD1761}"/>
          </ac:spMkLst>
        </pc:spChg>
        <pc:spChg chg="add mod">
          <ac:chgData name="Duyên Lương" userId="3a9e482f-ceb4-484a-8eab-f708ff3e9a36" providerId="ADAL" clId="{B1B6E222-1523-4BA1-BB59-B89C0415138F}" dt="2023-10-28T08:14:07.073" v="2891" actId="1076"/>
          <ac:spMkLst>
            <pc:docMk/>
            <pc:sldMk cId="226929861" sldId="289"/>
            <ac:spMk id="6" creationId="{B4B87008-75E1-65D5-FD3C-D9DF33D41399}"/>
          </ac:spMkLst>
        </pc:spChg>
        <pc:spChg chg="mod">
          <ac:chgData name="Duyên Lương" userId="3a9e482f-ceb4-484a-8eab-f708ff3e9a36" providerId="ADAL" clId="{B1B6E222-1523-4BA1-BB59-B89C0415138F}" dt="2023-10-28T06:35:59.530" v="253" actId="2711"/>
          <ac:spMkLst>
            <pc:docMk/>
            <pc:sldMk cId="226929861" sldId="289"/>
            <ac:spMk id="10" creationId="{DA4C6800-CB03-4A76-AF39-BCD5653E2B06}"/>
          </ac:spMkLst>
        </pc:spChg>
        <pc:spChg chg="mod">
          <ac:chgData name="Duyên Lương" userId="3a9e482f-ceb4-484a-8eab-f708ff3e9a36" providerId="ADAL" clId="{B1B6E222-1523-4BA1-BB59-B89C0415138F}" dt="2023-10-28T06:36:18.566" v="260" actId="1076"/>
          <ac:spMkLst>
            <pc:docMk/>
            <pc:sldMk cId="226929861" sldId="289"/>
            <ac:spMk id="11" creationId="{53EAEB1E-82E9-49BA-9FF5-1B921B613A0B}"/>
          </ac:spMkLst>
        </pc:spChg>
        <pc:spChg chg="mod">
          <ac:chgData name="Duyên Lương" userId="3a9e482f-ceb4-484a-8eab-f708ff3e9a36" providerId="ADAL" clId="{B1B6E222-1523-4BA1-BB59-B89C0415138F}" dt="2023-10-28T06:36:20.703" v="261" actId="1076"/>
          <ac:spMkLst>
            <pc:docMk/>
            <pc:sldMk cId="226929861" sldId="289"/>
            <ac:spMk id="12" creationId="{D3EA3384-3E4B-404C-9CA2-773F75A02BE0}"/>
          </ac:spMkLst>
        </pc:spChg>
        <pc:spChg chg="mod">
          <ac:chgData name="Duyên Lương" userId="3a9e482f-ceb4-484a-8eab-f708ff3e9a36" providerId="ADAL" clId="{B1B6E222-1523-4BA1-BB59-B89C0415138F}" dt="2023-10-28T06:36:28.816" v="266" actId="14100"/>
          <ac:spMkLst>
            <pc:docMk/>
            <pc:sldMk cId="226929861" sldId="289"/>
            <ac:spMk id="13" creationId="{D09B0A3B-CC85-4700-8AB6-721D7594D3A0}"/>
          </ac:spMkLst>
        </pc:spChg>
      </pc:sldChg>
      <pc:sldChg chg="add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335865845" sldId="290"/>
        </pc:sldMkLst>
        <pc:spChg chg="mod">
          <ac:chgData name="Duyên Lương" userId="3a9e482f-ceb4-484a-8eab-f708ff3e9a36" providerId="ADAL" clId="{B1B6E222-1523-4BA1-BB59-B89C0415138F}" dt="2023-10-28T06:36:50.805" v="272" actId="1076"/>
          <ac:spMkLst>
            <pc:docMk/>
            <pc:sldMk cId="335865845" sldId="290"/>
            <ac:spMk id="3" creationId="{66CABFDE-F7DE-48E1-8CB7-E1FB667960DB}"/>
          </ac:spMkLst>
        </pc:spChg>
        <pc:spChg chg="mod">
          <ac:chgData name="Duyên Lương" userId="3a9e482f-ceb4-484a-8eab-f708ff3e9a36" providerId="ADAL" clId="{B1B6E222-1523-4BA1-BB59-B89C0415138F}" dt="2023-10-28T06:36:58.474" v="274"/>
          <ac:spMkLst>
            <pc:docMk/>
            <pc:sldMk cId="335865845" sldId="290"/>
            <ac:spMk id="4" creationId="{0ACB95EC-85C5-556A-BA5E-9B39FC605566}"/>
          </ac:spMkLst>
        </pc:spChg>
        <pc:spChg chg="mod">
          <ac:chgData name="Duyên Lương" userId="3a9e482f-ceb4-484a-8eab-f708ff3e9a36" providerId="ADAL" clId="{B1B6E222-1523-4BA1-BB59-B89C0415138F}" dt="2023-10-28T06:36:58.474" v="274"/>
          <ac:spMkLst>
            <pc:docMk/>
            <pc:sldMk cId="335865845" sldId="290"/>
            <ac:spMk id="7" creationId="{0EFD106F-83BC-ECED-30B7-864697BBF4FA}"/>
          </ac:spMkLst>
        </pc:spChg>
        <pc:spChg chg="mod">
          <ac:chgData name="Duyên Lương" userId="3a9e482f-ceb4-484a-8eab-f708ff3e9a36" providerId="ADAL" clId="{B1B6E222-1523-4BA1-BB59-B89C0415138F}" dt="2023-10-28T06:36:58.474" v="274"/>
          <ac:spMkLst>
            <pc:docMk/>
            <pc:sldMk cId="335865845" sldId="290"/>
            <ac:spMk id="8" creationId="{80FA9D64-E4B4-B5B6-497C-F30A7154A8CA}"/>
          </ac:spMkLst>
        </pc:spChg>
        <pc:spChg chg="mod">
          <ac:chgData name="Duyên Lương" userId="3a9e482f-ceb4-484a-8eab-f708ff3e9a36" providerId="ADAL" clId="{B1B6E222-1523-4BA1-BB59-B89C0415138F}" dt="2023-10-28T06:36:58.474" v="274"/>
          <ac:spMkLst>
            <pc:docMk/>
            <pc:sldMk cId="335865845" sldId="290"/>
            <ac:spMk id="9" creationId="{4076FB4F-251A-5BBE-687B-ECDFDF705FA4}"/>
          </ac:spMkLst>
        </pc:spChg>
        <pc:spChg chg="add mod">
          <ac:chgData name="Duyên Lương" userId="3a9e482f-ceb4-484a-8eab-f708ff3e9a36" providerId="ADAL" clId="{B1B6E222-1523-4BA1-BB59-B89C0415138F}" dt="2023-10-28T06:37:16.954" v="280" actId="1076"/>
          <ac:spMkLst>
            <pc:docMk/>
            <pc:sldMk cId="335865845" sldId="290"/>
            <ac:spMk id="10" creationId="{CE6E8A58-84D5-0C4B-BB39-CEEBD900B540}"/>
          </ac:spMkLst>
        </pc:spChg>
        <pc:spChg chg="add mod">
          <ac:chgData name="Duyên Lương" userId="3a9e482f-ceb4-484a-8eab-f708ff3e9a36" providerId="ADAL" clId="{B1B6E222-1523-4BA1-BB59-B89C0415138F}" dt="2023-10-28T06:37:19.075" v="281" actId="1076"/>
          <ac:spMkLst>
            <pc:docMk/>
            <pc:sldMk cId="335865845" sldId="290"/>
            <ac:spMk id="11" creationId="{5AB71E39-EDB3-AED7-0177-672BFD80F00C}"/>
          </ac:spMkLst>
        </pc:spChg>
        <pc:spChg chg="add mod">
          <ac:chgData name="Duyên Lương" userId="3a9e482f-ceb4-484a-8eab-f708ff3e9a36" providerId="ADAL" clId="{B1B6E222-1523-4BA1-BB59-B89C0415138F}" dt="2023-10-28T06:37:26.958" v="285" actId="1076"/>
          <ac:spMkLst>
            <pc:docMk/>
            <pc:sldMk cId="335865845" sldId="290"/>
            <ac:spMk id="12" creationId="{D3D577AE-66D9-A84D-3E86-67AC9410F7B2}"/>
          </ac:spMkLst>
        </pc:spChg>
        <pc:spChg chg="add mod">
          <ac:chgData name="Duyên Lương" userId="3a9e482f-ceb4-484a-8eab-f708ff3e9a36" providerId="ADAL" clId="{B1B6E222-1523-4BA1-BB59-B89C0415138F}" dt="2023-10-28T08:13:42.156" v="2880" actId="1076"/>
          <ac:spMkLst>
            <pc:docMk/>
            <pc:sldMk cId="335865845" sldId="290"/>
            <ac:spMk id="13" creationId="{68CC6FD9-8902-1919-A116-69588129E964}"/>
          </ac:spMkLst>
        </pc:spChg>
        <pc:spChg chg="add mod">
          <ac:chgData name="Duyên Lương" userId="3a9e482f-ceb4-484a-8eab-f708ff3e9a36" providerId="ADAL" clId="{B1B6E222-1523-4BA1-BB59-B89C0415138F}" dt="2023-10-28T08:13:37.524" v="2877" actId="1076"/>
          <ac:spMkLst>
            <pc:docMk/>
            <pc:sldMk cId="335865845" sldId="290"/>
            <ac:spMk id="14" creationId="{EE12D6B9-D0C6-9D6A-C70D-3B4B5C8852D7}"/>
          </ac:spMkLst>
        </pc:spChg>
        <pc:grpChg chg="add mod">
          <ac:chgData name="Duyên Lương" userId="3a9e482f-ceb4-484a-8eab-f708ff3e9a36" providerId="ADAL" clId="{B1B6E222-1523-4BA1-BB59-B89C0415138F}" dt="2023-10-28T06:36:59.675" v="275" actId="1076"/>
          <ac:grpSpMkLst>
            <pc:docMk/>
            <pc:sldMk cId="335865845" sldId="290"/>
            <ac:grpSpMk id="2" creationId="{B2257974-76F4-118F-B178-4D7A453ABC7A}"/>
          </ac:grpSpMkLst>
        </pc:grpChg>
      </pc:sldChg>
      <pc:sldChg chg="addSp del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3630348843" sldId="291"/>
        </pc:sldMkLst>
        <pc:spChg chg="add mod">
          <ac:chgData name="Duyên Lương" userId="3a9e482f-ceb4-484a-8eab-f708ff3e9a36" providerId="ADAL" clId="{B1B6E222-1523-4BA1-BB59-B89C0415138F}" dt="2023-10-28T08:13:26.695" v="2874" actId="1076"/>
          <ac:spMkLst>
            <pc:docMk/>
            <pc:sldMk cId="3630348843" sldId="291"/>
            <ac:spMk id="2" creationId="{6AB976CE-F947-9ABF-1B93-34B891206C6E}"/>
          </ac:spMkLst>
        </pc:spChg>
        <pc:spChg chg="add mod">
          <ac:chgData name="Duyên Lương" userId="3a9e482f-ceb4-484a-8eab-f708ff3e9a36" providerId="ADAL" clId="{B1B6E222-1523-4BA1-BB59-B89C0415138F}" dt="2023-10-28T08:13:19.638" v="2867" actId="1076"/>
          <ac:spMkLst>
            <pc:docMk/>
            <pc:sldMk cId="3630348843" sldId="291"/>
            <ac:spMk id="4" creationId="{60C75B81-5DDB-728D-C420-021F0B63E25C}"/>
          </ac:spMkLst>
        </pc:spChg>
        <pc:spChg chg="mod">
          <ac:chgData name="Duyên Lương" userId="3a9e482f-ceb4-484a-8eab-f708ff3e9a36" providerId="ADAL" clId="{B1B6E222-1523-4BA1-BB59-B89C0415138F}" dt="2023-10-28T06:40:31.309" v="310" actId="1076"/>
          <ac:spMkLst>
            <pc:docMk/>
            <pc:sldMk cId="3630348843" sldId="291"/>
            <ac:spMk id="12" creationId="{33E726B6-DE06-4246-9D05-9CCFB998A031}"/>
          </ac:spMkLst>
        </pc:spChg>
        <pc:spChg chg="mod">
          <ac:chgData name="Duyên Lương" userId="3a9e482f-ceb4-484a-8eab-f708ff3e9a36" providerId="ADAL" clId="{B1B6E222-1523-4BA1-BB59-B89C0415138F}" dt="2023-10-28T06:40:07.992" v="298" actId="1076"/>
          <ac:spMkLst>
            <pc:docMk/>
            <pc:sldMk cId="3630348843" sldId="291"/>
            <ac:spMk id="13" creationId="{F06D8BA8-972C-4156-9A0E-A22B9B34A452}"/>
          </ac:spMkLst>
        </pc:spChg>
        <pc:spChg chg="mod">
          <ac:chgData name="Duyên Lương" userId="3a9e482f-ceb4-484a-8eab-f708ff3e9a36" providerId="ADAL" clId="{B1B6E222-1523-4BA1-BB59-B89C0415138F}" dt="2023-10-28T06:40:33.636" v="311" actId="1076"/>
          <ac:spMkLst>
            <pc:docMk/>
            <pc:sldMk cId="3630348843" sldId="291"/>
            <ac:spMk id="14" creationId="{48A1D4D5-A093-4280-98B3-C4C87AF18FC5}"/>
          </ac:spMkLst>
        </pc:spChg>
        <pc:spChg chg="mod">
          <ac:chgData name="Duyên Lương" userId="3a9e482f-ceb4-484a-8eab-f708ff3e9a36" providerId="ADAL" clId="{B1B6E222-1523-4BA1-BB59-B89C0415138F}" dt="2023-10-28T06:40:05.623" v="297" actId="1076"/>
          <ac:spMkLst>
            <pc:docMk/>
            <pc:sldMk cId="3630348843" sldId="291"/>
            <ac:spMk id="36" creationId="{ED621EA5-1CC8-43A4-9315-15E425BB27F9}"/>
          </ac:spMkLst>
        </pc:spChg>
        <pc:grpChg chg="del">
          <ac:chgData name="Duyên Lương" userId="3a9e482f-ceb4-484a-8eab-f708ff3e9a36" providerId="ADAL" clId="{B1B6E222-1523-4BA1-BB59-B89C0415138F}" dt="2023-10-28T08:13:27.507" v="2875" actId="478"/>
          <ac:grpSpMkLst>
            <pc:docMk/>
            <pc:sldMk cId="3630348843" sldId="291"/>
            <ac:grpSpMk id="16" creationId="{B9ABD25D-FF8D-40FA-B33F-CFA90F118FE1}"/>
          </ac:grpSpMkLst>
        </pc:grpChg>
        <pc:grpChg chg="del">
          <ac:chgData name="Duyên Lương" userId="3a9e482f-ceb4-484a-8eab-f708ff3e9a36" providerId="ADAL" clId="{B1B6E222-1523-4BA1-BB59-B89C0415138F}" dt="2023-10-28T08:13:21.527" v="2869" actId="478"/>
          <ac:grpSpMkLst>
            <pc:docMk/>
            <pc:sldMk cId="3630348843" sldId="291"/>
            <ac:grpSpMk id="27" creationId="{5309C1A4-B658-4A14-AAE7-319DC7E461D4}"/>
          </ac:grpSpMkLst>
        </pc:grpChg>
        <pc:grpChg chg="del mod">
          <ac:chgData name="Duyên Lương" userId="3a9e482f-ceb4-484a-8eab-f708ff3e9a36" providerId="ADAL" clId="{B1B6E222-1523-4BA1-BB59-B89C0415138F}" dt="2023-10-28T08:13:20.676" v="2868" actId="478"/>
          <ac:grpSpMkLst>
            <pc:docMk/>
            <pc:sldMk cId="3630348843" sldId="291"/>
            <ac:grpSpMk id="31" creationId="{6DE8E398-AAE9-497C-A5EA-73B07D2FDA4F}"/>
          </ac:grpSpMkLst>
        </pc:grpChg>
        <pc:picChg chg="mod">
          <ac:chgData name="Duyên Lương" userId="3a9e482f-ceb4-484a-8eab-f708ff3e9a36" providerId="ADAL" clId="{B1B6E222-1523-4BA1-BB59-B89C0415138F}" dt="2023-10-28T06:39:44.459" v="293" actId="1076"/>
          <ac:picMkLst>
            <pc:docMk/>
            <pc:sldMk cId="3630348843" sldId="291"/>
            <ac:picMk id="3" creationId="{88973211-62DA-48FD-8249-E266EA9EA8AA}"/>
          </ac:picMkLst>
        </pc:picChg>
      </pc:sldChg>
      <pc:sldChg chg="addSp modSp mod modTransition">
        <pc:chgData name="Duyên Lương" userId="3a9e482f-ceb4-484a-8eab-f708ff3e9a36" providerId="ADAL" clId="{B1B6E222-1523-4BA1-BB59-B89C0415138F}" dt="2023-10-28T08:14:17.234" v="2892"/>
        <pc:sldMkLst>
          <pc:docMk/>
          <pc:sldMk cId="1687817591" sldId="308"/>
        </pc:sldMkLst>
        <pc:spChg chg="add mod">
          <ac:chgData name="Duyên Lương" userId="3a9e482f-ceb4-484a-8eab-f708ff3e9a36" providerId="ADAL" clId="{B1B6E222-1523-4BA1-BB59-B89C0415138F}" dt="2023-10-28T08:05:28.042" v="2794" actId="1076"/>
          <ac:spMkLst>
            <pc:docMk/>
            <pc:sldMk cId="1687817591" sldId="308"/>
            <ac:spMk id="3" creationId="{A41E8B1E-0F56-10EC-0787-C4D7085941FE}"/>
          </ac:spMkLst>
        </pc:spChg>
        <pc:spChg chg="add mod">
          <ac:chgData name="Duyên Lương" userId="3a9e482f-ceb4-484a-8eab-f708ff3e9a36" providerId="ADAL" clId="{B1B6E222-1523-4BA1-BB59-B89C0415138F}" dt="2023-10-28T08:05:29.847" v="2795" actId="1076"/>
          <ac:spMkLst>
            <pc:docMk/>
            <pc:sldMk cId="1687817591" sldId="308"/>
            <ac:spMk id="4" creationId="{38C897D6-9523-857A-EF1D-9AF569C37517}"/>
          </ac:spMkLst>
        </pc:spChg>
        <pc:spChg chg="mod">
          <ac:chgData name="Duyên Lương" userId="3a9e482f-ceb4-484a-8eab-f708ff3e9a36" providerId="ADAL" clId="{B1B6E222-1523-4BA1-BB59-B89C0415138F}" dt="2023-10-28T06:39:27.856" v="292" actId="1076"/>
          <ac:spMkLst>
            <pc:docMk/>
            <pc:sldMk cId="1687817591" sldId="308"/>
            <ac:spMk id="5" creationId="{81ED8677-6700-49FF-B5E2-DF1B40769FC5}"/>
          </ac:spMkLst>
        </pc:spChg>
      </pc:sldChg>
      <pc:sldChg chg="addSp modSp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1848259808" sldId="309"/>
        </pc:sldMkLst>
        <pc:spChg chg="mod">
          <ac:chgData name="Duyên Lương" userId="3a9e482f-ceb4-484a-8eab-f708ff3e9a36" providerId="ADAL" clId="{B1B6E222-1523-4BA1-BB59-B89C0415138F}" dt="2023-10-28T06:45:00.120" v="343" actId="255"/>
          <ac:spMkLst>
            <pc:docMk/>
            <pc:sldMk cId="1848259808" sldId="309"/>
            <ac:spMk id="2" creationId="{6F096378-0A90-4758-9C26-CE443A136176}"/>
          </ac:spMkLst>
        </pc:spChg>
        <pc:spChg chg="mod">
          <ac:chgData name="Duyên Lương" userId="3a9e482f-ceb4-484a-8eab-f708ff3e9a36" providerId="ADAL" clId="{B1B6E222-1523-4BA1-BB59-B89C0415138F}" dt="2023-10-28T06:44:40.723" v="336" actId="2711"/>
          <ac:spMkLst>
            <pc:docMk/>
            <pc:sldMk cId="1848259808" sldId="309"/>
            <ac:spMk id="4" creationId="{A1739B81-2B16-4975-86FF-3503450E0F4C}"/>
          </ac:spMkLst>
        </pc:spChg>
        <pc:spChg chg="add mod">
          <ac:chgData name="Duyên Lương" userId="3a9e482f-ceb4-484a-8eab-f708ff3e9a36" providerId="ADAL" clId="{B1B6E222-1523-4BA1-BB59-B89C0415138F}" dt="2023-10-28T08:13:14.949" v="2865" actId="1076"/>
          <ac:spMkLst>
            <pc:docMk/>
            <pc:sldMk cId="1848259808" sldId="309"/>
            <ac:spMk id="12" creationId="{49EE8158-D4A0-8268-543E-E97FCCBFE752}"/>
          </ac:spMkLst>
        </pc:spChg>
        <pc:spChg chg="add mod">
          <ac:chgData name="Duyên Lương" userId="3a9e482f-ceb4-484a-8eab-f708ff3e9a36" providerId="ADAL" clId="{B1B6E222-1523-4BA1-BB59-B89C0415138F}" dt="2023-10-28T08:13:13.039" v="2864" actId="1076"/>
          <ac:spMkLst>
            <pc:docMk/>
            <pc:sldMk cId="1848259808" sldId="309"/>
            <ac:spMk id="13" creationId="{6EF2B130-7DF3-D98C-01F2-8AF26A97E081}"/>
          </ac:spMkLst>
        </pc:spChg>
        <pc:picChg chg="mod">
          <ac:chgData name="Duyên Lương" userId="3a9e482f-ceb4-484a-8eab-f708ff3e9a36" providerId="ADAL" clId="{B1B6E222-1523-4BA1-BB59-B89C0415138F}" dt="2023-10-28T06:44:44.901" v="337" actId="1076"/>
          <ac:picMkLst>
            <pc:docMk/>
            <pc:sldMk cId="1848259808" sldId="309"/>
            <ac:picMk id="3" creationId="{824F1928-E6E1-414B-BA02-C8DC84D348C8}"/>
          </ac:picMkLst>
        </pc:picChg>
        <pc:cxnChg chg="add mod">
          <ac:chgData name="Duyên Lương" userId="3a9e482f-ceb4-484a-8eab-f708ff3e9a36" providerId="ADAL" clId="{B1B6E222-1523-4BA1-BB59-B89C0415138F}" dt="2023-10-28T06:45:46.528" v="353" actId="1036"/>
          <ac:cxnSpMkLst>
            <pc:docMk/>
            <pc:sldMk cId="1848259808" sldId="309"/>
            <ac:cxnSpMk id="6" creationId="{152C83CD-CB40-6A3F-0816-36B87EE88386}"/>
          </ac:cxnSpMkLst>
        </pc:cxnChg>
        <pc:cxnChg chg="add mod">
          <ac:chgData name="Duyên Lương" userId="3a9e482f-ceb4-484a-8eab-f708ff3e9a36" providerId="ADAL" clId="{B1B6E222-1523-4BA1-BB59-B89C0415138F}" dt="2023-10-28T06:46:04.213" v="359" actId="1076"/>
          <ac:cxnSpMkLst>
            <pc:docMk/>
            <pc:sldMk cId="1848259808" sldId="309"/>
            <ac:cxnSpMk id="7" creationId="{4F975DC7-4725-5262-4454-1FD1C8FE7F8F}"/>
          </ac:cxnSpMkLst>
        </pc:cxnChg>
        <pc:cxnChg chg="add mod">
          <ac:chgData name="Duyên Lương" userId="3a9e482f-ceb4-484a-8eab-f708ff3e9a36" providerId="ADAL" clId="{B1B6E222-1523-4BA1-BB59-B89C0415138F}" dt="2023-10-28T06:46:16.182" v="369" actId="1036"/>
          <ac:cxnSpMkLst>
            <pc:docMk/>
            <pc:sldMk cId="1848259808" sldId="309"/>
            <ac:cxnSpMk id="10" creationId="{43114991-9D81-4DAE-18A2-08E871E0DA66}"/>
          </ac:cxnSpMkLst>
        </pc:cxnChg>
      </pc:sldChg>
      <pc:sldChg chg="addSp delSp modSp mo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4038127710" sldId="310"/>
        </pc:sldMkLst>
        <pc:spChg chg="mod">
          <ac:chgData name="Duyên Lương" userId="3a9e482f-ceb4-484a-8eab-f708ff3e9a36" providerId="ADAL" clId="{B1B6E222-1523-4BA1-BB59-B89C0415138F}" dt="2023-10-28T06:46:43.863" v="404" actId="403"/>
          <ac:spMkLst>
            <pc:docMk/>
            <pc:sldMk cId="4038127710" sldId="310"/>
            <ac:spMk id="2" creationId="{6F096378-0A90-4758-9C26-CE443A136176}"/>
          </ac:spMkLst>
        </pc:spChg>
        <pc:spChg chg="mod">
          <ac:chgData name="Duyên Lương" userId="3a9e482f-ceb4-484a-8eab-f708ff3e9a36" providerId="ADAL" clId="{B1B6E222-1523-4BA1-BB59-B89C0415138F}" dt="2023-10-28T06:47:19.509" v="420" actId="2711"/>
          <ac:spMkLst>
            <pc:docMk/>
            <pc:sldMk cId="4038127710" sldId="310"/>
            <ac:spMk id="4" creationId="{A1739B81-2B16-4975-86FF-3503450E0F4C}"/>
          </ac:spMkLst>
        </pc:spChg>
        <pc:spChg chg="add mod">
          <ac:chgData name="Duyên Lương" userId="3a9e482f-ceb4-484a-8eab-f708ff3e9a36" providerId="ADAL" clId="{B1B6E222-1523-4BA1-BB59-B89C0415138F}" dt="2023-10-28T08:13:06.068" v="2862" actId="1076"/>
          <ac:spMkLst>
            <pc:docMk/>
            <pc:sldMk cId="4038127710" sldId="310"/>
            <ac:spMk id="8" creationId="{E3FDFE4A-802C-9C74-AB66-A8969EBF9602}"/>
          </ac:spMkLst>
        </pc:spChg>
        <pc:spChg chg="add mod">
          <ac:chgData name="Duyên Lương" userId="3a9e482f-ceb4-484a-8eab-f708ff3e9a36" providerId="ADAL" clId="{B1B6E222-1523-4BA1-BB59-B89C0415138F}" dt="2023-10-28T08:13:03.779" v="2861" actId="1076"/>
          <ac:spMkLst>
            <pc:docMk/>
            <pc:sldMk cId="4038127710" sldId="310"/>
            <ac:spMk id="9" creationId="{9FA5EDA6-F004-69A9-7A45-79AC5D67963E}"/>
          </ac:spMkLst>
        </pc:spChg>
        <pc:spChg chg="del">
          <ac:chgData name="Duyên Lương" userId="3a9e482f-ceb4-484a-8eab-f708ff3e9a36" providerId="ADAL" clId="{B1B6E222-1523-4BA1-BB59-B89C0415138F}" dt="2023-10-28T06:46:51.210" v="405" actId="478"/>
          <ac:spMkLst>
            <pc:docMk/>
            <pc:sldMk cId="4038127710" sldId="310"/>
            <ac:spMk id="143" creationId="{12A52902-A274-4078-BE4A-89E671C8DBA3}"/>
          </ac:spMkLst>
        </pc:spChg>
        <pc:spChg chg="del">
          <ac:chgData name="Duyên Lương" userId="3a9e482f-ceb4-484a-8eab-f708ff3e9a36" providerId="ADAL" clId="{B1B6E222-1523-4BA1-BB59-B89C0415138F}" dt="2023-10-28T06:46:56.801" v="408" actId="478"/>
          <ac:spMkLst>
            <pc:docMk/>
            <pc:sldMk cId="4038127710" sldId="310"/>
            <ac:spMk id="144" creationId="{C4836B8C-AF83-4C0B-823D-D32F56E78846}"/>
          </ac:spMkLst>
        </pc:spChg>
        <pc:spChg chg="del">
          <ac:chgData name="Duyên Lương" userId="3a9e482f-ceb4-484a-8eab-f708ff3e9a36" providerId="ADAL" clId="{B1B6E222-1523-4BA1-BB59-B89C0415138F}" dt="2023-10-28T06:46:57.752" v="409" actId="478"/>
          <ac:spMkLst>
            <pc:docMk/>
            <pc:sldMk cId="4038127710" sldId="310"/>
            <ac:spMk id="145" creationId="{8B319FDF-FEEC-4AD6-A2FE-FDF5BF20DFE7}"/>
          </ac:spMkLst>
        </pc:spChg>
        <pc:picChg chg="add del">
          <ac:chgData name="Duyên Lương" userId="3a9e482f-ceb4-484a-8eab-f708ff3e9a36" providerId="ADAL" clId="{B1B6E222-1523-4BA1-BB59-B89C0415138F}" dt="2023-10-28T06:46:54.194" v="407" actId="478"/>
          <ac:picMkLst>
            <pc:docMk/>
            <pc:sldMk cId="4038127710" sldId="310"/>
            <ac:picMk id="3" creationId="{824F1928-E6E1-414B-BA02-C8DC84D348C8}"/>
          </ac:picMkLst>
        </pc:picChg>
        <pc:cxnChg chg="add mod">
          <ac:chgData name="Duyên Lương" userId="3a9e482f-ceb4-484a-8eab-f708ff3e9a36" providerId="ADAL" clId="{B1B6E222-1523-4BA1-BB59-B89C0415138F}" dt="2023-10-28T06:47:10.262" v="418" actId="1037"/>
          <ac:cxnSpMkLst>
            <pc:docMk/>
            <pc:sldMk cId="4038127710" sldId="310"/>
            <ac:cxnSpMk id="5" creationId="{1E6D3797-E009-F727-D2CF-D16C95DD07E3}"/>
          </ac:cxnSpMkLst>
        </pc:cxnChg>
        <pc:cxnChg chg="add mod">
          <ac:chgData name="Duyên Lương" userId="3a9e482f-ceb4-484a-8eab-f708ff3e9a36" providerId="ADAL" clId="{B1B6E222-1523-4BA1-BB59-B89C0415138F}" dt="2023-10-28T06:47:13.020" v="419" actId="1036"/>
          <ac:cxnSpMkLst>
            <pc:docMk/>
            <pc:sldMk cId="4038127710" sldId="310"/>
            <ac:cxnSpMk id="6" creationId="{42E40644-B9B0-BB3B-1FB2-04DD664FFB3C}"/>
          </ac:cxnSpMkLst>
        </pc:cxnChg>
        <pc:cxnChg chg="add mod">
          <ac:chgData name="Duyên Lương" userId="3a9e482f-ceb4-484a-8eab-f708ff3e9a36" providerId="ADAL" clId="{B1B6E222-1523-4BA1-BB59-B89C0415138F}" dt="2023-10-28T06:47:10.262" v="418" actId="1037"/>
          <ac:cxnSpMkLst>
            <pc:docMk/>
            <pc:sldMk cId="4038127710" sldId="310"/>
            <ac:cxnSpMk id="7" creationId="{9994FC58-A867-B916-76C2-9E6974EC414B}"/>
          </ac:cxnSpMkLst>
        </pc:cxnChg>
      </pc:sldChg>
      <pc:sldChg chg="addSp delSp modSp mo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1117307149" sldId="311"/>
        </pc:sldMkLst>
        <pc:spChg chg="del">
          <ac:chgData name="Duyên Lương" userId="3a9e482f-ceb4-484a-8eab-f708ff3e9a36" providerId="ADAL" clId="{B1B6E222-1523-4BA1-BB59-B89C0415138F}" dt="2023-10-28T07:02:10.049" v="1011" actId="478"/>
          <ac:spMkLst>
            <pc:docMk/>
            <pc:sldMk cId="1117307149" sldId="311"/>
            <ac:spMk id="2" creationId="{CAFF1C92-1578-4D2C-9683-E8C38F4F98D1}"/>
          </ac:spMkLst>
        </pc:spChg>
        <pc:spChg chg="del">
          <ac:chgData name="Duyên Lương" userId="3a9e482f-ceb4-484a-8eab-f708ff3e9a36" providerId="ADAL" clId="{B1B6E222-1523-4BA1-BB59-B89C0415138F}" dt="2023-10-28T07:02:13.984" v="1012" actId="478"/>
          <ac:spMkLst>
            <pc:docMk/>
            <pc:sldMk cId="1117307149" sldId="311"/>
            <ac:spMk id="4" creationId="{5A131414-1DE9-475A-B5D9-89B421834B7E}"/>
          </ac:spMkLst>
        </pc:spChg>
        <pc:spChg chg="mod">
          <ac:chgData name="Duyên Lương" userId="3a9e482f-ceb4-484a-8eab-f708ff3e9a36" providerId="ADAL" clId="{B1B6E222-1523-4BA1-BB59-B89C0415138F}" dt="2023-10-28T07:05:26.119" v="1204" actId="207"/>
          <ac:spMkLst>
            <pc:docMk/>
            <pc:sldMk cId="1117307149" sldId="311"/>
            <ac:spMk id="5" creationId="{8A550615-0426-426D-8ABE-FDAC67BF2BF0}"/>
          </ac:spMkLst>
        </pc:spChg>
        <pc:spChg chg="mod">
          <ac:chgData name="Duyên Lương" userId="3a9e482f-ceb4-484a-8eab-f708ff3e9a36" providerId="ADAL" clId="{B1B6E222-1523-4BA1-BB59-B89C0415138F}" dt="2023-10-28T07:05:41.067" v="1208" actId="1076"/>
          <ac:spMkLst>
            <pc:docMk/>
            <pc:sldMk cId="1117307149" sldId="311"/>
            <ac:spMk id="6" creationId="{7BC6F866-943A-4830-BA49-ABEDD4A96316}"/>
          </ac:spMkLst>
        </pc:spChg>
        <pc:spChg chg="mod">
          <ac:chgData name="Duyên Lương" userId="3a9e482f-ceb4-484a-8eab-f708ff3e9a36" providerId="ADAL" clId="{B1B6E222-1523-4BA1-BB59-B89C0415138F}" dt="2023-10-28T07:05:32.152" v="1206" actId="207"/>
          <ac:spMkLst>
            <pc:docMk/>
            <pc:sldMk cId="1117307149" sldId="311"/>
            <ac:spMk id="7" creationId="{871ABFBC-C6A0-4C56-99D4-A84345765EEA}"/>
          </ac:spMkLst>
        </pc:spChg>
        <pc:spChg chg="mod">
          <ac:chgData name="Duyên Lương" userId="3a9e482f-ceb4-484a-8eab-f708ff3e9a36" providerId="ADAL" clId="{B1B6E222-1523-4BA1-BB59-B89C0415138F}" dt="2023-10-28T07:05:34.997" v="1207" actId="207"/>
          <ac:spMkLst>
            <pc:docMk/>
            <pc:sldMk cId="1117307149" sldId="311"/>
            <ac:spMk id="8" creationId="{9F0A64B4-FE13-4CAC-9EDC-58EEDA4B19BE}"/>
          </ac:spMkLst>
        </pc:spChg>
        <pc:spChg chg="add mod">
          <ac:chgData name="Duyên Lương" userId="3a9e482f-ceb4-484a-8eab-f708ff3e9a36" providerId="ADAL" clId="{B1B6E222-1523-4BA1-BB59-B89C0415138F}" dt="2023-10-28T07:03:21.689" v="1127" actId="1076"/>
          <ac:spMkLst>
            <pc:docMk/>
            <pc:sldMk cId="1117307149" sldId="311"/>
            <ac:spMk id="9" creationId="{43C2E215-AC08-3ADE-AFFC-5D0BC512D324}"/>
          </ac:spMkLst>
        </pc:spChg>
        <pc:spChg chg="del">
          <ac:chgData name="Duyên Lương" userId="3a9e482f-ceb4-484a-8eab-f708ff3e9a36" providerId="ADAL" clId="{B1B6E222-1523-4BA1-BB59-B89C0415138F}" dt="2023-10-28T07:02:08.066" v="1008" actId="478"/>
          <ac:spMkLst>
            <pc:docMk/>
            <pc:sldMk cId="1117307149" sldId="311"/>
            <ac:spMk id="21" creationId="{9CB2C198-7CE3-4733-AFB5-7287E27BD34C}"/>
          </ac:spMkLst>
        </pc:spChg>
        <pc:spChg chg="del">
          <ac:chgData name="Duyên Lương" userId="3a9e482f-ceb4-484a-8eab-f708ff3e9a36" providerId="ADAL" clId="{B1B6E222-1523-4BA1-BB59-B89C0415138F}" dt="2023-10-28T07:02:08.551" v="1009" actId="478"/>
          <ac:spMkLst>
            <pc:docMk/>
            <pc:sldMk cId="1117307149" sldId="311"/>
            <ac:spMk id="23" creationId="{D4122BAC-E95F-495E-BEE3-EC7151D3D607}"/>
          </ac:spMkLst>
        </pc:spChg>
        <pc:spChg chg="del">
          <ac:chgData name="Duyên Lương" userId="3a9e482f-ceb4-484a-8eab-f708ff3e9a36" providerId="ADAL" clId="{B1B6E222-1523-4BA1-BB59-B89C0415138F}" dt="2023-10-28T07:02:09.128" v="1010" actId="478"/>
          <ac:spMkLst>
            <pc:docMk/>
            <pc:sldMk cId="1117307149" sldId="311"/>
            <ac:spMk id="25" creationId="{742E16DD-E5B9-4856-AB3F-4962392CA850}"/>
          </ac:spMkLst>
        </pc:spChg>
        <pc:spChg chg="add mod">
          <ac:chgData name="Duyên Lương" userId="3a9e482f-ceb4-484a-8eab-f708ff3e9a36" providerId="ADAL" clId="{B1B6E222-1523-4BA1-BB59-B89C0415138F}" dt="2023-10-28T08:05:45.969" v="2800" actId="1076"/>
          <ac:spMkLst>
            <pc:docMk/>
            <pc:sldMk cId="1117307149" sldId="311"/>
            <ac:spMk id="37" creationId="{3D3D967C-347F-26DE-140C-909483C1129D}"/>
          </ac:spMkLst>
        </pc:spChg>
        <pc:spChg chg="add del mod">
          <ac:chgData name="Duyên Lương" userId="3a9e482f-ceb4-484a-8eab-f708ff3e9a36" providerId="ADAL" clId="{B1B6E222-1523-4BA1-BB59-B89C0415138F}" dt="2023-10-28T08:05:49.086" v="2802" actId="478"/>
          <ac:spMkLst>
            <pc:docMk/>
            <pc:sldMk cId="1117307149" sldId="311"/>
            <ac:spMk id="38" creationId="{7030A260-8A9A-2196-7764-13E8051EC94D}"/>
          </ac:spMkLst>
        </pc:spChg>
        <pc:picChg chg="add mod">
          <ac:chgData name="Duyên Lương" userId="3a9e482f-ceb4-484a-8eab-f708ff3e9a36" providerId="ADAL" clId="{B1B6E222-1523-4BA1-BB59-B89C0415138F}" dt="2023-10-28T07:06:08.504" v="1211" actId="1076"/>
          <ac:picMkLst>
            <pc:docMk/>
            <pc:sldMk cId="1117307149" sldId="311"/>
            <ac:picMk id="36" creationId="{FF242B53-636A-F13E-48E2-C633ED16139F}"/>
          </ac:picMkLst>
        </pc:picChg>
        <pc:cxnChg chg="mod">
          <ac:chgData name="Duyên Lương" userId="3a9e482f-ceb4-484a-8eab-f708ff3e9a36" providerId="ADAL" clId="{B1B6E222-1523-4BA1-BB59-B89C0415138F}" dt="2023-10-28T07:05:08.744" v="1200" actId="1035"/>
          <ac:cxnSpMkLst>
            <pc:docMk/>
            <pc:sldMk cId="1117307149" sldId="311"/>
            <ac:cxnSpMk id="11" creationId="{640E533B-A7E1-4A63-9C71-65CADC8AC21C}"/>
          </ac:cxnSpMkLst>
        </pc:cxnChg>
        <pc:cxnChg chg="mod">
          <ac:chgData name="Duyên Lương" userId="3a9e482f-ceb4-484a-8eab-f708ff3e9a36" providerId="ADAL" clId="{B1B6E222-1523-4BA1-BB59-B89C0415138F}" dt="2023-10-28T07:05:13.175" v="1202" actId="14100"/>
          <ac:cxnSpMkLst>
            <pc:docMk/>
            <pc:sldMk cId="1117307149" sldId="311"/>
            <ac:cxnSpMk id="15" creationId="{AF7292AF-4530-456E-B7B4-73A1DAE60CBA}"/>
          </ac:cxnSpMkLst>
        </pc:cxnChg>
        <pc:cxnChg chg="mod">
          <ac:chgData name="Duyên Lương" userId="3a9e482f-ceb4-484a-8eab-f708ff3e9a36" providerId="ADAL" clId="{B1B6E222-1523-4BA1-BB59-B89C0415138F}" dt="2023-10-28T07:04:23.223" v="1168" actId="14100"/>
          <ac:cxnSpMkLst>
            <pc:docMk/>
            <pc:sldMk cId="1117307149" sldId="311"/>
            <ac:cxnSpMk id="17" creationId="{8695F86C-1C04-4510-BE61-2A72A6A0C196}"/>
          </ac:cxnSpMkLst>
        </pc:cxnChg>
        <pc:cxnChg chg="mod">
          <ac:chgData name="Duyên Lương" userId="3a9e482f-ceb4-484a-8eab-f708ff3e9a36" providerId="ADAL" clId="{B1B6E222-1523-4BA1-BB59-B89C0415138F}" dt="2023-10-28T07:04:46.834" v="1182" actId="1035"/>
          <ac:cxnSpMkLst>
            <pc:docMk/>
            <pc:sldMk cId="1117307149" sldId="311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04:54.910" v="1184" actId="478"/>
          <ac:cxnSpMkLst>
            <pc:docMk/>
            <pc:sldMk cId="1117307149" sldId="311"/>
            <ac:cxnSpMk id="22" creationId="{EC2CE9EA-562B-4C6C-9CB9-02E4EBF58EED}"/>
          </ac:cxnSpMkLst>
        </pc:cxnChg>
        <pc:cxnChg chg="mod">
          <ac:chgData name="Duyên Lương" userId="3a9e482f-ceb4-484a-8eab-f708ff3e9a36" providerId="ADAL" clId="{B1B6E222-1523-4BA1-BB59-B89C0415138F}" dt="2023-10-28T07:04:51.492" v="1183" actId="14100"/>
          <ac:cxnSpMkLst>
            <pc:docMk/>
            <pc:sldMk cId="1117307149" sldId="311"/>
            <ac:cxnSpMk id="24" creationId="{0EA3E230-3DBE-4216-A8BC-56C8E1B68B5E}"/>
          </ac:cxnSpMkLst>
        </pc:cxnChg>
        <pc:cxnChg chg="mod">
          <ac:chgData name="Duyên Lương" userId="3a9e482f-ceb4-484a-8eab-f708ff3e9a36" providerId="ADAL" clId="{B1B6E222-1523-4BA1-BB59-B89C0415138F}" dt="2023-10-28T07:03:56.503" v="1155" actId="14100"/>
          <ac:cxnSpMkLst>
            <pc:docMk/>
            <pc:sldMk cId="1117307149" sldId="311"/>
            <ac:cxnSpMk id="26" creationId="{ACB7EF03-8F1A-4661-8E40-9CF8FF82F96E}"/>
          </ac:cxnSpMkLst>
        </pc:cxnChg>
        <pc:cxnChg chg="mod">
          <ac:chgData name="Duyên Lương" userId="3a9e482f-ceb4-484a-8eab-f708ff3e9a36" providerId="ADAL" clId="{B1B6E222-1523-4BA1-BB59-B89C0415138F}" dt="2023-10-28T07:04:06.304" v="1161" actId="14100"/>
          <ac:cxnSpMkLst>
            <pc:docMk/>
            <pc:sldMk cId="1117307149" sldId="311"/>
            <ac:cxnSpMk id="28" creationId="{421ED974-9E91-4275-BDA1-501B82CBE80E}"/>
          </ac:cxnSpMkLst>
        </pc:cxnChg>
        <pc:cxnChg chg="mod">
          <ac:chgData name="Duyên Lương" userId="3a9e482f-ceb4-484a-8eab-f708ff3e9a36" providerId="ADAL" clId="{B1B6E222-1523-4BA1-BB59-B89C0415138F}" dt="2023-10-28T07:04:10.493" v="1164" actId="1035"/>
          <ac:cxnSpMkLst>
            <pc:docMk/>
            <pc:sldMk cId="1117307149" sldId="311"/>
            <ac:cxnSpMk id="30" creationId="{3FD726B5-15AB-4488-91E1-682F3D9D2CBE}"/>
          </ac:cxnSpMkLst>
        </pc:cxnChg>
        <pc:cxnChg chg="mod">
          <ac:chgData name="Duyên Lương" userId="3a9e482f-ceb4-484a-8eab-f708ff3e9a36" providerId="ADAL" clId="{B1B6E222-1523-4BA1-BB59-B89C0415138F}" dt="2023-10-28T07:03:42.608" v="1142" actId="1035"/>
          <ac:cxnSpMkLst>
            <pc:docMk/>
            <pc:sldMk cId="1117307149" sldId="311"/>
            <ac:cxnSpMk id="32" creationId="{FE183A38-21F9-466C-B2E6-56C065578E45}"/>
          </ac:cxnSpMkLst>
        </pc:cxnChg>
        <pc:cxnChg chg="mod">
          <ac:chgData name="Duyên Lương" userId="3a9e482f-ceb4-484a-8eab-f708ff3e9a36" providerId="ADAL" clId="{B1B6E222-1523-4BA1-BB59-B89C0415138F}" dt="2023-10-28T07:03:47.845" v="1151" actId="1035"/>
          <ac:cxnSpMkLst>
            <pc:docMk/>
            <pc:sldMk cId="1117307149" sldId="311"/>
            <ac:cxnSpMk id="34" creationId="{F20CBA01-4AEF-4F10-B1B5-807F37F3466A}"/>
          </ac:cxnSpMkLst>
        </pc:cxnChg>
      </pc:sldChg>
      <pc:sldChg chg="addSp delSp modSp mo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3419897920" sldId="313"/>
        </pc:sldMkLst>
        <pc:spChg chg="add mod">
          <ac:chgData name="Duyên Lương" userId="3a9e482f-ceb4-484a-8eab-f708ff3e9a36" providerId="ADAL" clId="{B1B6E222-1523-4BA1-BB59-B89C0415138F}" dt="2023-10-28T07:33:07.672" v="1685" actId="404"/>
          <ac:spMkLst>
            <pc:docMk/>
            <pc:sldMk cId="3419897920" sldId="313"/>
            <ac:spMk id="2" creationId="{1BD7263F-409B-CB0A-FCAF-8D36B6A680CA}"/>
          </ac:spMkLst>
        </pc:spChg>
        <pc:spChg chg="del">
          <ac:chgData name="Duyên Lương" userId="3a9e482f-ceb4-484a-8eab-f708ff3e9a36" providerId="ADAL" clId="{B1B6E222-1523-4BA1-BB59-B89C0415138F}" dt="2023-10-28T07:27:45.532" v="1580" actId="478"/>
          <ac:spMkLst>
            <pc:docMk/>
            <pc:sldMk cId="3419897920" sldId="313"/>
            <ac:spMk id="4" creationId="{5A131414-1DE9-475A-B5D9-89B421834B7E}"/>
          </ac:spMkLst>
        </pc:spChg>
        <pc:spChg chg="mod">
          <ac:chgData name="Duyên Lương" userId="3a9e482f-ceb4-484a-8eab-f708ff3e9a36" providerId="ADAL" clId="{B1B6E222-1523-4BA1-BB59-B89C0415138F}" dt="2023-10-28T07:32:36.331" v="1683" actId="1076"/>
          <ac:spMkLst>
            <pc:docMk/>
            <pc:sldMk cId="3419897920" sldId="313"/>
            <ac:spMk id="5" creationId="{8A550615-0426-426D-8ABE-FDAC67BF2BF0}"/>
          </ac:spMkLst>
        </pc:spChg>
        <pc:spChg chg="mod">
          <ac:chgData name="Duyên Lương" userId="3a9e482f-ceb4-484a-8eab-f708ff3e9a36" providerId="ADAL" clId="{B1B6E222-1523-4BA1-BB59-B89C0415138F}" dt="2023-10-28T07:32:24.872" v="1672" actId="1076"/>
          <ac:spMkLst>
            <pc:docMk/>
            <pc:sldMk cId="3419897920" sldId="313"/>
            <ac:spMk id="6" creationId="{7BC6F866-943A-4830-BA49-ABEDD4A96316}"/>
          </ac:spMkLst>
        </pc:spChg>
        <pc:spChg chg="mod">
          <ac:chgData name="Duyên Lương" userId="3a9e482f-ceb4-484a-8eab-f708ff3e9a36" providerId="ADAL" clId="{B1B6E222-1523-4BA1-BB59-B89C0415138F}" dt="2023-10-28T07:32:16.855" v="1670" actId="1076"/>
          <ac:spMkLst>
            <pc:docMk/>
            <pc:sldMk cId="3419897920" sldId="313"/>
            <ac:spMk id="7" creationId="{871ABFBC-C6A0-4C56-99D4-A84345765EEA}"/>
          </ac:spMkLst>
        </pc:spChg>
        <pc:spChg chg="mod">
          <ac:chgData name="Duyên Lương" userId="3a9e482f-ceb4-484a-8eab-f708ff3e9a36" providerId="ADAL" clId="{B1B6E222-1523-4BA1-BB59-B89C0415138F}" dt="2023-10-28T07:32:04.479" v="1659" actId="1076"/>
          <ac:spMkLst>
            <pc:docMk/>
            <pc:sldMk cId="3419897920" sldId="313"/>
            <ac:spMk id="8" creationId="{9F0A64B4-FE13-4CAC-9EDC-58EEDA4B19BE}"/>
          </ac:spMkLst>
        </pc:spChg>
        <pc:spChg chg="add mod">
          <ac:chgData name="Duyên Lương" userId="3a9e482f-ceb4-484a-8eab-f708ff3e9a36" providerId="ADAL" clId="{B1B6E222-1523-4BA1-BB59-B89C0415138F}" dt="2023-10-28T07:30:37.653" v="1617" actId="571"/>
          <ac:spMkLst>
            <pc:docMk/>
            <pc:sldMk cId="3419897920" sldId="313"/>
            <ac:spMk id="9" creationId="{D30C74BD-245E-4EF1-CE00-D4A4C62602D5}"/>
          </ac:spMkLst>
        </pc:spChg>
        <pc:spChg chg="add mod">
          <ac:chgData name="Duyên Lương" userId="3a9e482f-ceb4-484a-8eab-f708ff3e9a36" providerId="ADAL" clId="{B1B6E222-1523-4BA1-BB59-B89C0415138F}" dt="2023-10-28T07:30:37.653" v="1617" actId="571"/>
          <ac:spMkLst>
            <pc:docMk/>
            <pc:sldMk cId="3419897920" sldId="313"/>
            <ac:spMk id="10" creationId="{C34A3497-A96E-104C-5785-27F9CBB001E5}"/>
          </ac:spMkLst>
        </pc:spChg>
        <pc:spChg chg="add mod">
          <ac:chgData name="Duyên Lương" userId="3a9e482f-ceb4-484a-8eab-f708ff3e9a36" providerId="ADAL" clId="{B1B6E222-1523-4BA1-BB59-B89C0415138F}" dt="2023-10-28T07:30:37.653" v="1617" actId="571"/>
          <ac:spMkLst>
            <pc:docMk/>
            <pc:sldMk cId="3419897920" sldId="313"/>
            <ac:spMk id="13" creationId="{0C417EB0-71C2-E8E2-18F7-DC13F96F380F}"/>
          </ac:spMkLst>
        </pc:spChg>
        <pc:spChg chg="add mod">
          <ac:chgData name="Duyên Lương" userId="3a9e482f-ceb4-484a-8eab-f708ff3e9a36" providerId="ADAL" clId="{B1B6E222-1523-4BA1-BB59-B89C0415138F}" dt="2023-10-28T07:30:37.653" v="1617" actId="571"/>
          <ac:spMkLst>
            <pc:docMk/>
            <pc:sldMk cId="3419897920" sldId="313"/>
            <ac:spMk id="14" creationId="{DDC1E43E-C281-77D1-9D8B-D3CDBDB30815}"/>
          </ac:spMkLst>
        </pc:spChg>
        <pc:spChg chg="add mod">
          <ac:chgData name="Duyên Lương" userId="3a9e482f-ceb4-484a-8eab-f708ff3e9a36" providerId="ADAL" clId="{B1B6E222-1523-4BA1-BB59-B89C0415138F}" dt="2023-10-28T07:30:37.653" v="1617" actId="571"/>
          <ac:spMkLst>
            <pc:docMk/>
            <pc:sldMk cId="3419897920" sldId="313"/>
            <ac:spMk id="16" creationId="{C72E70B0-F234-BF6E-C97D-296CB5046281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18" creationId="{9D7B95E0-EB17-F67A-064D-9559EF896309}"/>
          </ac:spMkLst>
        </pc:spChg>
        <pc:spChg chg="mod">
          <ac:chgData name="Duyên Lương" userId="3a9e482f-ceb4-484a-8eab-f708ff3e9a36" providerId="ADAL" clId="{B1B6E222-1523-4BA1-BB59-B89C0415138F}" dt="2023-10-28T07:32:32.776" v="1682" actId="20577"/>
          <ac:spMkLst>
            <pc:docMk/>
            <pc:sldMk cId="3419897920" sldId="313"/>
            <ac:spMk id="19" creationId="{D84A7A53-BEAF-46CE-B5D6-7A9202E9DC9C}"/>
          </ac:spMkLst>
        </pc:spChg>
        <pc:spChg chg="del">
          <ac:chgData name="Duyên Lương" userId="3a9e482f-ceb4-484a-8eab-f708ff3e9a36" providerId="ADAL" clId="{B1B6E222-1523-4BA1-BB59-B89C0415138F}" dt="2023-10-28T07:27:49.379" v="1585" actId="478"/>
          <ac:spMkLst>
            <pc:docMk/>
            <pc:sldMk cId="3419897920" sldId="313"/>
            <ac:spMk id="23" creationId="{DAEAD3C1-80DA-4364-A2C1-EBF70209213D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29" creationId="{0B1769D3-525D-B6F6-94BF-60A7E9887424}"/>
          </ac:spMkLst>
        </pc:spChg>
        <pc:spChg chg="del">
          <ac:chgData name="Duyên Lương" userId="3a9e482f-ceb4-484a-8eab-f708ff3e9a36" providerId="ADAL" clId="{B1B6E222-1523-4BA1-BB59-B89C0415138F}" dt="2023-10-28T07:27:48.258" v="1583" actId="478"/>
          <ac:spMkLst>
            <pc:docMk/>
            <pc:sldMk cId="3419897920" sldId="313"/>
            <ac:spMk id="31" creationId="{855DB704-298A-4BAA-8B5C-39EFA5835786}"/>
          </ac:spMkLst>
        </pc:spChg>
        <pc:spChg chg="del">
          <ac:chgData name="Duyên Lương" userId="3a9e482f-ceb4-484a-8eab-f708ff3e9a36" providerId="ADAL" clId="{B1B6E222-1523-4BA1-BB59-B89C0415138F}" dt="2023-10-28T07:27:53.990" v="1591" actId="478"/>
          <ac:spMkLst>
            <pc:docMk/>
            <pc:sldMk cId="3419897920" sldId="313"/>
            <ac:spMk id="33" creationId="{2586A8EB-F894-4DE1-9589-FE4AFED3FFC0}"/>
          </ac:spMkLst>
        </pc:spChg>
        <pc:spChg chg="del">
          <ac:chgData name="Duyên Lương" userId="3a9e482f-ceb4-484a-8eab-f708ff3e9a36" providerId="ADAL" clId="{B1B6E222-1523-4BA1-BB59-B89C0415138F}" dt="2023-10-28T07:27:50.815" v="1587" actId="478"/>
          <ac:spMkLst>
            <pc:docMk/>
            <pc:sldMk cId="3419897920" sldId="313"/>
            <ac:spMk id="35" creationId="{7985DCB2-323B-471A-8045-4106E25A34F8}"/>
          </ac:spMkLst>
        </pc:spChg>
        <pc:spChg chg="del mod">
          <ac:chgData name="Duyên Lương" userId="3a9e482f-ceb4-484a-8eab-f708ff3e9a36" providerId="ADAL" clId="{B1B6E222-1523-4BA1-BB59-B89C0415138F}" dt="2023-10-28T07:28:01.009" v="1599" actId="478"/>
          <ac:spMkLst>
            <pc:docMk/>
            <pc:sldMk cId="3419897920" sldId="313"/>
            <ac:spMk id="36" creationId="{89B4FB9D-3400-45B1-AB6E-4854739EFE85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38" creationId="{602D0F07-382A-0E26-8083-18FB9BAB935E}"/>
          </ac:spMkLst>
        </pc:spChg>
        <pc:spChg chg="del">
          <ac:chgData name="Duyên Lương" userId="3a9e482f-ceb4-484a-8eab-f708ff3e9a36" providerId="ADAL" clId="{B1B6E222-1523-4BA1-BB59-B89C0415138F}" dt="2023-10-28T07:27:52.982" v="1590" actId="478"/>
          <ac:spMkLst>
            <pc:docMk/>
            <pc:sldMk cId="3419897920" sldId="313"/>
            <ac:spMk id="39" creationId="{679B458B-B0EA-4F2C-B1B8-9F2F57787D00}"/>
          </ac:spMkLst>
        </pc:spChg>
        <pc:spChg chg="del">
          <ac:chgData name="Duyên Lương" userId="3a9e482f-ceb4-484a-8eab-f708ff3e9a36" providerId="ADAL" clId="{B1B6E222-1523-4BA1-BB59-B89C0415138F}" dt="2023-10-28T07:27:58.131" v="1597" actId="478"/>
          <ac:spMkLst>
            <pc:docMk/>
            <pc:sldMk cId="3419897920" sldId="313"/>
            <ac:spMk id="40" creationId="{3D0A3BD8-A5FF-4B00-ADF2-3616B3F11872}"/>
          </ac:spMkLst>
        </pc:spChg>
        <pc:spChg chg="del">
          <ac:chgData name="Duyên Lương" userId="3a9e482f-ceb4-484a-8eab-f708ff3e9a36" providerId="ADAL" clId="{B1B6E222-1523-4BA1-BB59-B89C0415138F}" dt="2023-10-28T07:27:56.082" v="1594" actId="478"/>
          <ac:spMkLst>
            <pc:docMk/>
            <pc:sldMk cId="3419897920" sldId="313"/>
            <ac:spMk id="42" creationId="{B45FEB91-CB4A-4DC7-A28D-49337AF780D1}"/>
          </ac:spMkLst>
        </pc:spChg>
        <pc:spChg chg="del">
          <ac:chgData name="Duyên Lương" userId="3a9e482f-ceb4-484a-8eab-f708ff3e9a36" providerId="ADAL" clId="{B1B6E222-1523-4BA1-BB59-B89C0415138F}" dt="2023-10-28T07:27:57.310" v="1595" actId="478"/>
          <ac:spMkLst>
            <pc:docMk/>
            <pc:sldMk cId="3419897920" sldId="313"/>
            <ac:spMk id="44" creationId="{C3A9680D-96E1-44E2-819C-9326BB86D673}"/>
          </ac:spMkLst>
        </pc:spChg>
        <pc:spChg chg="del">
          <ac:chgData name="Duyên Lương" userId="3a9e482f-ceb4-484a-8eab-f708ff3e9a36" providerId="ADAL" clId="{B1B6E222-1523-4BA1-BB59-B89C0415138F}" dt="2023-10-28T07:27:57.732" v="1596" actId="478"/>
          <ac:spMkLst>
            <pc:docMk/>
            <pc:sldMk cId="3419897920" sldId="313"/>
            <ac:spMk id="45" creationId="{D2182464-A6B0-4AFA-8FF9-18D47C44BAAE}"/>
          </ac:spMkLst>
        </pc:spChg>
        <pc:spChg chg="mod">
          <ac:chgData name="Duyên Lương" userId="3a9e482f-ceb4-484a-8eab-f708ff3e9a36" providerId="ADAL" clId="{B1B6E222-1523-4BA1-BB59-B89C0415138F}" dt="2023-10-28T07:32:21.095" v="1671" actId="1076"/>
          <ac:spMkLst>
            <pc:docMk/>
            <pc:sldMk cId="3419897920" sldId="313"/>
            <ac:spMk id="46" creationId="{F822C042-A039-4164-B2F5-EAB8BBD89E92}"/>
          </ac:spMkLst>
        </pc:spChg>
        <pc:spChg chg="mod">
          <ac:chgData name="Duyên Lương" userId="3a9e482f-ceb4-484a-8eab-f708ff3e9a36" providerId="ADAL" clId="{B1B6E222-1523-4BA1-BB59-B89C0415138F}" dt="2023-10-28T07:33:17.368" v="1686" actId="1076"/>
          <ac:spMkLst>
            <pc:docMk/>
            <pc:sldMk cId="3419897920" sldId="313"/>
            <ac:spMk id="47" creationId="{4120C872-57A4-435E-BB17-B701DC2FF353}"/>
          </ac:spMkLst>
        </pc:spChg>
        <pc:spChg chg="mod">
          <ac:chgData name="Duyên Lương" userId="3a9e482f-ceb4-484a-8eab-f708ff3e9a36" providerId="ADAL" clId="{B1B6E222-1523-4BA1-BB59-B89C0415138F}" dt="2023-10-28T07:33:19.748" v="1687" actId="1076"/>
          <ac:spMkLst>
            <pc:docMk/>
            <pc:sldMk cId="3419897920" sldId="313"/>
            <ac:spMk id="48" creationId="{2E2C2FC7-4ACD-4F40-B9C2-ECC22EFD312D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49" creationId="{3E1AE526-C8B9-BDD9-5EFE-B2736A36EB81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50" creationId="{5867292A-0951-9916-18DA-B11B1ACEDB13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51" creationId="{4E7D110F-08FE-9B52-5D6B-CA633529032D}"/>
          </ac:spMkLst>
        </pc:spChg>
        <pc:spChg chg="add mod">
          <ac:chgData name="Duyên Lương" userId="3a9e482f-ceb4-484a-8eab-f708ff3e9a36" providerId="ADAL" clId="{B1B6E222-1523-4BA1-BB59-B89C0415138F}" dt="2023-10-28T07:30:39.879" v="1619" actId="571"/>
          <ac:spMkLst>
            <pc:docMk/>
            <pc:sldMk cId="3419897920" sldId="313"/>
            <ac:spMk id="52" creationId="{558BCC26-0E99-8015-0B8C-D7EF0A3FEE5F}"/>
          </ac:spMkLst>
        </pc:spChg>
        <pc:spChg chg="add mod">
          <ac:chgData name="Duyên Lương" userId="3a9e482f-ceb4-484a-8eab-f708ff3e9a36" providerId="ADAL" clId="{B1B6E222-1523-4BA1-BB59-B89C0415138F}" dt="2023-10-28T08:05:36.305" v="2798" actId="1076"/>
          <ac:spMkLst>
            <pc:docMk/>
            <pc:sldMk cId="3419897920" sldId="313"/>
            <ac:spMk id="53" creationId="{32CD928D-AFF4-DBD2-FFBE-54DE07F57639}"/>
          </ac:spMkLst>
        </pc:spChg>
        <pc:spChg chg="add mod">
          <ac:chgData name="Duyên Lương" userId="3a9e482f-ceb4-484a-8eab-f708ff3e9a36" providerId="ADAL" clId="{B1B6E222-1523-4BA1-BB59-B89C0415138F}" dt="2023-10-28T08:05:35.271" v="2797" actId="1076"/>
          <ac:spMkLst>
            <pc:docMk/>
            <pc:sldMk cId="3419897920" sldId="313"/>
            <ac:spMk id="54" creationId="{504AAF10-729F-03FE-F9D6-EF5673BD9ADD}"/>
          </ac:spMkLst>
        </pc:spChg>
        <pc:picChg chg="del">
          <ac:chgData name="Duyên Lương" userId="3a9e482f-ceb4-484a-8eab-f708ff3e9a36" providerId="ADAL" clId="{B1B6E222-1523-4BA1-BB59-B89C0415138F}" dt="2023-10-28T07:27:47.042" v="1582" actId="478"/>
          <ac:picMkLst>
            <pc:docMk/>
            <pc:sldMk cId="3419897920" sldId="313"/>
            <ac:picMk id="3" creationId="{E2C2E3CC-7377-4E4F-846C-39FD0A467BD4}"/>
          </ac:picMkLst>
        </pc:picChg>
        <pc:picChg chg="del">
          <ac:chgData name="Duyên Lương" userId="3a9e482f-ceb4-484a-8eab-f708ff3e9a36" providerId="ADAL" clId="{B1B6E222-1523-4BA1-BB59-B89C0415138F}" dt="2023-10-28T07:27:46.258" v="1581" actId="478"/>
          <ac:picMkLst>
            <pc:docMk/>
            <pc:sldMk cId="3419897920" sldId="313"/>
            <ac:picMk id="12" creationId="{7D0342D7-383B-47B6-8265-20CC3E0EEEDD}"/>
          </ac:picMkLst>
        </pc:picChg>
        <pc:cxnChg chg="del">
          <ac:chgData name="Duyên Lương" userId="3a9e482f-ceb4-484a-8eab-f708ff3e9a36" providerId="ADAL" clId="{B1B6E222-1523-4BA1-BB59-B89C0415138F}" dt="2023-10-28T07:30:15.922" v="1602" actId="478"/>
          <ac:cxnSpMkLst>
            <pc:docMk/>
            <pc:sldMk cId="3419897920" sldId="313"/>
            <ac:cxnSpMk id="11" creationId="{640E533B-A7E1-4A63-9C71-65CADC8AC21C}"/>
          </ac:cxnSpMkLst>
        </pc:cxnChg>
        <pc:cxnChg chg="del">
          <ac:chgData name="Duyên Lương" userId="3a9e482f-ceb4-484a-8eab-f708ff3e9a36" providerId="ADAL" clId="{B1B6E222-1523-4BA1-BB59-B89C0415138F}" dt="2023-10-28T07:30:14.627" v="1601" actId="478"/>
          <ac:cxnSpMkLst>
            <pc:docMk/>
            <pc:sldMk cId="3419897920" sldId="313"/>
            <ac:cxnSpMk id="15" creationId="{AF7292AF-4530-456E-B7B4-73A1DAE60CBA}"/>
          </ac:cxnSpMkLst>
        </pc:cxnChg>
        <pc:cxnChg chg="del">
          <ac:chgData name="Duyên Lương" userId="3a9e482f-ceb4-484a-8eab-f708ff3e9a36" providerId="ADAL" clId="{B1B6E222-1523-4BA1-BB59-B89C0415138F}" dt="2023-10-28T07:30:17.542" v="1603" actId="478"/>
          <ac:cxnSpMkLst>
            <pc:docMk/>
            <pc:sldMk cId="3419897920" sldId="313"/>
            <ac:cxnSpMk id="17" creationId="{8695F86C-1C04-4510-BE61-2A72A6A0C196}"/>
          </ac:cxnSpMkLst>
        </pc:cxnChg>
        <pc:cxnChg chg="del">
          <ac:chgData name="Duyên Lương" userId="3a9e482f-ceb4-484a-8eab-f708ff3e9a36" providerId="ADAL" clId="{B1B6E222-1523-4BA1-BB59-B89C0415138F}" dt="2023-10-28T07:30:18.741" v="1605" actId="478"/>
          <ac:cxnSpMkLst>
            <pc:docMk/>
            <pc:sldMk cId="3419897920" sldId="313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27:48.910" v="1584" actId="478"/>
          <ac:cxnSpMkLst>
            <pc:docMk/>
            <pc:sldMk cId="3419897920" sldId="313"/>
            <ac:cxnSpMk id="21" creationId="{8E0B94AC-902B-40B5-81EC-971853BA9D0A}"/>
          </ac:cxnSpMkLst>
        </pc:cxnChg>
        <pc:cxnChg chg="del">
          <ac:chgData name="Duyên Lương" userId="3a9e482f-ceb4-484a-8eab-f708ff3e9a36" providerId="ADAL" clId="{B1B6E222-1523-4BA1-BB59-B89C0415138F}" dt="2023-10-28T07:30:19.609" v="1606" actId="478"/>
          <ac:cxnSpMkLst>
            <pc:docMk/>
            <pc:sldMk cId="3419897920" sldId="313"/>
            <ac:cxnSpMk id="22" creationId="{EC2CE9EA-562B-4C6C-9CB9-02E4EBF58EED}"/>
          </ac:cxnSpMkLst>
        </pc:cxnChg>
        <pc:cxnChg chg="del">
          <ac:chgData name="Duyên Lương" userId="3a9e482f-ceb4-484a-8eab-f708ff3e9a36" providerId="ADAL" clId="{B1B6E222-1523-4BA1-BB59-B89C0415138F}" dt="2023-10-28T07:30:18.103" v="1604" actId="478"/>
          <ac:cxnSpMkLst>
            <pc:docMk/>
            <pc:sldMk cId="3419897920" sldId="313"/>
            <ac:cxnSpMk id="24" creationId="{0EA3E230-3DBE-4216-A8BC-56C8E1B68B5E}"/>
          </ac:cxnSpMkLst>
        </pc:cxnChg>
        <pc:cxnChg chg="del">
          <ac:chgData name="Duyên Lương" userId="3a9e482f-ceb4-484a-8eab-f708ff3e9a36" providerId="ADAL" clId="{B1B6E222-1523-4BA1-BB59-B89C0415138F}" dt="2023-10-28T07:27:52.288" v="1589" actId="478"/>
          <ac:cxnSpMkLst>
            <pc:docMk/>
            <pc:sldMk cId="3419897920" sldId="313"/>
            <ac:cxnSpMk id="25" creationId="{C82C8B6C-55D7-49C2-B33A-F7120D67F65F}"/>
          </ac:cxnSpMkLst>
        </pc:cxnChg>
        <pc:cxnChg chg="del">
          <ac:chgData name="Duyên Lương" userId="3a9e482f-ceb4-484a-8eab-f708ff3e9a36" providerId="ADAL" clId="{B1B6E222-1523-4BA1-BB59-B89C0415138F}" dt="2023-10-28T07:30:20.915" v="1607" actId="478"/>
          <ac:cxnSpMkLst>
            <pc:docMk/>
            <pc:sldMk cId="3419897920" sldId="313"/>
            <ac:cxnSpMk id="26" creationId="{ACB7EF03-8F1A-4661-8E40-9CF8FF82F96E}"/>
          </ac:cxnSpMkLst>
        </pc:cxnChg>
        <pc:cxnChg chg="del">
          <ac:chgData name="Duyên Lương" userId="3a9e482f-ceb4-484a-8eab-f708ff3e9a36" providerId="ADAL" clId="{B1B6E222-1523-4BA1-BB59-B89C0415138F}" dt="2023-10-28T07:27:51.544" v="1588" actId="478"/>
          <ac:cxnSpMkLst>
            <pc:docMk/>
            <pc:sldMk cId="3419897920" sldId="313"/>
            <ac:cxnSpMk id="27" creationId="{6672358D-B0A9-483E-9923-0EFE4D432EB7}"/>
          </ac:cxnSpMkLst>
        </pc:cxnChg>
        <pc:cxnChg chg="del">
          <ac:chgData name="Duyên Lương" userId="3a9e482f-ceb4-484a-8eab-f708ff3e9a36" providerId="ADAL" clId="{B1B6E222-1523-4BA1-BB59-B89C0415138F}" dt="2023-10-28T07:30:21.412" v="1608" actId="478"/>
          <ac:cxnSpMkLst>
            <pc:docMk/>
            <pc:sldMk cId="3419897920" sldId="313"/>
            <ac:cxnSpMk id="28" creationId="{421ED974-9E91-4275-BDA1-501B82CBE80E}"/>
          </ac:cxnSpMkLst>
        </pc:cxnChg>
        <pc:cxnChg chg="del">
          <ac:chgData name="Duyên Lương" userId="3a9e482f-ceb4-484a-8eab-f708ff3e9a36" providerId="ADAL" clId="{B1B6E222-1523-4BA1-BB59-B89C0415138F}" dt="2023-10-28T07:30:21.954" v="1609" actId="478"/>
          <ac:cxnSpMkLst>
            <pc:docMk/>
            <pc:sldMk cId="3419897920" sldId="313"/>
            <ac:cxnSpMk id="30" creationId="{3FD726B5-15AB-4488-91E1-682F3D9D2CBE}"/>
          </ac:cxnSpMkLst>
        </pc:cxnChg>
        <pc:cxnChg chg="del mod">
          <ac:chgData name="Duyên Lương" userId="3a9e482f-ceb4-484a-8eab-f708ff3e9a36" providerId="ADAL" clId="{B1B6E222-1523-4BA1-BB59-B89C0415138F}" dt="2023-10-28T07:30:22.999" v="1611" actId="478"/>
          <ac:cxnSpMkLst>
            <pc:docMk/>
            <pc:sldMk cId="3419897920" sldId="313"/>
            <ac:cxnSpMk id="32" creationId="{FE183A38-21F9-466C-B2E6-56C065578E45}"/>
          </ac:cxnSpMkLst>
        </pc:cxnChg>
        <pc:cxnChg chg="del">
          <ac:chgData name="Duyên Lương" userId="3a9e482f-ceb4-484a-8eab-f708ff3e9a36" providerId="ADAL" clId="{B1B6E222-1523-4BA1-BB59-B89C0415138F}" dt="2023-10-28T07:30:23.536" v="1612" actId="478"/>
          <ac:cxnSpMkLst>
            <pc:docMk/>
            <pc:sldMk cId="3419897920" sldId="313"/>
            <ac:cxnSpMk id="34" creationId="{F20CBA01-4AEF-4F10-B1B5-807F37F3466A}"/>
          </ac:cxnSpMkLst>
        </pc:cxnChg>
        <pc:cxnChg chg="del">
          <ac:chgData name="Duyên Lương" userId="3a9e482f-ceb4-484a-8eab-f708ff3e9a36" providerId="ADAL" clId="{B1B6E222-1523-4BA1-BB59-B89C0415138F}" dt="2023-10-28T07:27:54.596" v="1592" actId="478"/>
          <ac:cxnSpMkLst>
            <pc:docMk/>
            <pc:sldMk cId="3419897920" sldId="313"/>
            <ac:cxnSpMk id="37" creationId="{8D7061B8-EFD4-49A8-B3FA-940AC298F673}"/>
          </ac:cxnSpMkLst>
        </pc:cxnChg>
        <pc:cxnChg chg="del">
          <ac:chgData name="Duyên Lương" userId="3a9e482f-ceb4-484a-8eab-f708ff3e9a36" providerId="ADAL" clId="{B1B6E222-1523-4BA1-BB59-B89C0415138F}" dt="2023-10-28T07:27:55.414" v="1593" actId="478"/>
          <ac:cxnSpMkLst>
            <pc:docMk/>
            <pc:sldMk cId="3419897920" sldId="313"/>
            <ac:cxnSpMk id="41" creationId="{FC1CCB9A-E8CB-4E8F-B2DC-00348A1FC1DC}"/>
          </ac:cxnSpMkLst>
        </pc:cxnChg>
        <pc:cxnChg chg="del">
          <ac:chgData name="Duyên Lương" userId="3a9e482f-ceb4-484a-8eab-f708ff3e9a36" providerId="ADAL" clId="{B1B6E222-1523-4BA1-BB59-B89C0415138F}" dt="2023-10-28T07:27:50.314" v="1586" actId="478"/>
          <ac:cxnSpMkLst>
            <pc:docMk/>
            <pc:sldMk cId="3419897920" sldId="313"/>
            <ac:cxnSpMk id="43" creationId="{9D9F1C69-3616-4AA6-A134-59746C8FA6D6}"/>
          </ac:cxnSpMkLst>
        </pc:cxnChg>
      </pc:sldChg>
      <pc:sldChg chg="addSp delSp modSp mod or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3437317990" sldId="314"/>
        </pc:sldMkLst>
        <pc:spChg chg="del mod">
          <ac:chgData name="Duyên Lương" userId="3a9e482f-ceb4-484a-8eab-f708ff3e9a36" providerId="ADAL" clId="{B1B6E222-1523-4BA1-BB59-B89C0415138F}" dt="2023-10-28T06:54:47.740" v="725" actId="478"/>
          <ac:spMkLst>
            <pc:docMk/>
            <pc:sldMk cId="3437317990" sldId="314"/>
            <ac:spMk id="3" creationId="{E69015BA-C6C5-4703-97CA-563601743108}"/>
          </ac:spMkLst>
        </pc:spChg>
        <pc:spChg chg="mod">
          <ac:chgData name="Duyên Lương" userId="3a9e482f-ceb4-484a-8eab-f708ff3e9a36" providerId="ADAL" clId="{B1B6E222-1523-4BA1-BB59-B89C0415138F}" dt="2023-10-28T06:56:04.015" v="879" actId="1076"/>
          <ac:spMkLst>
            <pc:docMk/>
            <pc:sldMk cId="3437317990" sldId="314"/>
            <ac:spMk id="4" creationId="{A631D6FA-AEDF-46FB-9C63-76764A53B509}"/>
          </ac:spMkLst>
        </pc:spChg>
        <pc:spChg chg="add mod">
          <ac:chgData name="Duyên Lương" userId="3a9e482f-ceb4-484a-8eab-f708ff3e9a36" providerId="ADAL" clId="{B1B6E222-1523-4BA1-BB59-B89C0415138F}" dt="2023-10-28T06:55:48.888" v="875" actId="1076"/>
          <ac:spMkLst>
            <pc:docMk/>
            <pc:sldMk cId="3437317990" sldId="314"/>
            <ac:spMk id="7" creationId="{9F4E2E8E-251E-524D-315A-1B4CCE3A0056}"/>
          </ac:spMkLst>
        </pc:spChg>
        <pc:spChg chg="add mod">
          <ac:chgData name="Duyên Lương" userId="3a9e482f-ceb4-484a-8eab-f708ff3e9a36" providerId="ADAL" clId="{B1B6E222-1523-4BA1-BB59-B89C0415138F}" dt="2023-10-28T06:57:05.919" v="897" actId="14100"/>
          <ac:spMkLst>
            <pc:docMk/>
            <pc:sldMk cId="3437317990" sldId="314"/>
            <ac:spMk id="8" creationId="{59643FEF-0F8A-1C16-65BD-7E97ED236837}"/>
          </ac:spMkLst>
        </pc:spChg>
        <pc:spChg chg="add mod">
          <ac:chgData name="Duyên Lương" userId="3a9e482f-ceb4-484a-8eab-f708ff3e9a36" providerId="ADAL" clId="{B1B6E222-1523-4BA1-BB59-B89C0415138F}" dt="2023-10-28T06:57:00.315" v="895" actId="1038"/>
          <ac:spMkLst>
            <pc:docMk/>
            <pc:sldMk cId="3437317990" sldId="314"/>
            <ac:spMk id="9" creationId="{96A5405E-1019-872D-60D5-8852005105A5}"/>
          </ac:spMkLst>
        </pc:spChg>
        <pc:spChg chg="add mod">
          <ac:chgData name="Duyên Lương" userId="3a9e482f-ceb4-484a-8eab-f708ff3e9a36" providerId="ADAL" clId="{B1B6E222-1523-4BA1-BB59-B89C0415138F}" dt="2023-10-28T08:06:42.993" v="2830" actId="1076"/>
          <ac:spMkLst>
            <pc:docMk/>
            <pc:sldMk cId="3437317990" sldId="314"/>
            <ac:spMk id="12" creationId="{E8FB1D0B-F663-CCA5-699A-8B840A670EF6}"/>
          </ac:spMkLst>
        </pc:spChg>
        <pc:spChg chg="add del mod">
          <ac:chgData name="Duyên Lương" userId="3a9e482f-ceb4-484a-8eab-f708ff3e9a36" providerId="ADAL" clId="{B1B6E222-1523-4BA1-BB59-B89C0415138F}" dt="2023-10-28T08:06:44.774" v="2832" actId="478"/>
          <ac:spMkLst>
            <pc:docMk/>
            <pc:sldMk cId="3437317990" sldId="314"/>
            <ac:spMk id="13" creationId="{D67B6F7B-053D-F8C1-9D6F-0970F7530980}"/>
          </ac:spMkLst>
        </pc:spChg>
        <pc:graphicFrameChg chg="mod modGraphic">
          <ac:chgData name="Duyên Lương" userId="3a9e482f-ceb4-484a-8eab-f708ff3e9a36" providerId="ADAL" clId="{B1B6E222-1523-4BA1-BB59-B89C0415138F}" dt="2023-10-28T06:56:13.721" v="880" actId="207"/>
          <ac:graphicFrameMkLst>
            <pc:docMk/>
            <pc:sldMk cId="3437317990" sldId="314"/>
            <ac:graphicFrameMk id="2" creationId="{B53DF259-B7EC-40B9-8074-9AD479A0633E}"/>
          </ac:graphicFrameMkLst>
        </pc:graphicFrameChg>
        <pc:picChg chg="del mod">
          <ac:chgData name="Duyên Lương" userId="3a9e482f-ceb4-484a-8eab-f708ff3e9a36" providerId="ADAL" clId="{B1B6E222-1523-4BA1-BB59-B89C0415138F}" dt="2023-10-28T06:57:47.671" v="902" actId="478"/>
          <ac:picMkLst>
            <pc:docMk/>
            <pc:sldMk cId="3437317990" sldId="314"/>
            <ac:picMk id="6" creationId="{B13A2B25-1259-44D3-B93B-DFB82E6D4FB2}"/>
          </ac:picMkLst>
        </pc:picChg>
        <pc:picChg chg="add del mod">
          <ac:chgData name="Duyên Lương" userId="3a9e482f-ceb4-484a-8eab-f708ff3e9a36" providerId="ADAL" clId="{B1B6E222-1523-4BA1-BB59-B89C0415138F}" dt="2023-10-28T06:57:56.141" v="904" actId="478"/>
          <ac:picMkLst>
            <pc:docMk/>
            <pc:sldMk cId="3437317990" sldId="314"/>
            <ac:picMk id="10" creationId="{37C45CA5-1108-DD19-5EA4-23751A8098EB}"/>
          </ac:picMkLst>
        </pc:picChg>
        <pc:picChg chg="add mod">
          <ac:chgData name="Duyên Lương" userId="3a9e482f-ceb4-484a-8eab-f708ff3e9a36" providerId="ADAL" clId="{B1B6E222-1523-4BA1-BB59-B89C0415138F}" dt="2023-10-28T06:58:13.449" v="908" actId="1076"/>
          <ac:picMkLst>
            <pc:docMk/>
            <pc:sldMk cId="3437317990" sldId="314"/>
            <ac:picMk id="11" creationId="{13CA5FE2-C9DD-77E6-6426-7F161F394FFB}"/>
          </ac:picMkLst>
        </pc:picChg>
      </pc:sldChg>
      <pc:sldChg chg="addSp modSp mod ord modTransition">
        <pc:chgData name="Duyên Lương" userId="3a9e482f-ceb4-484a-8eab-f708ff3e9a36" providerId="ADAL" clId="{B1B6E222-1523-4BA1-BB59-B89C0415138F}" dt="2023-10-28T08:14:17.234" v="2892"/>
        <pc:sldMkLst>
          <pc:docMk/>
          <pc:sldMk cId="2208714218" sldId="315"/>
        </pc:sldMkLst>
        <pc:spChg chg="add mod">
          <ac:chgData name="Duyên Lương" userId="3a9e482f-ceb4-484a-8eab-f708ff3e9a36" providerId="ADAL" clId="{B1B6E222-1523-4BA1-BB59-B89C0415138F}" dt="2023-10-28T08:06:28.922" v="2822" actId="1076"/>
          <ac:spMkLst>
            <pc:docMk/>
            <pc:sldMk cId="2208714218" sldId="315"/>
            <ac:spMk id="3" creationId="{C2398280-3C2D-DD8C-B9AB-9D19A8B26571}"/>
          </ac:spMkLst>
        </pc:spChg>
        <pc:spChg chg="mod">
          <ac:chgData name="Duyên Lương" userId="3a9e482f-ceb4-484a-8eab-f708ff3e9a36" providerId="ADAL" clId="{B1B6E222-1523-4BA1-BB59-B89C0415138F}" dt="2023-10-28T06:58:56.218" v="918" actId="2711"/>
          <ac:spMkLst>
            <pc:docMk/>
            <pc:sldMk cId="2208714218" sldId="315"/>
            <ac:spMk id="4" creationId="{A631D6FA-AEDF-46FB-9C63-76764A53B509}"/>
          </ac:spMkLst>
        </pc:spChg>
        <pc:spChg chg="mod">
          <ac:chgData name="Duyên Lương" userId="3a9e482f-ceb4-484a-8eab-f708ff3e9a36" providerId="ADAL" clId="{B1B6E222-1523-4BA1-BB59-B89C0415138F}" dt="2023-10-28T06:58:44.180" v="916" actId="403"/>
          <ac:spMkLst>
            <pc:docMk/>
            <pc:sldMk cId="2208714218" sldId="315"/>
            <ac:spMk id="5" creationId="{BE1323B2-CCEA-4AD3-BB8D-A97E12440634}"/>
          </ac:spMkLst>
        </pc:spChg>
        <pc:spChg chg="add mod">
          <ac:chgData name="Duyên Lương" userId="3a9e482f-ceb4-484a-8eab-f708ff3e9a36" providerId="ADAL" clId="{B1B6E222-1523-4BA1-BB59-B89C0415138F}" dt="2023-10-28T08:06:38.309" v="2828" actId="1076"/>
          <ac:spMkLst>
            <pc:docMk/>
            <pc:sldMk cId="2208714218" sldId="315"/>
            <ac:spMk id="8" creationId="{7BCCE55E-322C-BB2E-73B6-4C46BD703D02}"/>
          </ac:spMkLst>
        </pc:spChg>
        <pc:spChg chg="mod">
          <ac:chgData name="Duyên Lương" userId="3a9e482f-ceb4-484a-8eab-f708ff3e9a36" providerId="ADAL" clId="{B1B6E222-1523-4BA1-BB59-B89C0415138F}" dt="2023-10-28T06:58:56.218" v="918" actId="2711"/>
          <ac:spMkLst>
            <pc:docMk/>
            <pc:sldMk cId="2208714218" sldId="315"/>
            <ac:spMk id="22" creationId="{3FC45932-BB3D-4AA8-9A9F-DD43FE87876A}"/>
          </ac:spMkLst>
        </pc:spChg>
        <pc:spChg chg="mod">
          <ac:chgData name="Duyên Lương" userId="3a9e482f-ceb4-484a-8eab-f708ff3e9a36" providerId="ADAL" clId="{B1B6E222-1523-4BA1-BB59-B89C0415138F}" dt="2023-10-28T06:59:01.498" v="919" actId="14100"/>
          <ac:spMkLst>
            <pc:docMk/>
            <pc:sldMk cId="2208714218" sldId="315"/>
            <ac:spMk id="23" creationId="{CCD9DFBE-4BB2-4F6D-8FFF-CC02D8B0AD99}"/>
          </ac:spMkLst>
        </pc:spChg>
        <pc:spChg chg="mod">
          <ac:chgData name="Duyên Lương" userId="3a9e482f-ceb4-484a-8eab-f708ff3e9a36" providerId="ADAL" clId="{B1B6E222-1523-4BA1-BB59-B89C0415138F}" dt="2023-10-28T06:58:56.218" v="918" actId="2711"/>
          <ac:spMkLst>
            <pc:docMk/>
            <pc:sldMk cId="2208714218" sldId="315"/>
            <ac:spMk id="24" creationId="{E75AF25C-1860-45A5-A2E0-CF5FB40D048C}"/>
          </ac:spMkLst>
        </pc:spChg>
        <pc:spChg chg="mod">
          <ac:chgData name="Duyên Lương" userId="3a9e482f-ceb4-484a-8eab-f708ff3e9a36" providerId="ADAL" clId="{B1B6E222-1523-4BA1-BB59-B89C0415138F}" dt="2023-10-28T06:58:56.218" v="918" actId="2711"/>
          <ac:spMkLst>
            <pc:docMk/>
            <pc:sldMk cId="2208714218" sldId="315"/>
            <ac:spMk id="31" creationId="{FA8AD448-7FCA-4B83-8123-87B32301DAB7}"/>
          </ac:spMkLst>
        </pc:spChg>
        <pc:spChg chg="mod">
          <ac:chgData name="Duyên Lương" userId="3a9e482f-ceb4-484a-8eab-f708ff3e9a36" providerId="ADAL" clId="{B1B6E222-1523-4BA1-BB59-B89C0415138F}" dt="2023-10-28T06:58:56.218" v="918" actId="2711"/>
          <ac:spMkLst>
            <pc:docMk/>
            <pc:sldMk cId="2208714218" sldId="315"/>
            <ac:spMk id="32" creationId="{C7BF874A-0788-447F-B412-B4811ACAE324}"/>
          </ac:spMkLst>
        </pc:spChg>
        <pc:graphicFrameChg chg="mod modGraphic">
          <ac:chgData name="Duyên Lương" userId="3a9e482f-ceb4-484a-8eab-f708ff3e9a36" providerId="ADAL" clId="{B1B6E222-1523-4BA1-BB59-B89C0415138F}" dt="2023-10-28T07:01:09.654" v="1002" actId="403"/>
          <ac:graphicFrameMkLst>
            <pc:docMk/>
            <pc:sldMk cId="2208714218" sldId="315"/>
            <ac:graphicFrameMk id="2" creationId="{B53DF259-B7EC-40B9-8074-9AD479A0633E}"/>
          </ac:graphicFrameMkLst>
        </pc:graphicFrameChg>
      </pc:sldChg>
      <pc:sldChg chg="addSp delSp modSp mod ord modTransition">
        <pc:chgData name="Duyên Lương" userId="3a9e482f-ceb4-484a-8eab-f708ff3e9a36" providerId="ADAL" clId="{B1B6E222-1523-4BA1-BB59-B89C0415138F}" dt="2023-10-28T08:14:17.234" v="2892"/>
        <pc:sldMkLst>
          <pc:docMk/>
          <pc:sldMk cId="1446720488" sldId="316"/>
        </pc:sldMkLst>
        <pc:spChg chg="add mod">
          <ac:chgData name="Duyên Lương" userId="3a9e482f-ceb4-484a-8eab-f708ff3e9a36" providerId="ADAL" clId="{B1B6E222-1523-4BA1-BB59-B89C0415138F}" dt="2023-10-28T06:59:34.231" v="923"/>
          <ac:spMkLst>
            <pc:docMk/>
            <pc:sldMk cId="1446720488" sldId="316"/>
            <ac:spMk id="2" creationId="{95080EBE-ACDF-9FC4-7905-1C10314270AF}"/>
          </ac:spMkLst>
        </pc:spChg>
        <pc:spChg chg="add mod">
          <ac:chgData name="Duyên Lương" userId="3a9e482f-ceb4-484a-8eab-f708ff3e9a36" providerId="ADAL" clId="{B1B6E222-1523-4BA1-BB59-B89C0415138F}" dt="2023-10-28T08:06:10.849" v="2814" actId="1076"/>
          <ac:spMkLst>
            <pc:docMk/>
            <pc:sldMk cId="1446720488" sldId="316"/>
            <ac:spMk id="3" creationId="{165F8436-82BD-9AAC-8B7A-9C596B615280}"/>
          </ac:spMkLst>
        </pc:spChg>
        <pc:spChg chg="add mod">
          <ac:chgData name="Duyên Lương" userId="3a9e482f-ceb4-484a-8eab-f708ff3e9a36" providerId="ADAL" clId="{B1B6E222-1523-4BA1-BB59-B89C0415138F}" dt="2023-10-28T08:06:20.369" v="2818" actId="1076"/>
          <ac:spMkLst>
            <pc:docMk/>
            <pc:sldMk cId="1446720488" sldId="316"/>
            <ac:spMk id="4" creationId="{CE54A2DB-248F-FD9E-FC01-281F630DD9CA}"/>
          </ac:spMkLst>
        </pc:spChg>
        <pc:spChg chg="del">
          <ac:chgData name="Duyên Lương" userId="3a9e482f-ceb4-484a-8eab-f708ff3e9a36" providerId="ADAL" clId="{B1B6E222-1523-4BA1-BB59-B89C0415138F}" dt="2023-10-28T06:59:30.757" v="922" actId="478"/>
          <ac:spMkLst>
            <pc:docMk/>
            <pc:sldMk cId="1446720488" sldId="316"/>
            <ac:spMk id="5" creationId="{BE1323B2-CCEA-4AD3-BB8D-A97E12440634}"/>
          </ac:spMkLst>
        </pc:spChg>
        <pc:spChg chg="mod">
          <ac:chgData name="Duyên Lương" userId="3a9e482f-ceb4-484a-8eab-f708ff3e9a36" providerId="ADAL" clId="{B1B6E222-1523-4BA1-BB59-B89C0415138F}" dt="2023-10-28T06:59:39.796" v="924" actId="2711"/>
          <ac:spMkLst>
            <pc:docMk/>
            <pc:sldMk cId="1446720488" sldId="316"/>
            <ac:spMk id="35" creationId="{9D78E62C-2AC5-4D4E-A247-7B79783AA750}"/>
          </ac:spMkLst>
        </pc:spChg>
        <pc:spChg chg="mod">
          <ac:chgData name="Duyên Lương" userId="3a9e482f-ceb4-484a-8eab-f708ff3e9a36" providerId="ADAL" clId="{B1B6E222-1523-4BA1-BB59-B89C0415138F}" dt="2023-10-28T06:59:39.796" v="924" actId="2711"/>
          <ac:spMkLst>
            <pc:docMk/>
            <pc:sldMk cId="1446720488" sldId="316"/>
            <ac:spMk id="36" creationId="{D7E62B48-D6CD-404E-9338-03B7CAFDD8F3}"/>
          </ac:spMkLst>
        </pc:spChg>
        <pc:graphicFrameChg chg="mod modGraphic">
          <ac:chgData name="Duyên Lương" userId="3a9e482f-ceb4-484a-8eab-f708ff3e9a36" providerId="ADAL" clId="{B1B6E222-1523-4BA1-BB59-B89C0415138F}" dt="2023-10-28T07:01:12.832" v="1004" actId="403"/>
          <ac:graphicFrameMkLst>
            <pc:docMk/>
            <pc:sldMk cId="1446720488" sldId="316"/>
            <ac:graphicFrameMk id="20" creationId="{1C5596CB-C965-467C-A078-8C29AD1BB277}"/>
          </ac:graphicFrameMkLst>
        </pc:graphicFrameChg>
        <pc:picChg chg="ord">
          <ac:chgData name="Duyên Lương" userId="3a9e482f-ceb4-484a-8eab-f708ff3e9a36" providerId="ADAL" clId="{B1B6E222-1523-4BA1-BB59-B89C0415138F}" dt="2023-10-28T08:06:17.885" v="2817" actId="166"/>
          <ac:picMkLst>
            <pc:docMk/>
            <pc:sldMk cId="1446720488" sldId="316"/>
            <ac:picMk id="6" creationId="{39D2F0C8-B41B-40AA-85D8-447868622096}"/>
          </ac:picMkLst>
        </pc:picChg>
      </pc:sldChg>
      <pc:sldChg chg="addSp delSp modSp mod ord modTransition">
        <pc:chgData name="Duyên Lương" userId="3a9e482f-ceb4-484a-8eab-f708ff3e9a36" providerId="ADAL" clId="{B1B6E222-1523-4BA1-BB59-B89C0415138F}" dt="2023-10-28T08:14:17.234" v="2892"/>
        <pc:sldMkLst>
          <pc:docMk/>
          <pc:sldMk cId="1496413277" sldId="317"/>
        </pc:sldMkLst>
        <pc:spChg chg="add mod">
          <ac:chgData name="Duyên Lương" userId="3a9e482f-ceb4-484a-8eab-f708ff3e9a36" providerId="ADAL" clId="{B1B6E222-1523-4BA1-BB59-B89C0415138F}" dt="2023-10-28T07:00:12.747" v="990" actId="1076"/>
          <ac:spMkLst>
            <pc:docMk/>
            <pc:sldMk cId="1496413277" sldId="317"/>
            <ac:spMk id="3" creationId="{4689C3CB-2B35-94AA-FFD1-64FD4EE8642D}"/>
          </ac:spMkLst>
        </pc:spChg>
        <pc:spChg chg="add mod">
          <ac:chgData name="Duyên Lương" userId="3a9e482f-ceb4-484a-8eab-f708ff3e9a36" providerId="ADAL" clId="{B1B6E222-1523-4BA1-BB59-B89C0415138F}" dt="2023-10-28T08:05:58.951" v="2809" actId="1076"/>
          <ac:spMkLst>
            <pc:docMk/>
            <pc:sldMk cId="1496413277" sldId="317"/>
            <ac:spMk id="4" creationId="{FE03790F-F189-AED5-FB02-59D837E71B75}"/>
          </ac:spMkLst>
        </pc:spChg>
        <pc:spChg chg="del">
          <ac:chgData name="Duyên Lương" userId="3a9e482f-ceb4-484a-8eab-f708ff3e9a36" providerId="ADAL" clId="{B1B6E222-1523-4BA1-BB59-B89C0415138F}" dt="2023-10-28T06:59:57.110" v="927" actId="478"/>
          <ac:spMkLst>
            <pc:docMk/>
            <pc:sldMk cId="1496413277" sldId="317"/>
            <ac:spMk id="5" creationId="{BE1323B2-CCEA-4AD3-BB8D-A97E12440634}"/>
          </ac:spMkLst>
        </pc:spChg>
        <pc:spChg chg="add mod">
          <ac:chgData name="Duyên Lương" userId="3a9e482f-ceb4-484a-8eab-f708ff3e9a36" providerId="ADAL" clId="{B1B6E222-1523-4BA1-BB59-B89C0415138F}" dt="2023-10-28T08:06:06.965" v="2812" actId="1076"/>
          <ac:spMkLst>
            <pc:docMk/>
            <pc:sldMk cId="1496413277" sldId="317"/>
            <ac:spMk id="6" creationId="{7A7F5699-B7A2-DC14-1611-25EC049FED8C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2" creationId="{E53D06F0-2E46-47A5-951F-BBFD88E290BE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3" creationId="{E44C02DB-A005-426B-B150-3297D3939FD7}"/>
          </ac:spMkLst>
        </pc:spChg>
        <pc:spChg chg="mod">
          <ac:chgData name="Duyên Lương" userId="3a9e482f-ceb4-484a-8eab-f708ff3e9a36" providerId="ADAL" clId="{B1B6E222-1523-4BA1-BB59-B89C0415138F}" dt="2023-10-28T07:00:32.119" v="994" actId="14100"/>
          <ac:spMkLst>
            <pc:docMk/>
            <pc:sldMk cId="1496413277" sldId="317"/>
            <ac:spMk id="14" creationId="{D5CE6C6A-FD46-47A5-BF49-3BC7BDA5949D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5" creationId="{A5077E1E-2F6B-4D92-B5F5-585642397C37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6" creationId="{0F999544-237C-48C5-92E1-4EF0E655A1BB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7" creationId="{451885E0-CA64-4877-9FC7-D32E083EDFE9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8" creationId="{A209FF01-CEA8-4B75-AFF4-8AA0A5331017}"/>
          </ac:spMkLst>
        </pc:spChg>
        <pc:spChg chg="mod">
          <ac:chgData name="Duyên Lương" userId="3a9e482f-ceb4-484a-8eab-f708ff3e9a36" providerId="ADAL" clId="{B1B6E222-1523-4BA1-BB59-B89C0415138F}" dt="2023-10-28T07:00:28.696" v="993" actId="2711"/>
          <ac:spMkLst>
            <pc:docMk/>
            <pc:sldMk cId="1496413277" sldId="317"/>
            <ac:spMk id="19" creationId="{B9C4AC77-0920-4A9B-BAF9-B293BA36FA66}"/>
          </ac:spMkLst>
        </pc:spChg>
        <pc:graphicFrameChg chg="modGraphic">
          <ac:chgData name="Duyên Lương" userId="3a9e482f-ceb4-484a-8eab-f708ff3e9a36" providerId="ADAL" clId="{B1B6E222-1523-4BA1-BB59-B89C0415138F}" dt="2023-10-28T07:01:19.611" v="1007" actId="207"/>
          <ac:graphicFrameMkLst>
            <pc:docMk/>
            <pc:sldMk cId="1496413277" sldId="317"/>
            <ac:graphicFrameMk id="2" creationId="{B53DF259-B7EC-40B9-8074-9AD479A0633E}"/>
          </ac:graphicFrameMkLst>
        </pc:graphicFrameChg>
      </pc:sldChg>
      <pc:sldChg chg="addSp modSp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147983345" sldId="318"/>
        </pc:sldMkLst>
        <pc:spChg chg="add mod">
          <ac:chgData name="Duyên Lương" userId="3a9e482f-ceb4-484a-8eab-f708ff3e9a36" providerId="ADAL" clId="{B1B6E222-1523-4BA1-BB59-B89C0415138F}" dt="2023-10-28T06:49:43.820" v="492" actId="207"/>
          <ac:spMkLst>
            <pc:docMk/>
            <pc:sldMk cId="147983345" sldId="318"/>
            <ac:spMk id="2" creationId="{F07FB781-CE59-6CCA-CC74-CD89C7156942}"/>
          </ac:spMkLst>
        </pc:spChg>
        <pc:spChg chg="mod">
          <ac:chgData name="Duyên Lương" userId="3a9e482f-ceb4-484a-8eab-f708ff3e9a36" providerId="ADAL" clId="{B1B6E222-1523-4BA1-BB59-B89C0415138F}" dt="2023-10-28T06:48:08.998" v="432" actId="207"/>
          <ac:spMkLst>
            <pc:docMk/>
            <pc:sldMk cId="147983345" sldId="318"/>
            <ac:spMk id="4" creationId="{4EFD1591-89C2-445C-A1D0-E0ECCF95DFDD}"/>
          </ac:spMkLst>
        </pc:spChg>
        <pc:spChg chg="mod">
          <ac:chgData name="Duyên Lương" userId="3a9e482f-ceb4-484a-8eab-f708ff3e9a36" providerId="ADAL" clId="{B1B6E222-1523-4BA1-BB59-B89C0415138F}" dt="2023-10-28T06:48:15.847" v="433" actId="207"/>
          <ac:spMkLst>
            <pc:docMk/>
            <pc:sldMk cId="147983345" sldId="318"/>
            <ac:spMk id="5" creationId="{01ADE6BC-F5F0-4C41-8EB2-92A47B93587D}"/>
          </ac:spMkLst>
        </pc:spChg>
        <pc:spChg chg="mod">
          <ac:chgData name="Duyên Lương" userId="3a9e482f-ceb4-484a-8eab-f708ff3e9a36" providerId="ADAL" clId="{B1B6E222-1523-4BA1-BB59-B89C0415138F}" dt="2023-10-28T06:48:17.738" v="435" actId="207"/>
          <ac:spMkLst>
            <pc:docMk/>
            <pc:sldMk cId="147983345" sldId="318"/>
            <ac:spMk id="6" creationId="{647DF2F9-235D-4A5F-9E8A-ABE2F3572EED}"/>
          </ac:spMkLst>
        </pc:spChg>
        <pc:spChg chg="add mod">
          <ac:chgData name="Duyên Lương" userId="3a9e482f-ceb4-484a-8eab-f708ff3e9a36" providerId="ADAL" clId="{B1B6E222-1523-4BA1-BB59-B89C0415138F}" dt="2023-10-28T08:12:55.629" v="2856" actId="1076"/>
          <ac:spMkLst>
            <pc:docMk/>
            <pc:sldMk cId="147983345" sldId="318"/>
            <ac:spMk id="7" creationId="{964C7A3E-EE21-E141-32D5-783D6168CF0F}"/>
          </ac:spMkLst>
        </pc:spChg>
        <pc:spChg chg="add mod">
          <ac:chgData name="Duyên Lương" userId="3a9e482f-ceb4-484a-8eab-f708ff3e9a36" providerId="ADAL" clId="{B1B6E222-1523-4BA1-BB59-B89C0415138F}" dt="2023-10-28T08:12:57.132" v="2857" actId="1076"/>
          <ac:spMkLst>
            <pc:docMk/>
            <pc:sldMk cId="147983345" sldId="318"/>
            <ac:spMk id="8" creationId="{5A28CF7A-280E-CCF3-A174-90B1BB675082}"/>
          </ac:spMkLst>
        </pc:spChg>
        <pc:picChg chg="mod">
          <ac:chgData name="Duyên Lương" userId="3a9e482f-ceb4-484a-8eab-f708ff3e9a36" providerId="ADAL" clId="{B1B6E222-1523-4BA1-BB59-B89C0415138F}" dt="2023-10-28T06:48:37.288" v="436" actId="1076"/>
          <ac:picMkLst>
            <pc:docMk/>
            <pc:sldMk cId="147983345" sldId="318"/>
            <ac:picMk id="3" creationId="{7C6CCE6D-F980-4A18-B917-1E7A041C899B}"/>
          </ac:picMkLst>
        </pc:picChg>
      </pc:sldChg>
      <pc:sldChg chg="addSp delSp modSp mo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3914799183" sldId="319"/>
        </pc:sldMkLst>
        <pc:spChg chg="del mod">
          <ac:chgData name="Duyên Lương" userId="3a9e482f-ceb4-484a-8eab-f708ff3e9a36" providerId="ADAL" clId="{B1B6E222-1523-4BA1-BB59-B89C0415138F}" dt="2023-10-28T07:34:30.687" v="1689" actId="478"/>
          <ac:spMkLst>
            <pc:docMk/>
            <pc:sldMk cId="3914799183" sldId="319"/>
            <ac:spMk id="3" creationId="{4D82A5F7-C35D-49FD-8848-9AD98BA89564}"/>
          </ac:spMkLst>
        </pc:spChg>
        <pc:spChg chg="mod">
          <ac:chgData name="Duyên Lương" userId="3a9e482f-ceb4-484a-8eab-f708ff3e9a36" providerId="ADAL" clId="{B1B6E222-1523-4BA1-BB59-B89C0415138F}" dt="2023-10-28T07:38:32.689" v="1816" actId="1076"/>
          <ac:spMkLst>
            <pc:docMk/>
            <pc:sldMk cId="3914799183" sldId="319"/>
            <ac:spMk id="4" creationId="{303E91AE-2CE8-48DE-A06D-764B7D9CC5FD}"/>
          </ac:spMkLst>
        </pc:spChg>
        <pc:spChg chg="add mod">
          <ac:chgData name="Duyên Lương" userId="3a9e482f-ceb4-484a-8eab-f708ff3e9a36" providerId="ADAL" clId="{B1B6E222-1523-4BA1-BB59-B89C0415138F}" dt="2023-10-28T07:35:24.429" v="1810" actId="14100"/>
          <ac:spMkLst>
            <pc:docMk/>
            <pc:sldMk cId="3914799183" sldId="319"/>
            <ac:spMk id="6" creationId="{CFBA2ED0-CC8F-89E3-A489-BECABFBCCA52}"/>
          </ac:spMkLst>
        </pc:spChg>
        <pc:spChg chg="add mod">
          <ac:chgData name="Duyên Lương" userId="3a9e482f-ceb4-484a-8eab-f708ff3e9a36" providerId="ADAL" clId="{B1B6E222-1523-4BA1-BB59-B89C0415138F}" dt="2023-10-28T08:05:16.054" v="2789" actId="1076"/>
          <ac:spMkLst>
            <pc:docMk/>
            <pc:sldMk cId="3914799183" sldId="319"/>
            <ac:spMk id="8" creationId="{FD363E15-B123-6CE5-ABE1-9C8EA7D01BCE}"/>
          </ac:spMkLst>
        </pc:spChg>
        <pc:spChg chg="add mod">
          <ac:chgData name="Duyên Lương" userId="3a9e482f-ceb4-484a-8eab-f708ff3e9a36" providerId="ADAL" clId="{B1B6E222-1523-4BA1-BB59-B89C0415138F}" dt="2023-10-28T08:05:24.305" v="2792" actId="1076"/>
          <ac:spMkLst>
            <pc:docMk/>
            <pc:sldMk cId="3914799183" sldId="319"/>
            <ac:spMk id="9" creationId="{683CBCB1-35D0-0BB8-99BC-1B5EEA9E4BE4}"/>
          </ac:spMkLst>
        </pc:spChg>
        <pc:graphicFrameChg chg="mod modGraphic">
          <ac:chgData name="Duyên Lương" userId="3a9e482f-ceb4-484a-8eab-f708ff3e9a36" providerId="ADAL" clId="{B1B6E222-1523-4BA1-BB59-B89C0415138F}" dt="2023-10-28T07:38:47.238" v="1821" actId="12385"/>
          <ac:graphicFrameMkLst>
            <pc:docMk/>
            <pc:sldMk cId="3914799183" sldId="319"/>
            <ac:graphicFrameMk id="2" creationId="{F1A17A5F-1E10-4FD4-89D2-BF8812F06D4C}"/>
          </ac:graphicFrameMkLst>
        </pc:graphicFrameChg>
        <pc:picChg chg="del">
          <ac:chgData name="Duyên Lương" userId="3a9e482f-ceb4-484a-8eab-f708ff3e9a36" providerId="ADAL" clId="{B1B6E222-1523-4BA1-BB59-B89C0415138F}" dt="2023-10-28T07:38:51.277" v="1822" actId="478"/>
          <ac:picMkLst>
            <pc:docMk/>
            <pc:sldMk cId="3914799183" sldId="319"/>
            <ac:picMk id="5" creationId="{99950ADC-2784-4A51-928A-AAEA06754028}"/>
          </ac:picMkLst>
        </pc:picChg>
        <pc:picChg chg="add mod">
          <ac:chgData name="Duyên Lương" userId="3a9e482f-ceb4-484a-8eab-f708ff3e9a36" providerId="ADAL" clId="{B1B6E222-1523-4BA1-BB59-B89C0415138F}" dt="2023-10-28T07:39:04.875" v="1828" actId="1076"/>
          <ac:picMkLst>
            <pc:docMk/>
            <pc:sldMk cId="3914799183" sldId="319"/>
            <ac:picMk id="7" creationId="{1A1E1F87-19AA-44F5-BA53-C0E511CD9727}"/>
          </ac:picMkLst>
        </pc:picChg>
      </pc:sldChg>
      <pc:sldChg chg="addSp delSp modSp del mod">
        <pc:chgData name="Duyên Lương" userId="3a9e482f-ceb4-484a-8eab-f708ff3e9a36" providerId="ADAL" clId="{B1B6E222-1523-4BA1-BB59-B89C0415138F}" dt="2023-10-28T07:51:38.702" v="2433" actId="47"/>
        <pc:sldMkLst>
          <pc:docMk/>
          <pc:sldMk cId="1487760733" sldId="320"/>
        </pc:sldMkLst>
        <pc:spChg chg="del">
          <ac:chgData name="Duyên Lương" userId="3a9e482f-ceb4-484a-8eab-f708ff3e9a36" providerId="ADAL" clId="{B1B6E222-1523-4BA1-BB59-B89C0415138F}" dt="2023-10-28T07:47:44.151" v="2208" actId="478"/>
          <ac:spMkLst>
            <pc:docMk/>
            <pc:sldMk cId="1487760733" sldId="320"/>
            <ac:spMk id="2" creationId="{19F04329-1EED-441E-9BF3-C8A52E9C57EA}"/>
          </ac:spMkLst>
        </pc:spChg>
        <pc:spChg chg="add mod">
          <ac:chgData name="Duyên Lương" userId="3a9e482f-ceb4-484a-8eab-f708ff3e9a36" providerId="ADAL" clId="{B1B6E222-1523-4BA1-BB59-B89C0415138F}" dt="2023-10-28T07:47:49.515" v="2209"/>
          <ac:spMkLst>
            <pc:docMk/>
            <pc:sldMk cId="1487760733" sldId="320"/>
            <ac:spMk id="3" creationId="{3C863C31-E8FE-F4F5-FC12-F68A5260CD83}"/>
          </ac:spMkLst>
        </pc:spChg>
      </pc:sldChg>
      <pc:sldChg chg="addSp delSp modSp mod modTransition delAnim modAnim">
        <pc:chgData name="Duyên Lương" userId="3a9e482f-ceb4-484a-8eab-f708ff3e9a36" providerId="ADAL" clId="{B1B6E222-1523-4BA1-BB59-B89C0415138F}" dt="2023-10-28T08:14:17.234" v="2892"/>
        <pc:sldMkLst>
          <pc:docMk/>
          <pc:sldMk cId="3149041083" sldId="321"/>
        </pc:sldMkLst>
        <pc:spChg chg="del">
          <ac:chgData name="Duyên Lương" userId="3a9e482f-ceb4-484a-8eab-f708ff3e9a36" providerId="ADAL" clId="{B1B6E222-1523-4BA1-BB59-B89C0415138F}" dt="2023-10-28T07:41:07.400" v="1838" actId="478"/>
          <ac:spMkLst>
            <pc:docMk/>
            <pc:sldMk cId="3149041083" sldId="321"/>
            <ac:spMk id="2" creationId="{AE9B8B02-0D3C-44A9-9DC9-8D81D8723236}"/>
          </ac:spMkLst>
        </pc:spChg>
        <pc:spChg chg="del mod">
          <ac:chgData name="Duyên Lương" userId="3a9e482f-ceb4-484a-8eab-f708ff3e9a36" providerId="ADAL" clId="{B1B6E222-1523-4BA1-BB59-B89C0415138F}" dt="2023-10-28T07:45:59.011" v="2179" actId="478"/>
          <ac:spMkLst>
            <pc:docMk/>
            <pc:sldMk cId="3149041083" sldId="321"/>
            <ac:spMk id="4" creationId="{803A50AB-5666-4774-9A78-CF0A5E28B27D}"/>
          </ac:spMkLst>
        </pc:spChg>
        <pc:spChg chg="del mod">
          <ac:chgData name="Duyên Lương" userId="3a9e482f-ceb4-484a-8eab-f708ff3e9a36" providerId="ADAL" clId="{B1B6E222-1523-4BA1-BB59-B89C0415138F}" dt="2023-10-28T07:44:43.248" v="2148" actId="478"/>
          <ac:spMkLst>
            <pc:docMk/>
            <pc:sldMk cId="3149041083" sldId="321"/>
            <ac:spMk id="5" creationId="{31BD0DBD-FD83-477C-A328-289EDE90DE68}"/>
          </ac:spMkLst>
        </pc:spChg>
        <pc:spChg chg="add mod">
          <ac:chgData name="Duyên Lương" userId="3a9e482f-ceb4-484a-8eab-f708ff3e9a36" providerId="ADAL" clId="{B1B6E222-1523-4BA1-BB59-B89C0415138F}" dt="2023-10-28T07:43:27.696" v="1962" actId="14100"/>
          <ac:spMkLst>
            <pc:docMk/>
            <pc:sldMk cId="3149041083" sldId="321"/>
            <ac:spMk id="6" creationId="{16680F0C-5956-A253-BEB1-FFD9CFEA37E3}"/>
          </ac:spMkLst>
        </pc:spChg>
        <pc:spChg chg="add mod">
          <ac:chgData name="Duyên Lương" userId="3a9e482f-ceb4-484a-8eab-f708ff3e9a36" providerId="ADAL" clId="{B1B6E222-1523-4BA1-BB59-B89C0415138F}" dt="2023-10-28T07:45:16.208" v="2161" actId="14100"/>
          <ac:spMkLst>
            <pc:docMk/>
            <pc:sldMk cId="3149041083" sldId="321"/>
            <ac:spMk id="7" creationId="{95DF28D9-B5B4-F1D0-C4B9-8826D70AD7A4}"/>
          </ac:spMkLst>
        </pc:spChg>
        <pc:spChg chg="add mod">
          <ac:chgData name="Duyên Lương" userId="3a9e482f-ceb4-484a-8eab-f708ff3e9a36" providerId="ADAL" clId="{B1B6E222-1523-4BA1-BB59-B89C0415138F}" dt="2023-10-28T07:45:52.619" v="2177" actId="14100"/>
          <ac:spMkLst>
            <pc:docMk/>
            <pc:sldMk cId="3149041083" sldId="321"/>
            <ac:spMk id="8" creationId="{79CD1C33-3C6A-57D5-2CAA-37E6D03F3591}"/>
          </ac:spMkLst>
        </pc:spChg>
        <pc:spChg chg="add mod">
          <ac:chgData name="Duyên Lương" userId="3a9e482f-ceb4-484a-8eab-f708ff3e9a36" providerId="ADAL" clId="{B1B6E222-1523-4BA1-BB59-B89C0415138F}" dt="2023-10-28T07:45:22.606" v="2163" actId="1076"/>
          <ac:spMkLst>
            <pc:docMk/>
            <pc:sldMk cId="3149041083" sldId="321"/>
            <ac:spMk id="9" creationId="{64271B03-F860-232E-1296-202EEEAEC097}"/>
          </ac:spMkLst>
        </pc:spChg>
        <pc:spChg chg="add mod">
          <ac:chgData name="Duyên Lương" userId="3a9e482f-ceb4-484a-8eab-f708ff3e9a36" providerId="ADAL" clId="{B1B6E222-1523-4BA1-BB59-B89C0415138F}" dt="2023-10-28T07:45:24.581" v="2164" actId="1076"/>
          <ac:spMkLst>
            <pc:docMk/>
            <pc:sldMk cId="3149041083" sldId="321"/>
            <ac:spMk id="10" creationId="{23970327-8996-8EAC-F4FB-BEC24DE3A104}"/>
          </ac:spMkLst>
        </pc:spChg>
        <pc:spChg chg="add mod">
          <ac:chgData name="Duyên Lương" userId="3a9e482f-ceb4-484a-8eab-f708ff3e9a36" providerId="ADAL" clId="{B1B6E222-1523-4BA1-BB59-B89C0415138F}" dt="2023-10-28T07:45:48.356" v="2175" actId="14100"/>
          <ac:spMkLst>
            <pc:docMk/>
            <pc:sldMk cId="3149041083" sldId="321"/>
            <ac:spMk id="11" creationId="{6F50C77E-1F57-955D-3E8F-609ECD51525F}"/>
          </ac:spMkLst>
        </pc:spChg>
        <pc:spChg chg="add mod">
          <ac:chgData name="Duyên Lương" userId="3a9e482f-ceb4-484a-8eab-f708ff3e9a36" providerId="ADAL" clId="{B1B6E222-1523-4BA1-BB59-B89C0415138F}" dt="2023-10-28T07:46:39.742" v="2201" actId="122"/>
          <ac:spMkLst>
            <pc:docMk/>
            <pc:sldMk cId="3149041083" sldId="321"/>
            <ac:spMk id="12" creationId="{D42B030E-90D0-9EEA-864F-A04A4A011E8E}"/>
          </ac:spMkLst>
        </pc:spChg>
        <pc:spChg chg="add mod">
          <ac:chgData name="Duyên Lương" userId="3a9e482f-ceb4-484a-8eab-f708ff3e9a36" providerId="ADAL" clId="{B1B6E222-1523-4BA1-BB59-B89C0415138F}" dt="2023-10-28T07:46:57.467" v="2204" actId="571"/>
          <ac:spMkLst>
            <pc:docMk/>
            <pc:sldMk cId="3149041083" sldId="321"/>
            <ac:spMk id="13" creationId="{D79C0A63-D50D-3131-A498-2B6F55110F80}"/>
          </ac:spMkLst>
        </pc:spChg>
        <pc:spChg chg="add mod">
          <ac:chgData name="Duyên Lương" userId="3a9e482f-ceb4-484a-8eab-f708ff3e9a36" providerId="ADAL" clId="{B1B6E222-1523-4BA1-BB59-B89C0415138F}" dt="2023-10-28T07:46:57.467" v="2204" actId="571"/>
          <ac:spMkLst>
            <pc:docMk/>
            <pc:sldMk cId="3149041083" sldId="321"/>
            <ac:spMk id="14" creationId="{A25B6E85-890A-38B9-ECB6-8C1B0DFCB113}"/>
          </ac:spMkLst>
        </pc:spChg>
        <pc:spChg chg="add mod">
          <ac:chgData name="Duyên Lương" userId="3a9e482f-ceb4-484a-8eab-f708ff3e9a36" providerId="ADAL" clId="{B1B6E222-1523-4BA1-BB59-B89C0415138F}" dt="2023-10-28T07:46:57.467" v="2204" actId="571"/>
          <ac:spMkLst>
            <pc:docMk/>
            <pc:sldMk cId="3149041083" sldId="321"/>
            <ac:spMk id="15" creationId="{7C2D085F-AFE7-4D3E-D300-8CE8580942A9}"/>
          </ac:spMkLst>
        </pc:spChg>
        <pc:spChg chg="add mod">
          <ac:chgData name="Duyên Lương" userId="3a9e482f-ceb4-484a-8eab-f708ff3e9a36" providerId="ADAL" clId="{B1B6E222-1523-4BA1-BB59-B89C0415138F}" dt="2023-10-28T07:46:57.467" v="2204" actId="571"/>
          <ac:spMkLst>
            <pc:docMk/>
            <pc:sldMk cId="3149041083" sldId="321"/>
            <ac:spMk id="16" creationId="{928EC5F4-8E4C-AFAF-35C8-54A1488F3857}"/>
          </ac:spMkLst>
        </pc:spChg>
        <pc:spChg chg="add mod">
          <ac:chgData name="Duyên Lương" userId="3a9e482f-ceb4-484a-8eab-f708ff3e9a36" providerId="ADAL" clId="{B1B6E222-1523-4BA1-BB59-B89C0415138F}" dt="2023-10-28T07:46:57.467" v="2204" actId="571"/>
          <ac:spMkLst>
            <pc:docMk/>
            <pc:sldMk cId="3149041083" sldId="321"/>
            <ac:spMk id="17" creationId="{BF774F2F-E64E-1806-134C-CEAB3BC4B356}"/>
          </ac:spMkLst>
        </pc:spChg>
        <pc:spChg chg="add mod">
          <ac:chgData name="Duyên Lương" userId="3a9e482f-ceb4-484a-8eab-f708ff3e9a36" providerId="ADAL" clId="{B1B6E222-1523-4BA1-BB59-B89C0415138F}" dt="2023-10-28T08:05:10.808" v="2786" actId="1076"/>
          <ac:spMkLst>
            <pc:docMk/>
            <pc:sldMk cId="3149041083" sldId="321"/>
            <ac:spMk id="18" creationId="{6B703431-B714-E9BE-E855-2F811BF9F1B9}"/>
          </ac:spMkLst>
        </pc:spChg>
        <pc:spChg chg="add mod">
          <ac:chgData name="Duyên Lương" userId="3a9e482f-ceb4-484a-8eab-f708ff3e9a36" providerId="ADAL" clId="{B1B6E222-1523-4BA1-BB59-B89C0415138F}" dt="2023-10-28T08:05:12.505" v="2787" actId="1076"/>
          <ac:spMkLst>
            <pc:docMk/>
            <pc:sldMk cId="3149041083" sldId="321"/>
            <ac:spMk id="19" creationId="{483C3C90-A8F2-8C24-E0C8-BFBC60CF1C7F}"/>
          </ac:spMkLst>
        </pc:spChg>
        <pc:picChg chg="del mod">
          <ac:chgData name="Duyên Lương" userId="3a9e482f-ceb4-484a-8eab-f708ff3e9a36" providerId="ADAL" clId="{B1B6E222-1523-4BA1-BB59-B89C0415138F}" dt="2023-10-28T07:46:45.500" v="2202" actId="21"/>
          <ac:picMkLst>
            <pc:docMk/>
            <pc:sldMk cId="3149041083" sldId="321"/>
            <ac:picMk id="3" creationId="{90564C28-DB4F-48D9-A431-1D765407AD84}"/>
          </ac:picMkLst>
        </pc:picChg>
        <pc:picChg chg="add mod">
          <ac:chgData name="Duyên Lương" userId="3a9e482f-ceb4-484a-8eab-f708ff3e9a36" providerId="ADAL" clId="{B1B6E222-1523-4BA1-BB59-B89C0415138F}" dt="2023-10-28T08:05:06.557" v="2784" actId="1076"/>
          <ac:picMkLst>
            <pc:docMk/>
            <pc:sldMk cId="3149041083" sldId="321"/>
            <ac:picMk id="2050" creationId="{E0AE7D60-7F90-5FE0-A551-294E4DE19DA9}"/>
          </ac:picMkLst>
        </pc:picChg>
      </pc:sldChg>
      <pc:sldChg chg="addSp modSp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2923417155" sldId="322"/>
        </pc:sldMkLst>
        <pc:spChg chg="add mod">
          <ac:chgData name="Duyên Lương" userId="3a9e482f-ceb4-484a-8eab-f708ff3e9a36" providerId="ADAL" clId="{B1B6E222-1523-4BA1-BB59-B89C0415138F}" dt="2023-10-28T08:13:52.352" v="2884" actId="1076"/>
          <ac:spMkLst>
            <pc:docMk/>
            <pc:sldMk cId="2923417155" sldId="322"/>
            <ac:spMk id="2" creationId="{391B5997-5415-0BFF-FD93-2A316ED1A87B}"/>
          </ac:spMkLst>
        </pc:spChg>
        <pc:spChg chg="mod">
          <ac:chgData name="Duyên Lương" userId="3a9e482f-ceb4-484a-8eab-f708ff3e9a36" providerId="ADAL" clId="{B1B6E222-1523-4BA1-BB59-B89C0415138F}" dt="2023-10-28T06:33:21.472" v="184" actId="2711"/>
          <ac:spMkLst>
            <pc:docMk/>
            <pc:sldMk cId="2923417155" sldId="322"/>
            <ac:spMk id="4" creationId="{9134A022-90C6-FF04-D9D7-02F866F55113}"/>
          </ac:spMkLst>
        </pc:spChg>
        <pc:spChg chg="mod">
          <ac:chgData name="Duyên Lương" userId="3a9e482f-ceb4-484a-8eab-f708ff3e9a36" providerId="ADAL" clId="{B1B6E222-1523-4BA1-BB59-B89C0415138F}" dt="2023-10-28T06:33:34.231" v="185" actId="1076"/>
          <ac:spMkLst>
            <pc:docMk/>
            <pc:sldMk cId="2923417155" sldId="322"/>
            <ac:spMk id="5" creationId="{EC285000-009F-0F65-93FF-E873D98A2129}"/>
          </ac:spMkLst>
        </pc:spChg>
        <pc:spChg chg="add mod">
          <ac:chgData name="Duyên Lương" userId="3a9e482f-ceb4-484a-8eab-f708ff3e9a36" providerId="ADAL" clId="{B1B6E222-1523-4BA1-BB59-B89C0415138F}" dt="2023-10-28T08:13:53.792" v="2885" actId="1076"/>
          <ac:spMkLst>
            <pc:docMk/>
            <pc:sldMk cId="2923417155" sldId="322"/>
            <ac:spMk id="6" creationId="{337EC2D1-0681-0998-07BF-BFE612B1B5E2}"/>
          </ac:spMkLst>
        </pc:spChg>
        <pc:picChg chg="mod">
          <ac:chgData name="Duyên Lương" userId="3a9e482f-ceb4-484a-8eab-f708ff3e9a36" providerId="ADAL" clId="{B1B6E222-1523-4BA1-BB59-B89C0415138F}" dt="2023-10-28T06:32:58.342" v="182" actId="1076"/>
          <ac:picMkLst>
            <pc:docMk/>
            <pc:sldMk cId="2923417155" sldId="322"/>
            <ac:picMk id="3" creationId="{F5AAB98C-99FB-10AC-67F6-E222753FECE6}"/>
          </ac:picMkLst>
        </pc:picChg>
      </pc:sldChg>
      <pc:sldChg chg="modSp new mod modTransition setBg">
        <pc:chgData name="Duyên Lương" userId="3a9e482f-ceb4-484a-8eab-f708ff3e9a36" providerId="ADAL" clId="{B1B6E222-1523-4BA1-BB59-B89C0415138F}" dt="2023-10-28T08:14:17.234" v="2892"/>
        <pc:sldMkLst>
          <pc:docMk/>
          <pc:sldMk cId="3529227976" sldId="323"/>
        </pc:sldMkLst>
        <pc:spChg chg="mod">
          <ac:chgData name="Duyên Lương" userId="3a9e482f-ceb4-484a-8eab-f708ff3e9a36" providerId="ADAL" clId="{B1B6E222-1523-4BA1-BB59-B89C0415138F}" dt="2023-10-28T06:31:42.217" v="169" actId="403"/>
          <ac:spMkLst>
            <pc:docMk/>
            <pc:sldMk cId="3529227976" sldId="323"/>
            <ac:spMk id="2" creationId="{A2FD0EB0-8ECC-504E-B8A9-72671AB4702A}"/>
          </ac:spMkLst>
        </pc:spChg>
        <pc:spChg chg="mod">
          <ac:chgData name="Duyên Lương" userId="3a9e482f-ceb4-484a-8eab-f708ff3e9a36" providerId="ADAL" clId="{B1B6E222-1523-4BA1-BB59-B89C0415138F}" dt="2023-10-28T06:31:47.974" v="170" actId="207"/>
          <ac:spMkLst>
            <pc:docMk/>
            <pc:sldMk cId="3529227976" sldId="323"/>
            <ac:spMk id="3" creationId="{D2742379-DB8E-B3D6-FF13-D1B39EBD6814}"/>
          </ac:spMkLst>
        </pc:spChg>
      </pc:sldChg>
      <pc:sldChg chg="addSp delSp modSp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4258796475" sldId="324"/>
        </pc:sldMkLst>
        <pc:spChg chg="mod">
          <ac:chgData name="Duyên Lương" userId="3a9e482f-ceb4-484a-8eab-f708ff3e9a36" providerId="ADAL" clId="{B1B6E222-1523-4BA1-BB59-B89C0415138F}" dt="2023-10-28T06:51:49.384" v="614" actId="20577"/>
          <ac:spMkLst>
            <pc:docMk/>
            <pc:sldMk cId="4258796475" sldId="324"/>
            <ac:spMk id="2" creationId="{F07FB781-CE59-6CCA-CC74-CD89C7156942}"/>
          </ac:spMkLst>
        </pc:spChg>
        <pc:spChg chg="mod">
          <ac:chgData name="Duyên Lương" userId="3a9e482f-ceb4-484a-8eab-f708ff3e9a36" providerId="ADAL" clId="{B1B6E222-1523-4BA1-BB59-B89C0415138F}" dt="2023-10-28T06:50:18.228" v="504" actId="20577"/>
          <ac:spMkLst>
            <pc:docMk/>
            <pc:sldMk cId="4258796475" sldId="324"/>
            <ac:spMk id="4" creationId="{4EFD1591-89C2-445C-A1D0-E0ECCF95DFDD}"/>
          </ac:spMkLst>
        </pc:spChg>
        <pc:spChg chg="mod">
          <ac:chgData name="Duyên Lương" userId="3a9e482f-ceb4-484a-8eab-f708ff3e9a36" providerId="ADAL" clId="{B1B6E222-1523-4BA1-BB59-B89C0415138F}" dt="2023-10-28T06:51:21.497" v="549" actId="20577"/>
          <ac:spMkLst>
            <pc:docMk/>
            <pc:sldMk cId="4258796475" sldId="324"/>
            <ac:spMk id="5" creationId="{01ADE6BC-F5F0-4C41-8EB2-92A47B93587D}"/>
          </ac:spMkLst>
        </pc:spChg>
        <pc:spChg chg="mod">
          <ac:chgData name="Duyên Lương" userId="3a9e482f-ceb4-484a-8eab-f708ff3e9a36" providerId="ADAL" clId="{B1B6E222-1523-4BA1-BB59-B89C0415138F}" dt="2023-10-28T06:51:37.595" v="592" actId="20577"/>
          <ac:spMkLst>
            <pc:docMk/>
            <pc:sldMk cId="4258796475" sldId="324"/>
            <ac:spMk id="6" creationId="{647DF2F9-235D-4A5F-9E8A-ABE2F3572EED}"/>
          </ac:spMkLst>
        </pc:spChg>
        <pc:spChg chg="add mod">
          <ac:chgData name="Duyên Lương" userId="3a9e482f-ceb4-484a-8eab-f708ff3e9a36" providerId="ADAL" clId="{B1B6E222-1523-4BA1-BB59-B89C0415138F}" dt="2023-10-28T08:12:47.859" v="2849" actId="1076"/>
          <ac:spMkLst>
            <pc:docMk/>
            <pc:sldMk cId="4258796475" sldId="324"/>
            <ac:spMk id="7" creationId="{42E0725E-1EAA-D469-F475-0E9AB52FB02B}"/>
          </ac:spMkLst>
        </pc:spChg>
        <pc:spChg chg="add mod">
          <ac:chgData name="Duyên Lương" userId="3a9e482f-ceb4-484a-8eab-f708ff3e9a36" providerId="ADAL" clId="{B1B6E222-1523-4BA1-BB59-B89C0415138F}" dt="2023-10-28T08:12:48.758" v="2850" actId="1076"/>
          <ac:spMkLst>
            <pc:docMk/>
            <pc:sldMk cId="4258796475" sldId="324"/>
            <ac:spMk id="8" creationId="{63E99A64-4C68-23E9-DE82-B8B12B0DCA41}"/>
          </ac:spMkLst>
        </pc:spChg>
        <pc:picChg chg="del">
          <ac:chgData name="Duyên Lương" userId="3a9e482f-ceb4-484a-8eab-f708ff3e9a36" providerId="ADAL" clId="{B1B6E222-1523-4BA1-BB59-B89C0415138F}" dt="2023-10-28T06:50:50.826" v="505" actId="478"/>
          <ac:picMkLst>
            <pc:docMk/>
            <pc:sldMk cId="4258796475" sldId="324"/>
            <ac:picMk id="3" creationId="{7C6CCE6D-F980-4A18-B917-1E7A041C899B}"/>
          </ac:picMkLst>
        </pc:picChg>
        <pc:picChg chg="add mod">
          <ac:chgData name="Duyên Lương" userId="3a9e482f-ceb4-484a-8eab-f708ff3e9a36" providerId="ADAL" clId="{B1B6E222-1523-4BA1-BB59-B89C0415138F}" dt="2023-10-28T06:51:41.539" v="593" actId="1440"/>
          <ac:picMkLst>
            <pc:docMk/>
            <pc:sldMk cId="4258796475" sldId="324"/>
            <ac:picMk id="1026" creationId="{DF22C55A-38E5-C50B-8576-37C6D79877D6}"/>
          </ac:picMkLst>
        </pc:picChg>
        <pc:picChg chg="add del">
          <ac:chgData name="Duyên Lương" userId="3a9e482f-ceb4-484a-8eab-f708ff3e9a36" providerId="ADAL" clId="{B1B6E222-1523-4BA1-BB59-B89C0415138F}" dt="2023-10-28T08:12:39.769" v="2845"/>
          <ac:picMkLst>
            <pc:docMk/>
            <pc:sldMk cId="4258796475" sldId="324"/>
            <ac:picMk id="1028" creationId="{9F745119-52FC-6B7C-F061-1E9CE152E4BB}"/>
          </ac:picMkLst>
        </pc:picChg>
      </pc:sldChg>
      <pc:sldChg chg="addSp delSp modSp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2671841304" sldId="325"/>
        </pc:sldMkLst>
        <pc:spChg chg="mod">
          <ac:chgData name="Duyên Lương" userId="3a9e482f-ceb4-484a-8eab-f708ff3e9a36" providerId="ADAL" clId="{B1B6E222-1523-4BA1-BB59-B89C0415138F}" dt="2023-10-28T06:53:11.540" v="719" actId="1076"/>
          <ac:spMkLst>
            <pc:docMk/>
            <pc:sldMk cId="2671841304" sldId="325"/>
            <ac:spMk id="2" creationId="{F07FB781-CE59-6CCA-CC74-CD89C7156942}"/>
          </ac:spMkLst>
        </pc:spChg>
        <pc:spChg chg="add mod">
          <ac:chgData name="Duyên Lương" userId="3a9e482f-ceb4-484a-8eab-f708ff3e9a36" providerId="ADAL" clId="{B1B6E222-1523-4BA1-BB59-B89C0415138F}" dt="2023-10-28T08:06:54.389" v="2837" actId="1076"/>
          <ac:spMkLst>
            <pc:docMk/>
            <pc:sldMk cId="2671841304" sldId="325"/>
            <ac:spMk id="3" creationId="{A8FA1A5B-F56E-BD11-D096-139876BCD088}"/>
          </ac:spMkLst>
        </pc:spChg>
        <pc:spChg chg="mod">
          <ac:chgData name="Duyên Lương" userId="3a9e482f-ceb4-484a-8eab-f708ff3e9a36" providerId="ADAL" clId="{B1B6E222-1523-4BA1-BB59-B89C0415138F}" dt="2023-10-28T06:52:06.202" v="622" actId="14100"/>
          <ac:spMkLst>
            <pc:docMk/>
            <pc:sldMk cId="2671841304" sldId="325"/>
            <ac:spMk id="4" creationId="{4EFD1591-89C2-445C-A1D0-E0ECCF95DFDD}"/>
          </ac:spMkLst>
        </pc:spChg>
        <pc:spChg chg="mod">
          <ac:chgData name="Duyên Lương" userId="3a9e482f-ceb4-484a-8eab-f708ff3e9a36" providerId="ADAL" clId="{B1B6E222-1523-4BA1-BB59-B89C0415138F}" dt="2023-10-28T06:52:46.944" v="691" actId="20577"/>
          <ac:spMkLst>
            <pc:docMk/>
            <pc:sldMk cId="2671841304" sldId="325"/>
            <ac:spMk id="5" creationId="{01ADE6BC-F5F0-4C41-8EB2-92A47B93587D}"/>
          </ac:spMkLst>
        </pc:spChg>
        <pc:spChg chg="mod">
          <ac:chgData name="Duyên Lương" userId="3a9e482f-ceb4-484a-8eab-f708ff3e9a36" providerId="ADAL" clId="{B1B6E222-1523-4BA1-BB59-B89C0415138F}" dt="2023-10-28T06:52:56.495" v="717" actId="20577"/>
          <ac:spMkLst>
            <pc:docMk/>
            <pc:sldMk cId="2671841304" sldId="325"/>
            <ac:spMk id="6" creationId="{647DF2F9-235D-4A5F-9E8A-ABE2F3572EED}"/>
          </ac:spMkLst>
        </pc:spChg>
        <pc:spChg chg="add mod">
          <ac:chgData name="Duyên Lương" userId="3a9e482f-ceb4-484a-8eab-f708ff3e9a36" providerId="ADAL" clId="{B1B6E222-1523-4BA1-BB59-B89C0415138F}" dt="2023-10-28T08:06:52.719" v="2836" actId="1076"/>
          <ac:spMkLst>
            <pc:docMk/>
            <pc:sldMk cId="2671841304" sldId="325"/>
            <ac:spMk id="7" creationId="{9F35315E-9528-20F8-0974-A966B0E85137}"/>
          </ac:spMkLst>
        </pc:spChg>
        <pc:picChg chg="del">
          <ac:chgData name="Duyên Lương" userId="3a9e482f-ceb4-484a-8eab-f708ff3e9a36" providerId="ADAL" clId="{B1B6E222-1523-4BA1-BB59-B89C0415138F}" dt="2023-10-28T08:06:58.256" v="2838" actId="478"/>
          <ac:picMkLst>
            <pc:docMk/>
            <pc:sldMk cId="2671841304" sldId="325"/>
            <ac:picMk id="1026" creationId="{DF22C55A-38E5-C50B-8576-37C6D79877D6}"/>
          </ac:picMkLst>
        </pc:picChg>
        <pc:picChg chg="add mod">
          <ac:chgData name="Duyên Lương" userId="3a9e482f-ceb4-484a-8eab-f708ff3e9a36" providerId="ADAL" clId="{B1B6E222-1523-4BA1-BB59-B89C0415138F}" dt="2023-10-28T08:09:50.730" v="2843" actId="1440"/>
          <ac:picMkLst>
            <pc:docMk/>
            <pc:sldMk cId="2671841304" sldId="325"/>
            <ac:picMk id="3074" creationId="{3E5F43EA-714B-A39E-55C8-37D88BCA7395}"/>
          </ac:picMkLst>
        </pc:picChg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0" sldId="326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1151637375" sldId="1182"/>
        </pc:sldMkLst>
      </pc:sldChg>
      <pc:sldChg chg="modSp modTransition">
        <pc:chgData name="Duyên Lương" userId="3a9e482f-ceb4-484a-8eab-f708ff3e9a36" providerId="ADAL" clId="{B1B6E222-1523-4BA1-BB59-B89C0415138F}" dt="2023-10-28T08:18:02.678" v="2902"/>
        <pc:sldMkLst>
          <pc:docMk/>
          <pc:sldMk cId="729432859" sldId="1183"/>
        </pc:sldMkLst>
        <pc:spChg chg="mod">
          <ac:chgData name="Duyên Lương" userId="3a9e482f-ceb4-484a-8eab-f708ff3e9a36" providerId="ADAL" clId="{B1B6E222-1523-4BA1-BB59-B89C0415138F}" dt="2023-10-28T08:18:02.678" v="2902"/>
          <ac:spMkLst>
            <pc:docMk/>
            <pc:sldMk cId="729432859" sldId="1183"/>
            <ac:spMk id="2" creationId="{DCDF9689-F3F9-BFBB-5076-4B5CC71BF226}"/>
          </ac:spMkLst>
        </pc:spChg>
        <pc:spChg chg="mod">
          <ac:chgData name="Duyên Lương" userId="3a9e482f-ceb4-484a-8eab-f708ff3e9a36" providerId="ADAL" clId="{B1B6E222-1523-4BA1-BB59-B89C0415138F}" dt="2023-10-28T07:26:23.310" v="1577"/>
          <ac:spMkLst>
            <pc:docMk/>
            <pc:sldMk cId="729432859" sldId="1183"/>
            <ac:spMk id="3" creationId="{FCB25837-DDC0-44C5-B046-3EBDEDA13C81}"/>
          </ac:spMkLst>
        </pc:spChg>
        <pc:spChg chg="mod">
          <ac:chgData name="Duyên Lương" userId="3a9e482f-ceb4-484a-8eab-f708ff3e9a36" providerId="ADAL" clId="{B1B6E222-1523-4BA1-BB59-B89C0415138F}" dt="2023-10-28T07:26:33.574" v="1579"/>
          <ac:spMkLst>
            <pc:docMk/>
            <pc:sldMk cId="729432859" sldId="1183"/>
            <ac:spMk id="11" creationId="{53A555E3-1D8F-57F0-FA0A-6F8675BAB567}"/>
          </ac:spMkLst>
        </pc:spChg>
        <pc:spChg chg="mod">
          <ac:chgData name="Duyên Lương" userId="3a9e482f-ceb4-484a-8eab-f708ff3e9a36" providerId="ADAL" clId="{B1B6E222-1523-4BA1-BB59-B89C0415138F}" dt="2023-10-28T07:26:28.891" v="1578"/>
          <ac:spMkLst>
            <pc:docMk/>
            <pc:sldMk cId="729432859" sldId="1183"/>
            <ac:spMk id="13" creationId="{B8CC90BD-ADFA-9035-0BE5-3A8A04AE8DFB}"/>
          </ac:spMkLst>
        </pc:spChg>
        <pc:spChg chg="mod">
          <ac:chgData name="Duyên Lương" userId="3a9e482f-ceb4-484a-8eab-f708ff3e9a36" providerId="ADAL" clId="{B1B6E222-1523-4BA1-BB59-B89C0415138F}" dt="2023-10-28T07:26:17.051" v="1576"/>
          <ac:spMkLst>
            <pc:docMk/>
            <pc:sldMk cId="729432859" sldId="1183"/>
            <ac:spMk id="27" creationId="{F649A80E-E449-8325-BA43-209FBEB2A0F1}"/>
          </ac:spMkLst>
        </pc:spChg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2494883290" sldId="1185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4226913532" sldId="1187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3944420519" sldId="1189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4083740722" sldId="1191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4235609498" sldId="1194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4190677040" sldId="1195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838422632" sldId="1196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952026227" sldId="1197"/>
        </pc:sldMkLst>
      </pc:sldChg>
      <pc:sldChg chg="modTransition">
        <pc:chgData name="Duyên Lương" userId="3a9e482f-ceb4-484a-8eab-f708ff3e9a36" providerId="ADAL" clId="{B1B6E222-1523-4BA1-BB59-B89C0415138F}" dt="2023-10-28T08:14:17.234" v="2892"/>
        <pc:sldMkLst>
          <pc:docMk/>
          <pc:sldMk cId="1900332827" sldId="1198"/>
        </pc:sldMkLst>
      </pc:sldChg>
      <pc:sldChg chg="addSp delSp modSp add mod modTransition delAnim modAnim">
        <pc:chgData name="Duyên Lương" userId="3a9e482f-ceb4-484a-8eab-f708ff3e9a36" providerId="ADAL" clId="{B1B6E222-1523-4BA1-BB59-B89C0415138F}" dt="2023-10-28T08:17:32.976" v="2897"/>
        <pc:sldMkLst>
          <pc:docMk/>
          <pc:sldMk cId="3882619639" sldId="1199"/>
        </pc:sldMkLst>
        <pc:spChg chg="add mod">
          <ac:chgData name="Duyên Lương" userId="3a9e482f-ceb4-484a-8eab-f708ff3e9a36" providerId="ADAL" clId="{B1B6E222-1523-4BA1-BB59-B89C0415138F}" dt="2023-10-28T07:08:32.045" v="1267" actId="1036"/>
          <ac:spMkLst>
            <pc:docMk/>
            <pc:sldMk cId="3882619639" sldId="1199"/>
            <ac:spMk id="2" creationId="{039725D3-8DF0-BDC5-334E-15582BF24C1B}"/>
          </ac:spMkLst>
        </pc:spChg>
        <pc:spChg chg="add mod">
          <ac:chgData name="Duyên Lương" userId="3a9e482f-ceb4-484a-8eab-f708ff3e9a36" providerId="ADAL" clId="{B1B6E222-1523-4BA1-BB59-B89C0415138F}" dt="2023-10-28T07:18:56.171" v="1471" actId="1076"/>
          <ac:spMkLst>
            <pc:docMk/>
            <pc:sldMk cId="3882619639" sldId="1199"/>
            <ac:spMk id="4" creationId="{8F0C5B25-EBB1-E3A3-C01B-815380B60392}"/>
          </ac:spMkLst>
        </pc:spChg>
        <pc:spChg chg="mod">
          <ac:chgData name="Duyên Lương" userId="3a9e482f-ceb4-484a-8eab-f708ff3e9a36" providerId="ADAL" clId="{B1B6E222-1523-4BA1-BB59-B89C0415138F}" dt="2023-10-28T07:18:53.191" v="1470" actId="403"/>
          <ac:spMkLst>
            <pc:docMk/>
            <pc:sldMk cId="3882619639" sldId="1199"/>
            <ac:spMk id="5" creationId="{8A550615-0426-426D-8ABE-FDAC67BF2BF0}"/>
          </ac:spMkLst>
        </pc:spChg>
        <pc:spChg chg="del">
          <ac:chgData name="Duyên Lương" userId="3a9e482f-ceb4-484a-8eab-f708ff3e9a36" providerId="ADAL" clId="{B1B6E222-1523-4BA1-BB59-B89C0415138F}" dt="2023-10-28T07:07:44.683" v="1242" actId="478"/>
          <ac:spMkLst>
            <pc:docMk/>
            <pc:sldMk cId="3882619639" sldId="1199"/>
            <ac:spMk id="6" creationId="{7BC6F866-943A-4830-BA49-ABEDD4A96316}"/>
          </ac:spMkLst>
        </pc:spChg>
        <pc:spChg chg="del">
          <ac:chgData name="Duyên Lương" userId="3a9e482f-ceb4-484a-8eab-f708ff3e9a36" providerId="ADAL" clId="{B1B6E222-1523-4BA1-BB59-B89C0415138F}" dt="2023-10-28T07:07:49.748" v="1248" actId="478"/>
          <ac:spMkLst>
            <pc:docMk/>
            <pc:sldMk cId="3882619639" sldId="1199"/>
            <ac:spMk id="7" creationId="{871ABFBC-C6A0-4C56-99D4-A84345765EEA}"/>
          </ac:spMkLst>
        </pc:spChg>
        <pc:spChg chg="del mod">
          <ac:chgData name="Duyên Lương" userId="3a9e482f-ceb4-484a-8eab-f708ff3e9a36" providerId="ADAL" clId="{B1B6E222-1523-4BA1-BB59-B89C0415138F}" dt="2023-10-28T07:07:53.744" v="1256" actId="478"/>
          <ac:spMkLst>
            <pc:docMk/>
            <pc:sldMk cId="3882619639" sldId="1199"/>
            <ac:spMk id="8" creationId="{9F0A64B4-FE13-4CAC-9EDC-58EEDA4B19BE}"/>
          </ac:spMkLst>
        </pc:spChg>
        <pc:spChg chg="mod">
          <ac:chgData name="Duyên Lương" userId="3a9e482f-ceb4-484a-8eab-f708ff3e9a36" providerId="ADAL" clId="{B1B6E222-1523-4BA1-BB59-B89C0415138F}" dt="2023-10-28T07:07:42.629" v="1241" actId="1076"/>
          <ac:spMkLst>
            <pc:docMk/>
            <pc:sldMk cId="3882619639" sldId="1199"/>
            <ac:spMk id="9" creationId="{43C2E215-AC08-3ADE-AFFC-5D0BC512D324}"/>
          </ac:spMkLst>
        </pc:spChg>
        <pc:picChg chg="add mod">
          <ac:chgData name="Duyên Lương" userId="3a9e482f-ceb4-484a-8eab-f708ff3e9a36" providerId="ADAL" clId="{B1B6E222-1523-4BA1-BB59-B89C0415138F}" dt="2023-10-28T08:17:20.902" v="2896" actId="1076"/>
          <ac:picMkLst>
            <pc:docMk/>
            <pc:sldMk cId="3882619639" sldId="1199"/>
            <ac:picMk id="10" creationId="{45DA959F-EE3B-C301-B682-C6E8EF99DF32}"/>
          </ac:picMkLst>
        </pc:picChg>
        <pc:picChg chg="del">
          <ac:chgData name="Duyên Lương" userId="3a9e482f-ceb4-484a-8eab-f708ff3e9a36" providerId="ADAL" clId="{B1B6E222-1523-4BA1-BB59-B89C0415138F}" dt="2023-10-28T07:09:38.390" v="1284" actId="478"/>
          <ac:picMkLst>
            <pc:docMk/>
            <pc:sldMk cId="3882619639" sldId="1199"/>
            <ac:picMk id="36" creationId="{FF242B53-636A-F13E-48E2-C633ED16139F}"/>
          </ac:picMkLst>
        </pc:picChg>
        <pc:cxnChg chg="del">
          <ac:chgData name="Duyên Lương" userId="3a9e482f-ceb4-484a-8eab-f708ff3e9a36" providerId="ADAL" clId="{B1B6E222-1523-4BA1-BB59-B89C0415138F}" dt="2023-10-28T07:07:47.338" v="1246" actId="478"/>
          <ac:cxnSpMkLst>
            <pc:docMk/>
            <pc:sldMk cId="3882619639" sldId="1199"/>
            <ac:cxnSpMk id="11" creationId="{640E533B-A7E1-4A63-9C71-65CADC8AC21C}"/>
          </ac:cxnSpMkLst>
        </pc:cxnChg>
        <pc:cxnChg chg="del">
          <ac:chgData name="Duyên Lương" userId="3a9e482f-ceb4-484a-8eab-f708ff3e9a36" providerId="ADAL" clId="{B1B6E222-1523-4BA1-BB59-B89C0415138F}" dt="2023-10-28T07:07:48.203" v="1247" actId="478"/>
          <ac:cxnSpMkLst>
            <pc:docMk/>
            <pc:sldMk cId="3882619639" sldId="1199"/>
            <ac:cxnSpMk id="15" creationId="{AF7292AF-4530-456E-B7B4-73A1DAE60CBA}"/>
          </ac:cxnSpMkLst>
        </pc:cxnChg>
        <pc:cxnChg chg="del">
          <ac:chgData name="Duyên Lương" userId="3a9e482f-ceb4-484a-8eab-f708ff3e9a36" providerId="ADAL" clId="{B1B6E222-1523-4BA1-BB59-B89C0415138F}" dt="2023-10-28T07:07:45.489" v="1243" actId="478"/>
          <ac:cxnSpMkLst>
            <pc:docMk/>
            <pc:sldMk cId="3882619639" sldId="1199"/>
            <ac:cxnSpMk id="17" creationId="{8695F86C-1C04-4510-BE61-2A72A6A0C196}"/>
          </ac:cxnSpMkLst>
        </pc:cxnChg>
        <pc:cxnChg chg="del">
          <ac:chgData name="Duyên Lương" userId="3a9e482f-ceb4-484a-8eab-f708ff3e9a36" providerId="ADAL" clId="{B1B6E222-1523-4BA1-BB59-B89C0415138F}" dt="2023-10-28T07:07:46.669" v="1245" actId="478"/>
          <ac:cxnSpMkLst>
            <pc:docMk/>
            <pc:sldMk cId="3882619639" sldId="1199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07:46.206" v="1244" actId="478"/>
          <ac:cxnSpMkLst>
            <pc:docMk/>
            <pc:sldMk cId="3882619639" sldId="1199"/>
            <ac:cxnSpMk id="24" creationId="{0EA3E230-3DBE-4216-A8BC-56C8E1B68B5E}"/>
          </ac:cxnSpMkLst>
        </pc:cxnChg>
        <pc:cxnChg chg="del">
          <ac:chgData name="Duyên Lương" userId="3a9e482f-ceb4-484a-8eab-f708ff3e9a36" providerId="ADAL" clId="{B1B6E222-1523-4BA1-BB59-B89C0415138F}" dt="2023-10-28T07:07:50.558" v="1249" actId="478"/>
          <ac:cxnSpMkLst>
            <pc:docMk/>
            <pc:sldMk cId="3882619639" sldId="1199"/>
            <ac:cxnSpMk id="26" creationId="{ACB7EF03-8F1A-4661-8E40-9CF8FF82F96E}"/>
          </ac:cxnSpMkLst>
        </pc:cxnChg>
        <pc:cxnChg chg="del mod">
          <ac:chgData name="Duyên Lương" userId="3a9e482f-ceb4-484a-8eab-f708ff3e9a36" providerId="ADAL" clId="{B1B6E222-1523-4BA1-BB59-B89C0415138F}" dt="2023-10-28T07:07:51.617" v="1253" actId="478"/>
          <ac:cxnSpMkLst>
            <pc:docMk/>
            <pc:sldMk cId="3882619639" sldId="1199"/>
            <ac:cxnSpMk id="28" creationId="{421ED974-9E91-4275-BDA1-501B82CBE80E}"/>
          </ac:cxnSpMkLst>
        </pc:cxnChg>
        <pc:cxnChg chg="del mod">
          <ac:chgData name="Duyên Lương" userId="3a9e482f-ceb4-484a-8eab-f708ff3e9a36" providerId="ADAL" clId="{B1B6E222-1523-4BA1-BB59-B89C0415138F}" dt="2023-10-28T07:07:51.145" v="1251" actId="478"/>
          <ac:cxnSpMkLst>
            <pc:docMk/>
            <pc:sldMk cId="3882619639" sldId="1199"/>
            <ac:cxnSpMk id="30" creationId="{3FD726B5-15AB-4488-91E1-682F3D9D2CBE}"/>
          </ac:cxnSpMkLst>
        </pc:cxnChg>
        <pc:cxnChg chg="del">
          <ac:chgData name="Duyên Lương" userId="3a9e482f-ceb4-484a-8eab-f708ff3e9a36" providerId="ADAL" clId="{B1B6E222-1523-4BA1-BB59-B89C0415138F}" dt="2023-10-28T07:07:54.555" v="1257" actId="478"/>
          <ac:cxnSpMkLst>
            <pc:docMk/>
            <pc:sldMk cId="3882619639" sldId="1199"/>
            <ac:cxnSpMk id="32" creationId="{FE183A38-21F9-466C-B2E6-56C065578E45}"/>
          </ac:cxnSpMkLst>
        </pc:cxnChg>
        <pc:cxnChg chg="del">
          <ac:chgData name="Duyên Lương" userId="3a9e482f-ceb4-484a-8eab-f708ff3e9a36" providerId="ADAL" clId="{B1B6E222-1523-4BA1-BB59-B89C0415138F}" dt="2023-10-28T07:07:52.683" v="1254" actId="478"/>
          <ac:cxnSpMkLst>
            <pc:docMk/>
            <pc:sldMk cId="3882619639" sldId="1199"/>
            <ac:cxnSpMk id="34" creationId="{F20CBA01-4AEF-4F10-B1B5-807F37F3466A}"/>
          </ac:cxnSpMkLst>
        </pc:cxnChg>
      </pc:sldChg>
      <pc:sldChg chg="addSp delSp modSp add mod modTransition delAnim modAnim">
        <pc:chgData name="Duyên Lương" userId="3a9e482f-ceb4-484a-8eab-f708ff3e9a36" providerId="ADAL" clId="{B1B6E222-1523-4BA1-BB59-B89C0415138F}" dt="2023-10-28T08:17:36.519" v="2898"/>
        <pc:sldMkLst>
          <pc:docMk/>
          <pc:sldMk cId="1972171532" sldId="1200"/>
        </pc:sldMkLst>
        <pc:spChg chg="add mod">
          <ac:chgData name="Duyên Lương" userId="3a9e482f-ceb4-484a-8eab-f708ff3e9a36" providerId="ADAL" clId="{B1B6E222-1523-4BA1-BB59-B89C0415138F}" dt="2023-10-28T07:10:58.869" v="1310" actId="14100"/>
          <ac:spMkLst>
            <pc:docMk/>
            <pc:sldMk cId="1972171532" sldId="1200"/>
            <ac:spMk id="2" creationId="{A5EFE064-4E21-24DE-F1FE-C3C1E18CEFD2}"/>
          </ac:spMkLst>
        </pc:spChg>
        <pc:spChg chg="add mod">
          <ac:chgData name="Duyên Lương" userId="3a9e482f-ceb4-484a-8eab-f708ff3e9a36" providerId="ADAL" clId="{B1B6E222-1523-4BA1-BB59-B89C0415138F}" dt="2023-10-28T07:19:05.698" v="1474" actId="14100"/>
          <ac:spMkLst>
            <pc:docMk/>
            <pc:sldMk cId="1972171532" sldId="1200"/>
            <ac:spMk id="4" creationId="{A41253D0-55F7-3771-86D1-D3F32A8242EC}"/>
          </ac:spMkLst>
        </pc:spChg>
        <pc:spChg chg="del">
          <ac:chgData name="Duyên Lương" userId="3a9e482f-ceb4-484a-8eab-f708ff3e9a36" providerId="ADAL" clId="{B1B6E222-1523-4BA1-BB59-B89C0415138F}" dt="2023-10-28T07:09:51.060" v="1286" actId="478"/>
          <ac:spMkLst>
            <pc:docMk/>
            <pc:sldMk cId="1972171532" sldId="1200"/>
            <ac:spMk id="5" creationId="{8A550615-0426-426D-8ABE-FDAC67BF2BF0}"/>
          </ac:spMkLst>
        </pc:spChg>
        <pc:spChg chg="mod">
          <ac:chgData name="Duyên Lương" userId="3a9e482f-ceb4-484a-8eab-f708ff3e9a36" providerId="ADAL" clId="{B1B6E222-1523-4BA1-BB59-B89C0415138F}" dt="2023-10-28T07:19:03.087" v="1473" actId="1076"/>
          <ac:spMkLst>
            <pc:docMk/>
            <pc:sldMk cId="1972171532" sldId="1200"/>
            <ac:spMk id="6" creationId="{7BC6F866-943A-4830-BA49-ABEDD4A96316}"/>
          </ac:spMkLst>
        </pc:spChg>
        <pc:spChg chg="del">
          <ac:chgData name="Duyên Lương" userId="3a9e482f-ceb4-484a-8eab-f708ff3e9a36" providerId="ADAL" clId="{B1B6E222-1523-4BA1-BB59-B89C0415138F}" dt="2023-10-28T07:09:57.151" v="1292" actId="478"/>
          <ac:spMkLst>
            <pc:docMk/>
            <pc:sldMk cId="1972171532" sldId="1200"/>
            <ac:spMk id="7" creationId="{871ABFBC-C6A0-4C56-99D4-A84345765EEA}"/>
          </ac:spMkLst>
        </pc:spChg>
        <pc:spChg chg="del">
          <ac:chgData name="Duyên Lương" userId="3a9e482f-ceb4-484a-8eab-f708ff3e9a36" providerId="ADAL" clId="{B1B6E222-1523-4BA1-BB59-B89C0415138F}" dt="2023-10-28T07:09:59.975" v="1296" actId="478"/>
          <ac:spMkLst>
            <pc:docMk/>
            <pc:sldMk cId="1972171532" sldId="1200"/>
            <ac:spMk id="8" creationId="{9F0A64B4-FE13-4CAC-9EDC-58EEDA4B19BE}"/>
          </ac:spMkLst>
        </pc:spChg>
        <pc:spChg chg="del">
          <ac:chgData name="Duyên Lương" userId="3a9e482f-ceb4-484a-8eab-f708ff3e9a36" providerId="ADAL" clId="{B1B6E222-1523-4BA1-BB59-B89C0415138F}" dt="2023-10-28T07:10:24.336" v="1301" actId="478"/>
          <ac:spMkLst>
            <pc:docMk/>
            <pc:sldMk cId="1972171532" sldId="1200"/>
            <ac:spMk id="9" creationId="{43C2E215-AC08-3ADE-AFFC-5D0BC512D324}"/>
          </ac:spMkLst>
        </pc:spChg>
        <pc:spChg chg="add mod">
          <ac:chgData name="Duyên Lương" userId="3a9e482f-ceb4-484a-8eab-f708ff3e9a36" providerId="ADAL" clId="{B1B6E222-1523-4BA1-BB59-B89C0415138F}" dt="2023-10-28T07:11:39.793" v="1324" actId="1035"/>
          <ac:spMkLst>
            <pc:docMk/>
            <pc:sldMk cId="1972171532" sldId="1200"/>
            <ac:spMk id="10" creationId="{2154C142-5CAF-D3E3-A9AB-2D232E1C9C3D}"/>
          </ac:spMkLst>
        </pc:spChg>
        <pc:spChg chg="add mod">
          <ac:chgData name="Duyên Lương" userId="3a9e482f-ceb4-484a-8eab-f708ff3e9a36" providerId="ADAL" clId="{B1B6E222-1523-4BA1-BB59-B89C0415138F}" dt="2023-10-28T07:13:17.756" v="1419"/>
          <ac:spMkLst>
            <pc:docMk/>
            <pc:sldMk cId="1972171532" sldId="1200"/>
            <ac:spMk id="12" creationId="{75730220-CA16-0BFC-632A-EA176B0267CB}"/>
          </ac:spMkLst>
        </pc:spChg>
        <pc:picChg chg="add mod">
          <ac:chgData name="Duyên Lương" userId="3a9e482f-ceb4-484a-8eab-f708ff3e9a36" providerId="ADAL" clId="{B1B6E222-1523-4BA1-BB59-B89C0415138F}" dt="2023-10-28T08:17:36.519" v="2898"/>
          <ac:picMkLst>
            <pc:docMk/>
            <pc:sldMk cId="1972171532" sldId="1200"/>
            <ac:picMk id="13" creationId="{7C7EA5BA-ACF2-D5AF-D1C1-55F3491ED24E}"/>
          </ac:picMkLst>
        </pc:picChg>
        <pc:picChg chg="del">
          <ac:chgData name="Duyên Lương" userId="3a9e482f-ceb4-484a-8eab-f708ff3e9a36" providerId="ADAL" clId="{B1B6E222-1523-4BA1-BB59-B89C0415138F}" dt="2023-10-28T07:11:29.084" v="1319" actId="478"/>
          <ac:picMkLst>
            <pc:docMk/>
            <pc:sldMk cId="1972171532" sldId="1200"/>
            <ac:picMk id="36" creationId="{FF242B53-636A-F13E-48E2-C633ED16139F}"/>
          </ac:picMkLst>
        </pc:picChg>
        <pc:cxnChg chg="del">
          <ac:chgData name="Duyên Lương" userId="3a9e482f-ceb4-484a-8eab-f708ff3e9a36" providerId="ADAL" clId="{B1B6E222-1523-4BA1-BB59-B89C0415138F}" dt="2023-10-28T07:09:51.882" v="1287" actId="478"/>
          <ac:cxnSpMkLst>
            <pc:docMk/>
            <pc:sldMk cId="1972171532" sldId="1200"/>
            <ac:cxnSpMk id="11" creationId="{640E533B-A7E1-4A63-9C71-65CADC8AC21C}"/>
          </ac:cxnSpMkLst>
        </pc:cxnChg>
        <pc:cxnChg chg="del">
          <ac:chgData name="Duyên Lương" userId="3a9e482f-ceb4-484a-8eab-f708ff3e9a36" providerId="ADAL" clId="{B1B6E222-1523-4BA1-BB59-B89C0415138F}" dt="2023-10-28T07:09:52.304" v="1288" actId="478"/>
          <ac:cxnSpMkLst>
            <pc:docMk/>
            <pc:sldMk cId="1972171532" sldId="1200"/>
            <ac:cxnSpMk id="15" creationId="{AF7292AF-4530-456E-B7B4-73A1DAE60CBA}"/>
          </ac:cxnSpMkLst>
        </pc:cxnChg>
        <pc:cxnChg chg="del">
          <ac:chgData name="Duyên Lương" userId="3a9e482f-ceb4-484a-8eab-f708ff3e9a36" providerId="ADAL" clId="{B1B6E222-1523-4BA1-BB59-B89C0415138F}" dt="2023-10-28T07:09:53.328" v="1289" actId="478"/>
          <ac:cxnSpMkLst>
            <pc:docMk/>
            <pc:sldMk cId="1972171532" sldId="1200"/>
            <ac:cxnSpMk id="17" creationId="{8695F86C-1C04-4510-BE61-2A72A6A0C196}"/>
          </ac:cxnSpMkLst>
        </pc:cxnChg>
        <pc:cxnChg chg="del">
          <ac:chgData name="Duyên Lương" userId="3a9e482f-ceb4-484a-8eab-f708ff3e9a36" providerId="ADAL" clId="{B1B6E222-1523-4BA1-BB59-B89C0415138F}" dt="2023-10-28T07:09:54.959" v="1291" actId="478"/>
          <ac:cxnSpMkLst>
            <pc:docMk/>
            <pc:sldMk cId="1972171532" sldId="1200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09:54.056" v="1290" actId="478"/>
          <ac:cxnSpMkLst>
            <pc:docMk/>
            <pc:sldMk cId="1972171532" sldId="1200"/>
            <ac:cxnSpMk id="24" creationId="{0EA3E230-3DBE-4216-A8BC-56C8E1B68B5E}"/>
          </ac:cxnSpMkLst>
        </pc:cxnChg>
        <pc:cxnChg chg="del">
          <ac:chgData name="Duyên Lương" userId="3a9e482f-ceb4-484a-8eab-f708ff3e9a36" providerId="ADAL" clId="{B1B6E222-1523-4BA1-BB59-B89C0415138F}" dt="2023-10-28T07:09:57.843" v="1293" actId="478"/>
          <ac:cxnSpMkLst>
            <pc:docMk/>
            <pc:sldMk cId="1972171532" sldId="1200"/>
            <ac:cxnSpMk id="26" creationId="{ACB7EF03-8F1A-4661-8E40-9CF8FF82F96E}"/>
          </ac:cxnSpMkLst>
        </pc:cxnChg>
        <pc:cxnChg chg="del">
          <ac:chgData name="Duyên Lương" userId="3a9e482f-ceb4-484a-8eab-f708ff3e9a36" providerId="ADAL" clId="{B1B6E222-1523-4BA1-BB59-B89C0415138F}" dt="2023-10-28T07:09:59.138" v="1295" actId="478"/>
          <ac:cxnSpMkLst>
            <pc:docMk/>
            <pc:sldMk cId="1972171532" sldId="1200"/>
            <ac:cxnSpMk id="28" creationId="{421ED974-9E91-4275-BDA1-501B82CBE80E}"/>
          </ac:cxnSpMkLst>
        </pc:cxnChg>
        <pc:cxnChg chg="del">
          <ac:chgData name="Duyên Lương" userId="3a9e482f-ceb4-484a-8eab-f708ff3e9a36" providerId="ADAL" clId="{B1B6E222-1523-4BA1-BB59-B89C0415138F}" dt="2023-10-28T07:09:58.453" v="1294" actId="478"/>
          <ac:cxnSpMkLst>
            <pc:docMk/>
            <pc:sldMk cId="1972171532" sldId="1200"/>
            <ac:cxnSpMk id="30" creationId="{3FD726B5-15AB-4488-91E1-682F3D9D2CBE}"/>
          </ac:cxnSpMkLst>
        </pc:cxnChg>
        <pc:cxnChg chg="del">
          <ac:chgData name="Duyên Lương" userId="3a9e482f-ceb4-484a-8eab-f708ff3e9a36" providerId="ADAL" clId="{B1B6E222-1523-4BA1-BB59-B89C0415138F}" dt="2023-10-28T07:10:01.159" v="1298" actId="478"/>
          <ac:cxnSpMkLst>
            <pc:docMk/>
            <pc:sldMk cId="1972171532" sldId="1200"/>
            <ac:cxnSpMk id="32" creationId="{FE183A38-21F9-466C-B2E6-56C065578E45}"/>
          </ac:cxnSpMkLst>
        </pc:cxnChg>
        <pc:cxnChg chg="del">
          <ac:chgData name="Duyên Lương" userId="3a9e482f-ceb4-484a-8eab-f708ff3e9a36" providerId="ADAL" clId="{B1B6E222-1523-4BA1-BB59-B89C0415138F}" dt="2023-10-28T07:10:00.414" v="1297" actId="478"/>
          <ac:cxnSpMkLst>
            <pc:docMk/>
            <pc:sldMk cId="1972171532" sldId="1200"/>
            <ac:cxnSpMk id="34" creationId="{F20CBA01-4AEF-4F10-B1B5-807F37F3466A}"/>
          </ac:cxnSpMkLst>
        </pc:cxnChg>
      </pc:sldChg>
      <pc:sldChg chg="addSp delSp modSp add mod modTransition delAnim modAnim">
        <pc:chgData name="Duyên Lương" userId="3a9e482f-ceb4-484a-8eab-f708ff3e9a36" providerId="ADAL" clId="{B1B6E222-1523-4BA1-BB59-B89C0415138F}" dt="2023-10-28T08:17:42.683" v="2900"/>
        <pc:sldMkLst>
          <pc:docMk/>
          <pc:sldMk cId="3748118512" sldId="1201"/>
        </pc:sldMkLst>
        <pc:spChg chg="add mod">
          <ac:chgData name="Duyên Lương" userId="3a9e482f-ceb4-484a-8eab-f708ff3e9a36" providerId="ADAL" clId="{B1B6E222-1523-4BA1-BB59-B89C0415138F}" dt="2023-10-28T07:16:07.087" v="1429" actId="14100"/>
          <ac:spMkLst>
            <pc:docMk/>
            <pc:sldMk cId="3748118512" sldId="1201"/>
            <ac:spMk id="2" creationId="{06713387-1593-1DC5-82EB-E2AA87FEC1A7}"/>
          </ac:spMkLst>
        </pc:spChg>
        <pc:spChg chg="add mod">
          <ac:chgData name="Duyên Lương" userId="3a9e482f-ceb4-484a-8eab-f708ff3e9a36" providerId="ADAL" clId="{B1B6E222-1523-4BA1-BB59-B89C0415138F}" dt="2023-10-28T07:16:44.992" v="1460" actId="20577"/>
          <ac:spMkLst>
            <pc:docMk/>
            <pc:sldMk cId="3748118512" sldId="1201"/>
            <ac:spMk id="4" creationId="{A93EA846-4D12-730F-5354-5DB2BADC7B85}"/>
          </ac:spMkLst>
        </pc:spChg>
        <pc:spChg chg="del">
          <ac:chgData name="Duyên Lương" userId="3a9e482f-ceb4-484a-8eab-f708ff3e9a36" providerId="ADAL" clId="{B1B6E222-1523-4BA1-BB59-B89C0415138F}" dt="2023-10-28T07:12:51.497" v="1401" actId="478"/>
          <ac:spMkLst>
            <pc:docMk/>
            <pc:sldMk cId="3748118512" sldId="1201"/>
            <ac:spMk id="5" creationId="{8A550615-0426-426D-8ABE-FDAC67BF2BF0}"/>
          </ac:spMkLst>
        </pc:spChg>
        <pc:spChg chg="del">
          <ac:chgData name="Duyên Lương" userId="3a9e482f-ceb4-484a-8eab-f708ff3e9a36" providerId="ADAL" clId="{B1B6E222-1523-4BA1-BB59-B89C0415138F}" dt="2023-10-28T07:12:53.706" v="1404" actId="478"/>
          <ac:spMkLst>
            <pc:docMk/>
            <pc:sldMk cId="3748118512" sldId="1201"/>
            <ac:spMk id="6" creationId="{7BC6F866-943A-4830-BA49-ABEDD4A96316}"/>
          </ac:spMkLst>
        </pc:spChg>
        <pc:spChg chg="mod">
          <ac:chgData name="Duyên Lương" userId="3a9e482f-ceb4-484a-8eab-f708ff3e9a36" providerId="ADAL" clId="{B1B6E222-1523-4BA1-BB59-B89C0415138F}" dt="2023-10-28T07:13:32.571" v="1424" actId="1076"/>
          <ac:spMkLst>
            <pc:docMk/>
            <pc:sldMk cId="3748118512" sldId="1201"/>
            <ac:spMk id="7" creationId="{871ABFBC-C6A0-4C56-99D4-A84345765EEA}"/>
          </ac:spMkLst>
        </pc:spChg>
        <pc:spChg chg="del">
          <ac:chgData name="Duyên Lương" userId="3a9e482f-ceb4-484a-8eab-f708ff3e9a36" providerId="ADAL" clId="{B1B6E222-1523-4BA1-BB59-B89C0415138F}" dt="2023-10-28T07:12:59.657" v="1411" actId="478"/>
          <ac:spMkLst>
            <pc:docMk/>
            <pc:sldMk cId="3748118512" sldId="1201"/>
            <ac:spMk id="8" creationId="{9F0A64B4-FE13-4CAC-9EDC-58EEDA4B19BE}"/>
          </ac:spMkLst>
        </pc:spChg>
        <pc:spChg chg="del">
          <ac:chgData name="Duyên Lương" userId="3a9e482f-ceb4-484a-8eab-f708ff3e9a36" providerId="ADAL" clId="{B1B6E222-1523-4BA1-BB59-B89C0415138F}" dt="2023-10-28T07:12:49.588" v="1400" actId="478"/>
          <ac:spMkLst>
            <pc:docMk/>
            <pc:sldMk cId="3748118512" sldId="1201"/>
            <ac:spMk id="9" creationId="{43C2E215-AC08-3ADE-AFFC-5D0BC512D324}"/>
          </ac:spMkLst>
        </pc:spChg>
        <pc:spChg chg="add mod">
          <ac:chgData name="Duyên Lương" userId="3a9e482f-ceb4-484a-8eab-f708ff3e9a36" providerId="ADAL" clId="{B1B6E222-1523-4BA1-BB59-B89C0415138F}" dt="2023-10-28T07:13:18.914" v="1420"/>
          <ac:spMkLst>
            <pc:docMk/>
            <pc:sldMk cId="3748118512" sldId="1201"/>
            <ac:spMk id="10" creationId="{85420E37-DC8E-A0B6-03D2-93A1A1D7371B}"/>
          </ac:spMkLst>
        </pc:spChg>
        <pc:spChg chg="add mod">
          <ac:chgData name="Duyên Lương" userId="3a9e482f-ceb4-484a-8eab-f708ff3e9a36" providerId="ADAL" clId="{B1B6E222-1523-4BA1-BB59-B89C0415138F}" dt="2023-10-28T07:17:10.741" v="1469" actId="14100"/>
          <ac:spMkLst>
            <pc:docMk/>
            <pc:sldMk cId="3748118512" sldId="1201"/>
            <ac:spMk id="12" creationId="{73BBD6C3-F9F9-3801-4535-0756AA32D012}"/>
          </ac:spMkLst>
        </pc:spChg>
        <pc:spChg chg="add mod">
          <ac:chgData name="Duyên Lương" userId="3a9e482f-ceb4-484a-8eab-f708ff3e9a36" providerId="ADAL" clId="{B1B6E222-1523-4BA1-BB59-B89C0415138F}" dt="2023-10-28T07:17:03.044" v="1467" actId="1036"/>
          <ac:spMkLst>
            <pc:docMk/>
            <pc:sldMk cId="3748118512" sldId="1201"/>
            <ac:spMk id="13" creationId="{A0850201-8C8A-77C1-CCFB-EDB379B8EE1A}"/>
          </ac:spMkLst>
        </pc:spChg>
        <pc:picChg chg="add mod">
          <ac:chgData name="Duyên Lương" userId="3a9e482f-ceb4-484a-8eab-f708ff3e9a36" providerId="ADAL" clId="{B1B6E222-1523-4BA1-BB59-B89C0415138F}" dt="2023-10-28T08:17:42.683" v="2900"/>
          <ac:picMkLst>
            <pc:docMk/>
            <pc:sldMk cId="3748118512" sldId="1201"/>
            <ac:picMk id="14" creationId="{2BE3AA42-1EAB-8C3A-C4B8-39AE6A34812F}"/>
          </ac:picMkLst>
        </pc:picChg>
        <pc:picChg chg="del">
          <ac:chgData name="Duyên Lương" userId="3a9e482f-ceb4-484a-8eab-f708ff3e9a36" providerId="ADAL" clId="{B1B6E222-1523-4BA1-BB59-B89C0415138F}" dt="2023-10-28T07:16:26.210" v="1435" actId="478"/>
          <ac:picMkLst>
            <pc:docMk/>
            <pc:sldMk cId="3748118512" sldId="1201"/>
            <ac:picMk id="36" creationId="{FF242B53-636A-F13E-48E2-C633ED16139F}"/>
          </ac:picMkLst>
        </pc:picChg>
        <pc:cxnChg chg="del">
          <ac:chgData name="Duyên Lương" userId="3a9e482f-ceb4-484a-8eab-f708ff3e9a36" providerId="ADAL" clId="{B1B6E222-1523-4BA1-BB59-B89C0415138F}" dt="2023-10-28T07:12:52.190" v="1402" actId="478"/>
          <ac:cxnSpMkLst>
            <pc:docMk/>
            <pc:sldMk cId="3748118512" sldId="1201"/>
            <ac:cxnSpMk id="11" creationId="{640E533B-A7E1-4A63-9C71-65CADC8AC21C}"/>
          </ac:cxnSpMkLst>
        </pc:cxnChg>
        <pc:cxnChg chg="del">
          <ac:chgData name="Duyên Lương" userId="3a9e482f-ceb4-484a-8eab-f708ff3e9a36" providerId="ADAL" clId="{B1B6E222-1523-4BA1-BB59-B89C0415138F}" dt="2023-10-28T07:12:52.651" v="1403" actId="478"/>
          <ac:cxnSpMkLst>
            <pc:docMk/>
            <pc:sldMk cId="3748118512" sldId="1201"/>
            <ac:cxnSpMk id="15" creationId="{AF7292AF-4530-456E-B7B4-73A1DAE60CBA}"/>
          </ac:cxnSpMkLst>
        </pc:cxnChg>
        <pc:cxnChg chg="del">
          <ac:chgData name="Duyên Lương" userId="3a9e482f-ceb4-484a-8eab-f708ff3e9a36" providerId="ADAL" clId="{B1B6E222-1523-4BA1-BB59-B89C0415138F}" dt="2023-10-28T07:12:54.323" v="1405" actId="478"/>
          <ac:cxnSpMkLst>
            <pc:docMk/>
            <pc:sldMk cId="3748118512" sldId="1201"/>
            <ac:cxnSpMk id="17" creationId="{8695F86C-1C04-4510-BE61-2A72A6A0C196}"/>
          </ac:cxnSpMkLst>
        </pc:cxnChg>
        <pc:cxnChg chg="del">
          <ac:chgData name="Duyên Lương" userId="3a9e482f-ceb4-484a-8eab-f708ff3e9a36" providerId="ADAL" clId="{B1B6E222-1523-4BA1-BB59-B89C0415138F}" dt="2023-10-28T07:12:57.577" v="1408" actId="478"/>
          <ac:cxnSpMkLst>
            <pc:docMk/>
            <pc:sldMk cId="3748118512" sldId="1201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12:54.822" v="1406" actId="478"/>
          <ac:cxnSpMkLst>
            <pc:docMk/>
            <pc:sldMk cId="3748118512" sldId="1201"/>
            <ac:cxnSpMk id="24" creationId="{0EA3E230-3DBE-4216-A8BC-56C8E1B68B5E}"/>
          </ac:cxnSpMkLst>
        </pc:cxnChg>
        <pc:cxnChg chg="del">
          <ac:chgData name="Duyên Lương" userId="3a9e482f-ceb4-484a-8eab-f708ff3e9a36" providerId="ADAL" clId="{B1B6E222-1523-4BA1-BB59-B89C0415138F}" dt="2023-10-28T07:12:56.578" v="1407" actId="478"/>
          <ac:cxnSpMkLst>
            <pc:docMk/>
            <pc:sldMk cId="3748118512" sldId="1201"/>
            <ac:cxnSpMk id="26" creationId="{ACB7EF03-8F1A-4661-8E40-9CF8FF82F96E}"/>
          </ac:cxnSpMkLst>
        </pc:cxnChg>
        <pc:cxnChg chg="del">
          <ac:chgData name="Duyên Lương" userId="3a9e482f-ceb4-484a-8eab-f708ff3e9a36" providerId="ADAL" clId="{B1B6E222-1523-4BA1-BB59-B89C0415138F}" dt="2023-10-28T07:12:58.671" v="1410" actId="478"/>
          <ac:cxnSpMkLst>
            <pc:docMk/>
            <pc:sldMk cId="3748118512" sldId="1201"/>
            <ac:cxnSpMk id="28" creationId="{421ED974-9E91-4275-BDA1-501B82CBE80E}"/>
          </ac:cxnSpMkLst>
        </pc:cxnChg>
        <pc:cxnChg chg="del">
          <ac:chgData name="Duyên Lương" userId="3a9e482f-ceb4-484a-8eab-f708ff3e9a36" providerId="ADAL" clId="{B1B6E222-1523-4BA1-BB59-B89C0415138F}" dt="2023-10-28T07:12:58.123" v="1409" actId="478"/>
          <ac:cxnSpMkLst>
            <pc:docMk/>
            <pc:sldMk cId="3748118512" sldId="1201"/>
            <ac:cxnSpMk id="30" creationId="{3FD726B5-15AB-4488-91E1-682F3D9D2CBE}"/>
          </ac:cxnSpMkLst>
        </pc:cxnChg>
        <pc:cxnChg chg="del">
          <ac:chgData name="Duyên Lương" userId="3a9e482f-ceb4-484a-8eab-f708ff3e9a36" providerId="ADAL" clId="{B1B6E222-1523-4BA1-BB59-B89C0415138F}" dt="2023-10-28T07:13:01.005" v="1414" actId="478"/>
          <ac:cxnSpMkLst>
            <pc:docMk/>
            <pc:sldMk cId="3748118512" sldId="1201"/>
            <ac:cxnSpMk id="32" creationId="{FE183A38-21F9-466C-B2E6-56C065578E45}"/>
          </ac:cxnSpMkLst>
        </pc:cxnChg>
        <pc:cxnChg chg="del mod">
          <ac:chgData name="Duyên Lương" userId="3a9e482f-ceb4-484a-8eab-f708ff3e9a36" providerId="ADAL" clId="{B1B6E222-1523-4BA1-BB59-B89C0415138F}" dt="2023-10-28T07:13:00.200" v="1413" actId="478"/>
          <ac:cxnSpMkLst>
            <pc:docMk/>
            <pc:sldMk cId="3748118512" sldId="1201"/>
            <ac:cxnSpMk id="34" creationId="{F20CBA01-4AEF-4F10-B1B5-807F37F3466A}"/>
          </ac:cxnSpMkLst>
        </pc:cxnChg>
      </pc:sldChg>
      <pc:sldChg chg="addSp delSp modSp add mod modTransition delAnim modAnim">
        <pc:chgData name="Duyên Lương" userId="3a9e482f-ceb4-484a-8eab-f708ff3e9a36" providerId="ADAL" clId="{B1B6E222-1523-4BA1-BB59-B89C0415138F}" dt="2023-10-28T08:17:48.043" v="2901"/>
        <pc:sldMkLst>
          <pc:docMk/>
          <pc:sldMk cId="1197546877" sldId="1202"/>
        </pc:sldMkLst>
        <pc:spChg chg="add mod">
          <ac:chgData name="Duyên Lương" userId="3a9e482f-ceb4-484a-8eab-f708ff3e9a36" providerId="ADAL" clId="{B1B6E222-1523-4BA1-BB59-B89C0415138F}" dt="2023-10-28T07:23:15.458" v="1498" actId="14100"/>
          <ac:spMkLst>
            <pc:docMk/>
            <pc:sldMk cId="1197546877" sldId="1202"/>
            <ac:spMk id="2" creationId="{9DC7C7C8-4F7B-1EB3-9B77-C148F1177982}"/>
          </ac:spMkLst>
        </pc:spChg>
        <pc:spChg chg="add mod">
          <ac:chgData name="Duyên Lương" userId="3a9e482f-ceb4-484a-8eab-f708ff3e9a36" providerId="ADAL" clId="{B1B6E222-1523-4BA1-BB59-B89C0415138F}" dt="2023-10-28T07:23:50.590" v="1575" actId="20577"/>
          <ac:spMkLst>
            <pc:docMk/>
            <pc:sldMk cId="1197546877" sldId="1202"/>
            <ac:spMk id="4" creationId="{467B9EF3-C909-5799-1075-388411FFB703}"/>
          </ac:spMkLst>
        </pc:spChg>
        <pc:spChg chg="del">
          <ac:chgData name="Duyên Lương" userId="3a9e482f-ceb4-484a-8eab-f708ff3e9a36" providerId="ADAL" clId="{B1B6E222-1523-4BA1-BB59-B89C0415138F}" dt="2023-10-28T07:20:08.592" v="1475" actId="478"/>
          <ac:spMkLst>
            <pc:docMk/>
            <pc:sldMk cId="1197546877" sldId="1202"/>
            <ac:spMk id="5" creationId="{8A550615-0426-426D-8ABE-FDAC67BF2BF0}"/>
          </ac:spMkLst>
        </pc:spChg>
        <pc:spChg chg="del">
          <ac:chgData name="Duyên Lương" userId="3a9e482f-ceb4-484a-8eab-f708ff3e9a36" providerId="ADAL" clId="{B1B6E222-1523-4BA1-BB59-B89C0415138F}" dt="2023-10-28T07:20:15.152" v="1480" actId="478"/>
          <ac:spMkLst>
            <pc:docMk/>
            <pc:sldMk cId="1197546877" sldId="1202"/>
            <ac:spMk id="6" creationId="{7BC6F866-943A-4830-BA49-ABEDD4A96316}"/>
          </ac:spMkLst>
        </pc:spChg>
        <pc:spChg chg="del">
          <ac:chgData name="Duyên Lương" userId="3a9e482f-ceb4-484a-8eab-f708ff3e9a36" providerId="ADAL" clId="{B1B6E222-1523-4BA1-BB59-B89C0415138F}" dt="2023-10-28T07:20:17.925" v="1483" actId="478"/>
          <ac:spMkLst>
            <pc:docMk/>
            <pc:sldMk cId="1197546877" sldId="1202"/>
            <ac:spMk id="7" creationId="{871ABFBC-C6A0-4C56-99D4-A84345765EEA}"/>
          </ac:spMkLst>
        </pc:spChg>
        <pc:spChg chg="mod">
          <ac:chgData name="Duyên Lương" userId="3a9e482f-ceb4-484a-8eab-f708ff3e9a36" providerId="ADAL" clId="{B1B6E222-1523-4BA1-BB59-B89C0415138F}" dt="2023-10-28T07:22:54.476" v="1492" actId="207"/>
          <ac:spMkLst>
            <pc:docMk/>
            <pc:sldMk cId="1197546877" sldId="1202"/>
            <ac:spMk id="8" creationId="{9F0A64B4-FE13-4CAC-9EDC-58EEDA4B19BE}"/>
          </ac:spMkLst>
        </pc:spChg>
        <pc:spChg chg="del">
          <ac:chgData name="Duyên Lương" userId="3a9e482f-ceb4-484a-8eab-f708ff3e9a36" providerId="ADAL" clId="{B1B6E222-1523-4BA1-BB59-B89C0415138F}" dt="2023-10-28T07:13:22.990" v="1421" actId="478"/>
          <ac:spMkLst>
            <pc:docMk/>
            <pc:sldMk cId="1197546877" sldId="1202"/>
            <ac:spMk id="9" creationId="{43C2E215-AC08-3ADE-AFFC-5D0BC512D324}"/>
          </ac:spMkLst>
        </pc:spChg>
        <pc:spChg chg="add mod">
          <ac:chgData name="Duyên Lương" userId="3a9e482f-ceb4-484a-8eab-f708ff3e9a36" providerId="ADAL" clId="{B1B6E222-1523-4BA1-BB59-B89C0415138F}" dt="2023-10-28T07:13:23.888" v="1422"/>
          <ac:spMkLst>
            <pc:docMk/>
            <pc:sldMk cId="1197546877" sldId="1202"/>
            <ac:spMk id="10" creationId="{934FAEDC-BB39-B19F-B50E-8A0B5AF56883}"/>
          </ac:spMkLst>
        </pc:spChg>
        <pc:spChg chg="add mod">
          <ac:chgData name="Duyên Lương" userId="3a9e482f-ceb4-484a-8eab-f708ff3e9a36" providerId="ADAL" clId="{B1B6E222-1523-4BA1-BB59-B89C0415138F}" dt="2023-10-28T07:23:30.224" v="1505" actId="1038"/>
          <ac:spMkLst>
            <pc:docMk/>
            <pc:sldMk cId="1197546877" sldId="1202"/>
            <ac:spMk id="12" creationId="{4231F9CF-6112-2150-9C80-0A0453F23DDF}"/>
          </ac:spMkLst>
        </pc:spChg>
        <pc:picChg chg="mod">
          <ac:chgData name="Duyên Lương" userId="3a9e482f-ceb4-484a-8eab-f708ff3e9a36" providerId="ADAL" clId="{B1B6E222-1523-4BA1-BB59-B89C0415138F}" dt="2023-10-28T07:23:02.388" v="1495" actId="1076"/>
          <ac:picMkLst>
            <pc:docMk/>
            <pc:sldMk cId="1197546877" sldId="1202"/>
            <ac:picMk id="3" creationId="{E2C2E3CC-7377-4E4F-846C-39FD0A467BD4}"/>
          </ac:picMkLst>
        </pc:picChg>
        <pc:picChg chg="add mod">
          <ac:chgData name="Duyên Lương" userId="3a9e482f-ceb4-484a-8eab-f708ff3e9a36" providerId="ADAL" clId="{B1B6E222-1523-4BA1-BB59-B89C0415138F}" dt="2023-10-28T08:17:48.043" v="2901"/>
          <ac:picMkLst>
            <pc:docMk/>
            <pc:sldMk cId="1197546877" sldId="1202"/>
            <ac:picMk id="13" creationId="{5D84D98E-C1EB-1DA0-D549-3ED46B50261F}"/>
          </ac:picMkLst>
        </pc:picChg>
        <pc:picChg chg="del">
          <ac:chgData name="Duyên Lương" userId="3a9e482f-ceb4-484a-8eab-f708ff3e9a36" providerId="ADAL" clId="{B1B6E222-1523-4BA1-BB59-B89C0415138F}" dt="2023-10-28T07:20:09.555" v="1476" actId="478"/>
          <ac:picMkLst>
            <pc:docMk/>
            <pc:sldMk cId="1197546877" sldId="1202"/>
            <ac:picMk id="36" creationId="{FF242B53-636A-F13E-48E2-C633ED16139F}"/>
          </ac:picMkLst>
        </pc:picChg>
        <pc:cxnChg chg="del">
          <ac:chgData name="Duyên Lương" userId="3a9e482f-ceb4-484a-8eab-f708ff3e9a36" providerId="ADAL" clId="{B1B6E222-1523-4BA1-BB59-B89C0415138F}" dt="2023-10-28T07:20:10.419" v="1477" actId="478"/>
          <ac:cxnSpMkLst>
            <pc:docMk/>
            <pc:sldMk cId="1197546877" sldId="1202"/>
            <ac:cxnSpMk id="11" creationId="{640E533B-A7E1-4A63-9C71-65CADC8AC21C}"/>
          </ac:cxnSpMkLst>
        </pc:cxnChg>
        <pc:cxnChg chg="del">
          <ac:chgData name="Duyên Lương" userId="3a9e482f-ceb4-484a-8eab-f708ff3e9a36" providerId="ADAL" clId="{B1B6E222-1523-4BA1-BB59-B89C0415138F}" dt="2023-10-28T07:20:13.898" v="1479" actId="478"/>
          <ac:cxnSpMkLst>
            <pc:docMk/>
            <pc:sldMk cId="1197546877" sldId="1202"/>
            <ac:cxnSpMk id="15" creationId="{AF7292AF-4530-456E-B7B4-73A1DAE60CBA}"/>
          </ac:cxnSpMkLst>
        </pc:cxnChg>
        <pc:cxnChg chg="del">
          <ac:chgData name="Duyên Lương" userId="3a9e482f-ceb4-484a-8eab-f708ff3e9a36" providerId="ADAL" clId="{B1B6E222-1523-4BA1-BB59-B89C0415138F}" dt="2023-10-28T07:20:15.754" v="1481" actId="478"/>
          <ac:cxnSpMkLst>
            <pc:docMk/>
            <pc:sldMk cId="1197546877" sldId="1202"/>
            <ac:cxnSpMk id="17" creationId="{8695F86C-1C04-4510-BE61-2A72A6A0C196}"/>
          </ac:cxnSpMkLst>
        </pc:cxnChg>
        <pc:cxnChg chg="del">
          <ac:chgData name="Duyên Lương" userId="3a9e482f-ceb4-484a-8eab-f708ff3e9a36" providerId="ADAL" clId="{B1B6E222-1523-4BA1-BB59-B89C0415138F}" dt="2023-10-28T07:20:18.870" v="1484" actId="478"/>
          <ac:cxnSpMkLst>
            <pc:docMk/>
            <pc:sldMk cId="1197546877" sldId="1202"/>
            <ac:cxnSpMk id="20" creationId="{5A2F91F5-E926-4422-9060-9F8CE16A321F}"/>
          </ac:cxnSpMkLst>
        </pc:cxnChg>
        <pc:cxnChg chg="del">
          <ac:chgData name="Duyên Lương" userId="3a9e482f-ceb4-484a-8eab-f708ff3e9a36" providerId="ADAL" clId="{B1B6E222-1523-4BA1-BB59-B89C0415138F}" dt="2023-10-28T07:20:16.488" v="1482" actId="478"/>
          <ac:cxnSpMkLst>
            <pc:docMk/>
            <pc:sldMk cId="1197546877" sldId="1202"/>
            <ac:cxnSpMk id="24" creationId="{0EA3E230-3DBE-4216-A8BC-56C8E1B68B5E}"/>
          </ac:cxnSpMkLst>
        </pc:cxnChg>
        <pc:cxnChg chg="del">
          <ac:chgData name="Duyên Lương" userId="3a9e482f-ceb4-484a-8eab-f708ff3e9a36" providerId="ADAL" clId="{B1B6E222-1523-4BA1-BB59-B89C0415138F}" dt="2023-10-28T07:20:19.484" v="1485" actId="478"/>
          <ac:cxnSpMkLst>
            <pc:docMk/>
            <pc:sldMk cId="1197546877" sldId="1202"/>
            <ac:cxnSpMk id="26" creationId="{ACB7EF03-8F1A-4661-8E40-9CF8FF82F96E}"/>
          </ac:cxnSpMkLst>
        </pc:cxnChg>
        <pc:cxnChg chg="del">
          <ac:chgData name="Duyên Lương" userId="3a9e482f-ceb4-484a-8eab-f708ff3e9a36" providerId="ADAL" clId="{B1B6E222-1523-4BA1-BB59-B89C0415138F}" dt="2023-10-28T07:20:21.102" v="1487" actId="478"/>
          <ac:cxnSpMkLst>
            <pc:docMk/>
            <pc:sldMk cId="1197546877" sldId="1202"/>
            <ac:cxnSpMk id="28" creationId="{421ED974-9E91-4275-BDA1-501B82CBE80E}"/>
          </ac:cxnSpMkLst>
        </pc:cxnChg>
        <pc:cxnChg chg="del">
          <ac:chgData name="Duyên Lương" userId="3a9e482f-ceb4-484a-8eab-f708ff3e9a36" providerId="ADAL" clId="{B1B6E222-1523-4BA1-BB59-B89C0415138F}" dt="2023-10-28T07:20:20.089" v="1486" actId="478"/>
          <ac:cxnSpMkLst>
            <pc:docMk/>
            <pc:sldMk cId="1197546877" sldId="1202"/>
            <ac:cxnSpMk id="30" creationId="{3FD726B5-15AB-4488-91E1-682F3D9D2CBE}"/>
          </ac:cxnSpMkLst>
        </pc:cxnChg>
        <pc:cxnChg chg="del">
          <ac:chgData name="Duyên Lương" userId="3a9e482f-ceb4-484a-8eab-f708ff3e9a36" providerId="ADAL" clId="{B1B6E222-1523-4BA1-BB59-B89C0415138F}" dt="2023-10-28T07:20:24.332" v="1488" actId="478"/>
          <ac:cxnSpMkLst>
            <pc:docMk/>
            <pc:sldMk cId="1197546877" sldId="1202"/>
            <ac:cxnSpMk id="32" creationId="{FE183A38-21F9-466C-B2E6-56C065578E45}"/>
          </ac:cxnSpMkLst>
        </pc:cxnChg>
        <pc:cxnChg chg="del">
          <ac:chgData name="Duyên Lương" userId="3a9e482f-ceb4-484a-8eab-f708ff3e9a36" providerId="ADAL" clId="{B1B6E222-1523-4BA1-BB59-B89C0415138F}" dt="2023-10-28T07:20:25.169" v="1489" actId="478"/>
          <ac:cxnSpMkLst>
            <pc:docMk/>
            <pc:sldMk cId="1197546877" sldId="1202"/>
            <ac:cxnSpMk id="34" creationId="{F20CBA01-4AEF-4F10-B1B5-807F37F3466A}"/>
          </ac:cxnSpMkLst>
        </pc:cxnChg>
      </pc:sldChg>
      <pc:sldChg chg="addSp delSp modSp add mod modTransition modAnim">
        <pc:chgData name="Duyên Lương" userId="3a9e482f-ceb4-484a-8eab-f708ff3e9a36" providerId="ADAL" clId="{B1B6E222-1523-4BA1-BB59-B89C0415138F}" dt="2023-10-28T08:14:17.234" v="2892"/>
        <pc:sldMkLst>
          <pc:docMk/>
          <pc:sldMk cId="1234850920" sldId="1203"/>
        </pc:sldMkLst>
        <pc:spChg chg="add del mod">
          <ac:chgData name="Duyên Lương" userId="3a9e482f-ceb4-484a-8eab-f708ff3e9a36" providerId="ADAL" clId="{B1B6E222-1523-4BA1-BB59-B89C0415138F}" dt="2023-10-28T08:05:00.641" v="2781" actId="1076"/>
          <ac:spMkLst>
            <pc:docMk/>
            <pc:sldMk cId="1234850920" sldId="1203"/>
            <ac:spMk id="3" creationId="{A6835322-4BB9-0923-372C-C1F0B26BB3D8}"/>
          </ac:spMkLst>
        </pc:spChg>
        <pc:spChg chg="add del mod">
          <ac:chgData name="Duyên Lương" userId="3a9e482f-ceb4-484a-8eab-f708ff3e9a36" providerId="ADAL" clId="{B1B6E222-1523-4BA1-BB59-B89C0415138F}" dt="2023-10-28T08:04:58.813" v="2780" actId="478"/>
          <ac:spMkLst>
            <pc:docMk/>
            <pc:sldMk cId="1234850920" sldId="1203"/>
            <ac:spMk id="4" creationId="{BF30B4F7-24C8-AE12-C1BD-5DA36467A876}"/>
          </ac:spMkLst>
        </pc:spChg>
        <pc:spChg chg="mod">
          <ac:chgData name="Duyên Lương" userId="3a9e482f-ceb4-484a-8eab-f708ff3e9a36" providerId="ADAL" clId="{B1B6E222-1523-4BA1-BB59-B89C0415138F}" dt="2023-10-28T07:51:18.839" v="2431" actId="14100"/>
          <ac:spMkLst>
            <pc:docMk/>
            <pc:sldMk cId="1234850920" sldId="1203"/>
            <ac:spMk id="6" creationId="{16680F0C-5956-A253-BEB1-FFD9CFEA37E3}"/>
          </ac:spMkLst>
        </pc:spChg>
        <pc:spChg chg="mod">
          <ac:chgData name="Duyên Lương" userId="3a9e482f-ceb4-484a-8eab-f708ff3e9a36" providerId="ADAL" clId="{B1B6E222-1523-4BA1-BB59-B89C0415138F}" dt="2023-10-28T07:50:17.478" v="2411" actId="14100"/>
          <ac:spMkLst>
            <pc:docMk/>
            <pc:sldMk cId="1234850920" sldId="1203"/>
            <ac:spMk id="7" creationId="{95DF28D9-B5B4-F1D0-C4B9-8826D70AD7A4}"/>
          </ac:spMkLst>
        </pc:spChg>
        <pc:spChg chg="mod">
          <ac:chgData name="Duyên Lương" userId="3a9e482f-ceb4-484a-8eab-f708ff3e9a36" providerId="ADAL" clId="{B1B6E222-1523-4BA1-BB59-B89C0415138F}" dt="2023-10-28T07:50:37.175" v="2423" actId="14100"/>
          <ac:spMkLst>
            <pc:docMk/>
            <pc:sldMk cId="1234850920" sldId="1203"/>
            <ac:spMk id="9" creationId="{64271B03-F860-232E-1296-202EEEAEC097}"/>
          </ac:spMkLst>
        </pc:spChg>
        <pc:spChg chg="mod">
          <ac:chgData name="Duyên Lương" userId="3a9e482f-ceb4-484a-8eab-f708ff3e9a36" providerId="ADAL" clId="{B1B6E222-1523-4BA1-BB59-B89C0415138F}" dt="2023-10-28T07:50:34.408" v="2421" actId="14100"/>
          <ac:spMkLst>
            <pc:docMk/>
            <pc:sldMk cId="1234850920" sldId="1203"/>
            <ac:spMk id="10" creationId="{23970327-8996-8EAC-F4FB-BEC24DE3A104}"/>
          </ac:spMkLst>
        </pc:spChg>
        <pc:spChg chg="mod">
          <ac:chgData name="Duyên Lương" userId="3a9e482f-ceb4-484a-8eab-f708ff3e9a36" providerId="ADAL" clId="{B1B6E222-1523-4BA1-BB59-B89C0415138F}" dt="2023-10-28T07:51:22.227" v="2432" actId="14100"/>
          <ac:spMkLst>
            <pc:docMk/>
            <pc:sldMk cId="1234850920" sldId="1203"/>
            <ac:spMk id="11" creationId="{6F50C77E-1F57-955D-3E8F-609ECD51525F}"/>
          </ac:spMkLst>
        </pc:spChg>
        <pc:spChg chg="mod">
          <ac:chgData name="Duyên Lương" userId="3a9e482f-ceb4-484a-8eab-f708ff3e9a36" providerId="ADAL" clId="{B1B6E222-1523-4BA1-BB59-B89C0415138F}" dt="2023-10-28T07:49:41.814" v="2341" actId="1076"/>
          <ac:spMkLst>
            <pc:docMk/>
            <pc:sldMk cId="1234850920" sldId="1203"/>
            <ac:spMk id="12" creationId="{D42B030E-90D0-9EEA-864F-A04A4A011E8E}"/>
          </ac:spMkLst>
        </pc:spChg>
        <pc:picChg chg="add mod">
          <ac:chgData name="Duyên Lương" userId="3a9e482f-ceb4-484a-8eab-f708ff3e9a36" providerId="ADAL" clId="{B1B6E222-1523-4BA1-BB59-B89C0415138F}" dt="2023-10-28T07:50:55.539" v="2426" actId="1076"/>
          <ac:picMkLst>
            <pc:docMk/>
            <pc:sldMk cId="1234850920" sldId="1203"/>
            <ac:picMk id="2" creationId="{587FC18F-4BEB-AE2A-61AB-EA4FD23E2C79}"/>
          </ac:picMkLst>
        </pc:picChg>
      </pc:sldChg>
      <pc:sldChg chg="del">
        <pc:chgData name="Duyên Lương" userId="3a9e482f-ceb4-484a-8eab-f708ff3e9a36" providerId="ADAL" clId="{B1B6E222-1523-4BA1-BB59-B89C0415138F}" dt="2023-10-28T07:59:24.921" v="2449"/>
        <pc:sldMkLst>
          <pc:docMk/>
          <pc:sldMk cId="2294296094" sldId="1204"/>
        </pc:sldMkLst>
      </pc:sldChg>
      <pc:sldChg chg="addSp delSp modSp new mod modTransition modAnim modNotes">
        <pc:chgData name="Duyên Lương" userId="3a9e482f-ceb4-484a-8eab-f708ff3e9a36" providerId="ADAL" clId="{B1B6E222-1523-4BA1-BB59-B89C0415138F}" dt="2023-10-28T08:14:17.234" v="2892"/>
        <pc:sldMkLst>
          <pc:docMk/>
          <pc:sldMk cId="2786838841" sldId="1204"/>
        </pc:sldMkLst>
        <pc:spChg chg="add mod ord">
          <ac:chgData name="Duyên Lương" userId="3a9e482f-ceb4-484a-8eab-f708ff3e9a36" providerId="ADAL" clId="{B1B6E222-1523-4BA1-BB59-B89C0415138F}" dt="2023-10-28T08:04:48.033" v="2774" actId="166"/>
          <ac:spMkLst>
            <pc:docMk/>
            <pc:sldMk cId="2786838841" sldId="1204"/>
            <ac:spMk id="3" creationId="{F89EAC24-9D96-1A76-6465-E1DFBF0DE3E9}"/>
          </ac:spMkLst>
        </pc:spChg>
        <pc:spChg chg="add del mod">
          <ac:chgData name="Duyên Lương" userId="3a9e482f-ceb4-484a-8eab-f708ff3e9a36" providerId="ADAL" clId="{B1B6E222-1523-4BA1-BB59-B89C0415138F}" dt="2023-10-28T08:04:51.977" v="2776" actId="478"/>
          <ac:spMkLst>
            <pc:docMk/>
            <pc:sldMk cId="2786838841" sldId="1204"/>
            <ac:spMk id="4" creationId="{6D54BEC9-A2F2-B436-F541-781E4E29B000}"/>
          </ac:spMkLst>
        </pc:spChg>
        <pc:spChg chg="add mod">
          <ac:chgData name="Duyên Lương" userId="3a9e482f-ceb4-484a-8eab-f708ff3e9a36" providerId="ADAL" clId="{B1B6E222-1523-4BA1-BB59-B89C0415138F}" dt="2023-10-28T08:04:43.022" v="2772"/>
          <ac:spMkLst>
            <pc:docMk/>
            <pc:sldMk cId="2786838841" sldId="1204"/>
            <ac:spMk id="5" creationId="{943E1977-3411-E8DB-4DA0-CCBC0018CBE6}"/>
          </ac:spMkLst>
        </pc:spChg>
        <pc:picChg chg="add mod ord modCrop">
          <ac:chgData name="Duyên Lương" userId="3a9e482f-ceb4-484a-8eab-f708ff3e9a36" providerId="ADAL" clId="{B1B6E222-1523-4BA1-BB59-B89C0415138F}" dt="2023-10-28T08:04:45.628" v="2773" actId="166"/>
          <ac:picMkLst>
            <pc:docMk/>
            <pc:sldMk cId="2786838841" sldId="1204"/>
            <ac:picMk id="2" creationId="{23E643F4-BC4C-FD21-E0D8-E9168204FFEB}"/>
          </ac:picMkLst>
        </pc:picChg>
      </pc:sldChg>
      <pc:sldChg chg="addSp delSp modSp add mod modTransition setBg modAnim">
        <pc:chgData name="Duyên Lương" userId="3a9e482f-ceb4-484a-8eab-f708ff3e9a36" providerId="ADAL" clId="{B1B6E222-1523-4BA1-BB59-B89C0415138F}" dt="2023-10-28T08:18:59.722" v="2904"/>
        <pc:sldMkLst>
          <pc:docMk/>
          <pc:sldMk cId="1120700734" sldId="1205"/>
        </pc:sldMkLst>
        <pc:spChg chg="del">
          <ac:chgData name="Duyên Lương" userId="3a9e482f-ceb4-484a-8eab-f708ff3e9a36" providerId="ADAL" clId="{B1B6E222-1523-4BA1-BB59-B89C0415138F}" dt="2023-10-28T08:01:10.303" v="2537" actId="478"/>
          <ac:spMkLst>
            <pc:docMk/>
            <pc:sldMk cId="1120700734" sldId="1205"/>
            <ac:spMk id="2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09.708" v="2536" actId="478"/>
          <ac:spMkLst>
            <pc:docMk/>
            <pc:sldMk cId="1120700734" sldId="1205"/>
            <ac:spMk id="6" creationId="{00000000-0000-0000-0000-000000000000}"/>
          </ac:spMkLst>
        </pc:spChg>
        <pc:spChg chg="add mod">
          <ac:chgData name="Duyên Lương" userId="3a9e482f-ceb4-484a-8eab-f708ff3e9a36" providerId="ADAL" clId="{B1B6E222-1523-4BA1-BB59-B89C0415138F}" dt="2023-10-28T08:04:37.583" v="2770" actId="688"/>
          <ac:spMkLst>
            <pc:docMk/>
            <pc:sldMk cId="1120700734" sldId="1205"/>
            <ac:spMk id="7" creationId="{A5C437BE-BC75-E8DF-3060-D0C78FF982B5}"/>
          </ac:spMkLst>
        </pc:spChg>
        <pc:spChg chg="mod">
          <ac:chgData name="Duyên Lương" userId="3a9e482f-ceb4-484a-8eab-f708ff3e9a36" providerId="ADAL" clId="{B1B6E222-1523-4BA1-BB59-B89C0415138F}" dt="2023-10-28T08:02:18.185" v="2652" actId="1076"/>
          <ac:spMkLst>
            <pc:docMk/>
            <pc:sldMk cId="1120700734" sldId="1205"/>
            <ac:spMk id="8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18.428" v="2541" actId="478"/>
          <ac:spMkLst>
            <pc:docMk/>
            <pc:sldMk cId="1120700734" sldId="1205"/>
            <ac:spMk id="9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21.209" v="2543" actId="478"/>
          <ac:spMkLst>
            <pc:docMk/>
            <pc:sldMk cId="1120700734" sldId="1205"/>
            <ac:spMk id="10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09.115" v="2535" actId="478"/>
          <ac:spMkLst>
            <pc:docMk/>
            <pc:sldMk cId="1120700734" sldId="1205"/>
            <ac:spMk id="11" creationId="{00000000-0000-0000-0000-000000000000}"/>
          </ac:spMkLst>
        </pc:spChg>
        <pc:spChg chg="mod">
          <ac:chgData name="Duyên Lương" userId="3a9e482f-ceb4-484a-8eab-f708ff3e9a36" providerId="ADAL" clId="{B1B6E222-1523-4BA1-BB59-B89C0415138F}" dt="2023-10-28T08:02:20.317" v="2653" actId="1076"/>
          <ac:spMkLst>
            <pc:docMk/>
            <pc:sldMk cId="1120700734" sldId="1205"/>
            <ac:spMk id="12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11.970" v="2539" actId="478"/>
          <ac:spMkLst>
            <pc:docMk/>
            <pc:sldMk cId="1120700734" sldId="1205"/>
            <ac:spMk id="13" creationId="{00000000-0000-0000-0000-000000000000}"/>
          </ac:spMkLst>
        </pc:spChg>
        <pc:spChg chg="del mod">
          <ac:chgData name="Duyên Lương" userId="3a9e482f-ceb4-484a-8eab-f708ff3e9a36" providerId="ADAL" clId="{B1B6E222-1523-4BA1-BB59-B89C0415138F}" dt="2023-10-28T08:01:07.741" v="2534" actId="478"/>
          <ac:spMkLst>
            <pc:docMk/>
            <pc:sldMk cId="1120700734" sldId="1205"/>
            <ac:spMk id="14" creationId="{00000000-0000-0000-0000-000000000000}"/>
          </ac:spMkLst>
        </pc:spChg>
        <pc:spChg chg="del">
          <ac:chgData name="Duyên Lương" userId="3a9e482f-ceb4-484a-8eab-f708ff3e9a36" providerId="ADAL" clId="{B1B6E222-1523-4BA1-BB59-B89C0415138F}" dt="2023-10-28T08:01:11" v="2538" actId="478"/>
          <ac:spMkLst>
            <pc:docMk/>
            <pc:sldMk cId="1120700734" sldId="1205"/>
            <ac:spMk id="15" creationId="{00000000-0000-0000-0000-000000000000}"/>
          </ac:spMkLst>
        </pc:spChg>
        <pc:spChg chg="mod">
          <ac:chgData name="Duyên Lương" userId="3a9e482f-ceb4-484a-8eab-f708ff3e9a36" providerId="ADAL" clId="{B1B6E222-1523-4BA1-BB59-B89C0415138F}" dt="2023-10-28T08:02:28.409" v="2654" actId="2711"/>
          <ac:spMkLst>
            <pc:docMk/>
            <pc:sldMk cId="1120700734" sldId="1205"/>
            <ac:spMk id="16" creationId="{33416E9D-1EC0-6A9C-3C9F-7754EB55D1FF}"/>
          </ac:spMkLst>
        </pc:spChg>
        <pc:spChg chg="add mod">
          <ac:chgData name="Duyên Lương" userId="3a9e482f-ceb4-484a-8eab-f708ff3e9a36" providerId="ADAL" clId="{B1B6E222-1523-4BA1-BB59-B89C0415138F}" dt="2023-10-28T08:04:41.135" v="2771" actId="1076"/>
          <ac:spMkLst>
            <pc:docMk/>
            <pc:sldMk cId="1120700734" sldId="1205"/>
            <ac:spMk id="17" creationId="{E0C72DE1-DC41-228E-7D2C-171F951F1901}"/>
          </ac:spMkLst>
        </pc:spChg>
        <pc:grpChg chg="mod">
          <ac:chgData name="Duyên Lương" userId="3a9e482f-ceb4-484a-8eab-f708ff3e9a36" providerId="ADAL" clId="{B1B6E222-1523-4BA1-BB59-B89C0415138F}" dt="2023-10-28T08:02:15.923" v="2651" actId="1076"/>
          <ac:grpSpMkLst>
            <pc:docMk/>
            <pc:sldMk cId="1120700734" sldId="1205"/>
            <ac:grpSpMk id="3" creationId="{00000000-0000-0000-0000-000000000000}"/>
          </ac:grpSpMkLst>
        </pc:grpChg>
      </pc:sldChg>
      <pc:sldMasterChg chg="setBg modSldLayout">
        <pc:chgData name="Duyên Lương" userId="3a9e482f-ceb4-484a-8eab-f708ff3e9a36" providerId="ADAL" clId="{B1B6E222-1523-4BA1-BB59-B89C0415138F}" dt="2023-10-28T06:30:36.749" v="42"/>
        <pc:sldMasterMkLst>
          <pc:docMk/>
          <pc:sldMasterMk cId="0" sldId="2147483692"/>
        </pc:sldMasterMkLst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48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49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3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4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5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6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7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58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80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82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0" sldId="2147483689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2132111350" sldId="2147483693"/>
          </pc:sldLayoutMkLst>
        </pc:sldLayoutChg>
        <pc:sldLayoutChg chg="setBg">
          <pc:chgData name="Duyên Lương" userId="3a9e482f-ceb4-484a-8eab-f708ff3e9a36" providerId="ADAL" clId="{B1B6E222-1523-4BA1-BB59-B89C0415138F}" dt="2023-10-28T06:30:36.749" v="42"/>
          <pc:sldLayoutMkLst>
            <pc:docMk/>
            <pc:sldMasterMk cId="0" sldId="2147483692"/>
            <pc:sldLayoutMk cId="1863856298" sldId="214748369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Now,</a:t>
            </a:r>
            <a:r>
              <a:rPr lang="en-US" baseline="0" dirty="0"/>
              <a:t> look at the picture. Do you remember them?</a:t>
            </a:r>
          </a:p>
          <a:p>
            <a:pPr marL="139700" indent="0">
              <a:buNone/>
            </a:pPr>
            <a:r>
              <a:rPr lang="en-US" baseline="0" dirty="0"/>
              <a:t>Guess Who is </a:t>
            </a:r>
            <a:r>
              <a:rPr lang="en-US" baseline="0" dirty="0" err="1"/>
              <a:t>Khang</a:t>
            </a:r>
            <a:r>
              <a:rPr lang="en-US" baseline="0" dirty="0"/>
              <a:t>? Where is he? Yeah, he is in Hoi An. </a:t>
            </a:r>
          </a:p>
          <a:p>
            <a:pPr marL="139700" indent="0">
              <a:buNone/>
            </a:pPr>
            <a:r>
              <a:rPr lang="en-US" baseline="0" dirty="0"/>
              <a:t>BUT NOW, He’s back home.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544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113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335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163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0031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660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4" name="Google Shape;4374;ga5fa5c078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5" name="Google Shape;4375;ga5fa5c078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aseline="0" dirty="0"/>
              <a:t>Where? Yes, it’s Danang city. </a:t>
            </a:r>
          </a:p>
          <a:p>
            <a:pPr marL="139700" indent="0">
              <a:buNone/>
            </a:pPr>
            <a:r>
              <a:rPr lang="en-US" baseline="0" dirty="0"/>
              <a:t>Let’s see how his neighborhood is in Lesson 5- skills 1. 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12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7" name="Google Shape;3677;ga458af778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8" name="Google Shape;3678;ga458af778f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seconds </a:t>
            </a:r>
          </a:p>
        </p:txBody>
      </p:sp>
    </p:spTree>
    <p:extLst>
      <p:ext uri="{BB962C8B-B14F-4D97-AF65-F5344CB8AC3E}">
        <p14:creationId xmlns:p14="http://schemas.microsoft.com/office/powerpoint/2010/main" val="1944549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15 seconds </a:t>
            </a:r>
          </a:p>
        </p:txBody>
      </p:sp>
    </p:spTree>
    <p:extLst>
      <p:ext uri="{BB962C8B-B14F-4D97-AF65-F5344CB8AC3E}">
        <p14:creationId xmlns:p14="http://schemas.microsoft.com/office/powerpoint/2010/main" val="4169267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246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417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9C6CF87F-BACB-64DE-0FA3-B90998CA57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D0383AD1-9FF9-7DE8-A06B-E4487F38FC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ko-KR">
              <a:ea typeface="굴림" panose="020B0600000101010101" pitchFamily="34" charset="-127"/>
            </a:endParaRPr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F498162E-937D-CF27-8212-96782AA520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3EBB84-7728-40FD-A1EC-3733F09841C0}" type="slidenum">
              <a:rPr kumimoji="0" lang="en-GB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altLang="ko-K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5330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13033-08BF-95A5-5A58-4395042F5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B357-E0EA-43CA-8E6D-52FF1153365A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65C8E-079E-3072-B8F9-424800160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25F45-EE74-0A84-F4F1-89C6DE4E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314C4-2680-4B1E-BE70-EBBB137AC6A9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40319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ABFBF-534A-4E07-5049-10B9A6EE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11A7-6339-4D67-8988-BDDD6899A3DD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532F-9DCC-DE72-5114-9E4F9583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60DA2-517E-9307-751A-A58B59503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E8CBE-FBEE-474C-8E87-4087FB636C0E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49640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A2F4A-401A-1449-C1F7-100D6941B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A431-62ED-4805-B85B-EED6749A9004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0C7ED-F38D-C3ED-099F-ECCE79F5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B1B8C-1D08-506B-3589-0D51BF8A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830C9-45B2-41B4-97D0-C5738B1B6785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750604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F61E8-9ED9-6738-5436-22223ED72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2A1CA-4A63-AF3F-9C39-CF969D02F0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36557-89EE-D2B4-B1CF-CB0EF009A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2DBDB-8F88-DAD0-87E4-00C283ED4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88EB1-6C9B-1DC4-E74F-DD1994BDF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228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9E02A-ACEB-5254-5C46-BF455AB46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5AD36-AB07-249D-0D69-BEB27BB12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D17E0-D124-EF32-A3B2-13888982A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69D12-3BB5-B9D3-7033-0785C6A5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D5969-B02D-8B39-0E19-CB3687944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1095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314CE-AC10-2634-BBCD-8426C32F7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82216-13E2-FB8C-B5F1-2A942A774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2A9E2-01FD-B29A-C0D3-278908DE9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1F606-ED5C-6D58-4988-378839170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ACB5F-7F60-9E3A-0F01-8646FB72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6067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0D7CA-50C6-B830-FE30-76B0F2981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BA727-5C95-806F-7E9F-B5E5AB9CF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81009B-DE7F-6E04-D2C8-0E4762A4A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782717-DEEB-9457-A92A-A13C5C1D4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A0BD29-4191-8AC9-3339-074137001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39266E-85C7-3AAD-C524-A9F5A4FC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40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EC0FB-0734-7F72-1B32-690534C61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57F7C-F132-444D-3AE2-E7C1A3C3A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A11A10-752A-5B68-3A01-B7A94BF42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D857B4-FA6E-738B-47E5-F0BF91EA47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CBCCBB-94B7-6F90-408C-4EA95939D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AC50D8-2590-AD87-36F1-5243EE9E2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B3D70-D56F-43CF-03D5-48C81D348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D79A7A-5A93-1E53-E434-BF30840E1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4599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4CF67-E1DB-E424-156E-AF6A67E19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A40E40-560D-2485-A7AC-4FCF208B9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74B05B-FE34-5C0F-7BF6-CDEEFDCA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287F8A-0792-E94E-EF69-2F59B7CD1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00364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65C888-99A1-9461-D6B8-49BDBE256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AB4548-0098-343A-B6B6-3E7DE6E0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F963F-90F7-5B52-F406-D10B7DCAD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68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5AD1F-FF64-AD6D-DE5B-7CA38EED4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016AB-1DA1-BCC1-EEC0-1E6E9CC84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9A24EC-1A5E-1DD8-2D96-A983AD3FC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BCEE06-06F8-5EB4-86B2-9448731DF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077D2A-D306-BA46-D1FD-25926F63A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597E43-431E-FCFA-4CB6-1E08E663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7401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CF970-72C4-9094-AF51-188B3A50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DC80-4BAD-4CEB-B58F-494B29A67EC9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D517E-9696-61C6-CA20-32D9C0101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A39F0-490C-F6B4-AE88-57D6B46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EFCCB-2B74-46AA-80A6-08716BFB8916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268853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F490D-3BF4-85C8-A018-64469480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76950C-4C9C-648C-906A-DD40431488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C75DF-9C90-4F46-AA2C-E5F1671F5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9DFDF1-4DFC-BEDE-BB53-2EAD3575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D47F7-9968-7ED7-D5A8-E8ABE6C5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9F9B75-56BE-D459-1262-38E69ED81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67437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4B202-75F4-141C-12DC-C9BEE4AEC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0D6BC9-18B5-9687-EE15-A5485589D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458041-8B5B-606A-EE1A-89ED3E211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15E06-C884-D077-89B5-C103F3E76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56C94-B0AC-5BEC-DA25-E32B26F8F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71453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B941FE-DFE5-7553-403B-096C1AC62E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4877A7-F48F-A385-A2DD-915F8D371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B9545-4E9F-7B63-E6B0-E95D35D25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D0461-8CE7-DE19-302C-7748DEBB1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88FA6-0ECC-54F0-E1CC-BE501AF6D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8031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07047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2" name="Google Shape;152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53" name="Google Shape;153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4940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3736500" cy="3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508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 u="sng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body" idx="2"/>
          </p:nvPr>
        </p:nvSpPr>
        <p:spPr>
          <a:xfrm>
            <a:off x="4694400" y="1152475"/>
            <a:ext cx="3736500" cy="3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508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 u="sng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3965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3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" name="Google Shape;3655;p43"/>
          <p:cNvSpPr txBox="1">
            <a:spLocks noGrp="1"/>
          </p:cNvSpPr>
          <p:nvPr>
            <p:ph type="title"/>
          </p:nvPr>
        </p:nvSpPr>
        <p:spPr>
          <a:xfrm>
            <a:off x="1956275" y="1451775"/>
            <a:ext cx="5231400" cy="86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3656" name="Google Shape;3656;p43"/>
          <p:cNvSpPr txBox="1">
            <a:spLocks noGrp="1"/>
          </p:cNvSpPr>
          <p:nvPr>
            <p:ph type="subTitle" idx="1"/>
          </p:nvPr>
        </p:nvSpPr>
        <p:spPr>
          <a:xfrm>
            <a:off x="1956225" y="2316725"/>
            <a:ext cx="5231400" cy="11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4387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0FD8A-BD27-ABB6-9637-A054B50CA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2A5B7-CBBA-4E0A-A5AD-671F4FBF077B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10A56-B7EE-9D34-7508-CFAF607DA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B7592-3F81-432C-B85D-C14BB049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4CF09-2624-4C48-9E19-D912EF67CAEB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8080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F79B47-4438-879C-AFCD-A235A8AF8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1258-5C5B-41DA-8760-DD4C0F0F9AB8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998C1B-E2B4-EE7D-DE81-7DE43D06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A0FAAB-2F31-737B-C9DE-4B64C4BF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80096-8CEE-4243-9824-E02FDC8EFD17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3671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391BFF9-2BD8-B8AA-7113-564C47E8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A2C54-C475-4181-A482-769C240F1B46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E7A878-EA2A-1F73-D77B-1636546C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981848-8837-FD73-BD50-46D4E2AB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62121-B4A9-4CAD-A41D-B00847EFF3B3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882238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65E63A2-C468-B04E-31B1-063EDE3D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5F59-034E-4790-92A1-D2B40D6434F4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2593BA-5431-2099-8B33-76452CF3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DE88F8-1283-0543-272B-17C942D0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FBAEA-1F5B-4D7A-A749-E6728E5798CF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009517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A1003C-25BB-A760-2B23-A2486AAB6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F8328-FC08-47A2-9B32-50259F0A2146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551F273-AD28-4F3D-D003-56E52A4E5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EC0B571-8EAB-BC0C-E67A-74030375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DEDD-D62B-49A3-8376-946CA64FA6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18259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4BEB3A-D926-A425-FC77-088BB953F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F49C4-05D2-4AED-B00F-E27432AF9BB6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05D8D6-0A43-CD83-2B8B-D0B4573EC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893014-5FAD-95CB-5CE0-2B1654463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B29C-77A0-4C18-B00B-DF24B3387D58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42152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E3BC64-D98C-D527-621D-371B231E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BA37F-D0D8-4B94-B508-92EE89802A68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45E935-BFE8-850B-45E5-90F66E1BA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7A2A90-A52E-9E3A-D1C5-0C307630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A4650-2309-41F5-B900-258FF29FED01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20549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 bright="30000" contrast="-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7D1ACF7-94A7-E18B-E525-28C60A0FF6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  <a:endParaRPr lang="en-GB" altLang="ko-KR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4708798-DB07-04D1-EA50-EC8908E310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69539-44F1-45A8-1B4A-D53F4B8DB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fld id="{0B6B76AD-D708-4141-9A7A-FE3E974BCBE6}" type="datetimeFigureOut">
              <a:rPr lang="en-US" altLang="ko-KR"/>
              <a:pPr>
                <a:defRPr/>
              </a:pPr>
              <a:t>8/14/2025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CA40B-EB85-9384-3848-E08375C383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4B4F3-3490-74C7-FBD3-69D3D629E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CB51245-1323-4D6C-9CAA-4DE88370A5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67154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7D895C-8178-11B1-50D3-0B4EC89FC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56707-F45B-3E4D-22C7-E6D541CA4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2EAE9F-763E-907D-7C58-5FDF5AD7F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F8F46A-17BA-4574-AFAF-4732767E137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75519-464F-1A77-0F4A-BE57A3D89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8C5A3-F92B-6091-C2FA-44ED348B3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9948F7-0485-4453-BF6D-4AC470EF0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2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1.png"/><Relationship Id="rId7" Type="http://schemas.openxmlformats.org/officeDocument/2006/relationships/slide" Target="slide28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6.xml"/><Relationship Id="rId4" Type="http://schemas.openxmlformats.org/officeDocument/2006/relationships/slide" Target="slide29.xml"/><Relationship Id="rId9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slide" Target="slide19.xml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slide" Target="slide19.xml"/><Relationship Id="rId5" Type="http://schemas.openxmlformats.org/officeDocument/2006/relationships/image" Target="../media/image36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slide" Target="slide19.xml"/><Relationship Id="rId5" Type="http://schemas.openxmlformats.org/officeDocument/2006/relationships/image" Target="../media/image37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6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40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audio" Target="../media/audio3.wav"/><Relationship Id="rId10" Type="http://schemas.openxmlformats.org/officeDocument/2006/relationships/image" Target="../media/image5.svg"/><Relationship Id="rId4" Type="http://schemas.openxmlformats.org/officeDocument/2006/relationships/audio" Target="../media/audio2.wav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D0EB0-8ECC-504E-B8A9-72671AB47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7800" y="2123048"/>
            <a:ext cx="6728400" cy="17025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8000" dirty="0">
                <a:solidFill>
                  <a:srgbClr val="C00000"/>
                </a:solidFill>
                <a:latin typeface="Jumble" panose="02000503000000020004" pitchFamily="2" charset="0"/>
              </a:rPr>
              <a:t>WELCOME TO OUR CLASS!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742379-DB8E-B3D6-FF13-D1B39EBD6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2109" y="3954857"/>
            <a:ext cx="7660105" cy="3993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solidFill>
                  <a:schemeClr val="accent1">
                    <a:lumMod val="10000"/>
                  </a:schemeClr>
                </a:solidFill>
              </a:rPr>
              <a:t>Presented by: ……………………………………….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352922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FD1591-89C2-445C-A1D0-E0ECCF95DFDD}"/>
              </a:ext>
            </a:extLst>
          </p:cNvPr>
          <p:cNvSpPr txBox="1"/>
          <p:nvPr/>
        </p:nvSpPr>
        <p:spPr>
          <a:xfrm>
            <a:off x="229957" y="421102"/>
            <a:ext cx="186983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dislike?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ADE6BC-F5F0-4C41-8EB2-92A47B93587D}"/>
              </a:ext>
            </a:extLst>
          </p:cNvPr>
          <p:cNvSpPr txBox="1"/>
          <p:nvPr/>
        </p:nvSpPr>
        <p:spPr>
          <a:xfrm>
            <a:off x="2375801" y="190270"/>
            <a:ext cx="5963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A.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Think something is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 unpleasant.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genial Black" panose="02000503040000020004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7DF2F9-235D-4A5F-9E8A-ABE2F3572EED}"/>
              </a:ext>
            </a:extLst>
          </p:cNvPr>
          <p:cNvSpPr txBox="1"/>
          <p:nvPr/>
        </p:nvSpPr>
        <p:spPr>
          <a:xfrm>
            <a:off x="2375801" y="820183"/>
            <a:ext cx="5485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B.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Think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 something </a:t>
            </a:r>
            <a:r>
              <a:rPr lang="en-US" sz="2800" noProof="0" dirty="0">
                <a:latin typeface="Congenial Black" panose="02000503040000020004" pitchFamily="2" charset="0"/>
                <a:cs typeface="Calibri" panose="020F0502020204030204" pitchFamily="34" charset="0"/>
              </a:rPr>
              <a:t>is pleasant.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genial Black" panose="02000503040000020004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7FB781-CE59-6CCA-CC74-CD89C7156942}"/>
              </a:ext>
            </a:extLst>
          </p:cNvPr>
          <p:cNvSpPr txBox="1">
            <a:spLocks/>
          </p:cNvSpPr>
          <p:nvPr/>
        </p:nvSpPr>
        <p:spPr>
          <a:xfrm>
            <a:off x="-87753" y="1450096"/>
            <a:ext cx="3058347" cy="572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không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thích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4E5B6D">
                  <a:lumMod val="75000"/>
                </a:srgbClr>
              </a:solidFill>
              <a:effectLst/>
              <a:uLnTx/>
              <a:uFillTx/>
              <a:latin typeface="Abadi" panose="020B0604020104020204" pitchFamily="34" charset="0"/>
              <a:cs typeface="Arial"/>
              <a:sym typeface="Arial"/>
            </a:endParaRPr>
          </a:p>
        </p:txBody>
      </p:sp>
      <p:pic>
        <p:nvPicPr>
          <p:cNvPr id="1026" name="Picture 2" descr="How to See Dislikes on YouTube Again">
            <a:extLst>
              <a:ext uri="{FF2B5EF4-FFF2-40B4-BE49-F238E27FC236}">
                <a16:creationId xmlns:a16="http://schemas.microsoft.com/office/drawing/2014/main" id="{DF22C55A-38E5-C50B-8576-37C6D7987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19" y="1708483"/>
            <a:ext cx="5561264" cy="3128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Freeform 5">
            <a:extLst>
              <a:ext uri="{FF2B5EF4-FFF2-40B4-BE49-F238E27FC236}">
                <a16:creationId xmlns:a16="http://schemas.microsoft.com/office/drawing/2014/main" id="{42E0725E-1EAA-D469-F475-0E9AB52FB02B}"/>
              </a:ext>
            </a:extLst>
          </p:cNvPr>
          <p:cNvSpPr/>
          <p:nvPr/>
        </p:nvSpPr>
        <p:spPr>
          <a:xfrm rot="16598976">
            <a:off x="7790490" y="-583422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63E99A64-4C68-23E9-DE82-B8B12B0DCA41}"/>
              </a:ext>
            </a:extLst>
          </p:cNvPr>
          <p:cNvSpPr/>
          <p:nvPr/>
        </p:nvSpPr>
        <p:spPr>
          <a:xfrm rot="16200000" flipH="1" flipV="1">
            <a:off x="-639736" y="2910385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9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32099E-6 L -0.02084 0.062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31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FD1591-89C2-445C-A1D0-E0ECCF95DFDD}"/>
              </a:ext>
            </a:extLst>
          </p:cNvPr>
          <p:cNvSpPr txBox="1"/>
          <p:nvPr/>
        </p:nvSpPr>
        <p:spPr>
          <a:xfrm>
            <a:off x="96253" y="421102"/>
            <a:ext cx="200354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outdoor?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ADE6BC-F5F0-4C41-8EB2-92A47B93587D}"/>
              </a:ext>
            </a:extLst>
          </p:cNvPr>
          <p:cNvSpPr txBox="1"/>
          <p:nvPr/>
        </p:nvSpPr>
        <p:spPr>
          <a:xfrm>
            <a:off x="2375801" y="941929"/>
            <a:ext cx="6774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B.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Happening outside, not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 in a building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genial Black" panose="02000503040000020004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7DF2F9-235D-4A5F-9E8A-ABE2F3572EED}"/>
              </a:ext>
            </a:extLst>
          </p:cNvPr>
          <p:cNvSpPr txBox="1"/>
          <p:nvPr/>
        </p:nvSpPr>
        <p:spPr>
          <a:xfrm>
            <a:off x="2375801" y="306806"/>
            <a:ext cx="4788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E1CC">
                    <a:lumMod val="50000"/>
                  </a:srgbClr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A.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Happening</a:t>
            </a: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genial Black" panose="02000503040000020004" pitchFamily="2" charset="0"/>
                <a:cs typeface="Calibri" panose="020F0502020204030204" pitchFamily="34" charset="0"/>
                <a:sym typeface="Arial"/>
              </a:rPr>
              <a:t> in a building.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genial Black" panose="02000503040000020004" pitchFamily="2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7FB781-CE59-6CCA-CC74-CD89C7156942}"/>
              </a:ext>
            </a:extLst>
          </p:cNvPr>
          <p:cNvSpPr txBox="1">
            <a:spLocks/>
          </p:cNvSpPr>
          <p:nvPr/>
        </p:nvSpPr>
        <p:spPr>
          <a:xfrm>
            <a:off x="-264216" y="1422133"/>
            <a:ext cx="3058347" cy="572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>
                <a:solidFill>
                  <a:srgbClr val="4E5B6D">
                    <a:lumMod val="75000"/>
                  </a:srgbClr>
                </a:solidFill>
                <a:latin typeface="Abadi" panose="020B0604020104020204" pitchFamily="34" charset="0"/>
              </a:rPr>
              <a:t>n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goài</a:t>
            </a:r>
            <a:r>
              <a:rPr kumimoji="0" lang="en-US" sz="3600" b="0" i="0" u="none" strike="noStrike" kern="0" cap="none" spc="0" normalizeH="0" noProof="0" dirty="0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 </a:t>
            </a:r>
            <a:r>
              <a:rPr kumimoji="0" lang="en-US" sz="3600" b="0" i="0" u="none" strike="noStrike" kern="0" cap="none" spc="0" normalizeH="0" noProof="0" dirty="0" err="1">
                <a:ln>
                  <a:noFill/>
                </a:ln>
                <a:solidFill>
                  <a:srgbClr val="4E5B6D">
                    <a:lumMod val="75000"/>
                  </a:srgbClr>
                </a:solidFill>
                <a:effectLst/>
                <a:uLnTx/>
                <a:uFillTx/>
                <a:latin typeface="Abadi" panose="020B0604020104020204" pitchFamily="34" charset="0"/>
                <a:cs typeface="Arial"/>
                <a:sym typeface="Arial"/>
              </a:rPr>
              <a:t>trời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4E5B6D">
                  <a:lumMod val="75000"/>
                </a:srgbClr>
              </a:solidFill>
              <a:effectLst/>
              <a:uLnTx/>
              <a:uFillTx/>
              <a:latin typeface="Abadi" panose="020B0604020104020204" pitchFamily="34" charset="0"/>
              <a:cs typeface="Arial"/>
              <a:sym typeface="Arial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A8FA1A5B-F56E-BD11-D096-139876BCD088}"/>
              </a:ext>
            </a:extLst>
          </p:cNvPr>
          <p:cNvSpPr/>
          <p:nvPr/>
        </p:nvSpPr>
        <p:spPr>
          <a:xfrm>
            <a:off x="7164291" y="3350783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F35315E-9528-20F8-0974-A966B0E85137}"/>
              </a:ext>
            </a:extLst>
          </p:cNvPr>
          <p:cNvSpPr/>
          <p:nvPr/>
        </p:nvSpPr>
        <p:spPr>
          <a:xfrm rot="16200000" flipH="1" flipV="1">
            <a:off x="-751845" y="3118963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074" name="Picture 2" descr="Outdoor là gì? Các thông tin bổ ích về hoạt động Outdoor">
            <a:extLst>
              <a:ext uri="{FF2B5EF4-FFF2-40B4-BE49-F238E27FC236}">
                <a16:creationId xmlns:a16="http://schemas.microsoft.com/office/drawing/2014/main" id="{3E5F43EA-714B-A39E-55C8-37D88BCA7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132" y="1826795"/>
            <a:ext cx="3947159" cy="2960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7184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17284E-7 L -0.00087 -0.0981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90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3DF259-B7EC-40B9-8074-9AD479A06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679636"/>
              </p:ext>
            </p:extLst>
          </p:nvPr>
        </p:nvGraphicFramePr>
        <p:xfrm>
          <a:off x="220384" y="1513589"/>
          <a:ext cx="3975097" cy="298140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990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4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101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LIKES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DISLIKES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0390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631D6FA-AEDF-46FB-9C63-76764A53B509}"/>
              </a:ext>
            </a:extLst>
          </p:cNvPr>
          <p:cNvSpPr txBox="1"/>
          <p:nvPr/>
        </p:nvSpPr>
        <p:spPr>
          <a:xfrm>
            <a:off x="276531" y="2068458"/>
            <a:ext cx="2138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beautiful parks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22EA0-D42C-4CF9-ADA6-613CB327A5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33"/>
          <a:stretch/>
        </p:blipFill>
        <p:spPr>
          <a:xfrm>
            <a:off x="4334252" y="753035"/>
            <a:ext cx="4794508" cy="424655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F4E2E8E-251E-524D-315A-1B4CCE3A0056}"/>
              </a:ext>
            </a:extLst>
          </p:cNvPr>
          <p:cNvSpPr txBox="1">
            <a:spLocks/>
          </p:cNvSpPr>
          <p:nvPr/>
        </p:nvSpPr>
        <p:spPr>
          <a:xfrm>
            <a:off x="-71631" y="277290"/>
            <a:ext cx="9287261" cy="572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>
                <a:solidFill>
                  <a:srgbClr val="FF0000"/>
                </a:solidFill>
                <a:latin typeface="Jumble" panose="02000503000000020004" pitchFamily="2" charset="0"/>
              </a:rPr>
              <a:t>2. Read Khang’s blog again and fill the table with the information.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9643FEF-0F8A-1C16-65BD-7E97ED236837}"/>
              </a:ext>
            </a:extLst>
          </p:cNvPr>
          <p:cNvSpPr/>
          <p:nvPr/>
        </p:nvSpPr>
        <p:spPr>
          <a:xfrm>
            <a:off x="8542421" y="2903621"/>
            <a:ext cx="481263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6A5405E-1019-872D-60D5-8852005105A5}"/>
              </a:ext>
            </a:extLst>
          </p:cNvPr>
          <p:cNvSpPr/>
          <p:nvPr/>
        </p:nvSpPr>
        <p:spPr>
          <a:xfrm>
            <a:off x="6625389" y="4178969"/>
            <a:ext cx="553453" cy="2919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2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13CA5FE2-C9DD-77E6-6426-7F161F394F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02357" y="2776344"/>
            <a:ext cx="1756611" cy="98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1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226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3DF259-B7EC-40B9-8074-9AD479A06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21059"/>
              </p:ext>
            </p:extLst>
          </p:nvPr>
        </p:nvGraphicFramePr>
        <p:xfrm>
          <a:off x="391373" y="788763"/>
          <a:ext cx="3746287" cy="39146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6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45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LIKES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5148"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631D6FA-AEDF-46FB-9C63-76764A53B509}"/>
              </a:ext>
            </a:extLst>
          </p:cNvPr>
          <p:cNvSpPr txBox="1"/>
          <p:nvPr/>
        </p:nvSpPr>
        <p:spPr>
          <a:xfrm>
            <a:off x="673000" y="1643383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beautiful parks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BE1323B2-CCEA-4AD3-BB8D-A97E12440634}"/>
              </a:ext>
            </a:extLst>
          </p:cNvPr>
          <p:cNvSpPr/>
          <p:nvPr/>
        </p:nvSpPr>
        <p:spPr>
          <a:xfrm>
            <a:off x="2656233" y="110982"/>
            <a:ext cx="3831533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Let’s check.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D2F0C8-B41B-40AA-85D8-447868622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252" y="624690"/>
            <a:ext cx="4794508" cy="4374899"/>
          </a:xfrm>
          <a:prstGeom prst="rect">
            <a:avLst/>
          </a:prstGeom>
        </p:spPr>
      </p:pic>
      <p:cxnSp>
        <p:nvCxnSpPr>
          <p:cNvPr id="7" name="Đường nối Thẳng 10">
            <a:extLst>
              <a:ext uri="{FF2B5EF4-FFF2-40B4-BE49-F238E27FC236}">
                <a16:creationId xmlns:a16="http://schemas.microsoft.com/office/drawing/2014/main" id="{FAFB4137-6A98-42C7-BE38-5D70309C2572}"/>
              </a:ext>
            </a:extLst>
          </p:cNvPr>
          <p:cNvCxnSpPr>
            <a:cxnSpLocks/>
          </p:cNvCxnSpPr>
          <p:nvPr/>
        </p:nvCxnSpPr>
        <p:spPr>
          <a:xfrm>
            <a:off x="7071360" y="3152504"/>
            <a:ext cx="18418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Đường nối Thẳng 10">
            <a:extLst>
              <a:ext uri="{FF2B5EF4-FFF2-40B4-BE49-F238E27FC236}">
                <a16:creationId xmlns:a16="http://schemas.microsoft.com/office/drawing/2014/main" id="{8D481DF3-9992-4C2F-BCFC-C30FEF523C44}"/>
              </a:ext>
            </a:extLst>
          </p:cNvPr>
          <p:cNvCxnSpPr>
            <a:cxnSpLocks/>
          </p:cNvCxnSpPr>
          <p:nvPr/>
        </p:nvCxnSpPr>
        <p:spPr>
          <a:xfrm>
            <a:off x="7825740" y="3594464"/>
            <a:ext cx="106457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Đường nối Thẳng 10">
            <a:extLst>
              <a:ext uri="{FF2B5EF4-FFF2-40B4-BE49-F238E27FC236}">
                <a16:creationId xmlns:a16="http://schemas.microsoft.com/office/drawing/2014/main" id="{0C322E88-ACF1-42C2-95A2-657563C30747}"/>
              </a:ext>
            </a:extLst>
          </p:cNvPr>
          <p:cNvCxnSpPr>
            <a:cxnSpLocks/>
          </p:cNvCxnSpPr>
          <p:nvPr/>
        </p:nvCxnSpPr>
        <p:spPr>
          <a:xfrm>
            <a:off x="7245508" y="3784964"/>
            <a:ext cx="166766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Đường nối Thẳng 10">
            <a:extLst>
              <a:ext uri="{FF2B5EF4-FFF2-40B4-BE49-F238E27FC236}">
                <a16:creationId xmlns:a16="http://schemas.microsoft.com/office/drawing/2014/main" id="{DAB9F226-6346-4C25-BEFF-AD19DA19D9B0}"/>
              </a:ext>
            </a:extLst>
          </p:cNvPr>
          <p:cNvCxnSpPr>
            <a:cxnSpLocks/>
          </p:cNvCxnSpPr>
          <p:nvPr/>
        </p:nvCxnSpPr>
        <p:spPr>
          <a:xfrm>
            <a:off x="7397352" y="3983084"/>
            <a:ext cx="15158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Đường nối Thẳng 10">
            <a:extLst>
              <a:ext uri="{FF2B5EF4-FFF2-40B4-BE49-F238E27FC236}">
                <a16:creationId xmlns:a16="http://schemas.microsoft.com/office/drawing/2014/main" id="{94A4D116-4CAF-44B9-9AAD-6354C5077A79}"/>
              </a:ext>
            </a:extLst>
          </p:cNvPr>
          <p:cNvCxnSpPr>
            <a:cxnSpLocks/>
          </p:cNvCxnSpPr>
          <p:nvPr/>
        </p:nvCxnSpPr>
        <p:spPr>
          <a:xfrm>
            <a:off x="4501752" y="4173584"/>
            <a:ext cx="61888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nối Thẳng 10">
            <a:extLst>
              <a:ext uri="{FF2B5EF4-FFF2-40B4-BE49-F238E27FC236}">
                <a16:creationId xmlns:a16="http://schemas.microsoft.com/office/drawing/2014/main" id="{355701E2-A0BC-44DF-90BA-9CB2D6AA9354}"/>
              </a:ext>
            </a:extLst>
          </p:cNvPr>
          <p:cNvCxnSpPr>
            <a:cxnSpLocks/>
          </p:cNvCxnSpPr>
          <p:nvPr/>
        </p:nvCxnSpPr>
        <p:spPr>
          <a:xfrm>
            <a:off x="5484732" y="4173584"/>
            <a:ext cx="118276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FC45932-BB3D-4AA8-9A9F-DD43FE87876A}"/>
              </a:ext>
            </a:extLst>
          </p:cNvPr>
          <p:cNvSpPr txBox="1"/>
          <p:nvPr/>
        </p:nvSpPr>
        <p:spPr>
          <a:xfrm>
            <a:off x="672997" y="1979682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sandy beaches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D9DFBE-4BB2-4F6D-8FFF-CC02D8B0AD99}"/>
              </a:ext>
            </a:extLst>
          </p:cNvPr>
          <p:cNvSpPr txBox="1"/>
          <p:nvPr/>
        </p:nvSpPr>
        <p:spPr>
          <a:xfrm>
            <a:off x="672997" y="2698077"/>
            <a:ext cx="3590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There’s almost everything: shops, restaurants and markets.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5AF25C-1860-45A5-A2E0-CF5FB40D048C}"/>
              </a:ext>
            </a:extLst>
          </p:cNvPr>
          <p:cNvSpPr txBox="1"/>
          <p:nvPr/>
        </p:nvSpPr>
        <p:spPr>
          <a:xfrm>
            <a:off x="672998" y="3665752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friendly people</a:t>
            </a:r>
          </a:p>
        </p:txBody>
      </p:sp>
      <p:cxnSp>
        <p:nvCxnSpPr>
          <p:cNvPr id="26" name="Đường nối Thẳng 10">
            <a:extLst>
              <a:ext uri="{FF2B5EF4-FFF2-40B4-BE49-F238E27FC236}">
                <a16:creationId xmlns:a16="http://schemas.microsoft.com/office/drawing/2014/main" id="{9FF5BBF6-7610-41D3-A086-58A3AF0354DE}"/>
              </a:ext>
            </a:extLst>
          </p:cNvPr>
          <p:cNvCxnSpPr>
            <a:cxnSpLocks/>
          </p:cNvCxnSpPr>
          <p:nvPr/>
        </p:nvCxnSpPr>
        <p:spPr>
          <a:xfrm>
            <a:off x="4501752" y="3784964"/>
            <a:ext cx="104560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Đường nối Thẳng 10">
            <a:extLst>
              <a:ext uri="{FF2B5EF4-FFF2-40B4-BE49-F238E27FC236}">
                <a16:creationId xmlns:a16="http://schemas.microsoft.com/office/drawing/2014/main" id="{03218280-4A49-48CA-B5E3-6B7239B4E7ED}"/>
              </a:ext>
            </a:extLst>
          </p:cNvPr>
          <p:cNvCxnSpPr>
            <a:cxnSpLocks/>
          </p:cNvCxnSpPr>
          <p:nvPr/>
        </p:nvCxnSpPr>
        <p:spPr>
          <a:xfrm>
            <a:off x="5867400" y="3784964"/>
            <a:ext cx="8001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A8AD448-7FCA-4B83-8123-87B32301DAB7}"/>
              </a:ext>
            </a:extLst>
          </p:cNvPr>
          <p:cNvSpPr txBox="1"/>
          <p:nvPr/>
        </p:nvSpPr>
        <p:spPr>
          <a:xfrm>
            <a:off x="672996" y="2363599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fine weather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7BF874A-0788-447F-B412-B4811ACAE324}"/>
              </a:ext>
            </a:extLst>
          </p:cNvPr>
          <p:cNvSpPr txBox="1"/>
          <p:nvPr/>
        </p:nvSpPr>
        <p:spPr>
          <a:xfrm>
            <a:off x="672996" y="4095954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good food</a:t>
            </a:r>
          </a:p>
        </p:txBody>
      </p:sp>
      <p:cxnSp>
        <p:nvCxnSpPr>
          <p:cNvPr id="34" name="Đường nối Thẳng 10">
            <a:extLst>
              <a:ext uri="{FF2B5EF4-FFF2-40B4-BE49-F238E27FC236}">
                <a16:creationId xmlns:a16="http://schemas.microsoft.com/office/drawing/2014/main" id="{B44147B3-191E-4F41-A1E3-45F213BFFCD3}"/>
              </a:ext>
            </a:extLst>
          </p:cNvPr>
          <p:cNvCxnSpPr>
            <a:cxnSpLocks/>
          </p:cNvCxnSpPr>
          <p:nvPr/>
        </p:nvCxnSpPr>
        <p:spPr>
          <a:xfrm>
            <a:off x="4999832" y="3983084"/>
            <a:ext cx="224567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5">
            <a:extLst>
              <a:ext uri="{FF2B5EF4-FFF2-40B4-BE49-F238E27FC236}">
                <a16:creationId xmlns:a16="http://schemas.microsoft.com/office/drawing/2014/main" id="{C2398280-3C2D-DD8C-B9AB-9D19A8B26571}"/>
              </a:ext>
            </a:extLst>
          </p:cNvPr>
          <p:cNvSpPr/>
          <p:nvPr/>
        </p:nvSpPr>
        <p:spPr>
          <a:xfrm rot="14340712">
            <a:off x="6980158" y="-1439094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7BCCE55E-322C-BB2E-73B6-4C46BD703D02}"/>
              </a:ext>
            </a:extLst>
          </p:cNvPr>
          <p:cNvSpPr/>
          <p:nvPr/>
        </p:nvSpPr>
        <p:spPr>
          <a:xfrm rot="17678060" flipH="1" flipV="1">
            <a:off x="-2132132" y="4397557"/>
            <a:ext cx="3975168" cy="2201479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71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9D2F0C8-B41B-40AA-85D8-447868622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" y="657619"/>
            <a:ext cx="4794508" cy="4374899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1C5596CB-C965-467C-A078-8C29AD1BB2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136988"/>
              </p:ext>
            </p:extLst>
          </p:nvPr>
        </p:nvGraphicFramePr>
        <p:xfrm>
          <a:off x="5167845" y="952500"/>
          <a:ext cx="3733583" cy="39146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33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945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DISLIKES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5148"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1" name="Đường nối Thẳng 10">
            <a:extLst>
              <a:ext uri="{FF2B5EF4-FFF2-40B4-BE49-F238E27FC236}">
                <a16:creationId xmlns:a16="http://schemas.microsoft.com/office/drawing/2014/main" id="{026C04C5-F59B-4CAA-847C-0C2E8F5874D4}"/>
              </a:ext>
            </a:extLst>
          </p:cNvPr>
          <p:cNvCxnSpPr>
            <a:cxnSpLocks/>
          </p:cNvCxnSpPr>
          <p:nvPr/>
        </p:nvCxnSpPr>
        <p:spPr>
          <a:xfrm>
            <a:off x="952500" y="4463144"/>
            <a:ext cx="2590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Đường nối Thẳng 10">
            <a:extLst>
              <a:ext uri="{FF2B5EF4-FFF2-40B4-BE49-F238E27FC236}">
                <a16:creationId xmlns:a16="http://schemas.microsoft.com/office/drawing/2014/main" id="{273AF01B-1736-40D3-8E1F-C1DC3A355354}"/>
              </a:ext>
            </a:extLst>
          </p:cNvPr>
          <p:cNvCxnSpPr>
            <a:cxnSpLocks/>
          </p:cNvCxnSpPr>
          <p:nvPr/>
        </p:nvCxnSpPr>
        <p:spPr>
          <a:xfrm>
            <a:off x="4296012" y="4463144"/>
            <a:ext cx="34456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Đường nối Thẳng 10">
            <a:extLst>
              <a:ext uri="{FF2B5EF4-FFF2-40B4-BE49-F238E27FC236}">
                <a16:creationId xmlns:a16="http://schemas.microsoft.com/office/drawing/2014/main" id="{CC47C9F3-C3C1-4F9F-8392-9CA49F3A3410}"/>
              </a:ext>
            </a:extLst>
          </p:cNvPr>
          <p:cNvCxnSpPr>
            <a:cxnSpLocks/>
          </p:cNvCxnSpPr>
          <p:nvPr/>
        </p:nvCxnSpPr>
        <p:spPr>
          <a:xfrm>
            <a:off x="303132" y="4646024"/>
            <a:ext cx="207430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Đường nối Thẳng 10">
            <a:extLst>
              <a:ext uri="{FF2B5EF4-FFF2-40B4-BE49-F238E27FC236}">
                <a16:creationId xmlns:a16="http://schemas.microsoft.com/office/drawing/2014/main" id="{D51A644C-EFB7-426D-8552-001165D955C9}"/>
              </a:ext>
            </a:extLst>
          </p:cNvPr>
          <p:cNvCxnSpPr>
            <a:cxnSpLocks/>
          </p:cNvCxnSpPr>
          <p:nvPr/>
        </p:nvCxnSpPr>
        <p:spPr>
          <a:xfrm>
            <a:off x="2849880" y="4646024"/>
            <a:ext cx="75438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Đường nối Thẳng 10">
            <a:extLst>
              <a:ext uri="{FF2B5EF4-FFF2-40B4-BE49-F238E27FC236}">
                <a16:creationId xmlns:a16="http://schemas.microsoft.com/office/drawing/2014/main" id="{60A24ABC-EB60-4DB1-BD21-40A78DD83254}"/>
              </a:ext>
            </a:extLst>
          </p:cNvPr>
          <p:cNvCxnSpPr>
            <a:cxnSpLocks/>
          </p:cNvCxnSpPr>
          <p:nvPr/>
        </p:nvCxnSpPr>
        <p:spPr>
          <a:xfrm>
            <a:off x="4000500" y="4646024"/>
            <a:ext cx="35052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Đường nối Thẳng 10">
            <a:extLst>
              <a:ext uri="{FF2B5EF4-FFF2-40B4-BE49-F238E27FC236}">
                <a16:creationId xmlns:a16="http://schemas.microsoft.com/office/drawing/2014/main" id="{8E9AB23F-94C5-4316-922D-E42C7F1666C1}"/>
              </a:ext>
            </a:extLst>
          </p:cNvPr>
          <p:cNvCxnSpPr>
            <a:cxnSpLocks/>
          </p:cNvCxnSpPr>
          <p:nvPr/>
        </p:nvCxnSpPr>
        <p:spPr>
          <a:xfrm>
            <a:off x="303132" y="4851864"/>
            <a:ext cx="53506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D78E62C-2AC5-4D4E-A247-7B79783AA750}"/>
              </a:ext>
            </a:extLst>
          </p:cNvPr>
          <p:cNvSpPr txBox="1"/>
          <p:nvPr/>
        </p:nvSpPr>
        <p:spPr>
          <a:xfrm>
            <a:off x="5618377" y="1850142"/>
            <a:ext cx="3224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many modern buildings and offices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7E62B48-D6CD-404E-9338-03B7CAFDD8F3}"/>
              </a:ext>
            </a:extLst>
          </p:cNvPr>
          <p:cNvSpPr txBox="1"/>
          <p:nvPr/>
        </p:nvSpPr>
        <p:spPr>
          <a:xfrm>
            <a:off x="5618376" y="2747784"/>
            <a:ext cx="3224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busy and crowded streets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95080EBE-ACDF-9FC4-7905-1C10314270AF}"/>
              </a:ext>
            </a:extLst>
          </p:cNvPr>
          <p:cNvSpPr/>
          <p:nvPr/>
        </p:nvSpPr>
        <p:spPr>
          <a:xfrm>
            <a:off x="2656233" y="331314"/>
            <a:ext cx="3831533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Let’s check.</a:t>
            </a:r>
          </a:p>
        </p:txBody>
      </p:sp>
    </p:spTree>
    <p:extLst>
      <p:ext uri="{BB962C8B-B14F-4D97-AF65-F5344CB8AC3E}">
        <p14:creationId xmlns:p14="http://schemas.microsoft.com/office/powerpoint/2010/main" val="144672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3DF259-B7EC-40B9-8074-9AD479A06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616626"/>
              </p:ext>
            </p:extLst>
          </p:nvPr>
        </p:nvGraphicFramePr>
        <p:xfrm>
          <a:off x="832065" y="849723"/>
          <a:ext cx="7479870" cy="39146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6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9456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LIKES</a:t>
                      </a:r>
                      <a:endParaRPr lang="en-US" sz="36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70C0"/>
                          </a:solidFill>
                          <a:latin typeface="Congenial Black" panose="02000503040000020004" pitchFamily="2" charset="0"/>
                        </a:rPr>
                        <a:t>DISLIKES</a:t>
                      </a:r>
                      <a:endParaRPr lang="en-US" sz="3600" b="1" dirty="0">
                        <a:solidFill>
                          <a:srgbClr val="0070C0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5148"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53D06F0-2E46-47A5-951F-BBFD88E290BE}"/>
              </a:ext>
            </a:extLst>
          </p:cNvPr>
          <p:cNvSpPr txBox="1"/>
          <p:nvPr/>
        </p:nvSpPr>
        <p:spPr>
          <a:xfrm>
            <a:off x="1092100" y="1704343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beautiful parks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4C02DB-A005-426B-B150-3297D3939FD7}"/>
              </a:ext>
            </a:extLst>
          </p:cNvPr>
          <p:cNvSpPr txBox="1"/>
          <p:nvPr/>
        </p:nvSpPr>
        <p:spPr>
          <a:xfrm>
            <a:off x="1092097" y="2040642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sandy beaches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CE6C6A-FD46-47A5-BF49-3BC7BDA5949D}"/>
              </a:ext>
            </a:extLst>
          </p:cNvPr>
          <p:cNvSpPr txBox="1"/>
          <p:nvPr/>
        </p:nvSpPr>
        <p:spPr>
          <a:xfrm>
            <a:off x="1092097" y="2759037"/>
            <a:ext cx="36162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There’s almost everything: shops, restaurants and markets.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077E1E-2F6B-4D92-B5F5-585642397C37}"/>
              </a:ext>
            </a:extLst>
          </p:cNvPr>
          <p:cNvSpPr txBox="1"/>
          <p:nvPr/>
        </p:nvSpPr>
        <p:spPr>
          <a:xfrm>
            <a:off x="1092098" y="3726712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friendly people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999544-237C-48C5-92E1-4EF0E655A1BB}"/>
              </a:ext>
            </a:extLst>
          </p:cNvPr>
          <p:cNvSpPr txBox="1"/>
          <p:nvPr/>
        </p:nvSpPr>
        <p:spPr>
          <a:xfrm>
            <a:off x="1092095" y="2390668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fine weather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1885E0-CA64-4877-9FC7-D32E083EDFE9}"/>
              </a:ext>
            </a:extLst>
          </p:cNvPr>
          <p:cNvSpPr txBox="1"/>
          <p:nvPr/>
        </p:nvSpPr>
        <p:spPr>
          <a:xfrm>
            <a:off x="1092096" y="4156914"/>
            <a:ext cx="3224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good food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09FF01-CEA8-4B75-AFF4-8AA0A5331017}"/>
              </a:ext>
            </a:extLst>
          </p:cNvPr>
          <p:cNvSpPr txBox="1"/>
          <p:nvPr/>
        </p:nvSpPr>
        <p:spPr>
          <a:xfrm>
            <a:off x="4827302" y="1686699"/>
            <a:ext cx="3224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many modern buildings and offices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C4AC77-0920-4A9B-BAF9-B293BA36FA66}"/>
              </a:ext>
            </a:extLst>
          </p:cNvPr>
          <p:cNvSpPr txBox="1"/>
          <p:nvPr/>
        </p:nvSpPr>
        <p:spPr>
          <a:xfrm>
            <a:off x="4827301" y="2444562"/>
            <a:ext cx="3224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busy and crowded streets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689C3CB-2B35-94AA-FFD1-64FD4EE8642D}"/>
              </a:ext>
            </a:extLst>
          </p:cNvPr>
          <p:cNvSpPr/>
          <p:nvPr/>
        </p:nvSpPr>
        <p:spPr>
          <a:xfrm>
            <a:off x="401054" y="256570"/>
            <a:ext cx="8486272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Look at the answers again</a:t>
            </a:r>
          </a:p>
        </p:txBody>
      </p:sp>
    </p:spTree>
    <p:extLst>
      <p:ext uri="{BB962C8B-B14F-4D97-AF65-F5344CB8AC3E}">
        <p14:creationId xmlns:p14="http://schemas.microsoft.com/office/powerpoint/2010/main" val="149641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2E3CC-7377-4E4F-846C-39FD0A467B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810" y="676228"/>
            <a:ext cx="4799104" cy="43790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550615-0426-426D-8ABE-FDAC67BF2BF0}"/>
              </a:ext>
            </a:extLst>
          </p:cNvPr>
          <p:cNvSpPr txBox="1"/>
          <p:nvPr/>
        </p:nvSpPr>
        <p:spPr>
          <a:xfrm>
            <a:off x="183538" y="1173454"/>
            <a:ext cx="3895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1. 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Where 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Khang’s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C6F866-943A-4830-BA49-ABEDD4A96316}"/>
              </a:ext>
            </a:extLst>
          </p:cNvPr>
          <p:cNvSpPr txBox="1"/>
          <p:nvPr/>
        </p:nvSpPr>
        <p:spPr>
          <a:xfrm>
            <a:off x="167319" y="2041049"/>
            <a:ext cx="408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2. 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Why is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great for outdoor activities?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1ABFBC-C6A0-4C56-99D4-A84345765EEA}"/>
              </a:ext>
            </a:extLst>
          </p:cNvPr>
          <p:cNvSpPr txBox="1"/>
          <p:nvPr/>
        </p:nvSpPr>
        <p:spPr>
          <a:xfrm>
            <a:off x="182131" y="3190221"/>
            <a:ext cx="4085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3. 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What are the people in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like?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0A64B4-FE13-4CAC-9EDC-58EEDA4B19BE}"/>
              </a:ext>
            </a:extLst>
          </p:cNvPr>
          <p:cNvSpPr txBox="1"/>
          <p:nvPr/>
        </p:nvSpPr>
        <p:spPr>
          <a:xfrm>
            <a:off x="198120" y="4021218"/>
            <a:ext cx="4221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4. 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How are the street in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? 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40E533B-A7E1-4A63-9C71-65CADC8AC21C}"/>
              </a:ext>
            </a:extLst>
          </p:cNvPr>
          <p:cNvCxnSpPr>
            <a:cxnSpLocks/>
          </p:cNvCxnSpPr>
          <p:nvPr/>
        </p:nvCxnSpPr>
        <p:spPr>
          <a:xfrm>
            <a:off x="579820" y="1524784"/>
            <a:ext cx="9306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7292AF-4530-456E-B7B4-73A1DAE60CBA}"/>
              </a:ext>
            </a:extLst>
          </p:cNvPr>
          <p:cNvCxnSpPr>
            <a:cxnSpLocks/>
          </p:cNvCxnSpPr>
          <p:nvPr/>
        </p:nvCxnSpPr>
        <p:spPr>
          <a:xfrm>
            <a:off x="282640" y="1899869"/>
            <a:ext cx="2203886" cy="1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695F86C-1C04-4510-BE61-2A72A6A0C196}"/>
              </a:ext>
            </a:extLst>
          </p:cNvPr>
          <p:cNvCxnSpPr>
            <a:cxnSpLocks/>
          </p:cNvCxnSpPr>
          <p:nvPr/>
        </p:nvCxnSpPr>
        <p:spPr>
          <a:xfrm>
            <a:off x="587841" y="2421496"/>
            <a:ext cx="67948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A2F91F5-E926-4422-9060-9F8CE16A321F}"/>
              </a:ext>
            </a:extLst>
          </p:cNvPr>
          <p:cNvCxnSpPr>
            <a:cxnSpLocks/>
          </p:cNvCxnSpPr>
          <p:nvPr/>
        </p:nvCxnSpPr>
        <p:spPr>
          <a:xfrm>
            <a:off x="282640" y="3134074"/>
            <a:ext cx="25569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A3E230-3DBE-4216-A8BC-56C8E1B68B5E}"/>
              </a:ext>
            </a:extLst>
          </p:cNvPr>
          <p:cNvCxnSpPr>
            <a:cxnSpLocks/>
          </p:cNvCxnSpPr>
          <p:nvPr/>
        </p:nvCxnSpPr>
        <p:spPr>
          <a:xfrm>
            <a:off x="282640" y="2776828"/>
            <a:ext cx="309331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B7EF03-8F1A-4661-8E40-9CF8FF82F96E}"/>
              </a:ext>
            </a:extLst>
          </p:cNvPr>
          <p:cNvCxnSpPr>
            <a:cxnSpLocks/>
          </p:cNvCxnSpPr>
          <p:nvPr/>
        </p:nvCxnSpPr>
        <p:spPr>
          <a:xfrm>
            <a:off x="643888" y="3545968"/>
            <a:ext cx="6956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1ED974-9E91-4275-BDA1-501B82CBE80E}"/>
              </a:ext>
            </a:extLst>
          </p:cNvPr>
          <p:cNvCxnSpPr>
            <a:cxnSpLocks/>
          </p:cNvCxnSpPr>
          <p:nvPr/>
        </p:nvCxnSpPr>
        <p:spPr>
          <a:xfrm>
            <a:off x="3182145" y="3886218"/>
            <a:ext cx="46582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FD726B5-15AB-4488-91E1-682F3D9D2CBE}"/>
              </a:ext>
            </a:extLst>
          </p:cNvPr>
          <p:cNvCxnSpPr>
            <a:cxnSpLocks/>
          </p:cNvCxnSpPr>
          <p:nvPr/>
        </p:nvCxnSpPr>
        <p:spPr>
          <a:xfrm flipV="1">
            <a:off x="2453640" y="3537947"/>
            <a:ext cx="969439" cy="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E183A38-21F9-466C-B2E6-56C065578E45}"/>
              </a:ext>
            </a:extLst>
          </p:cNvPr>
          <p:cNvCxnSpPr>
            <a:cxnSpLocks/>
          </p:cNvCxnSpPr>
          <p:nvPr/>
        </p:nvCxnSpPr>
        <p:spPr>
          <a:xfrm>
            <a:off x="643888" y="4380569"/>
            <a:ext cx="6234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20CBA01-4AEF-4F10-B1B5-807F37F3466A}"/>
              </a:ext>
            </a:extLst>
          </p:cNvPr>
          <p:cNvCxnSpPr>
            <a:cxnSpLocks/>
          </p:cNvCxnSpPr>
          <p:nvPr/>
        </p:nvCxnSpPr>
        <p:spPr>
          <a:xfrm>
            <a:off x="2445619" y="4374724"/>
            <a:ext cx="8039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43C2E215-AC08-3ADE-AFFC-5D0BC512D324}"/>
              </a:ext>
            </a:extLst>
          </p:cNvPr>
          <p:cNvSpPr/>
          <p:nvPr/>
        </p:nvSpPr>
        <p:spPr>
          <a:xfrm>
            <a:off x="167319" y="524747"/>
            <a:ext cx="9089914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3. Read Khang’s blog again. Then answer the questions. </a:t>
            </a:r>
          </a:p>
        </p:txBody>
      </p:sp>
      <p:pic>
        <p:nvPicPr>
          <p:cNvPr id="36" name="3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FF242B53-636A-F13E-48E2-C633ED1613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57144" y="1267327"/>
            <a:ext cx="18288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0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8107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36"/>
                </p:tgtEl>
              </p:cMediaNode>
            </p:vide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5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BlastHeader.gif">
            <a:extLst>
              <a:ext uri="{FF2B5EF4-FFF2-40B4-BE49-F238E27FC236}">
                <a16:creationId xmlns:a16="http://schemas.microsoft.com/office/drawing/2014/main" id="{684D6DDA-0209-EAFB-ADE4-BC9FFFA5B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16" y="344092"/>
            <a:ext cx="4980384" cy="291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rio Ri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>
            <a:extLst>
              <a:ext uri="{FF2B5EF4-FFF2-40B4-BE49-F238E27FC236}">
                <a16:creationId xmlns:a16="http://schemas.microsoft.com/office/drawing/2014/main" id="{95360210-CA8A-75E7-5ECF-62C0B90ACF72}"/>
              </a:ext>
            </a:extLst>
          </p:cNvPr>
          <p:cNvGrpSpPr>
            <a:grpSpLocks/>
          </p:cNvGrpSpPr>
          <p:nvPr/>
        </p:nvGrpSpPr>
        <p:grpSpPr bwMode="auto">
          <a:xfrm>
            <a:off x="1428750" y="171450"/>
            <a:ext cx="2743200" cy="685800"/>
            <a:chOff x="381000" y="229229"/>
            <a:chExt cx="3657600" cy="913771"/>
          </a:xfrm>
        </p:grpSpPr>
        <p:pic>
          <p:nvPicPr>
            <p:cNvPr id="4148" name="Picture 2" descr="Coin.gif">
              <a:extLst>
                <a:ext uri="{FF2B5EF4-FFF2-40B4-BE49-F238E27FC236}">
                  <a16:creationId xmlns:a16="http://schemas.microsoft.com/office/drawing/2014/main" id="{7076EA51-0F46-180F-09D5-1F1BDD55C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29229"/>
              <a:ext cx="762000" cy="913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9" name="TextBox 31">
              <a:extLst>
                <a:ext uri="{FF2B5EF4-FFF2-40B4-BE49-F238E27FC236}">
                  <a16:creationId xmlns:a16="http://schemas.microsoft.com/office/drawing/2014/main" id="{CE58D378-E20C-F92A-F4DD-EB533A0BA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344897"/>
              <a:ext cx="2362200" cy="67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700" kern="12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1 point</a:t>
              </a:r>
              <a:endParaRPr lang="en-GB" altLang="ko-KR" sz="2700" kern="12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endParaRPr>
            </a:p>
          </p:txBody>
        </p:sp>
      </p:grpSp>
      <p:grpSp>
        <p:nvGrpSpPr>
          <p:cNvPr id="3" name="Group 43">
            <a:extLst>
              <a:ext uri="{FF2B5EF4-FFF2-40B4-BE49-F238E27FC236}">
                <a16:creationId xmlns:a16="http://schemas.microsoft.com/office/drawing/2014/main" id="{21F1115A-BA7B-EF17-A85A-4499923328EE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1140620"/>
            <a:ext cx="3028950" cy="688181"/>
            <a:chOff x="0" y="1521153"/>
            <a:chExt cx="4038600" cy="917247"/>
          </a:xfrm>
        </p:grpSpPr>
        <p:grpSp>
          <p:nvGrpSpPr>
            <p:cNvPr id="4144" name="Group 14">
              <a:extLst>
                <a:ext uri="{FF2B5EF4-FFF2-40B4-BE49-F238E27FC236}">
                  <a16:creationId xmlns:a16="http://schemas.microsoft.com/office/drawing/2014/main" id="{9C4E79EA-FFC9-3C20-2195-F0F4EEDC36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521153"/>
              <a:ext cx="1524000" cy="917247"/>
              <a:chOff x="2438400" y="1981200"/>
              <a:chExt cx="4589463" cy="2762250"/>
            </a:xfrm>
          </p:grpSpPr>
          <p:pic>
            <p:nvPicPr>
              <p:cNvPr id="4146" name="Picture 12" descr="Coin.gif">
                <a:extLst>
                  <a:ext uri="{FF2B5EF4-FFF2-40B4-BE49-F238E27FC236}">
                    <a16:creationId xmlns:a16="http://schemas.microsoft.com/office/drawing/2014/main" id="{D8E54F8D-9E67-35EA-7BD7-433494819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8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7" name="Picture 13" descr="Coin.gif">
                <a:extLst>
                  <a:ext uri="{FF2B5EF4-FFF2-40B4-BE49-F238E27FC236}">
                    <a16:creationId xmlns:a16="http://schemas.microsoft.com/office/drawing/2014/main" id="{35450DEE-3C43-39D2-63B0-55DE1BA44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5" name="TextBox 32">
              <a:extLst>
                <a:ext uri="{FF2B5EF4-FFF2-40B4-BE49-F238E27FC236}">
                  <a16:creationId xmlns:a16="http://schemas.microsoft.com/office/drawing/2014/main" id="{2BEA1743-01AF-6141-6F78-8AF8DD494B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1636822"/>
              <a:ext cx="2362200" cy="6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700" kern="12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2 points</a:t>
              </a:r>
              <a:endParaRPr lang="en-GB" altLang="ko-KR" sz="2700" kern="12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endParaRPr>
            </a:p>
          </p:txBody>
        </p: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71410C88-0AAB-55B2-BE25-CEFBC1832EB7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2057401"/>
            <a:ext cx="2914650" cy="857250"/>
            <a:chOff x="152400" y="2743200"/>
            <a:chExt cx="3886200" cy="1143000"/>
          </a:xfrm>
        </p:grpSpPr>
        <p:grpSp>
          <p:nvGrpSpPr>
            <p:cNvPr id="4139" name="Group 6">
              <a:extLst>
                <a:ext uri="{FF2B5EF4-FFF2-40B4-BE49-F238E27FC236}">
                  <a16:creationId xmlns:a16="http://schemas.microsoft.com/office/drawing/2014/main" id="{51D5A98C-313C-525C-166D-131755435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2743200"/>
              <a:ext cx="1300290" cy="1143000"/>
              <a:chOff x="1828800" y="304800"/>
              <a:chExt cx="5656263" cy="4972050"/>
            </a:xfrm>
          </p:grpSpPr>
          <p:pic>
            <p:nvPicPr>
              <p:cNvPr id="4141" name="Picture 3" descr="Coin.gif">
                <a:extLst>
                  <a:ext uri="{FF2B5EF4-FFF2-40B4-BE49-F238E27FC236}">
                    <a16:creationId xmlns:a16="http://schemas.microsoft.com/office/drawing/2014/main" id="{CC47409D-032E-05A7-1DD0-C24B01A88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8800" y="2514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2" name="Picture 4" descr="Coin.gif">
                <a:extLst>
                  <a:ext uri="{FF2B5EF4-FFF2-40B4-BE49-F238E27FC236}">
                    <a16:creationId xmlns:a16="http://schemas.microsoft.com/office/drawing/2014/main" id="{FA932025-E196-614D-94DE-7AA3102AC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304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3" name="Picture 5" descr="Coin.gif">
                <a:extLst>
                  <a:ext uri="{FF2B5EF4-FFF2-40B4-BE49-F238E27FC236}">
                    <a16:creationId xmlns:a16="http://schemas.microsoft.com/office/drawing/2014/main" id="{2AEBC5B3-32BF-FAD0-32C5-D06799DF9E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600" y="249555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0" name="TextBox 33">
              <a:extLst>
                <a:ext uri="{FF2B5EF4-FFF2-40B4-BE49-F238E27FC236}">
                  <a16:creationId xmlns:a16="http://schemas.microsoft.com/office/drawing/2014/main" id="{24EC878B-64AC-A6C0-35DB-BB802E63A6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2895600"/>
              <a:ext cx="236220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700" kern="12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3 points</a:t>
              </a:r>
              <a:endParaRPr lang="en-GB" altLang="ko-KR" sz="2700" kern="12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endParaRPr>
            </a:p>
          </p:txBody>
        </p:sp>
      </p:grpSp>
      <p:grpSp>
        <p:nvGrpSpPr>
          <p:cNvPr id="7" name="Group 45">
            <a:extLst>
              <a:ext uri="{FF2B5EF4-FFF2-40B4-BE49-F238E27FC236}">
                <a16:creationId xmlns:a16="http://schemas.microsoft.com/office/drawing/2014/main" id="{9A445348-8D02-97D8-67BF-7B36194B2892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2918224"/>
            <a:ext cx="2857500" cy="967978"/>
            <a:chOff x="228600" y="3890960"/>
            <a:chExt cx="3810000" cy="1290640"/>
          </a:xfrm>
        </p:grpSpPr>
        <p:grpSp>
          <p:nvGrpSpPr>
            <p:cNvPr id="4133" name="Group 11">
              <a:extLst>
                <a:ext uri="{FF2B5EF4-FFF2-40B4-BE49-F238E27FC236}">
                  <a16:creationId xmlns:a16="http://schemas.microsoft.com/office/drawing/2014/main" id="{497F5A32-957E-7804-0755-FA6AF75F9A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3890960"/>
              <a:ext cx="1084262" cy="1290640"/>
              <a:chOff x="1887538" y="0"/>
              <a:chExt cx="5521325" cy="6572250"/>
            </a:xfrm>
          </p:grpSpPr>
          <p:pic>
            <p:nvPicPr>
              <p:cNvPr id="4135" name="Picture 7" descr="Coin.gif">
                <a:extLst>
                  <a:ext uri="{FF2B5EF4-FFF2-40B4-BE49-F238E27FC236}">
                    <a16:creationId xmlns:a16="http://schemas.microsoft.com/office/drawing/2014/main" id="{F127AEA2-2748-2AF1-A7F4-B0C8F77FB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7538" y="2038350"/>
                <a:ext cx="2303462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6" name="Picture 8" descr="Coin.gif">
                <a:extLst>
                  <a:ext uri="{FF2B5EF4-FFF2-40B4-BE49-F238E27FC236}">
                    <a16:creationId xmlns:a16="http://schemas.microsoft.com/office/drawing/2014/main" id="{9EFA16D2-A29C-B38A-1AC9-61FDC3FA0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7" name="Picture 9" descr="Coin.gif">
                <a:extLst>
                  <a:ext uri="{FF2B5EF4-FFF2-40B4-BE49-F238E27FC236}">
                    <a16:creationId xmlns:a16="http://schemas.microsoft.com/office/drawing/2014/main" id="{C16498CF-8E06-17B5-79C0-86B3E33FFC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0" y="3810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8" name="Picture 10" descr="Coin.gif">
                <a:extLst>
                  <a:ext uri="{FF2B5EF4-FFF2-40B4-BE49-F238E27FC236}">
                    <a16:creationId xmlns:a16="http://schemas.microsoft.com/office/drawing/2014/main" id="{AB269337-66BD-4617-C695-668E402695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5400" y="1905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34" name="TextBox 34">
              <a:extLst>
                <a:ext uri="{FF2B5EF4-FFF2-40B4-BE49-F238E27FC236}">
                  <a16:creationId xmlns:a16="http://schemas.microsoft.com/office/drawing/2014/main" id="{43ED5FD0-4A59-26DD-4AC8-14DF99D6AD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4195761"/>
              <a:ext cx="2362200" cy="67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700" kern="12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4 points</a:t>
              </a:r>
              <a:endParaRPr lang="en-GB" altLang="ko-KR" sz="2700" kern="1200" dirty="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endParaRPr>
            </a:p>
          </p:txBody>
        </p:sp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id="{CED1F75C-8021-92A0-CB8D-91A19B9373E5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3943350"/>
            <a:ext cx="2857500" cy="958454"/>
            <a:chOff x="228600" y="5257800"/>
            <a:chExt cx="3810000" cy="1278100"/>
          </a:xfrm>
        </p:grpSpPr>
        <p:grpSp>
          <p:nvGrpSpPr>
            <p:cNvPr id="4126" name="Group 20">
              <a:extLst>
                <a:ext uri="{FF2B5EF4-FFF2-40B4-BE49-F238E27FC236}">
                  <a16:creationId xmlns:a16="http://schemas.microsoft.com/office/drawing/2014/main" id="{94E98407-5723-04DA-9B05-0FFD7BBC74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5257800"/>
              <a:ext cx="1219200" cy="1278100"/>
              <a:chOff x="1676400" y="0"/>
              <a:chExt cx="6342063" cy="6648450"/>
            </a:xfrm>
          </p:grpSpPr>
          <p:pic>
            <p:nvPicPr>
              <p:cNvPr id="4128" name="Picture 15" descr="Coin.gif">
                <a:extLst>
                  <a:ext uri="{FF2B5EF4-FFF2-40B4-BE49-F238E27FC236}">
                    <a16:creationId xmlns:a16="http://schemas.microsoft.com/office/drawing/2014/main" id="{7D4F9A10-9AEA-FD83-12E7-AD21D84E2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6400" y="1447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9" name="Picture 16" descr="Coin.gif">
                <a:extLst>
                  <a:ext uri="{FF2B5EF4-FFF2-40B4-BE49-F238E27FC236}">
                    <a16:creationId xmlns:a16="http://schemas.microsoft.com/office/drawing/2014/main" id="{F2984D92-56C9-6EE3-78D8-1D8D4A4E03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76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0" name="Picture 17" descr="Coin.gif">
                <a:extLst>
                  <a:ext uri="{FF2B5EF4-FFF2-40B4-BE49-F238E27FC236}">
                    <a16:creationId xmlns:a16="http://schemas.microsoft.com/office/drawing/2014/main" id="{15B25821-EBA2-5CE1-737B-2CCF0BDF06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1" name="Picture 18" descr="Coin.gif">
                <a:extLst>
                  <a:ext uri="{FF2B5EF4-FFF2-40B4-BE49-F238E27FC236}">
                    <a16:creationId xmlns:a16="http://schemas.microsoft.com/office/drawing/2014/main" id="{EC4C3CD2-879C-01C7-957F-6E895EA407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2" name="Picture 19" descr="Coin.gif">
                <a:extLst>
                  <a:ext uri="{FF2B5EF4-FFF2-40B4-BE49-F238E27FC236}">
                    <a16:creationId xmlns:a16="http://schemas.microsoft.com/office/drawing/2014/main" id="{3CDB5335-E201-0889-E39E-0D3750BD1B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5000" y="1371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27" name="TextBox 35">
              <a:extLst>
                <a:ext uri="{FF2B5EF4-FFF2-40B4-BE49-F238E27FC236}">
                  <a16:creationId xmlns:a16="http://schemas.microsoft.com/office/drawing/2014/main" id="{73CE20ED-73A2-813E-49EB-5D06389C4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5486400"/>
              <a:ext cx="2362200" cy="677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700" kern="12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5 points</a:t>
              </a:r>
              <a:endParaRPr lang="en-GB" altLang="ko-KR" sz="2700" kern="12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endParaRPr>
            </a:p>
          </p:txBody>
        </p:sp>
      </p:grpSp>
      <p:grpSp>
        <p:nvGrpSpPr>
          <p:cNvPr id="11" name="Group 47">
            <a:extLst>
              <a:ext uri="{FF2B5EF4-FFF2-40B4-BE49-F238E27FC236}">
                <a16:creationId xmlns:a16="http://schemas.microsoft.com/office/drawing/2014/main" id="{346258AD-903B-6009-BB46-389A010F7B70}"/>
              </a:ext>
            </a:extLst>
          </p:cNvPr>
          <p:cNvGrpSpPr>
            <a:grpSpLocks/>
          </p:cNvGrpSpPr>
          <p:nvPr/>
        </p:nvGrpSpPr>
        <p:grpSpPr bwMode="auto">
          <a:xfrm>
            <a:off x="4444508" y="127020"/>
            <a:ext cx="3324225" cy="923925"/>
            <a:chOff x="4406900" y="0"/>
            <a:chExt cx="4432300" cy="1231900"/>
          </a:xfrm>
        </p:grpSpPr>
        <p:pic>
          <p:nvPicPr>
            <p:cNvPr id="4124" name="Picture 30" descr="fireflower.gif">
              <a:extLst>
                <a:ext uri="{FF2B5EF4-FFF2-40B4-BE49-F238E27FC236}">
                  <a16:creationId xmlns:a16="http://schemas.microsoft.com/office/drawing/2014/main" id="{87008CF1-7047-FFDA-BF76-787A23512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900" y="0"/>
              <a:ext cx="1231900" cy="123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5" name="TextBox 36">
              <a:extLst>
                <a:ext uri="{FF2B5EF4-FFF2-40B4-BE49-F238E27FC236}">
                  <a16:creationId xmlns:a16="http://schemas.microsoft.com/office/drawing/2014/main" id="{DABDC4FF-654C-B2AA-19B4-ED5BD847E5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76200"/>
              <a:ext cx="312420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GB" altLang="ko-KR" sz="2400" kern="12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</a:rPr>
                <a:t>Double your points</a:t>
              </a:r>
            </a:p>
          </p:txBody>
        </p: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id="{F20357B9-4290-EBD0-1E23-ED5BBBA1A1C2}"/>
              </a:ext>
            </a:extLst>
          </p:cNvPr>
          <p:cNvGrpSpPr>
            <a:grpSpLocks/>
          </p:cNvGrpSpPr>
          <p:nvPr/>
        </p:nvGrpSpPr>
        <p:grpSpPr bwMode="auto">
          <a:xfrm>
            <a:off x="4339732" y="1288735"/>
            <a:ext cx="3429000" cy="900113"/>
            <a:chOff x="4267200" y="2609448"/>
            <a:chExt cx="4572000" cy="1200552"/>
          </a:xfrm>
        </p:grpSpPr>
        <p:pic>
          <p:nvPicPr>
            <p:cNvPr id="4120" name="Picture 28" descr="RedShell.gif">
              <a:extLst>
                <a:ext uri="{FF2B5EF4-FFF2-40B4-BE49-F238E27FC236}">
                  <a16:creationId xmlns:a16="http://schemas.microsoft.com/office/drawing/2014/main" id="{8FD73921-C37F-F70B-6116-0C2C076EF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200" y="2609448"/>
              <a:ext cx="1447800" cy="1200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1" name="TextBox 38">
              <a:extLst>
                <a:ext uri="{FF2B5EF4-FFF2-40B4-BE49-F238E27FC236}">
                  <a16:creationId xmlns:a16="http://schemas.microsoft.com/office/drawing/2014/main" id="{9E25FF90-5263-E843-46C5-44215476D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2667001"/>
              <a:ext cx="3124200" cy="1108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400" kern="12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</a:rPr>
                <a:t>Steal other team’s points.</a:t>
              </a:r>
            </a:p>
          </p:txBody>
        </p:sp>
      </p:grpSp>
      <p:grpSp>
        <p:nvGrpSpPr>
          <p:cNvPr id="16" name="Group 59">
            <a:extLst>
              <a:ext uri="{FF2B5EF4-FFF2-40B4-BE49-F238E27FC236}">
                <a16:creationId xmlns:a16="http://schemas.microsoft.com/office/drawing/2014/main" id="{C996190A-8841-68E6-1D40-4E878C3E40C7}"/>
              </a:ext>
            </a:extLst>
          </p:cNvPr>
          <p:cNvGrpSpPr>
            <a:grpSpLocks/>
          </p:cNvGrpSpPr>
          <p:nvPr/>
        </p:nvGrpSpPr>
        <p:grpSpPr bwMode="auto">
          <a:xfrm>
            <a:off x="-6628421" y="0"/>
            <a:ext cx="6485334" cy="4743450"/>
            <a:chOff x="505957" y="533400"/>
            <a:chExt cx="7954870" cy="579120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A27C24F-065D-B44D-CBE5-1EE175483AFF}"/>
                </a:ext>
              </a:extLst>
            </p:cNvPr>
            <p:cNvSpPr txBox="1"/>
            <p:nvPr/>
          </p:nvSpPr>
          <p:spPr>
            <a:xfrm>
              <a:off x="505957" y="533400"/>
              <a:ext cx="7848260" cy="5791200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96000"/>
              </a:schemeClr>
            </a:solidFill>
            <a:ln w="50800">
              <a:solidFill>
                <a:srgbClr val="0070C0"/>
              </a:solidFill>
              <a:prstDash val="lgDash"/>
            </a:ln>
          </p:spPr>
          <p:txBody>
            <a:bodyPr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r>
                <a:rPr lang="en-US" altLang="ko-KR" sz="2700" kern="1200" dirty="0">
                  <a:solidFill>
                    <a:prstClr val="black"/>
                  </a:solidFill>
                  <a:latin typeface="Calibri" panose="020F0502020204030204" pitchFamily="34" charset="0"/>
                  <a:ea typeface="굴림" pitchFamily="50" charset="-127"/>
                  <a:cs typeface="Calibri" panose="020F0502020204030204" pitchFamily="34" charset="0"/>
                </a:rPr>
                <a:t>Enemies will kill you! Lose all points!</a:t>
              </a:r>
              <a:endParaRPr lang="en-GB" altLang="ko-KR" sz="2700" kern="1200" dirty="0">
                <a:solidFill>
                  <a:prstClr val="black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4110" name="Picture 53" descr="Piranha Plant.gif">
              <a:extLst>
                <a:ext uri="{FF2B5EF4-FFF2-40B4-BE49-F238E27FC236}">
                  <a16:creationId xmlns:a16="http://schemas.microsoft.com/office/drawing/2014/main" id="{E1C066E0-9D1B-32A1-0C5F-789328046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581400"/>
              <a:ext cx="1905000" cy="2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54" descr="blooper_large.gif">
              <a:extLst>
                <a:ext uri="{FF2B5EF4-FFF2-40B4-BE49-F238E27FC236}">
                  <a16:creationId xmlns:a16="http://schemas.microsoft.com/office/drawing/2014/main" id="{50CFBF70-B087-6F7D-DD7D-03EF83D41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219200"/>
              <a:ext cx="1752600" cy="217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55" descr="bombomb.gif">
              <a:extLst>
                <a:ext uri="{FF2B5EF4-FFF2-40B4-BE49-F238E27FC236}">
                  <a16:creationId xmlns:a16="http://schemas.microsoft.com/office/drawing/2014/main" id="{2562CAD0-5E2A-FFD9-3F8B-98B373505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09" y="3200400"/>
              <a:ext cx="2410838" cy="296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56" descr="bowserdance.gif">
              <a:extLst>
                <a:ext uri="{FF2B5EF4-FFF2-40B4-BE49-F238E27FC236}">
                  <a16:creationId xmlns:a16="http://schemas.microsoft.com/office/drawing/2014/main" id="{884083EA-F1F7-CF93-70B7-983A65D9D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1" y="2969769"/>
              <a:ext cx="2669626" cy="335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4" name="Picture 57" descr="Bullet Bill.gif">
              <a:extLst>
                <a:ext uri="{FF2B5EF4-FFF2-40B4-BE49-F238E27FC236}">
                  <a16:creationId xmlns:a16="http://schemas.microsoft.com/office/drawing/2014/main" id="{5B3BDF76-09B7-8552-ED0C-71694C014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1524000"/>
              <a:ext cx="216131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58" descr="Goomba3d.gif">
              <a:extLst>
                <a:ext uri="{FF2B5EF4-FFF2-40B4-BE49-F238E27FC236}">
                  <a16:creationId xmlns:a16="http://schemas.microsoft.com/office/drawing/2014/main" id="{F762047D-CF84-089D-385C-04ECE2AF0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810" y="1295400"/>
              <a:ext cx="1752600" cy="2035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BC2F31-6945-EB37-7870-D35D609FDB7A}"/>
              </a:ext>
            </a:extLst>
          </p:cNvPr>
          <p:cNvGrpSpPr/>
          <p:nvPr/>
        </p:nvGrpSpPr>
        <p:grpSpPr>
          <a:xfrm>
            <a:off x="4336065" y="2412905"/>
            <a:ext cx="4074803" cy="1267208"/>
            <a:chOff x="4339732" y="2285885"/>
            <a:chExt cx="4074803" cy="1267208"/>
          </a:xfrm>
        </p:grpSpPr>
        <p:pic>
          <p:nvPicPr>
            <p:cNvPr id="4" name="Picture 58" descr="Goomba3d.gif">
              <a:extLst>
                <a:ext uri="{FF2B5EF4-FFF2-40B4-BE49-F238E27FC236}">
                  <a16:creationId xmlns:a16="http://schemas.microsoft.com/office/drawing/2014/main" id="{5EB42E41-7AB8-EDF4-51BE-626182752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9732" y="2285885"/>
              <a:ext cx="1085851" cy="126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38">
              <a:extLst>
                <a:ext uri="{FF2B5EF4-FFF2-40B4-BE49-F238E27FC236}">
                  <a16:creationId xmlns:a16="http://schemas.microsoft.com/office/drawing/2014/main" id="{7237568A-B9CE-9F55-16A0-8240A23C85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5583" y="2454037"/>
              <a:ext cx="29889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ko-KR" sz="2400" kern="12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</a:rPr>
                <a:t>Lose all points!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63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  <a:extLst>
              <a:ext uri="{FF2B5EF4-FFF2-40B4-BE49-F238E27FC236}">
                <a16:creationId xmlns:a16="http://schemas.microsoft.com/office/drawing/2014/main" id="{FCB25837-DDC0-44C5-B046-3EBDEDA13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264511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D</a:t>
            </a:r>
            <a:endParaRPr lang="en-GB" altLang="ko-KR" sz="2700" kern="12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8" name="TextBox 7">
            <a:hlinkClick r:id="rId4" action="ppaction://hlinksldjump"/>
            <a:extLst>
              <a:ext uri="{FF2B5EF4-FFF2-40B4-BE49-F238E27FC236}">
                <a16:creationId xmlns:a16="http://schemas.microsoft.com/office/drawing/2014/main" id="{A313FFBE-0DC2-B69B-F648-F6A909494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742000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C</a:t>
            </a:r>
            <a:endParaRPr lang="en-GB" altLang="ko-KR" sz="2700" kern="12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11" name="TextBox 10">
            <a:hlinkClick r:id="rId5" action="ppaction://hlinksldjump"/>
            <a:extLst>
              <a:ext uri="{FF2B5EF4-FFF2-40B4-BE49-F238E27FC236}">
                <a16:creationId xmlns:a16="http://schemas.microsoft.com/office/drawing/2014/main" id="{53A555E3-1D8F-57F0-FA0A-6F8675BAB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E</a:t>
            </a:r>
            <a:endParaRPr lang="en-GB" altLang="ko-KR" sz="2700" kern="12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13" name="TextBox 12">
            <a:hlinkClick r:id="rId6" action="ppaction://hlinksldjump"/>
            <a:extLst>
              <a:ext uri="{FF2B5EF4-FFF2-40B4-BE49-F238E27FC236}">
                <a16:creationId xmlns:a16="http://schemas.microsoft.com/office/drawing/2014/main" id="{B8CC90BD-ADFA-9035-0BE5-3A8A04AE8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F</a:t>
            </a:r>
            <a:endParaRPr lang="en-GB" altLang="ko-KR" sz="2700" kern="12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19" name="TextBox 18">
            <a:hlinkClick r:id="rId7" action="ppaction://hlinksldjump"/>
            <a:extLst>
              <a:ext uri="{FF2B5EF4-FFF2-40B4-BE49-F238E27FC236}">
                <a16:creationId xmlns:a16="http://schemas.microsoft.com/office/drawing/2014/main" id="{FE49F10A-B3BF-29C7-7DC5-0143B8C4C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742002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A</a:t>
            </a:r>
            <a:endParaRPr lang="en-GB" altLang="ko-KR" sz="2700" kern="12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27" name="TextBox 26">
            <a:hlinkClick r:id="rId8" action="ppaction://hlinksldjump"/>
            <a:extLst>
              <a:ext uri="{FF2B5EF4-FFF2-40B4-BE49-F238E27FC236}">
                <a16:creationId xmlns:a16="http://schemas.microsoft.com/office/drawing/2014/main" id="{F649A80E-E449-8325-BA43-209FBEB2A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74199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ko-KR" sz="2700" kern="12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</a:rPr>
              <a:t>B</a:t>
            </a:r>
            <a:endParaRPr lang="en-GB" altLang="ko-KR" sz="2700" kern="12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</a:endParaRPr>
          </a:p>
        </p:txBody>
      </p:sp>
      <p:sp>
        <p:nvSpPr>
          <p:cNvPr id="2" name="Star: 5 Points 1">
            <a:hlinkClick r:id="rId9" action="ppaction://hlinksldjump"/>
            <a:extLst>
              <a:ext uri="{FF2B5EF4-FFF2-40B4-BE49-F238E27FC236}">
                <a16:creationId xmlns:a16="http://schemas.microsoft.com/office/drawing/2014/main" id="{DCDF9689-F3F9-BFBB-5076-4B5CC71BF226}"/>
              </a:ext>
            </a:extLst>
          </p:cNvPr>
          <p:cNvSpPr/>
          <p:nvPr/>
        </p:nvSpPr>
        <p:spPr>
          <a:xfrm>
            <a:off x="8211970" y="4124259"/>
            <a:ext cx="855830" cy="8763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  <a:defRPr/>
            </a:pPr>
            <a:endParaRPr lang="en-US" sz="9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94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9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529B60-9450-42B0-ABD9-C1E08EEDB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299" y="762000"/>
            <a:ext cx="510822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7944AD-0B39-4095-AA36-AEFB2D36A3BC}"/>
              </a:ext>
            </a:extLst>
          </p:cNvPr>
          <p:cNvSpPr txBox="1"/>
          <p:nvPr/>
        </p:nvSpPr>
        <p:spPr>
          <a:xfrm>
            <a:off x="5521700" y="762000"/>
            <a:ext cx="3400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1. Who is </a:t>
            </a:r>
            <a:r>
              <a:rPr lang="en-US" sz="3200" dirty="0" err="1">
                <a:latin typeface="Congenial Black" panose="02000503040000020004" pitchFamily="2" charset="0"/>
                <a:cs typeface="Calibri" panose="020F0502020204030204" pitchFamily="34" charset="0"/>
              </a:rPr>
              <a:t>Khang</a:t>
            </a:r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F1CE24-EF79-4E58-B037-748C8EFD1761}"/>
              </a:ext>
            </a:extLst>
          </p:cNvPr>
          <p:cNvSpPr txBox="1"/>
          <p:nvPr/>
        </p:nvSpPr>
        <p:spPr>
          <a:xfrm>
            <a:off x="5521700" y="1536070"/>
            <a:ext cx="3682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2. Where was he?  </a:t>
            </a:r>
          </a:p>
        </p:txBody>
      </p:sp>
      <p:sp>
        <p:nvSpPr>
          <p:cNvPr id="10" name="Callout: Down Arrow 9">
            <a:extLst>
              <a:ext uri="{FF2B5EF4-FFF2-40B4-BE49-F238E27FC236}">
                <a16:creationId xmlns:a16="http://schemas.microsoft.com/office/drawing/2014/main" id="{DA4C6800-CB03-4A76-AF39-BCD5653E2B06}"/>
              </a:ext>
            </a:extLst>
          </p:cNvPr>
          <p:cNvSpPr/>
          <p:nvPr/>
        </p:nvSpPr>
        <p:spPr>
          <a:xfrm>
            <a:off x="3360420" y="762000"/>
            <a:ext cx="1421158" cy="708660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C00000"/>
                </a:solidFill>
                <a:latin typeface="Congenial Black" panose="02000503040000020004" pitchFamily="2" charset="0"/>
              </a:rPr>
              <a:t>Khang</a:t>
            </a:r>
            <a:endParaRPr lang="en-US" sz="2400" dirty="0">
              <a:solidFill>
                <a:srgbClr val="C00000"/>
              </a:solidFill>
              <a:latin typeface="Congenial Black" panose="0200050304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EAEB1E-82E9-49BA-9FF5-1B921B613A0B}"/>
              </a:ext>
            </a:extLst>
          </p:cNvPr>
          <p:cNvSpPr txBox="1"/>
          <p:nvPr/>
        </p:nvSpPr>
        <p:spPr>
          <a:xfrm>
            <a:off x="6013110" y="2120845"/>
            <a:ext cx="1931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In Hoi An</a:t>
            </a:r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D3EA3384-3E4B-404C-9CA2-773F75A02BE0}"/>
              </a:ext>
            </a:extLst>
          </p:cNvPr>
          <p:cNvSpPr/>
          <p:nvPr/>
        </p:nvSpPr>
        <p:spPr>
          <a:xfrm>
            <a:off x="5032923" y="2985076"/>
            <a:ext cx="4011547" cy="6703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He’s back home now.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9B0A3B-CC85-4700-8AB6-721D7594D3A0}"/>
              </a:ext>
            </a:extLst>
          </p:cNvPr>
          <p:cNvSpPr txBox="1"/>
          <p:nvPr/>
        </p:nvSpPr>
        <p:spPr>
          <a:xfrm>
            <a:off x="6091693" y="3858280"/>
            <a:ext cx="2234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ongenial Black" panose="02000503040000020004" pitchFamily="2" charset="0"/>
                <a:cs typeface="Calibri" panose="020F0502020204030204" pitchFamily="34" charset="0"/>
              </a:rPr>
              <a:t>WHERE?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8C8ABFF-10FB-6882-C7C9-9DA5B18D6F0F}"/>
              </a:ext>
            </a:extLst>
          </p:cNvPr>
          <p:cNvSpPr/>
          <p:nvPr/>
        </p:nvSpPr>
        <p:spPr>
          <a:xfrm rot="15457929">
            <a:off x="8155586" y="-534910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4B87008-75E1-65D5-FD3C-D9DF33D41399}"/>
              </a:ext>
            </a:extLst>
          </p:cNvPr>
          <p:cNvSpPr/>
          <p:nvPr/>
        </p:nvSpPr>
        <p:spPr>
          <a:xfrm rot="16200000" flipH="1" flipV="1">
            <a:off x="-1197111" y="3565338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2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0" grpId="1" animBg="1"/>
      <p:bldP spid="11" grpId="0"/>
      <p:bldP spid="12" grpId="0" animBg="1"/>
      <p:bldP spid="13" grpId="0"/>
      <p:bldP spid="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2E3CC-7377-4E4F-846C-39FD0A467B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810" y="676228"/>
            <a:ext cx="4799104" cy="43790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550615-0426-426D-8ABE-FDAC67BF2BF0}"/>
              </a:ext>
            </a:extLst>
          </p:cNvPr>
          <p:cNvSpPr txBox="1"/>
          <p:nvPr/>
        </p:nvSpPr>
        <p:spPr>
          <a:xfrm>
            <a:off x="255727" y="851828"/>
            <a:ext cx="389531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1.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Where is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Khang’s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43C2E215-AC08-3ADE-AFFC-5D0BC512D324}"/>
              </a:ext>
            </a:extLst>
          </p:cNvPr>
          <p:cNvSpPr/>
          <p:nvPr/>
        </p:nvSpPr>
        <p:spPr>
          <a:xfrm>
            <a:off x="0" y="216124"/>
            <a:ext cx="9089914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Check your answer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39725D3-8DF0-BDC5-334E-15582BF24C1B}"/>
              </a:ext>
            </a:extLst>
          </p:cNvPr>
          <p:cNvSpPr/>
          <p:nvPr/>
        </p:nvSpPr>
        <p:spPr>
          <a:xfrm>
            <a:off x="4443663" y="2986554"/>
            <a:ext cx="2552993" cy="265615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0C5B25-EBB1-E3A3-C01B-815380B60392}"/>
              </a:ext>
            </a:extLst>
          </p:cNvPr>
          <p:cNvSpPr txBox="1"/>
          <p:nvPr/>
        </p:nvSpPr>
        <p:spPr>
          <a:xfrm>
            <a:off x="255727" y="2094696"/>
            <a:ext cx="389531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It is in the suburbs of Da Nang City</a:t>
            </a:r>
          </a:p>
        </p:txBody>
      </p:sp>
      <p:pic>
        <p:nvPicPr>
          <p:cNvPr id="10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DA959F-EE3B-C301-B682-C6E8EF99DF3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0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66325" y="1133941"/>
            <a:ext cx="960755" cy="9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D5631B64-0F6F-0D50-C345-BFA79FD15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019B07C4-AC53-A4A1-1042-FACBAA619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D6B6D729-8967-0E98-AC7E-3D816815C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ction Button: Go Home 1">
            <a:hlinkClick r:id="rId4" action="ppaction://hlinksldjump"/>
            <a:extLst>
              <a:ext uri="{FF2B5EF4-FFF2-40B4-BE49-F238E27FC236}">
                <a16:creationId xmlns:a16="http://schemas.microsoft.com/office/drawing/2014/main" id="{530AB8B0-968B-EE83-8046-7C3E41E10AA4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48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2E3CC-7377-4E4F-846C-39FD0A467B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810" y="676228"/>
            <a:ext cx="4799104" cy="43790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C6F866-943A-4830-BA49-ABEDD4A96316}"/>
              </a:ext>
            </a:extLst>
          </p:cNvPr>
          <p:cNvSpPr txBox="1"/>
          <p:nvPr/>
        </p:nvSpPr>
        <p:spPr>
          <a:xfrm>
            <a:off x="102497" y="958293"/>
            <a:ext cx="40858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2.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Why is his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 great for outdoor activities?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5EFE064-4E21-24DE-F1FE-C3C1E18CEFD2}"/>
              </a:ext>
            </a:extLst>
          </p:cNvPr>
          <p:cNvSpPr/>
          <p:nvPr/>
        </p:nvSpPr>
        <p:spPr>
          <a:xfrm>
            <a:off x="4386685" y="3449053"/>
            <a:ext cx="4524704" cy="4271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253D0-55F7-3771-86D1-D3F32A8242EC}"/>
              </a:ext>
            </a:extLst>
          </p:cNvPr>
          <p:cNvSpPr txBox="1"/>
          <p:nvPr/>
        </p:nvSpPr>
        <p:spPr>
          <a:xfrm>
            <a:off x="102496" y="2571750"/>
            <a:ext cx="4085815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Because it has beautiful parks, sandy beaches, and fine weather.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54C142-5CAF-D3E3-A9AB-2D232E1C9C3D}"/>
              </a:ext>
            </a:extLst>
          </p:cNvPr>
          <p:cNvSpPr/>
          <p:nvPr/>
        </p:nvSpPr>
        <p:spPr>
          <a:xfrm>
            <a:off x="6689557" y="3633536"/>
            <a:ext cx="2157663" cy="226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75730220-CA16-0BFC-632A-EA176B0267CB}"/>
              </a:ext>
            </a:extLst>
          </p:cNvPr>
          <p:cNvSpPr/>
          <p:nvPr/>
        </p:nvSpPr>
        <p:spPr>
          <a:xfrm>
            <a:off x="0" y="216124"/>
            <a:ext cx="9089914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Check your answer</a:t>
            </a:r>
          </a:p>
        </p:txBody>
      </p:sp>
      <p:pic>
        <p:nvPicPr>
          <p:cNvPr id="1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C7EA5BA-ACF2-D5AF-D1C1-55F3491ED24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0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66325" y="1133941"/>
            <a:ext cx="960755" cy="9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7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6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815E485C-852B-9D9D-78FE-538F11CCF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54" y="15287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B0E05AAF-268E-C243-78CF-99F4BE209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0036CA0A-612F-1F91-6309-0B35D65EC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2" y="28575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0601C63A-89B2-8E9F-3E0C-1DE8E28EA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2" y="14287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423C65E-891C-C48F-43CF-256F8CA448DE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691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2E3CC-7377-4E4F-846C-39FD0A467B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810" y="676228"/>
            <a:ext cx="4799104" cy="43790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1ABFBC-C6A0-4C56-99D4-A84345765EEA}"/>
              </a:ext>
            </a:extLst>
          </p:cNvPr>
          <p:cNvSpPr txBox="1"/>
          <p:nvPr/>
        </p:nvSpPr>
        <p:spPr>
          <a:xfrm>
            <a:off x="102497" y="911032"/>
            <a:ext cx="408581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3.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What are the people in his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 like?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6713387-1593-1DC5-82EB-E2AA87FEC1A7}"/>
              </a:ext>
            </a:extLst>
          </p:cNvPr>
          <p:cNvSpPr/>
          <p:nvPr/>
        </p:nvSpPr>
        <p:spPr>
          <a:xfrm>
            <a:off x="4428567" y="3839793"/>
            <a:ext cx="4530949" cy="403344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3EA846-4D12-730F-5354-5DB2BADC7B85}"/>
              </a:ext>
            </a:extLst>
          </p:cNvPr>
          <p:cNvSpPr txBox="1"/>
          <p:nvPr/>
        </p:nvSpPr>
        <p:spPr>
          <a:xfrm>
            <a:off x="102497" y="2571750"/>
            <a:ext cx="389531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They are friendly.</a:t>
            </a: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85420E37-DC8E-A0B6-03D2-93A1A1D7371B}"/>
              </a:ext>
            </a:extLst>
          </p:cNvPr>
          <p:cNvSpPr/>
          <p:nvPr/>
        </p:nvSpPr>
        <p:spPr>
          <a:xfrm>
            <a:off x="0" y="216124"/>
            <a:ext cx="9089914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Check your answer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BBD6C3-F9F9-3801-4535-0756AA32D012}"/>
              </a:ext>
            </a:extLst>
          </p:cNvPr>
          <p:cNvSpPr/>
          <p:nvPr/>
        </p:nvSpPr>
        <p:spPr>
          <a:xfrm>
            <a:off x="4428567" y="3855836"/>
            <a:ext cx="2902675" cy="200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850201-8C8A-77C1-CCFB-EDB379B8EE1A}"/>
              </a:ext>
            </a:extLst>
          </p:cNvPr>
          <p:cNvSpPr/>
          <p:nvPr/>
        </p:nvSpPr>
        <p:spPr>
          <a:xfrm>
            <a:off x="5118377" y="4056362"/>
            <a:ext cx="2902675" cy="146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BE3AA42-1EAB-8C3A-C4B8-39AE6A3481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0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66325" y="1133941"/>
            <a:ext cx="960755" cy="9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1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in.gif">
            <a:extLst>
              <a:ext uri="{FF2B5EF4-FFF2-40B4-BE49-F238E27FC236}">
                <a16:creationId xmlns:a16="http://schemas.microsoft.com/office/drawing/2014/main" id="{942FAA3F-7CC7-60CD-5333-E64A1CC4C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40665A9B-BE15-1B28-9681-60AF569F1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59B23681-0998-35D3-F65C-49602E365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6B973B6C-D65B-744A-4297-1C2A5E1DD51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44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2E3CC-7377-4E4F-846C-39FD0A467B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0810" y="676228"/>
            <a:ext cx="4799104" cy="43790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0A64B4-FE13-4CAC-9EDC-58EEDA4B19BE}"/>
              </a:ext>
            </a:extLst>
          </p:cNvPr>
          <p:cNvSpPr txBox="1"/>
          <p:nvPr/>
        </p:nvSpPr>
        <p:spPr>
          <a:xfrm>
            <a:off x="69330" y="1027195"/>
            <a:ext cx="422148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4.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How are the street in his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? 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DC7C7C8-4F7B-1EB3-9B77-C148F1177982}"/>
              </a:ext>
            </a:extLst>
          </p:cNvPr>
          <p:cNvSpPr/>
          <p:nvPr/>
        </p:nvSpPr>
        <p:spPr>
          <a:xfrm>
            <a:off x="4459705" y="4467272"/>
            <a:ext cx="4443663" cy="460104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7B9EF3-C909-5799-1075-388411FFB703}"/>
              </a:ext>
            </a:extLst>
          </p:cNvPr>
          <p:cNvSpPr txBox="1"/>
          <p:nvPr/>
        </p:nvSpPr>
        <p:spPr>
          <a:xfrm>
            <a:off x="104474" y="2208092"/>
            <a:ext cx="389531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 streets are busy and crowded.</a:t>
            </a: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934FAEDC-BB39-B19F-B50E-8A0B5AF56883}"/>
              </a:ext>
            </a:extLst>
          </p:cNvPr>
          <p:cNvSpPr/>
          <p:nvPr/>
        </p:nvSpPr>
        <p:spPr>
          <a:xfrm>
            <a:off x="0" y="216124"/>
            <a:ext cx="9089914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Check your answer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31F9CF-6112-2150-9C80-0A0453F23DDF}"/>
              </a:ext>
            </a:extLst>
          </p:cNvPr>
          <p:cNvSpPr/>
          <p:nvPr/>
        </p:nvSpPr>
        <p:spPr>
          <a:xfrm>
            <a:off x="4475748" y="4483314"/>
            <a:ext cx="2526632" cy="184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5D84D98E-C1EB-1DA0-D549-3ED46B5026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0.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66325" y="1133941"/>
            <a:ext cx="960755" cy="9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6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F74B4671-AD1B-66AB-B9B2-E8347AA97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2" y="10858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6242AD16-736F-5E8D-82BF-75F7A049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in.gif">
            <a:extLst>
              <a:ext uri="{FF2B5EF4-FFF2-40B4-BE49-F238E27FC236}">
                <a16:creationId xmlns:a16="http://schemas.microsoft.com/office/drawing/2014/main" id="{A4A5C438-03A7-5F6B-3D51-696BDB199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2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in.gif">
            <a:extLst>
              <a:ext uri="{FF2B5EF4-FFF2-40B4-BE49-F238E27FC236}">
                <a16:creationId xmlns:a16="http://schemas.microsoft.com/office/drawing/2014/main" id="{410524BD-8F8F-1BCF-578D-4EAB6D9C5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00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oin.gif">
            <a:extLst>
              <a:ext uri="{FF2B5EF4-FFF2-40B4-BE49-F238E27FC236}">
                <a16:creationId xmlns:a16="http://schemas.microsoft.com/office/drawing/2014/main" id="{661BA18D-29E1-E424-955B-E53030433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2" y="10287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FE40685-155F-41C4-16A8-B8D1C75F5CE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37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.gif">
            <a:hlinkClick r:id="rId2" action="ppaction://hlinksldjump"/>
            <a:extLst>
              <a:ext uri="{FF2B5EF4-FFF2-40B4-BE49-F238E27FC236}">
                <a16:creationId xmlns:a16="http://schemas.microsoft.com/office/drawing/2014/main" id="{5BE9B901-46BF-3319-74F2-638320C0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237060"/>
            <a:ext cx="2091928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Block.gif">
            <a:hlinkClick r:id="rId4" action="ppaction://hlinksldjump"/>
            <a:extLst>
              <a:ext uri="{FF2B5EF4-FFF2-40B4-BE49-F238E27FC236}">
                <a16:creationId xmlns:a16="http://schemas.microsoft.com/office/drawing/2014/main" id="{69551BD4-156D-5A10-B8E3-C063C7B66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70" y="1237060"/>
            <a:ext cx="209311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Block.gif">
            <a:hlinkClick r:id="rId5" action="ppaction://hlinksldjump"/>
            <a:extLst>
              <a:ext uri="{FF2B5EF4-FFF2-40B4-BE49-F238E27FC236}">
                <a16:creationId xmlns:a16="http://schemas.microsoft.com/office/drawing/2014/main" id="{EEAFF596-F03F-2744-681E-E58D90F31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1" y="1237060"/>
            <a:ext cx="209192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3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.gif">
            <a:hlinkClick r:id="rId2" action="ppaction://hlinksldjump"/>
            <a:extLst>
              <a:ext uri="{FF2B5EF4-FFF2-40B4-BE49-F238E27FC236}">
                <a16:creationId xmlns:a16="http://schemas.microsoft.com/office/drawing/2014/main" id="{5BE9B901-46BF-3319-74F2-638320C0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237060"/>
            <a:ext cx="2091928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Block.gif">
            <a:hlinkClick r:id="rId4" action="ppaction://hlinksldjump"/>
            <a:extLst>
              <a:ext uri="{FF2B5EF4-FFF2-40B4-BE49-F238E27FC236}">
                <a16:creationId xmlns:a16="http://schemas.microsoft.com/office/drawing/2014/main" id="{69551BD4-156D-5A10-B8E3-C063C7B66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70" y="1237060"/>
            <a:ext cx="209311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Block.gif">
            <a:hlinkClick r:id="rId5" action="ppaction://hlinksldjump"/>
            <a:extLst>
              <a:ext uri="{FF2B5EF4-FFF2-40B4-BE49-F238E27FC236}">
                <a16:creationId xmlns:a16="http://schemas.microsoft.com/office/drawing/2014/main" id="{EEAFF596-F03F-2744-681E-E58D90F31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1" y="1237060"/>
            <a:ext cx="209192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6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[Duy Tan HTi] Da Nang City - VIET NAM _ Flycam 4K _">
            <a:hlinkClick r:id="" action="ppaction://media"/>
            <a:extLst>
              <a:ext uri="{FF2B5EF4-FFF2-40B4-BE49-F238E27FC236}">
                <a16:creationId xmlns:a16="http://schemas.microsoft.com/office/drawing/2014/main" id="{F5AAB98C-99FB-10AC-67F6-E222753FECE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24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8637" y="584774"/>
            <a:ext cx="7928807" cy="44599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34A022-90C6-FF04-D9D7-02F866F55113}"/>
              </a:ext>
            </a:extLst>
          </p:cNvPr>
          <p:cNvSpPr txBox="1"/>
          <p:nvPr/>
        </p:nvSpPr>
        <p:spPr>
          <a:xfrm>
            <a:off x="5514839" y="-1"/>
            <a:ext cx="26933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Da Nang City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285000-009F-0F65-93FF-E873D98A2129}"/>
              </a:ext>
            </a:extLst>
          </p:cNvPr>
          <p:cNvSpPr txBox="1"/>
          <p:nvPr/>
        </p:nvSpPr>
        <p:spPr>
          <a:xfrm>
            <a:off x="488637" y="89988"/>
            <a:ext cx="4913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Jumble" panose="02000503000000020004" pitchFamily="2" charset="0"/>
                <a:cs typeface="Calibri" panose="020F0502020204030204" pitchFamily="34" charset="0"/>
              </a:rPr>
              <a:t>Where does </a:t>
            </a:r>
            <a:r>
              <a:rPr lang="en-US" sz="3200" dirty="0" err="1">
                <a:latin typeface="Jumble" panose="02000503000000020004" pitchFamily="2" charset="0"/>
                <a:cs typeface="Calibri" panose="020F0502020204030204" pitchFamily="34" charset="0"/>
              </a:rPr>
              <a:t>Khang</a:t>
            </a:r>
            <a:r>
              <a:rPr lang="en-US" sz="3200" dirty="0">
                <a:latin typeface="Jumble" panose="02000503000000020004" pitchFamily="2" charset="0"/>
                <a:cs typeface="Calibri" panose="020F0502020204030204" pitchFamily="34" charset="0"/>
              </a:rPr>
              <a:t> live? 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391B5997-5415-0BFF-FD93-2A316ED1A87B}"/>
              </a:ext>
            </a:extLst>
          </p:cNvPr>
          <p:cNvSpPr/>
          <p:nvPr/>
        </p:nvSpPr>
        <p:spPr>
          <a:xfrm rot="17049698">
            <a:off x="7858711" y="-290048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37EC2D1-0681-0998-07BF-BFE612B1B5E2}"/>
              </a:ext>
            </a:extLst>
          </p:cNvPr>
          <p:cNvSpPr/>
          <p:nvPr/>
        </p:nvSpPr>
        <p:spPr>
          <a:xfrm rot="16200000" flipH="1" flipV="1">
            <a:off x="-2047245" y="3097510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1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0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06E6F352-68D2-8D66-D63A-57D15F21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44" y="813198"/>
            <a:ext cx="4202906" cy="348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79.wav">
            <a:hlinkClick r:id="" action="ppaction://media"/>
            <a:extLst>
              <a:ext uri="{FF2B5EF4-FFF2-40B4-BE49-F238E27FC236}">
                <a16:creationId xmlns:a16="http://schemas.microsoft.com/office/drawing/2014/main" id="{A0C32ED7-8688-3A79-327F-D0DEBDE899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041A8BE-29EF-9B6C-1402-AF11051D0340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2800" b="1" kern="1200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</a:rPr>
              <a:t>Steal other team’s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9C47815-30B4-F2E9-27A2-8E20B34EEFDC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067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70A5A8C5-128E-224E-08F6-91753AFAEA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20" y="605213"/>
            <a:ext cx="4202906" cy="420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47.wav">
            <a:hlinkClick r:id="" action="ppaction://media"/>
            <a:extLst>
              <a:ext uri="{FF2B5EF4-FFF2-40B4-BE49-F238E27FC236}">
                <a16:creationId xmlns:a16="http://schemas.microsoft.com/office/drawing/2014/main" id="{2FD56E01-55E4-F7D0-A750-A9385F026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0D35C7C-AF08-A237-9BC4-9CFBEA22E937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2800" b="1" kern="1200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</a:rPr>
              <a:t>Double your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41E2906-27E5-F365-4484-090C0EE5D66A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842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4477C8FB-01A1-C3A4-7B18-562DD1DB22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178" y="710116"/>
            <a:ext cx="3763044" cy="43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upe3210.wav">
            <a:hlinkClick r:id="" action="ppaction://media"/>
            <a:extLst>
              <a:ext uri="{FF2B5EF4-FFF2-40B4-BE49-F238E27FC236}">
                <a16:creationId xmlns:a16="http://schemas.microsoft.com/office/drawing/2014/main" id="{D3E2AA71-B024-C94F-DF9A-C112CE2A3F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1FDACBA-C5FD-CF6E-B5DD-BA39DE0F64FA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n-US" sz="2800" b="1" kern="1200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</a:rPr>
              <a:t>Lose all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3F4B8A2B-6E0A-BACC-B09C-7E1D246ABF85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0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550615-0426-426D-8ABE-FDAC67BF2BF0}"/>
              </a:ext>
            </a:extLst>
          </p:cNvPr>
          <p:cNvSpPr txBox="1"/>
          <p:nvPr/>
        </p:nvSpPr>
        <p:spPr>
          <a:xfrm>
            <a:off x="220979" y="1026586"/>
            <a:ext cx="563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1. Where 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Khang’s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C6F866-943A-4830-BA49-ABEDD4A96316}"/>
              </a:ext>
            </a:extLst>
          </p:cNvPr>
          <p:cNvSpPr txBox="1"/>
          <p:nvPr/>
        </p:nvSpPr>
        <p:spPr>
          <a:xfrm>
            <a:off x="220979" y="2067796"/>
            <a:ext cx="908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2. Why is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great for outdoor activities?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1ABFBC-C6A0-4C56-99D4-A84345765EEA}"/>
              </a:ext>
            </a:extLst>
          </p:cNvPr>
          <p:cNvSpPr txBox="1"/>
          <p:nvPr/>
        </p:nvSpPr>
        <p:spPr>
          <a:xfrm>
            <a:off x="235404" y="3092196"/>
            <a:ext cx="927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3. What are the people in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like?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0A64B4-FE13-4CAC-9EDC-58EEDA4B19BE}"/>
              </a:ext>
            </a:extLst>
          </p:cNvPr>
          <p:cNvSpPr txBox="1"/>
          <p:nvPr/>
        </p:nvSpPr>
        <p:spPr>
          <a:xfrm>
            <a:off x="220979" y="4041002"/>
            <a:ext cx="7801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4. How are the streets in his </a:t>
            </a:r>
            <a:r>
              <a:rPr lang="en-US" sz="2400" dirty="0" err="1"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?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4A7A53-BEAF-46CE-B5D6-7A9202E9DC9C}"/>
              </a:ext>
            </a:extLst>
          </p:cNvPr>
          <p:cNvSpPr txBox="1"/>
          <p:nvPr/>
        </p:nvSpPr>
        <p:spPr>
          <a:xfrm>
            <a:off x="461384" y="1450992"/>
            <a:ext cx="664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It is in the suburbs of Da Nang City.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22C042-A039-4164-B2F5-EAB8BBD89E92}"/>
              </a:ext>
            </a:extLst>
          </p:cNvPr>
          <p:cNvSpPr txBox="1"/>
          <p:nvPr/>
        </p:nvSpPr>
        <p:spPr>
          <a:xfrm>
            <a:off x="461384" y="2544315"/>
            <a:ext cx="8943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0070C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Because it has beautiful parks, sandy beaches and fine weather.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120C872-57A4-435E-BB17-B701DC2FF353}"/>
              </a:ext>
            </a:extLst>
          </p:cNvPr>
          <p:cNvSpPr txBox="1"/>
          <p:nvPr/>
        </p:nvSpPr>
        <p:spPr>
          <a:xfrm>
            <a:off x="461384" y="3558409"/>
            <a:ext cx="286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0070C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They are friendly.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E2C2FC7-4ACD-4F40-B9C2-ECC22EFD312D}"/>
              </a:ext>
            </a:extLst>
          </p:cNvPr>
          <p:cNvSpPr txBox="1"/>
          <p:nvPr/>
        </p:nvSpPr>
        <p:spPr>
          <a:xfrm>
            <a:off x="461384" y="4468227"/>
            <a:ext cx="6125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solidFill>
                  <a:srgbClr val="0070C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The streets are busy and crowded.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1BD7263F-409B-CB0A-FCAF-8D36B6A680CA}"/>
              </a:ext>
            </a:extLst>
          </p:cNvPr>
          <p:cNvSpPr/>
          <p:nvPr/>
        </p:nvSpPr>
        <p:spPr>
          <a:xfrm>
            <a:off x="461384" y="457778"/>
            <a:ext cx="8486272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Look at the answers again</a:t>
            </a:r>
          </a:p>
        </p:txBody>
      </p:sp>
    </p:spTree>
    <p:extLst>
      <p:ext uri="{BB962C8B-B14F-4D97-AF65-F5344CB8AC3E}">
        <p14:creationId xmlns:p14="http://schemas.microsoft.com/office/powerpoint/2010/main" val="341989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81ED8677-6700-49FF-B5E2-DF1B40769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995062"/>
            <a:ext cx="4451684" cy="1153375"/>
          </a:xfrm>
        </p:spPr>
        <p:txBody>
          <a:bodyPr/>
          <a:lstStyle/>
          <a:p>
            <a:r>
              <a:rPr lang="en-US" sz="6600" dirty="0">
                <a:solidFill>
                  <a:srgbClr val="C00000"/>
                </a:solidFill>
                <a:latin typeface="Jumble" panose="02000503000000020004" pitchFamily="2" charset="0"/>
              </a:rPr>
              <a:t>SPEAKING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0BB7371-1728-2260-24C0-722887158B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" t="391" r="207" b="55782"/>
          <a:stretch/>
        </p:blipFill>
        <p:spPr bwMode="auto">
          <a:xfrm>
            <a:off x="447287" y="794217"/>
            <a:ext cx="4101133" cy="324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81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1A17A5F-1E10-4FD4-89D2-BF8812F06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723592"/>
              </p:ext>
            </p:extLst>
          </p:nvPr>
        </p:nvGraphicFramePr>
        <p:xfrm>
          <a:off x="1762696" y="2822261"/>
          <a:ext cx="5779029" cy="217178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94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4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522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LIKES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DISLIKES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89"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rgbClr val="F16649"/>
                        </a:solidFill>
                        <a:latin typeface="Congenial Black" panose="02000503040000020004" pitchFamily="2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03E91AE-2CE8-48DE-A06D-764B7D9CC5FD}"/>
              </a:ext>
            </a:extLst>
          </p:cNvPr>
          <p:cNvSpPr txBox="1"/>
          <p:nvPr/>
        </p:nvSpPr>
        <p:spPr>
          <a:xfrm>
            <a:off x="479326" y="464447"/>
            <a:ext cx="626645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Where is it?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What do you like about it?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ongenial Black" panose="02000503040000020004" pitchFamily="2" charset="0"/>
                <a:cs typeface="Calibri" panose="020F0502020204030204" pitchFamily="34" charset="0"/>
              </a:rPr>
              <a:t>What do you dislike about it?  </a:t>
            </a: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CFBA2ED0-CC8F-89E3-A489-BECABFBCCA52}"/>
              </a:ext>
            </a:extLst>
          </p:cNvPr>
          <p:cNvSpPr/>
          <p:nvPr/>
        </p:nvSpPr>
        <p:spPr>
          <a:xfrm>
            <a:off x="0" y="126274"/>
            <a:ext cx="8959516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4. Make notes about your </a:t>
            </a:r>
            <a:r>
              <a:rPr lang="en-US" sz="3200" b="1" dirty="0" err="1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32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7" name="3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1A1E1F87-19AA-44F5-BA53-C0E511CD97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1871" y="1097543"/>
            <a:ext cx="2303795" cy="129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9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10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4">
            <a:hlinkClick r:id="" action="ppaction://media"/>
            <a:extLst>
              <a:ext uri="{FF2B5EF4-FFF2-40B4-BE49-F238E27FC236}">
                <a16:creationId xmlns:a16="http://schemas.microsoft.com/office/drawing/2014/main" id="{137E991A-D458-61F7-C350-FC3690BD5C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3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0AE7D60-7F90-5FE0-A551-294E4DE19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747" y="2523183"/>
            <a:ext cx="3129805" cy="26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16680F0C-5956-A253-BEB1-FFD9CFEA37E3}"/>
              </a:ext>
            </a:extLst>
          </p:cNvPr>
          <p:cNvSpPr/>
          <p:nvPr/>
        </p:nvSpPr>
        <p:spPr>
          <a:xfrm>
            <a:off x="174868" y="884817"/>
            <a:ext cx="3129805" cy="679288"/>
          </a:xfrm>
          <a:prstGeom prst="wedgeRoundRectCallout">
            <a:avLst>
              <a:gd name="adj1" fmla="val 46820"/>
              <a:gd name="adj2" fmla="val 14165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Where do you live? 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95DF28D9-B5B4-F1D0-C4B9-8826D70AD7A4}"/>
              </a:ext>
            </a:extLst>
          </p:cNvPr>
          <p:cNvSpPr/>
          <p:nvPr/>
        </p:nvSpPr>
        <p:spPr>
          <a:xfrm>
            <a:off x="4629824" y="884817"/>
            <a:ext cx="4572000" cy="703861"/>
          </a:xfrm>
          <a:prstGeom prst="wedgeRoundRectCallout">
            <a:avLst>
              <a:gd name="adj1" fmla="val -45407"/>
              <a:gd name="adj2" fmla="val 140819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I live in the suburbs of Da Nang City. 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9CD1C33-3C6A-57D5-2CAA-37E6D03F3591}"/>
              </a:ext>
            </a:extLst>
          </p:cNvPr>
          <p:cNvSpPr/>
          <p:nvPr/>
        </p:nvSpPr>
        <p:spPr>
          <a:xfrm>
            <a:off x="0" y="2108283"/>
            <a:ext cx="2496143" cy="679288"/>
          </a:xfrm>
          <a:prstGeom prst="wedgeRoundRectCallout">
            <a:avLst>
              <a:gd name="adj1" fmla="val 56139"/>
              <a:gd name="adj2" fmla="val 920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What do you like about it?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64271B03-F860-232E-1296-202EEEAEC097}"/>
              </a:ext>
            </a:extLst>
          </p:cNvPr>
          <p:cNvSpPr/>
          <p:nvPr/>
        </p:nvSpPr>
        <p:spPr>
          <a:xfrm>
            <a:off x="5380450" y="2154188"/>
            <a:ext cx="3763550" cy="1234733"/>
          </a:xfrm>
          <a:prstGeom prst="wedgeRoundRectCallout">
            <a:avLst>
              <a:gd name="adj1" fmla="val -59464"/>
              <a:gd name="adj2" fmla="val 13301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The weather is fine. The people are friendly and the food is good.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23970327-8996-8EAC-F4FB-BEC24DE3A104}"/>
              </a:ext>
            </a:extLst>
          </p:cNvPr>
          <p:cNvSpPr/>
          <p:nvPr/>
        </p:nvSpPr>
        <p:spPr>
          <a:xfrm>
            <a:off x="5642770" y="4102531"/>
            <a:ext cx="3501230" cy="860013"/>
          </a:xfrm>
          <a:prstGeom prst="wedgeRoundRectCallout">
            <a:avLst>
              <a:gd name="adj1" fmla="val -62299"/>
              <a:gd name="adj2" fmla="val -118378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The streets are busy and crowded.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6F50C77E-1F57-955D-3E8F-609ECD51525F}"/>
              </a:ext>
            </a:extLst>
          </p:cNvPr>
          <p:cNvSpPr/>
          <p:nvPr/>
        </p:nvSpPr>
        <p:spPr>
          <a:xfrm>
            <a:off x="-74623" y="3762887"/>
            <a:ext cx="2496143" cy="1097871"/>
          </a:xfrm>
          <a:prstGeom prst="wedgeRoundRectCallout">
            <a:avLst>
              <a:gd name="adj1" fmla="val 58710"/>
              <a:gd name="adj2" fmla="val -10459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What do you dislike about it?</a:t>
            </a: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D42B030E-90D0-9EEA-864F-A04A4A011E8E}"/>
              </a:ext>
            </a:extLst>
          </p:cNvPr>
          <p:cNvSpPr/>
          <p:nvPr/>
        </p:nvSpPr>
        <p:spPr>
          <a:xfrm>
            <a:off x="0" y="340639"/>
            <a:ext cx="8959516" cy="5137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Listen and repeat</a:t>
            </a: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6B703431-B714-E9BE-E855-2F811BF9F1B9}"/>
              </a:ext>
            </a:extLst>
          </p:cNvPr>
          <p:cNvSpPr/>
          <p:nvPr/>
        </p:nvSpPr>
        <p:spPr>
          <a:xfrm>
            <a:off x="1555206" y="4607891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483C3C90-A8F2-8C24-E0C8-BFBC60CF1C7F}"/>
              </a:ext>
            </a:extLst>
          </p:cNvPr>
          <p:cNvSpPr/>
          <p:nvPr/>
        </p:nvSpPr>
        <p:spPr>
          <a:xfrm flipH="1" flipV="1">
            <a:off x="-1150283" y="-1589115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04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0AE7D60-7F90-5FE0-A551-294E4DE19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76" y="2476513"/>
            <a:ext cx="3129805" cy="26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16680F0C-5956-A253-BEB1-FFD9CFEA37E3}"/>
              </a:ext>
            </a:extLst>
          </p:cNvPr>
          <p:cNvSpPr/>
          <p:nvPr/>
        </p:nvSpPr>
        <p:spPr>
          <a:xfrm>
            <a:off x="168442" y="884817"/>
            <a:ext cx="3136231" cy="679288"/>
          </a:xfrm>
          <a:prstGeom prst="wedgeRoundRectCallout">
            <a:avLst>
              <a:gd name="adj1" fmla="val 46820"/>
              <a:gd name="adj2" fmla="val 14165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Where do you live? 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95DF28D9-B5B4-F1D0-C4B9-8826D70AD7A4}"/>
              </a:ext>
            </a:extLst>
          </p:cNvPr>
          <p:cNvSpPr/>
          <p:nvPr/>
        </p:nvSpPr>
        <p:spPr>
          <a:xfrm>
            <a:off x="4629824" y="884817"/>
            <a:ext cx="2926008" cy="703861"/>
          </a:xfrm>
          <a:prstGeom prst="wedgeRoundRectCallout">
            <a:avLst>
              <a:gd name="adj1" fmla="val -45407"/>
              <a:gd name="adj2" fmla="val 140819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I live in ……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9CD1C33-3C6A-57D5-2CAA-37E6D03F3591}"/>
              </a:ext>
            </a:extLst>
          </p:cNvPr>
          <p:cNvSpPr/>
          <p:nvPr/>
        </p:nvSpPr>
        <p:spPr>
          <a:xfrm>
            <a:off x="0" y="2108283"/>
            <a:ext cx="2496143" cy="679288"/>
          </a:xfrm>
          <a:prstGeom prst="wedgeRoundRectCallout">
            <a:avLst>
              <a:gd name="adj1" fmla="val 56139"/>
              <a:gd name="adj2" fmla="val 920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What do you like about it?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64271B03-F860-232E-1296-202EEEAEC097}"/>
              </a:ext>
            </a:extLst>
          </p:cNvPr>
          <p:cNvSpPr/>
          <p:nvPr/>
        </p:nvSpPr>
        <p:spPr>
          <a:xfrm>
            <a:off x="5381554" y="2017895"/>
            <a:ext cx="2204603" cy="619685"/>
          </a:xfrm>
          <a:prstGeom prst="wedgeRoundRectCallout">
            <a:avLst>
              <a:gd name="adj1" fmla="val -66855"/>
              <a:gd name="adj2" fmla="val 67665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…………..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23970327-8996-8EAC-F4FB-BEC24DE3A104}"/>
              </a:ext>
            </a:extLst>
          </p:cNvPr>
          <p:cNvSpPr/>
          <p:nvPr/>
        </p:nvSpPr>
        <p:spPr>
          <a:xfrm>
            <a:off x="5673095" y="3066798"/>
            <a:ext cx="1913062" cy="860013"/>
          </a:xfrm>
          <a:prstGeom prst="wedgeRoundRectCallout">
            <a:avLst>
              <a:gd name="adj1" fmla="val -83682"/>
              <a:gd name="adj2" fmla="val -30708"/>
              <a:gd name="adj3" fmla="val 16667"/>
            </a:avLst>
          </a:prstGeom>
          <a:solidFill>
            <a:srgbClr val="ACC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……………..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6F50C77E-1F57-955D-3E8F-609ECD51525F}"/>
              </a:ext>
            </a:extLst>
          </p:cNvPr>
          <p:cNvSpPr/>
          <p:nvPr/>
        </p:nvSpPr>
        <p:spPr>
          <a:xfrm>
            <a:off x="128337" y="3844147"/>
            <a:ext cx="2327701" cy="1090863"/>
          </a:xfrm>
          <a:prstGeom prst="wedgeRoundRectCallout">
            <a:avLst>
              <a:gd name="adj1" fmla="val 58710"/>
              <a:gd name="adj2" fmla="val -10459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ongenial Black" panose="02000503040000020004" pitchFamily="2" charset="0"/>
              </a:rPr>
              <a:t>What do you dislike about it?</a:t>
            </a: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D42B030E-90D0-9EEA-864F-A04A4A011E8E}"/>
              </a:ext>
            </a:extLst>
          </p:cNvPr>
          <p:cNvSpPr/>
          <p:nvPr/>
        </p:nvSpPr>
        <p:spPr>
          <a:xfrm>
            <a:off x="0" y="118253"/>
            <a:ext cx="8959516" cy="6196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5. Work in pair. Ask and answer about what you like and dislike about your </a:t>
            </a:r>
            <a:r>
              <a:rPr lang="en-US" sz="2800" b="1" dirty="0" err="1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2" name="3 Minute Timer with Music for Kids! Countdown Videos HD!">
            <a:hlinkClick r:id="" action="ppaction://media"/>
            <a:extLst>
              <a:ext uri="{FF2B5EF4-FFF2-40B4-BE49-F238E27FC236}">
                <a16:creationId xmlns:a16="http://schemas.microsoft.com/office/drawing/2014/main" id="{587FC18F-4BEB-AE2A-61AB-EA4FD23E2C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98632" y="3980446"/>
            <a:ext cx="1957136" cy="1100889"/>
          </a:xfrm>
          <a:prstGeom prst="rect">
            <a:avLst/>
          </a:prstGeom>
        </p:spPr>
      </p:pic>
      <p:sp>
        <p:nvSpPr>
          <p:cNvPr id="3" name="Freeform 5">
            <a:extLst>
              <a:ext uri="{FF2B5EF4-FFF2-40B4-BE49-F238E27FC236}">
                <a16:creationId xmlns:a16="http://schemas.microsoft.com/office/drawing/2014/main" id="{A6835322-4BB9-0923-372C-C1F0B26BB3D8}"/>
              </a:ext>
            </a:extLst>
          </p:cNvPr>
          <p:cNvSpPr/>
          <p:nvPr/>
        </p:nvSpPr>
        <p:spPr>
          <a:xfrm>
            <a:off x="7438249" y="1216186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5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1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ndicam 2023-10-28 14-58-29-111">
            <a:hlinkClick r:id="" action="ppaction://media"/>
            <a:extLst>
              <a:ext uri="{FF2B5EF4-FFF2-40B4-BE49-F238E27FC236}">
                <a16:creationId xmlns:a16="http://schemas.microsoft.com/office/drawing/2014/main" id="{23E643F4-BC4C-FD21-E0D8-E9168204FF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14503"/>
          <a:stretch/>
        </p:blipFill>
        <p:spPr>
          <a:xfrm>
            <a:off x="564147" y="745958"/>
            <a:ext cx="7823200" cy="4397542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89EAC24-9D96-1A76-6465-E1DFBF0DE3E9}"/>
              </a:ext>
            </a:extLst>
          </p:cNvPr>
          <p:cNvSpPr/>
          <p:nvPr/>
        </p:nvSpPr>
        <p:spPr>
          <a:xfrm>
            <a:off x="184484" y="258354"/>
            <a:ext cx="8959516" cy="6196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Watch more about her </a:t>
            </a:r>
            <a:r>
              <a:rPr lang="en-US" sz="2800" b="1" dirty="0" err="1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neighbourhood</a:t>
            </a:r>
            <a:r>
              <a:rPr lang="en-US" sz="2800" b="1" dirty="0">
                <a:solidFill>
                  <a:srgbClr val="FF0000"/>
                </a:solidFill>
                <a:latin typeface="Jumble" panose="02000503000000020004" pitchFamily="2" charset="0"/>
                <a:cs typeface="Calibri" panose="020F0502020204030204" pitchFamily="34" charset="0"/>
              </a:rPr>
              <a:t>…..</a:t>
            </a:r>
          </a:p>
        </p:txBody>
      </p:sp>
    </p:spTree>
    <p:extLst>
      <p:ext uri="{BB962C8B-B14F-4D97-AF65-F5344CB8AC3E}">
        <p14:creationId xmlns:p14="http://schemas.microsoft.com/office/powerpoint/2010/main" val="278683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0" name="Google Shape;3680;p47"/>
          <p:cNvSpPr txBox="1">
            <a:spLocks noGrp="1"/>
          </p:cNvSpPr>
          <p:nvPr>
            <p:ph type="ctrTitle"/>
          </p:nvPr>
        </p:nvSpPr>
        <p:spPr>
          <a:xfrm>
            <a:off x="778042" y="1519261"/>
            <a:ext cx="7587916" cy="170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Jumble" panose="02000503000000020004" pitchFamily="2" charset="0"/>
              </a:rPr>
              <a:t>Unit 4: </a:t>
            </a:r>
            <a:br>
              <a:rPr lang="en-US" dirty="0">
                <a:latin typeface="Jumble" panose="02000503000000020004" pitchFamily="2" charset="0"/>
              </a:rPr>
            </a:br>
            <a:r>
              <a:rPr lang="en-US" sz="6000" dirty="0">
                <a:solidFill>
                  <a:srgbClr val="FF0000"/>
                </a:solidFill>
                <a:latin typeface="Jumble" panose="02000503000000020004" pitchFamily="2" charset="0"/>
              </a:rPr>
              <a:t>My </a:t>
            </a:r>
            <a:r>
              <a:rPr lang="en-US" sz="6000" dirty="0" err="1">
                <a:solidFill>
                  <a:srgbClr val="FF0000"/>
                </a:solidFill>
                <a:latin typeface="Jumble" panose="02000503000000020004" pitchFamily="2" charset="0"/>
              </a:rPr>
              <a:t>neighbourhood</a:t>
            </a:r>
            <a:endParaRPr dirty="0">
              <a:solidFill>
                <a:srgbClr val="FF0000"/>
              </a:solidFill>
              <a:latin typeface="Jumble" panose="02000503000000020004" pitchFamily="2" charset="0"/>
            </a:endParaRPr>
          </a:p>
        </p:txBody>
      </p:sp>
      <p:sp>
        <p:nvSpPr>
          <p:cNvPr id="3681" name="Google Shape;3681;p47"/>
          <p:cNvSpPr txBox="1">
            <a:spLocks noGrp="1"/>
          </p:cNvSpPr>
          <p:nvPr>
            <p:ph type="subTitle" idx="1"/>
          </p:nvPr>
        </p:nvSpPr>
        <p:spPr>
          <a:xfrm>
            <a:off x="1839300" y="3451563"/>
            <a:ext cx="5348400" cy="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latin typeface="Jumble" panose="02000503000000020004" pitchFamily="2" charset="0"/>
              </a:rPr>
              <a:t>LESSON 5: SKILLS 1</a:t>
            </a:r>
            <a:endParaRPr sz="4400" dirty="0">
              <a:latin typeface="Jumble" panose="02000503000000020004" pitchFamily="2" charset="0"/>
            </a:endParaRPr>
          </a:p>
        </p:txBody>
      </p:sp>
      <p:cxnSp>
        <p:nvCxnSpPr>
          <p:cNvPr id="3682" name="Google Shape;3682;p47"/>
          <p:cNvCxnSpPr/>
          <p:nvPr/>
        </p:nvCxnSpPr>
        <p:spPr>
          <a:xfrm>
            <a:off x="1956300" y="3165613"/>
            <a:ext cx="52314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3681;p47">
            <a:extLst>
              <a:ext uri="{FF2B5EF4-FFF2-40B4-BE49-F238E27FC236}">
                <a16:creationId xmlns:a16="http://schemas.microsoft.com/office/drawing/2014/main" id="{AC1820EA-3B20-5D96-E703-46EA1B2BDFEB}"/>
              </a:ext>
            </a:extLst>
          </p:cNvPr>
          <p:cNvSpPr txBox="1">
            <a:spLocks/>
          </p:cNvSpPr>
          <p:nvPr/>
        </p:nvSpPr>
        <p:spPr>
          <a:xfrm>
            <a:off x="1304165" y="531899"/>
            <a:ext cx="7133981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ven Pro"/>
              <a:buNone/>
              <a:defRPr sz="1600" b="0" i="0" u="none" strike="noStrike" cap="non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marL="0" indent="0"/>
            <a:r>
              <a:rPr lang="en-US" sz="4000" dirty="0">
                <a:latin typeface="Jumble" panose="02000503000000020004" pitchFamily="2" charset="0"/>
              </a:rPr>
              <a:t>…., November …., 202…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-194725">
            <a:off x="2348155" y="359070"/>
            <a:ext cx="3433609" cy="1181574"/>
            <a:chOff x="0" y="0"/>
            <a:chExt cx="1087661" cy="23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87661" cy="238315"/>
            </a:xfrm>
            <a:custGeom>
              <a:avLst/>
              <a:gdLst/>
              <a:ahLst/>
              <a:cxnLst/>
              <a:rect l="l" t="t" r="r" b="b"/>
              <a:pathLst>
                <a:path w="1087661" h="238315">
                  <a:moveTo>
                    <a:pt x="73834" y="0"/>
                  </a:moveTo>
                  <a:lnTo>
                    <a:pt x="1013827" y="0"/>
                  </a:lnTo>
                  <a:cubicBezTo>
                    <a:pt x="1054605" y="0"/>
                    <a:pt x="1087661" y="33057"/>
                    <a:pt x="1087661" y="73834"/>
                  </a:cubicBezTo>
                  <a:lnTo>
                    <a:pt x="1087661" y="164481"/>
                  </a:lnTo>
                  <a:cubicBezTo>
                    <a:pt x="1087661" y="184063"/>
                    <a:pt x="1079882" y="202843"/>
                    <a:pt x="1066036" y="216689"/>
                  </a:cubicBezTo>
                  <a:cubicBezTo>
                    <a:pt x="1052189" y="230536"/>
                    <a:pt x="1033409" y="238315"/>
                    <a:pt x="1013827" y="238315"/>
                  </a:cubicBezTo>
                  <a:lnTo>
                    <a:pt x="73834" y="238315"/>
                  </a:lnTo>
                  <a:cubicBezTo>
                    <a:pt x="54252" y="238315"/>
                    <a:pt x="35472" y="230536"/>
                    <a:pt x="21625" y="216689"/>
                  </a:cubicBezTo>
                  <a:cubicBezTo>
                    <a:pt x="7779" y="202843"/>
                    <a:pt x="0" y="184063"/>
                    <a:pt x="0" y="164481"/>
                  </a:cubicBezTo>
                  <a:lnTo>
                    <a:pt x="0" y="73834"/>
                  </a:lnTo>
                  <a:cubicBezTo>
                    <a:pt x="0" y="33057"/>
                    <a:pt x="33057" y="0"/>
                    <a:pt x="73834" y="0"/>
                  </a:cubicBezTo>
                  <a:close/>
                </a:path>
              </a:pathLst>
            </a:custGeom>
            <a:solidFill>
              <a:srgbClr val="FABEC0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  <a:buClrTx/>
                <a:defRPr/>
              </a:pPr>
              <a:endParaRPr sz="12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 rot="-194725">
            <a:off x="2443823" y="873324"/>
            <a:ext cx="3242271" cy="467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3142"/>
              </a:lnSpc>
              <a:buClrTx/>
              <a:defRPr/>
            </a:pPr>
            <a:r>
              <a:rPr lang="en-US" sz="4400" kern="1200" dirty="0">
                <a:latin typeface="Jumble" panose="02000503000000020004" pitchFamily="2" charset="0"/>
                <a:ea typeface="+mn-ea"/>
                <a:cs typeface="+mn-cs"/>
              </a:rPr>
              <a:t>Wrap - up</a:t>
            </a:r>
          </a:p>
        </p:txBody>
      </p:sp>
      <p:sp>
        <p:nvSpPr>
          <p:cNvPr id="12" name="Freeform 12"/>
          <p:cNvSpPr/>
          <p:nvPr/>
        </p:nvSpPr>
        <p:spPr>
          <a:xfrm rot="5837560">
            <a:off x="1547413" y="403815"/>
            <a:ext cx="1055842" cy="274519"/>
          </a:xfrm>
          <a:custGeom>
            <a:avLst/>
            <a:gdLst/>
            <a:ahLst/>
            <a:cxnLst/>
            <a:rect l="l" t="t" r="r" b="b"/>
            <a:pathLst>
              <a:path w="2111684" h="549038">
                <a:moveTo>
                  <a:pt x="0" y="0"/>
                </a:moveTo>
                <a:lnTo>
                  <a:pt x="2111685" y="0"/>
                </a:lnTo>
                <a:lnTo>
                  <a:pt x="2111685" y="549038"/>
                </a:lnTo>
                <a:lnTo>
                  <a:pt x="0" y="5490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16E9D-1EC0-6A9C-3C9F-7754EB55D1FF}"/>
              </a:ext>
            </a:extLst>
          </p:cNvPr>
          <p:cNvSpPr txBox="1"/>
          <p:nvPr/>
        </p:nvSpPr>
        <p:spPr>
          <a:xfrm>
            <a:off x="796660" y="1601246"/>
            <a:ext cx="8932439" cy="307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buClrTx/>
              <a:defRPr/>
            </a:pPr>
            <a:r>
              <a:rPr lang="en-US" sz="3300" kern="1200" dirty="0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- Reading Khang’s blog about his </a:t>
            </a:r>
            <a:r>
              <a:rPr lang="en-US" sz="3300" kern="1200" dirty="0" err="1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neighbourhood</a:t>
            </a:r>
            <a:r>
              <a:rPr lang="en-US" sz="3300" kern="1200" dirty="0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.</a:t>
            </a:r>
          </a:p>
          <a:p>
            <a:pPr defTabSz="457200">
              <a:lnSpc>
                <a:spcPct val="150000"/>
              </a:lnSpc>
              <a:buClrTx/>
              <a:defRPr/>
            </a:pPr>
            <a:r>
              <a:rPr lang="en-US" sz="3300" kern="1200" dirty="0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- Talking about what you like and dislike about your </a:t>
            </a:r>
            <a:r>
              <a:rPr lang="en-US" sz="3300" kern="1200" dirty="0" err="1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neighbourhood</a:t>
            </a:r>
            <a:r>
              <a:rPr lang="en-US" sz="3300" kern="1200" dirty="0">
                <a:solidFill>
                  <a:prstClr val="black"/>
                </a:solidFill>
                <a:latin typeface="Congenial Black" panose="02000503040000020004" pitchFamily="2" charset="0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2070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-194725">
            <a:off x="2190312" y="589102"/>
            <a:ext cx="3475758" cy="1181574"/>
            <a:chOff x="0" y="0"/>
            <a:chExt cx="1087661" cy="23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87661" cy="238315"/>
            </a:xfrm>
            <a:custGeom>
              <a:avLst/>
              <a:gdLst/>
              <a:ahLst/>
              <a:cxnLst/>
              <a:rect l="l" t="t" r="r" b="b"/>
              <a:pathLst>
                <a:path w="1087661" h="238315">
                  <a:moveTo>
                    <a:pt x="73834" y="0"/>
                  </a:moveTo>
                  <a:lnTo>
                    <a:pt x="1013827" y="0"/>
                  </a:lnTo>
                  <a:cubicBezTo>
                    <a:pt x="1054605" y="0"/>
                    <a:pt x="1087661" y="33057"/>
                    <a:pt x="1087661" y="73834"/>
                  </a:cubicBezTo>
                  <a:lnTo>
                    <a:pt x="1087661" y="164481"/>
                  </a:lnTo>
                  <a:cubicBezTo>
                    <a:pt x="1087661" y="184063"/>
                    <a:pt x="1079882" y="202843"/>
                    <a:pt x="1066036" y="216689"/>
                  </a:cubicBezTo>
                  <a:cubicBezTo>
                    <a:pt x="1052189" y="230536"/>
                    <a:pt x="1033409" y="238315"/>
                    <a:pt x="1013827" y="238315"/>
                  </a:cubicBezTo>
                  <a:lnTo>
                    <a:pt x="73834" y="238315"/>
                  </a:lnTo>
                  <a:cubicBezTo>
                    <a:pt x="54252" y="238315"/>
                    <a:pt x="35472" y="230536"/>
                    <a:pt x="21625" y="216689"/>
                  </a:cubicBezTo>
                  <a:cubicBezTo>
                    <a:pt x="7779" y="202843"/>
                    <a:pt x="0" y="184063"/>
                    <a:pt x="0" y="164481"/>
                  </a:cubicBezTo>
                  <a:lnTo>
                    <a:pt x="0" y="73834"/>
                  </a:lnTo>
                  <a:cubicBezTo>
                    <a:pt x="0" y="33057"/>
                    <a:pt x="33057" y="0"/>
                    <a:pt x="73834" y="0"/>
                  </a:cubicBezTo>
                  <a:close/>
                </a:path>
              </a:pathLst>
            </a:custGeom>
            <a:solidFill>
              <a:srgbClr val="FABEC0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1330"/>
                </a:lnSpc>
                <a:buClrTx/>
                <a:defRPr/>
              </a:pPr>
              <a:endParaRPr sz="12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 rot="-194725">
            <a:off x="1997907" y="1134635"/>
            <a:ext cx="3755669" cy="467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457200">
              <a:lnSpc>
                <a:spcPts val="3142"/>
              </a:lnSpc>
              <a:buClrTx/>
              <a:defRPr/>
            </a:pPr>
            <a:r>
              <a:rPr lang="en-US" sz="4400" kern="1200" dirty="0">
                <a:solidFill>
                  <a:schemeClr val="accent3"/>
                </a:solidFill>
                <a:latin typeface="Jumble" panose="02000503000000020004" pitchFamily="2" charset="0"/>
                <a:ea typeface="+mn-ea"/>
                <a:cs typeface="+mn-cs"/>
              </a:rPr>
              <a:t>HOMEWORK</a:t>
            </a:r>
          </a:p>
        </p:txBody>
      </p:sp>
      <p:sp>
        <p:nvSpPr>
          <p:cNvPr id="12" name="Freeform 12"/>
          <p:cNvSpPr/>
          <p:nvPr/>
        </p:nvSpPr>
        <p:spPr>
          <a:xfrm rot="5837560">
            <a:off x="1459765" y="1185737"/>
            <a:ext cx="1055842" cy="274519"/>
          </a:xfrm>
          <a:custGeom>
            <a:avLst/>
            <a:gdLst/>
            <a:ahLst/>
            <a:cxnLst/>
            <a:rect l="l" t="t" r="r" b="b"/>
            <a:pathLst>
              <a:path w="2111684" h="549038">
                <a:moveTo>
                  <a:pt x="0" y="0"/>
                </a:moveTo>
                <a:lnTo>
                  <a:pt x="2111685" y="0"/>
                </a:lnTo>
                <a:lnTo>
                  <a:pt x="2111685" y="549038"/>
                </a:lnTo>
                <a:lnTo>
                  <a:pt x="0" y="5490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16E9D-1EC0-6A9C-3C9F-7754EB55D1FF}"/>
              </a:ext>
            </a:extLst>
          </p:cNvPr>
          <p:cNvSpPr txBox="1"/>
          <p:nvPr/>
        </p:nvSpPr>
        <p:spPr>
          <a:xfrm>
            <a:off x="1249679" y="1762017"/>
            <a:ext cx="5902961" cy="3075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300" dirty="0">
                <a:latin typeface="Congenial Black" panose="02000503040000020004" pitchFamily="2" charset="0"/>
              </a:rPr>
              <a:t>- Learn by heart vocabulary</a:t>
            </a:r>
          </a:p>
          <a:p>
            <a:pPr>
              <a:lnSpc>
                <a:spcPct val="150000"/>
              </a:lnSpc>
            </a:pPr>
            <a:r>
              <a:rPr lang="en-US" sz="3300" dirty="0">
                <a:latin typeface="Congenial Black" panose="02000503040000020004" pitchFamily="2" charset="0"/>
              </a:rPr>
              <a:t>- Practice talking about your </a:t>
            </a:r>
            <a:r>
              <a:rPr lang="en-US" sz="3300" dirty="0" err="1">
                <a:latin typeface="Congenial Black" panose="02000503040000020004" pitchFamily="2" charset="0"/>
              </a:rPr>
              <a:t>neighbourhood</a:t>
            </a:r>
            <a:endParaRPr lang="en-US" sz="3300" dirty="0">
              <a:latin typeface="Congenial Black" panose="0200050304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300" dirty="0">
                <a:latin typeface="Congenial Black" panose="02000503040000020004" pitchFamily="2" charset="0"/>
              </a:rPr>
              <a:t>- Prepare for the next lesson</a:t>
            </a:r>
          </a:p>
        </p:txBody>
      </p:sp>
    </p:spTree>
    <p:extLst>
      <p:ext uri="{BB962C8B-B14F-4D97-AF65-F5344CB8AC3E}">
        <p14:creationId xmlns:p14="http://schemas.microsoft.com/office/powerpoint/2010/main" val="365624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4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7" name="Google Shape;4377;p78"/>
          <p:cNvSpPr txBox="1">
            <a:spLocks noGrp="1"/>
          </p:cNvSpPr>
          <p:nvPr>
            <p:ph type="title"/>
          </p:nvPr>
        </p:nvSpPr>
        <p:spPr>
          <a:xfrm>
            <a:off x="650240" y="1692231"/>
            <a:ext cx="7843520" cy="86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800" dirty="0">
                <a:solidFill>
                  <a:srgbClr val="C00000"/>
                </a:solidFill>
                <a:latin typeface="Jumble" panose="02000503000000020004" pitchFamily="2" charset="0"/>
              </a:rPr>
              <a:t>THANKS</a:t>
            </a:r>
            <a:endParaRPr sz="13800" dirty="0">
              <a:solidFill>
                <a:srgbClr val="C00000"/>
              </a:solidFill>
              <a:latin typeface="Jumble" panose="02000503000000020004" pitchFamily="2" charset="0"/>
            </a:endParaRPr>
          </a:p>
        </p:txBody>
      </p:sp>
      <p:cxnSp>
        <p:nvCxnSpPr>
          <p:cNvPr id="4379" name="Google Shape;4379;p78"/>
          <p:cNvCxnSpPr/>
          <p:nvPr/>
        </p:nvCxnSpPr>
        <p:spPr>
          <a:xfrm>
            <a:off x="2587625" y="3320243"/>
            <a:ext cx="39771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CABFDE-F7DE-48E1-8CB7-E1FB66796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48" y="1927579"/>
            <a:ext cx="4045200" cy="1153375"/>
          </a:xfrm>
        </p:spPr>
        <p:txBody>
          <a:bodyPr/>
          <a:lstStyle/>
          <a:p>
            <a:r>
              <a:rPr lang="en-US" sz="6600" dirty="0">
                <a:solidFill>
                  <a:schemeClr val="accent1">
                    <a:lumMod val="50000"/>
                  </a:schemeClr>
                </a:solidFill>
                <a:latin typeface="Jumble" panose="02000503000000020004" pitchFamily="2" charset="0"/>
              </a:rPr>
              <a:t>READING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F50E84-9645-49FA-B38A-89773F27EB1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FF18925-A6D9-42AE-9D7B-82EC28AB4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37" b="1"/>
          <a:stretch/>
        </p:blipFill>
        <p:spPr bwMode="auto">
          <a:xfrm>
            <a:off x="4339848" y="447687"/>
            <a:ext cx="4436652" cy="426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3E726B6-DE06-4246-9D05-9CCFB998A031}"/>
              </a:ext>
            </a:extLst>
          </p:cNvPr>
          <p:cNvSpPr txBox="1"/>
          <p:nvPr/>
        </p:nvSpPr>
        <p:spPr>
          <a:xfrm>
            <a:off x="5697119" y="869399"/>
            <a:ext cx="3641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What type of text is it?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D8BA8-972C-4156-9A0E-A22B9B34A452}"/>
              </a:ext>
            </a:extLst>
          </p:cNvPr>
          <p:cNvSpPr txBox="1"/>
          <p:nvPr/>
        </p:nvSpPr>
        <p:spPr>
          <a:xfrm>
            <a:off x="5935503" y="2552090"/>
            <a:ext cx="2821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ongenial Black" panose="02000503040000020004" pitchFamily="2" charset="0"/>
                <a:cs typeface="Calibri" panose="020F0502020204030204" pitchFamily="34" charset="0"/>
              </a:rPr>
              <a:t> What is the topic?</a:t>
            </a:r>
          </a:p>
        </p:txBody>
      </p:sp>
      <p:sp>
        <p:nvSpPr>
          <p:cNvPr id="14" name="Rounded Rectangle 4">
            <a:extLst>
              <a:ext uri="{FF2B5EF4-FFF2-40B4-BE49-F238E27FC236}">
                <a16:creationId xmlns:a16="http://schemas.microsoft.com/office/drawing/2014/main" id="{48A1D4D5-A093-4280-98B3-C4C87AF18FC5}"/>
              </a:ext>
            </a:extLst>
          </p:cNvPr>
          <p:cNvSpPr/>
          <p:nvPr/>
        </p:nvSpPr>
        <p:spPr>
          <a:xfrm>
            <a:off x="6462629" y="1465191"/>
            <a:ext cx="1712744" cy="4763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A blog</a:t>
            </a:r>
          </a:p>
        </p:txBody>
      </p:sp>
      <p:sp>
        <p:nvSpPr>
          <p:cNvPr id="30" name="Google Shape;4388;p79">
            <a:extLst>
              <a:ext uri="{FF2B5EF4-FFF2-40B4-BE49-F238E27FC236}">
                <a16:creationId xmlns:a16="http://schemas.microsoft.com/office/drawing/2014/main" id="{8CB15A4E-DF95-4244-8E54-AA809BF819DC}"/>
              </a:ext>
            </a:extLst>
          </p:cNvPr>
          <p:cNvSpPr/>
          <p:nvPr/>
        </p:nvSpPr>
        <p:spPr>
          <a:xfrm>
            <a:off x="-266153" y="4798800"/>
            <a:ext cx="689400" cy="689400"/>
          </a:xfrm>
          <a:prstGeom prst="ellipse">
            <a:avLst/>
          </a:prstGeom>
          <a:noFill/>
          <a:ln w="1524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Rounded Rectangle 4">
            <a:extLst>
              <a:ext uri="{FF2B5EF4-FFF2-40B4-BE49-F238E27FC236}">
                <a16:creationId xmlns:a16="http://schemas.microsoft.com/office/drawing/2014/main" id="{ED621EA5-1CC8-43A4-9315-15E425BB27F9}"/>
              </a:ext>
            </a:extLst>
          </p:cNvPr>
          <p:cNvSpPr/>
          <p:nvPr/>
        </p:nvSpPr>
        <p:spPr>
          <a:xfrm>
            <a:off x="5618129" y="3162482"/>
            <a:ext cx="3484790" cy="9110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Khang’s</a:t>
            </a:r>
            <a:r>
              <a:rPr lang="en-US" sz="2800" dirty="0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neighbourhood</a:t>
            </a:r>
            <a:endParaRPr lang="en-US" sz="2800" dirty="0">
              <a:solidFill>
                <a:srgbClr val="C00000"/>
              </a:solidFill>
              <a:latin typeface="Congenial Black" panose="02000503040000020004" pitchFamily="2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973211-62DA-48FD-8249-E266EA9EA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79" y="261013"/>
            <a:ext cx="5156048" cy="4621474"/>
          </a:xfrm>
          <a:prstGeom prst="rect">
            <a:avLst/>
          </a:prstGeom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6AB976CE-F947-9ABF-1B93-34B891206C6E}"/>
              </a:ext>
            </a:extLst>
          </p:cNvPr>
          <p:cNvSpPr/>
          <p:nvPr/>
        </p:nvSpPr>
        <p:spPr>
          <a:xfrm rot="15199455">
            <a:off x="8385368" y="-448046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60C75B81-5DDB-728D-C420-021F0B63E25C}"/>
              </a:ext>
            </a:extLst>
          </p:cNvPr>
          <p:cNvSpPr/>
          <p:nvPr/>
        </p:nvSpPr>
        <p:spPr>
          <a:xfrm rot="16200000" flipH="1" flipV="1">
            <a:off x="-2023189" y="3737850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34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96378-0A90-4758-9C26-CE443A13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6149" y="390629"/>
            <a:ext cx="9713496" cy="572700"/>
          </a:xfrm>
        </p:spPr>
        <p:txBody>
          <a:bodyPr/>
          <a:lstStyle/>
          <a:p>
            <a:r>
              <a:rPr lang="en-US" sz="3400" b="0" dirty="0">
                <a:solidFill>
                  <a:srgbClr val="FF0000"/>
                </a:solidFill>
                <a:latin typeface="Jumble" panose="02000503000000020004" pitchFamily="2" charset="0"/>
              </a:rPr>
              <a:t>1. Find the words in the blog and underline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4F1928-E6E1-414B-BA02-C8DC84D348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3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9609" y="1219200"/>
            <a:ext cx="5268413" cy="39243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1739B81-2B16-4975-86FF-3503450E0F4C}"/>
              </a:ext>
            </a:extLst>
          </p:cNvPr>
          <p:cNvSpPr/>
          <p:nvPr/>
        </p:nvSpPr>
        <p:spPr>
          <a:xfrm>
            <a:off x="822718" y="1287779"/>
            <a:ext cx="2131538" cy="1988821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suburbs </a:t>
            </a:r>
          </a:p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dislike</a:t>
            </a:r>
          </a:p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outdoor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29AE572-F694-4D32-B385-18C726441F61}"/>
              </a:ext>
            </a:extLst>
          </p:cNvPr>
          <p:cNvSpPr/>
          <p:nvPr/>
        </p:nvSpPr>
        <p:spPr>
          <a:xfrm>
            <a:off x="440687" y="3523615"/>
            <a:ext cx="2895600" cy="457200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rgbClr val="7ECEFD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STOP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EE6D1BC-A947-45C1-A077-C089B06EA590}"/>
              </a:ext>
            </a:extLst>
          </p:cNvPr>
          <p:cNvSpPr/>
          <p:nvPr/>
        </p:nvSpPr>
        <p:spPr>
          <a:xfrm>
            <a:off x="440687" y="4057015"/>
            <a:ext cx="2895600" cy="990600"/>
          </a:xfrm>
          <a:prstGeom prst="rect">
            <a:avLst/>
          </a:prstGeom>
          <a:gradFill rotWithShape="1">
            <a:gsLst>
              <a:gs pos="0">
                <a:srgbClr val="97ABBC">
                  <a:tint val="100000"/>
                  <a:shade val="100000"/>
                  <a:satMod val="130000"/>
                </a:srgbClr>
              </a:gs>
              <a:gs pos="100000">
                <a:srgbClr val="97ABBC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6" name="TextBox 7">
            <a:extLst>
              <a:ext uri="{FF2B5EF4-FFF2-40B4-BE49-F238E27FC236}">
                <a16:creationId xmlns:a16="http://schemas.microsoft.com/office/drawing/2014/main" id="{0882B2CC-675B-4006-A51A-BC4F2ACDA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8125" y="4015741"/>
            <a:ext cx="304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5400">
                <a:solidFill>
                  <a:srgbClr val="FFFFFF"/>
                </a:solidFill>
                <a:latin typeface="Calibri" panose="020F0502020204030204" pitchFamily="34" charset="0"/>
              </a:rPr>
              <a:t>:</a:t>
            </a:r>
          </a:p>
        </p:txBody>
      </p:sp>
      <p:sp>
        <p:nvSpPr>
          <p:cNvPr id="77" name="Rounded Rectangle 78">
            <a:extLst>
              <a:ext uri="{FF2B5EF4-FFF2-40B4-BE49-F238E27FC236}">
                <a16:creationId xmlns:a16="http://schemas.microsoft.com/office/drawing/2014/main" id="{F00EA2E8-8103-4898-9E03-075236141AB9}"/>
              </a:ext>
            </a:extLst>
          </p:cNvPr>
          <p:cNvSpPr/>
          <p:nvPr/>
        </p:nvSpPr>
        <p:spPr>
          <a:xfrm>
            <a:off x="669287" y="4133215"/>
            <a:ext cx="9144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3F29DE7-5BBF-4994-A0CF-A85A16D6034C}"/>
              </a:ext>
            </a:extLst>
          </p:cNvPr>
          <p:cNvSpPr/>
          <p:nvPr/>
        </p:nvSpPr>
        <p:spPr>
          <a:xfrm>
            <a:off x="440687" y="3523615"/>
            <a:ext cx="2895600" cy="457200"/>
          </a:xfrm>
          <a:prstGeom prst="rect">
            <a:avLst/>
          </a:prstGeom>
          <a:solidFill>
            <a:srgbClr val="7ECEFD"/>
          </a:solidFill>
          <a:ln w="25400" cap="flat" cmpd="sng" algn="ctr">
            <a:solidFill>
              <a:srgbClr val="7ECEF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TIME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242F49C-FCC5-411F-A101-817BC8B015F1}"/>
              </a:ext>
            </a:extLst>
          </p:cNvPr>
          <p:cNvSpPr/>
          <p:nvPr/>
        </p:nvSpPr>
        <p:spPr>
          <a:xfrm>
            <a:off x="440687" y="3520440"/>
            <a:ext cx="2895600" cy="457200"/>
          </a:xfrm>
          <a:prstGeom prst="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START</a:t>
            </a:r>
          </a:p>
        </p:txBody>
      </p:sp>
      <p:sp>
        <p:nvSpPr>
          <p:cNvPr id="80" name="Rounded Rectangle 81">
            <a:extLst>
              <a:ext uri="{FF2B5EF4-FFF2-40B4-BE49-F238E27FC236}">
                <a16:creationId xmlns:a16="http://schemas.microsoft.com/office/drawing/2014/main" id="{86B4B6FE-747E-4F3F-B1B3-F293A304A5DF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00</a:t>
            </a:r>
          </a:p>
        </p:txBody>
      </p:sp>
      <p:sp>
        <p:nvSpPr>
          <p:cNvPr id="81" name="Rounded Rectangle 82">
            <a:extLst>
              <a:ext uri="{FF2B5EF4-FFF2-40B4-BE49-F238E27FC236}">
                <a16:creationId xmlns:a16="http://schemas.microsoft.com/office/drawing/2014/main" id="{A8FF6588-E3C6-407C-ADAC-2CAD68CF6BF0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</a:p>
        </p:txBody>
      </p:sp>
      <p:sp>
        <p:nvSpPr>
          <p:cNvPr id="82" name="Rounded Rectangle 83">
            <a:extLst>
              <a:ext uri="{FF2B5EF4-FFF2-40B4-BE49-F238E27FC236}">
                <a16:creationId xmlns:a16="http://schemas.microsoft.com/office/drawing/2014/main" id="{3EFDE3B0-78F5-4D70-BC92-F6BED96DFC07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58</a:t>
            </a:r>
          </a:p>
        </p:txBody>
      </p:sp>
      <p:sp>
        <p:nvSpPr>
          <p:cNvPr id="83" name="Rounded Rectangle 84">
            <a:extLst>
              <a:ext uri="{FF2B5EF4-FFF2-40B4-BE49-F238E27FC236}">
                <a16:creationId xmlns:a16="http://schemas.microsoft.com/office/drawing/2014/main" id="{8A261D0A-8BEC-42F7-B948-F97DC4C2574E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57</a:t>
            </a:r>
          </a:p>
        </p:txBody>
      </p:sp>
      <p:sp>
        <p:nvSpPr>
          <p:cNvPr id="84" name="Rounded Rectangle 85">
            <a:extLst>
              <a:ext uri="{FF2B5EF4-FFF2-40B4-BE49-F238E27FC236}">
                <a16:creationId xmlns:a16="http://schemas.microsoft.com/office/drawing/2014/main" id="{A6AB8AF0-7652-4DE7-B46F-FB2BED90BD5C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56</a:t>
            </a:r>
          </a:p>
        </p:txBody>
      </p:sp>
      <p:sp>
        <p:nvSpPr>
          <p:cNvPr id="85" name="Rounded Rectangle 86">
            <a:extLst>
              <a:ext uri="{FF2B5EF4-FFF2-40B4-BE49-F238E27FC236}">
                <a16:creationId xmlns:a16="http://schemas.microsoft.com/office/drawing/2014/main" id="{C64CC88A-333B-457D-ADF4-3D68D5623AD7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55</a:t>
            </a:r>
          </a:p>
        </p:txBody>
      </p:sp>
      <p:sp>
        <p:nvSpPr>
          <p:cNvPr id="86" name="Rounded Rectangle 87">
            <a:extLst>
              <a:ext uri="{FF2B5EF4-FFF2-40B4-BE49-F238E27FC236}">
                <a16:creationId xmlns:a16="http://schemas.microsoft.com/office/drawing/2014/main" id="{10566861-A52E-4070-9738-DEEA58671AED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54</a:t>
            </a:r>
          </a:p>
        </p:txBody>
      </p:sp>
      <p:sp>
        <p:nvSpPr>
          <p:cNvPr id="87" name="Rounded Rectangle 88">
            <a:extLst>
              <a:ext uri="{FF2B5EF4-FFF2-40B4-BE49-F238E27FC236}">
                <a16:creationId xmlns:a16="http://schemas.microsoft.com/office/drawing/2014/main" id="{16401F81-6231-4E27-97B3-BFC0B334584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53</a:t>
            </a:r>
          </a:p>
        </p:txBody>
      </p:sp>
      <p:sp>
        <p:nvSpPr>
          <p:cNvPr id="88" name="Rounded Rectangle 89">
            <a:extLst>
              <a:ext uri="{FF2B5EF4-FFF2-40B4-BE49-F238E27FC236}">
                <a16:creationId xmlns:a16="http://schemas.microsoft.com/office/drawing/2014/main" id="{5D0DF18D-6CEB-4A77-B213-705585330151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52</a:t>
            </a:r>
          </a:p>
        </p:txBody>
      </p:sp>
      <p:sp>
        <p:nvSpPr>
          <p:cNvPr id="89" name="Rounded Rectangle 90">
            <a:extLst>
              <a:ext uri="{FF2B5EF4-FFF2-40B4-BE49-F238E27FC236}">
                <a16:creationId xmlns:a16="http://schemas.microsoft.com/office/drawing/2014/main" id="{EE9283FC-6837-44EB-973A-B0990CCA2B1B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51</a:t>
            </a:r>
          </a:p>
        </p:txBody>
      </p:sp>
      <p:sp>
        <p:nvSpPr>
          <p:cNvPr id="90" name="Rounded Rectangle 91">
            <a:extLst>
              <a:ext uri="{FF2B5EF4-FFF2-40B4-BE49-F238E27FC236}">
                <a16:creationId xmlns:a16="http://schemas.microsoft.com/office/drawing/2014/main" id="{6859D165-E3B2-42E9-B1B5-768954D2B9F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</a:p>
        </p:txBody>
      </p:sp>
      <p:sp>
        <p:nvSpPr>
          <p:cNvPr id="91" name="Rounded Rectangle 92">
            <a:extLst>
              <a:ext uri="{FF2B5EF4-FFF2-40B4-BE49-F238E27FC236}">
                <a16:creationId xmlns:a16="http://schemas.microsoft.com/office/drawing/2014/main" id="{A0F2D90E-9AB3-4022-BC58-E9DC3CEC67F2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49</a:t>
            </a:r>
          </a:p>
        </p:txBody>
      </p:sp>
      <p:sp>
        <p:nvSpPr>
          <p:cNvPr id="92" name="Rounded Rectangle 93">
            <a:extLst>
              <a:ext uri="{FF2B5EF4-FFF2-40B4-BE49-F238E27FC236}">
                <a16:creationId xmlns:a16="http://schemas.microsoft.com/office/drawing/2014/main" id="{444A5B38-FA09-434F-90B3-BC28457D4F4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48</a:t>
            </a:r>
          </a:p>
        </p:txBody>
      </p:sp>
      <p:sp>
        <p:nvSpPr>
          <p:cNvPr id="93" name="Rounded Rectangle 94">
            <a:extLst>
              <a:ext uri="{FF2B5EF4-FFF2-40B4-BE49-F238E27FC236}">
                <a16:creationId xmlns:a16="http://schemas.microsoft.com/office/drawing/2014/main" id="{DBB90242-EE86-42AE-98E7-FD967EF65FC3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47</a:t>
            </a:r>
          </a:p>
        </p:txBody>
      </p:sp>
      <p:sp>
        <p:nvSpPr>
          <p:cNvPr id="94" name="Rounded Rectangle 95">
            <a:extLst>
              <a:ext uri="{FF2B5EF4-FFF2-40B4-BE49-F238E27FC236}">
                <a16:creationId xmlns:a16="http://schemas.microsoft.com/office/drawing/2014/main" id="{ED08F596-30C1-4119-ABF5-DC5EC3883B62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46</a:t>
            </a:r>
          </a:p>
        </p:txBody>
      </p:sp>
      <p:sp>
        <p:nvSpPr>
          <p:cNvPr id="95" name="Rounded Rectangle 96">
            <a:extLst>
              <a:ext uri="{FF2B5EF4-FFF2-40B4-BE49-F238E27FC236}">
                <a16:creationId xmlns:a16="http://schemas.microsoft.com/office/drawing/2014/main" id="{012C92EF-E14E-40B0-B33E-8466440E4FC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45</a:t>
            </a:r>
          </a:p>
        </p:txBody>
      </p:sp>
      <p:sp>
        <p:nvSpPr>
          <p:cNvPr id="96" name="Rounded Rectangle 97">
            <a:extLst>
              <a:ext uri="{FF2B5EF4-FFF2-40B4-BE49-F238E27FC236}">
                <a16:creationId xmlns:a16="http://schemas.microsoft.com/office/drawing/2014/main" id="{16BCFF02-50CF-43FC-94EC-1C043F6C460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44</a:t>
            </a:r>
          </a:p>
        </p:txBody>
      </p:sp>
      <p:sp>
        <p:nvSpPr>
          <p:cNvPr id="97" name="Rounded Rectangle 98">
            <a:extLst>
              <a:ext uri="{FF2B5EF4-FFF2-40B4-BE49-F238E27FC236}">
                <a16:creationId xmlns:a16="http://schemas.microsoft.com/office/drawing/2014/main" id="{6FBEFDCB-4D9E-40E9-9048-0CC9D0EAEE8C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43</a:t>
            </a:r>
          </a:p>
        </p:txBody>
      </p:sp>
      <p:sp>
        <p:nvSpPr>
          <p:cNvPr id="98" name="Rounded Rectangle 99">
            <a:extLst>
              <a:ext uri="{FF2B5EF4-FFF2-40B4-BE49-F238E27FC236}">
                <a16:creationId xmlns:a16="http://schemas.microsoft.com/office/drawing/2014/main" id="{992B43C7-1815-4148-AD58-3015A1E56F4E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42</a:t>
            </a:r>
          </a:p>
        </p:txBody>
      </p:sp>
      <p:sp>
        <p:nvSpPr>
          <p:cNvPr id="99" name="Rounded Rectangle 100">
            <a:extLst>
              <a:ext uri="{FF2B5EF4-FFF2-40B4-BE49-F238E27FC236}">
                <a16:creationId xmlns:a16="http://schemas.microsoft.com/office/drawing/2014/main" id="{5B9F6042-6CF8-4C74-9BE2-94E0D0BCF5B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41</a:t>
            </a:r>
          </a:p>
        </p:txBody>
      </p:sp>
      <p:sp>
        <p:nvSpPr>
          <p:cNvPr id="100" name="Rounded Rectangle 101">
            <a:extLst>
              <a:ext uri="{FF2B5EF4-FFF2-40B4-BE49-F238E27FC236}">
                <a16:creationId xmlns:a16="http://schemas.microsoft.com/office/drawing/2014/main" id="{A3EA5EAF-935F-47E3-A03F-D1148E31507A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40</a:t>
            </a:r>
          </a:p>
        </p:txBody>
      </p:sp>
      <p:sp>
        <p:nvSpPr>
          <p:cNvPr id="101" name="Rounded Rectangle 102">
            <a:extLst>
              <a:ext uri="{FF2B5EF4-FFF2-40B4-BE49-F238E27FC236}">
                <a16:creationId xmlns:a16="http://schemas.microsoft.com/office/drawing/2014/main" id="{7708CC35-7F99-4E5C-9DB8-F5420B7E737B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39</a:t>
            </a:r>
          </a:p>
        </p:txBody>
      </p:sp>
      <p:sp>
        <p:nvSpPr>
          <p:cNvPr id="102" name="Rounded Rectangle 103">
            <a:extLst>
              <a:ext uri="{FF2B5EF4-FFF2-40B4-BE49-F238E27FC236}">
                <a16:creationId xmlns:a16="http://schemas.microsoft.com/office/drawing/2014/main" id="{AAD83561-98B5-4A67-A14E-07F277583F5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38</a:t>
            </a:r>
          </a:p>
        </p:txBody>
      </p:sp>
      <p:sp>
        <p:nvSpPr>
          <p:cNvPr id="103" name="Rounded Rectangle 104">
            <a:extLst>
              <a:ext uri="{FF2B5EF4-FFF2-40B4-BE49-F238E27FC236}">
                <a16:creationId xmlns:a16="http://schemas.microsoft.com/office/drawing/2014/main" id="{9372EE72-7797-4FF1-825C-D92D58FE48EE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37</a:t>
            </a:r>
          </a:p>
        </p:txBody>
      </p:sp>
      <p:sp>
        <p:nvSpPr>
          <p:cNvPr id="104" name="Rounded Rectangle 105">
            <a:extLst>
              <a:ext uri="{FF2B5EF4-FFF2-40B4-BE49-F238E27FC236}">
                <a16:creationId xmlns:a16="http://schemas.microsoft.com/office/drawing/2014/main" id="{BFA7F29E-9166-4973-94C4-D0707F46EE9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36</a:t>
            </a:r>
          </a:p>
        </p:txBody>
      </p:sp>
      <p:sp>
        <p:nvSpPr>
          <p:cNvPr id="105" name="Rounded Rectangle 106">
            <a:extLst>
              <a:ext uri="{FF2B5EF4-FFF2-40B4-BE49-F238E27FC236}">
                <a16:creationId xmlns:a16="http://schemas.microsoft.com/office/drawing/2014/main" id="{F5BE5745-DF57-43E3-A9BB-C9B74746F8F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35</a:t>
            </a:r>
          </a:p>
        </p:txBody>
      </p:sp>
      <p:sp>
        <p:nvSpPr>
          <p:cNvPr id="106" name="Rounded Rectangle 107">
            <a:extLst>
              <a:ext uri="{FF2B5EF4-FFF2-40B4-BE49-F238E27FC236}">
                <a16:creationId xmlns:a16="http://schemas.microsoft.com/office/drawing/2014/main" id="{F1FCD663-CEF3-43A1-A04E-DD9A19B35B3D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34</a:t>
            </a:r>
          </a:p>
        </p:txBody>
      </p:sp>
      <p:sp>
        <p:nvSpPr>
          <p:cNvPr id="107" name="Rounded Rectangle 108">
            <a:extLst>
              <a:ext uri="{FF2B5EF4-FFF2-40B4-BE49-F238E27FC236}">
                <a16:creationId xmlns:a16="http://schemas.microsoft.com/office/drawing/2014/main" id="{AF006DF2-EB44-4880-BF04-9BC43AB3735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33</a:t>
            </a:r>
          </a:p>
        </p:txBody>
      </p:sp>
      <p:sp>
        <p:nvSpPr>
          <p:cNvPr id="108" name="Rounded Rectangle 109">
            <a:extLst>
              <a:ext uri="{FF2B5EF4-FFF2-40B4-BE49-F238E27FC236}">
                <a16:creationId xmlns:a16="http://schemas.microsoft.com/office/drawing/2014/main" id="{576109F8-994D-48C1-B1EB-E0E290B094A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32</a:t>
            </a:r>
          </a:p>
        </p:txBody>
      </p:sp>
      <p:sp>
        <p:nvSpPr>
          <p:cNvPr id="109" name="Rounded Rectangle 110">
            <a:extLst>
              <a:ext uri="{FF2B5EF4-FFF2-40B4-BE49-F238E27FC236}">
                <a16:creationId xmlns:a16="http://schemas.microsoft.com/office/drawing/2014/main" id="{F1F81239-6C30-4B70-8A37-1B3971CA4E8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31</a:t>
            </a:r>
          </a:p>
        </p:txBody>
      </p:sp>
      <p:sp>
        <p:nvSpPr>
          <p:cNvPr id="110" name="Rounded Rectangle 111">
            <a:extLst>
              <a:ext uri="{FF2B5EF4-FFF2-40B4-BE49-F238E27FC236}">
                <a16:creationId xmlns:a16="http://schemas.microsoft.com/office/drawing/2014/main" id="{0527B450-F827-4010-A351-9085BE0735A5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30</a:t>
            </a:r>
          </a:p>
        </p:txBody>
      </p:sp>
      <p:sp>
        <p:nvSpPr>
          <p:cNvPr id="111" name="Rounded Rectangle 112">
            <a:extLst>
              <a:ext uri="{FF2B5EF4-FFF2-40B4-BE49-F238E27FC236}">
                <a16:creationId xmlns:a16="http://schemas.microsoft.com/office/drawing/2014/main" id="{167F3C3B-4ECC-481A-8E0A-9262F63C27B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29</a:t>
            </a:r>
          </a:p>
        </p:txBody>
      </p:sp>
      <p:sp>
        <p:nvSpPr>
          <p:cNvPr id="112" name="Rounded Rectangle 113">
            <a:extLst>
              <a:ext uri="{FF2B5EF4-FFF2-40B4-BE49-F238E27FC236}">
                <a16:creationId xmlns:a16="http://schemas.microsoft.com/office/drawing/2014/main" id="{978D4F2A-D09E-4036-AA10-864AC10E9C73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28</a:t>
            </a:r>
          </a:p>
        </p:txBody>
      </p:sp>
      <p:sp>
        <p:nvSpPr>
          <p:cNvPr id="113" name="Rounded Rectangle 114">
            <a:extLst>
              <a:ext uri="{FF2B5EF4-FFF2-40B4-BE49-F238E27FC236}">
                <a16:creationId xmlns:a16="http://schemas.microsoft.com/office/drawing/2014/main" id="{B5D22666-0A80-4553-B32A-20537F2A3317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27</a:t>
            </a:r>
          </a:p>
        </p:txBody>
      </p:sp>
      <p:sp>
        <p:nvSpPr>
          <p:cNvPr id="114" name="Rounded Rectangle 115">
            <a:extLst>
              <a:ext uri="{FF2B5EF4-FFF2-40B4-BE49-F238E27FC236}">
                <a16:creationId xmlns:a16="http://schemas.microsoft.com/office/drawing/2014/main" id="{1326268C-6BFF-4527-8687-374FEA2DA94D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26</a:t>
            </a:r>
          </a:p>
        </p:txBody>
      </p:sp>
      <p:sp>
        <p:nvSpPr>
          <p:cNvPr id="115" name="Rounded Rectangle 116">
            <a:extLst>
              <a:ext uri="{FF2B5EF4-FFF2-40B4-BE49-F238E27FC236}">
                <a16:creationId xmlns:a16="http://schemas.microsoft.com/office/drawing/2014/main" id="{B0ECA127-BA71-4CEA-B8BD-2707D93C67EA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</a:t>
            </a:r>
          </a:p>
        </p:txBody>
      </p:sp>
      <p:sp>
        <p:nvSpPr>
          <p:cNvPr id="116" name="Rounded Rectangle 117">
            <a:extLst>
              <a:ext uri="{FF2B5EF4-FFF2-40B4-BE49-F238E27FC236}">
                <a16:creationId xmlns:a16="http://schemas.microsoft.com/office/drawing/2014/main" id="{54386480-C62C-4692-9D69-D8CA75C667A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24</a:t>
            </a:r>
          </a:p>
        </p:txBody>
      </p:sp>
      <p:sp>
        <p:nvSpPr>
          <p:cNvPr id="117" name="Rounded Rectangle 118">
            <a:extLst>
              <a:ext uri="{FF2B5EF4-FFF2-40B4-BE49-F238E27FC236}">
                <a16:creationId xmlns:a16="http://schemas.microsoft.com/office/drawing/2014/main" id="{53F4ED28-08EC-4003-96BF-DB9F517CF002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23</a:t>
            </a:r>
          </a:p>
        </p:txBody>
      </p:sp>
      <p:sp>
        <p:nvSpPr>
          <p:cNvPr id="118" name="Rounded Rectangle 119">
            <a:extLst>
              <a:ext uri="{FF2B5EF4-FFF2-40B4-BE49-F238E27FC236}">
                <a16:creationId xmlns:a16="http://schemas.microsoft.com/office/drawing/2014/main" id="{060DF71C-929A-4979-AA57-0DE98A2854EC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22</a:t>
            </a:r>
          </a:p>
        </p:txBody>
      </p:sp>
      <p:sp>
        <p:nvSpPr>
          <p:cNvPr id="119" name="Rounded Rectangle 120">
            <a:extLst>
              <a:ext uri="{FF2B5EF4-FFF2-40B4-BE49-F238E27FC236}">
                <a16:creationId xmlns:a16="http://schemas.microsoft.com/office/drawing/2014/main" id="{BECC8E36-4E59-499A-97D5-E37F8989F40F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21</a:t>
            </a:r>
          </a:p>
        </p:txBody>
      </p:sp>
      <p:sp>
        <p:nvSpPr>
          <p:cNvPr id="120" name="Rounded Rectangle 121">
            <a:extLst>
              <a:ext uri="{FF2B5EF4-FFF2-40B4-BE49-F238E27FC236}">
                <a16:creationId xmlns:a16="http://schemas.microsoft.com/office/drawing/2014/main" id="{2CF4598C-D79B-491B-8C0C-2C6F924FE92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</a:p>
        </p:txBody>
      </p:sp>
      <p:sp>
        <p:nvSpPr>
          <p:cNvPr id="121" name="Rounded Rectangle 122">
            <a:extLst>
              <a:ext uri="{FF2B5EF4-FFF2-40B4-BE49-F238E27FC236}">
                <a16:creationId xmlns:a16="http://schemas.microsoft.com/office/drawing/2014/main" id="{797EC944-6FA4-4609-9261-B2090C62D083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19</a:t>
            </a:r>
          </a:p>
        </p:txBody>
      </p:sp>
      <p:sp>
        <p:nvSpPr>
          <p:cNvPr id="122" name="Rounded Rectangle 123">
            <a:extLst>
              <a:ext uri="{FF2B5EF4-FFF2-40B4-BE49-F238E27FC236}">
                <a16:creationId xmlns:a16="http://schemas.microsoft.com/office/drawing/2014/main" id="{B4F7E444-157A-47AD-A93F-C4621C3F5E13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18</a:t>
            </a:r>
          </a:p>
        </p:txBody>
      </p:sp>
      <p:sp>
        <p:nvSpPr>
          <p:cNvPr id="123" name="Rounded Rectangle 124">
            <a:extLst>
              <a:ext uri="{FF2B5EF4-FFF2-40B4-BE49-F238E27FC236}">
                <a16:creationId xmlns:a16="http://schemas.microsoft.com/office/drawing/2014/main" id="{1F525514-7F98-4053-8FAC-D0BF28530942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17</a:t>
            </a:r>
          </a:p>
        </p:txBody>
      </p:sp>
      <p:sp>
        <p:nvSpPr>
          <p:cNvPr id="124" name="Rounded Rectangle 125">
            <a:extLst>
              <a:ext uri="{FF2B5EF4-FFF2-40B4-BE49-F238E27FC236}">
                <a16:creationId xmlns:a16="http://schemas.microsoft.com/office/drawing/2014/main" id="{828DA38F-A89C-47E2-A56D-5B218E581582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16</a:t>
            </a:r>
          </a:p>
        </p:txBody>
      </p:sp>
      <p:sp>
        <p:nvSpPr>
          <p:cNvPr id="125" name="Rounded Rectangle 126">
            <a:extLst>
              <a:ext uri="{FF2B5EF4-FFF2-40B4-BE49-F238E27FC236}">
                <a16:creationId xmlns:a16="http://schemas.microsoft.com/office/drawing/2014/main" id="{18B08D55-F890-4637-914D-B9F8D6F8A0A5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15</a:t>
            </a:r>
          </a:p>
        </p:txBody>
      </p:sp>
      <p:sp>
        <p:nvSpPr>
          <p:cNvPr id="126" name="Rounded Rectangle 127">
            <a:extLst>
              <a:ext uri="{FF2B5EF4-FFF2-40B4-BE49-F238E27FC236}">
                <a16:creationId xmlns:a16="http://schemas.microsoft.com/office/drawing/2014/main" id="{7DABE9A0-5A5F-407E-AF30-4D94AAD455F1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</a:p>
        </p:txBody>
      </p:sp>
      <p:sp>
        <p:nvSpPr>
          <p:cNvPr id="127" name="Rounded Rectangle 128">
            <a:extLst>
              <a:ext uri="{FF2B5EF4-FFF2-40B4-BE49-F238E27FC236}">
                <a16:creationId xmlns:a16="http://schemas.microsoft.com/office/drawing/2014/main" id="{B58384A5-A28B-4068-BE9E-B3E41C53FDFD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13</a:t>
            </a:r>
          </a:p>
        </p:txBody>
      </p:sp>
      <p:sp>
        <p:nvSpPr>
          <p:cNvPr id="128" name="Rounded Rectangle 129">
            <a:extLst>
              <a:ext uri="{FF2B5EF4-FFF2-40B4-BE49-F238E27FC236}">
                <a16:creationId xmlns:a16="http://schemas.microsoft.com/office/drawing/2014/main" id="{D7024859-00EA-4A37-BDC5-0B5D94F7EB18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</a:p>
        </p:txBody>
      </p:sp>
      <p:sp>
        <p:nvSpPr>
          <p:cNvPr id="129" name="Rounded Rectangle 130">
            <a:extLst>
              <a:ext uri="{FF2B5EF4-FFF2-40B4-BE49-F238E27FC236}">
                <a16:creationId xmlns:a16="http://schemas.microsoft.com/office/drawing/2014/main" id="{F8C78E84-8B54-4672-B37C-771576FDD51D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11</a:t>
            </a:r>
          </a:p>
        </p:txBody>
      </p:sp>
      <p:sp>
        <p:nvSpPr>
          <p:cNvPr id="130" name="Rounded Rectangle 131">
            <a:extLst>
              <a:ext uri="{FF2B5EF4-FFF2-40B4-BE49-F238E27FC236}">
                <a16:creationId xmlns:a16="http://schemas.microsoft.com/office/drawing/2014/main" id="{18FD6F7F-3F8A-4C77-B2E4-953947A8816F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</a:p>
        </p:txBody>
      </p:sp>
      <p:sp>
        <p:nvSpPr>
          <p:cNvPr id="131" name="Rounded Rectangle 132">
            <a:extLst>
              <a:ext uri="{FF2B5EF4-FFF2-40B4-BE49-F238E27FC236}">
                <a16:creationId xmlns:a16="http://schemas.microsoft.com/office/drawing/2014/main" id="{1E75D99A-0B49-485E-B8A0-3FC543D35004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09</a:t>
            </a:r>
          </a:p>
        </p:txBody>
      </p:sp>
      <p:sp>
        <p:nvSpPr>
          <p:cNvPr id="132" name="Rounded Rectangle 133">
            <a:extLst>
              <a:ext uri="{FF2B5EF4-FFF2-40B4-BE49-F238E27FC236}">
                <a16:creationId xmlns:a16="http://schemas.microsoft.com/office/drawing/2014/main" id="{BF9F19AE-4464-4B40-A51A-4BBAD1E2981B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08</a:t>
            </a:r>
          </a:p>
        </p:txBody>
      </p:sp>
      <p:sp>
        <p:nvSpPr>
          <p:cNvPr id="133" name="Rounded Rectangle 134">
            <a:extLst>
              <a:ext uri="{FF2B5EF4-FFF2-40B4-BE49-F238E27FC236}">
                <a16:creationId xmlns:a16="http://schemas.microsoft.com/office/drawing/2014/main" id="{06363879-C84A-4C23-84F1-F35A0CCB75A8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07</a:t>
            </a:r>
          </a:p>
        </p:txBody>
      </p:sp>
      <p:sp>
        <p:nvSpPr>
          <p:cNvPr id="134" name="Rounded Rectangle 135">
            <a:extLst>
              <a:ext uri="{FF2B5EF4-FFF2-40B4-BE49-F238E27FC236}">
                <a16:creationId xmlns:a16="http://schemas.microsoft.com/office/drawing/2014/main" id="{CF381069-45F2-4A37-97F7-80A1EA78D8F1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06</a:t>
            </a:r>
          </a:p>
        </p:txBody>
      </p:sp>
      <p:sp>
        <p:nvSpPr>
          <p:cNvPr id="135" name="Rounded Rectangle 136">
            <a:extLst>
              <a:ext uri="{FF2B5EF4-FFF2-40B4-BE49-F238E27FC236}">
                <a16:creationId xmlns:a16="http://schemas.microsoft.com/office/drawing/2014/main" id="{BB7EE2B9-BAD6-44E2-B36D-4E8B33088715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05</a:t>
            </a:r>
          </a:p>
        </p:txBody>
      </p:sp>
      <p:sp>
        <p:nvSpPr>
          <p:cNvPr id="136" name="Rounded Rectangle 137">
            <a:extLst>
              <a:ext uri="{FF2B5EF4-FFF2-40B4-BE49-F238E27FC236}">
                <a16:creationId xmlns:a16="http://schemas.microsoft.com/office/drawing/2014/main" id="{ECB10CED-68FF-42E2-BDB5-9D4121F7AE95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04</a:t>
            </a:r>
          </a:p>
        </p:txBody>
      </p:sp>
      <p:sp>
        <p:nvSpPr>
          <p:cNvPr id="137" name="Rounded Rectangle 138">
            <a:extLst>
              <a:ext uri="{FF2B5EF4-FFF2-40B4-BE49-F238E27FC236}">
                <a16:creationId xmlns:a16="http://schemas.microsoft.com/office/drawing/2014/main" id="{AC1F850E-7C64-4AE3-8857-A384A22F18F9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03</a:t>
            </a:r>
          </a:p>
        </p:txBody>
      </p:sp>
      <p:sp>
        <p:nvSpPr>
          <p:cNvPr id="138" name="Rounded Rectangle 139">
            <a:extLst>
              <a:ext uri="{FF2B5EF4-FFF2-40B4-BE49-F238E27FC236}">
                <a16:creationId xmlns:a16="http://schemas.microsoft.com/office/drawing/2014/main" id="{F53811DA-75F0-44EC-8FE3-2AB282ABB36B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139" name="Rounded Rectangle 140">
            <a:extLst>
              <a:ext uri="{FF2B5EF4-FFF2-40B4-BE49-F238E27FC236}">
                <a16:creationId xmlns:a16="http://schemas.microsoft.com/office/drawing/2014/main" id="{2BFDCBE4-E5DE-4771-BCEF-A649C2707331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140" name="Rounded Rectangle 141">
            <a:extLst>
              <a:ext uri="{FF2B5EF4-FFF2-40B4-BE49-F238E27FC236}">
                <a16:creationId xmlns:a16="http://schemas.microsoft.com/office/drawing/2014/main" id="{250BCD30-B867-4CBF-8CB2-EEB5C661CF36}"/>
              </a:ext>
            </a:extLst>
          </p:cNvPr>
          <p:cNvSpPr/>
          <p:nvPr/>
        </p:nvSpPr>
        <p:spPr>
          <a:xfrm>
            <a:off x="1888487" y="4133215"/>
            <a:ext cx="12192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00</a:t>
            </a:r>
          </a:p>
        </p:txBody>
      </p:sp>
      <p:sp>
        <p:nvSpPr>
          <p:cNvPr id="141" name="Rounded Rectangle 142">
            <a:extLst>
              <a:ext uri="{FF2B5EF4-FFF2-40B4-BE49-F238E27FC236}">
                <a16:creationId xmlns:a16="http://schemas.microsoft.com/office/drawing/2014/main" id="{61B55DF4-3E7D-4EAB-BAA4-6FAEB5CCB9E6}"/>
              </a:ext>
            </a:extLst>
          </p:cNvPr>
          <p:cNvSpPr/>
          <p:nvPr/>
        </p:nvSpPr>
        <p:spPr>
          <a:xfrm>
            <a:off x="669287" y="4133215"/>
            <a:ext cx="9144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142" name="Rounded Rectangle 143">
            <a:extLst>
              <a:ext uri="{FF2B5EF4-FFF2-40B4-BE49-F238E27FC236}">
                <a16:creationId xmlns:a16="http://schemas.microsoft.com/office/drawing/2014/main" id="{B7F0D3CA-853A-4B43-AD67-A6AE43F5E688}"/>
              </a:ext>
            </a:extLst>
          </p:cNvPr>
          <p:cNvSpPr/>
          <p:nvPr/>
        </p:nvSpPr>
        <p:spPr>
          <a:xfrm>
            <a:off x="669287" y="4133215"/>
            <a:ext cx="914400" cy="838200"/>
          </a:xfrm>
          <a:prstGeom prst="roundRect">
            <a:avLst/>
          </a:prstGeom>
          <a:solidFill>
            <a:srgbClr val="1C3AA9"/>
          </a:solidFill>
          <a:ln w="25400" cap="flat" cmpd="sng" algn="ctr">
            <a:solidFill>
              <a:srgbClr val="1C3AA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2C83CD-CB40-6A3F-0816-36B87EE88386}"/>
              </a:ext>
            </a:extLst>
          </p:cNvPr>
          <p:cNvCxnSpPr/>
          <p:nvPr/>
        </p:nvCxnSpPr>
        <p:spPr>
          <a:xfrm>
            <a:off x="4748463" y="2847473"/>
            <a:ext cx="5775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F975DC7-4725-5262-4454-1FD1C8FE7F8F}"/>
              </a:ext>
            </a:extLst>
          </p:cNvPr>
          <p:cNvCxnSpPr>
            <a:cxnSpLocks/>
          </p:cNvCxnSpPr>
          <p:nvPr/>
        </p:nvCxnSpPr>
        <p:spPr>
          <a:xfrm>
            <a:off x="6264442" y="4323346"/>
            <a:ext cx="4973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114991-9D81-4DAE-18A2-08E871E0DA66}"/>
              </a:ext>
            </a:extLst>
          </p:cNvPr>
          <p:cNvCxnSpPr>
            <a:cxnSpLocks/>
          </p:cNvCxnSpPr>
          <p:nvPr/>
        </p:nvCxnSpPr>
        <p:spPr>
          <a:xfrm>
            <a:off x="4844716" y="3328736"/>
            <a:ext cx="4812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5">
            <a:extLst>
              <a:ext uri="{FF2B5EF4-FFF2-40B4-BE49-F238E27FC236}">
                <a16:creationId xmlns:a16="http://schemas.microsoft.com/office/drawing/2014/main" id="{49EE8158-D4A0-8268-543E-E97FCCBFE752}"/>
              </a:ext>
            </a:extLst>
          </p:cNvPr>
          <p:cNvSpPr/>
          <p:nvPr/>
        </p:nvSpPr>
        <p:spPr>
          <a:xfrm>
            <a:off x="8120038" y="-1676150"/>
            <a:ext cx="3074618" cy="2593820"/>
          </a:xfrm>
          <a:custGeom>
            <a:avLst/>
            <a:gdLst/>
            <a:ahLst/>
            <a:cxnLst/>
            <a:rect l="l" t="t" r="r" b="b"/>
            <a:pathLst>
              <a:path w="5305653" h="4523070">
                <a:moveTo>
                  <a:pt x="0" y="0"/>
                </a:moveTo>
                <a:lnTo>
                  <a:pt x="5305653" y="0"/>
                </a:lnTo>
                <a:lnTo>
                  <a:pt x="5305653" y="4523069"/>
                </a:lnTo>
                <a:lnTo>
                  <a:pt x="0" y="452306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6EF2B130-7DF3-D98C-01F2-8AF26A97E081}"/>
              </a:ext>
            </a:extLst>
          </p:cNvPr>
          <p:cNvSpPr/>
          <p:nvPr/>
        </p:nvSpPr>
        <p:spPr>
          <a:xfrm rot="16200000" flipH="1" flipV="1">
            <a:off x="-2665143" y="1220420"/>
            <a:ext cx="3349673" cy="2825862"/>
          </a:xfrm>
          <a:custGeom>
            <a:avLst/>
            <a:gdLst/>
            <a:ahLst/>
            <a:cxnLst/>
            <a:rect l="l" t="t" r="r" b="b"/>
            <a:pathLst>
              <a:path w="5780296" h="4927702">
                <a:moveTo>
                  <a:pt x="5780296" y="4927702"/>
                </a:moveTo>
                <a:lnTo>
                  <a:pt x="0" y="4927702"/>
                </a:lnTo>
                <a:lnTo>
                  <a:pt x="0" y="0"/>
                </a:lnTo>
                <a:lnTo>
                  <a:pt x="5780296" y="0"/>
                </a:lnTo>
                <a:lnTo>
                  <a:pt x="5780296" y="4927702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5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8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500"/>
                            </p:stCondLst>
                            <p:childTnLst>
                              <p:par>
                                <p:cTn id="8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500"/>
                            </p:stCondLst>
                            <p:childTnLst>
                              <p:par>
                                <p:cTn id="94" presetID="20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5" dur="500" autoRev="1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6" dur="500" autoRev="1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500" autoRev="1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96378-0A90-4758-9C26-CE443A13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3" y="524580"/>
            <a:ext cx="6890007" cy="5727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0" dirty="0">
                <a:solidFill>
                  <a:srgbClr val="FF0000"/>
                </a:solidFill>
                <a:latin typeface="Jumble" panose="02000503000000020004" pitchFamily="2" charset="0"/>
              </a:rPr>
              <a:t>What do these words mean?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4F1928-E6E1-414B-BA02-C8DC84D34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9520" y="1203960"/>
            <a:ext cx="5268413" cy="39243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1739B81-2B16-4975-86FF-3503450E0F4C}"/>
              </a:ext>
            </a:extLst>
          </p:cNvPr>
          <p:cNvSpPr/>
          <p:nvPr/>
        </p:nvSpPr>
        <p:spPr>
          <a:xfrm>
            <a:off x="826823" y="1725929"/>
            <a:ext cx="2131538" cy="2369821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suburbs </a:t>
            </a:r>
          </a:p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dislike</a:t>
            </a:r>
          </a:p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ysClr val="windowText" lastClr="000000"/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outdoor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6D3797-E009-F727-D2CF-D16C95DD07E3}"/>
              </a:ext>
            </a:extLst>
          </p:cNvPr>
          <p:cNvCxnSpPr/>
          <p:nvPr/>
        </p:nvCxnSpPr>
        <p:spPr>
          <a:xfrm>
            <a:off x="4708358" y="2823410"/>
            <a:ext cx="5775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E40644-B9B0-BB3B-1FB2-04DD664FFB3C}"/>
              </a:ext>
            </a:extLst>
          </p:cNvPr>
          <p:cNvCxnSpPr>
            <a:cxnSpLocks/>
          </p:cNvCxnSpPr>
          <p:nvPr/>
        </p:nvCxnSpPr>
        <p:spPr>
          <a:xfrm>
            <a:off x="6224337" y="4307304"/>
            <a:ext cx="49730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94FC58-A867-B916-76C2-9E6974EC414B}"/>
              </a:ext>
            </a:extLst>
          </p:cNvPr>
          <p:cNvCxnSpPr>
            <a:cxnSpLocks/>
          </p:cNvCxnSpPr>
          <p:nvPr/>
        </p:nvCxnSpPr>
        <p:spPr>
          <a:xfrm>
            <a:off x="4804611" y="3304673"/>
            <a:ext cx="4812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12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6CCE6D-F980-4A18-B917-1E7A041C8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341" y="1435292"/>
            <a:ext cx="5256202" cy="34465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FD1591-89C2-445C-A1D0-E0ECCF95DFDD}"/>
              </a:ext>
            </a:extLst>
          </p:cNvPr>
          <p:cNvSpPr txBox="1"/>
          <p:nvPr/>
        </p:nvSpPr>
        <p:spPr>
          <a:xfrm>
            <a:off x="229957" y="421102"/>
            <a:ext cx="186983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Suburb?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ADE6BC-F5F0-4C41-8EB2-92A47B93587D}"/>
              </a:ext>
            </a:extLst>
          </p:cNvPr>
          <p:cNvSpPr txBox="1"/>
          <p:nvPr/>
        </p:nvSpPr>
        <p:spPr>
          <a:xfrm>
            <a:off x="2375801" y="190270"/>
            <a:ext cx="6768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A.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an area OUTSIDE the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centre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 of a city.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7DF2F9-235D-4A5F-9E8A-ABE2F3572EED}"/>
              </a:ext>
            </a:extLst>
          </p:cNvPr>
          <p:cNvSpPr txBox="1"/>
          <p:nvPr/>
        </p:nvSpPr>
        <p:spPr>
          <a:xfrm>
            <a:off x="2375802" y="812781"/>
            <a:ext cx="6473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ongenial Black" panose="02000503040000020004" pitchFamily="2" charset="0"/>
                <a:cs typeface="Calibri" panose="020F0502020204030204" pitchFamily="34" charset="0"/>
              </a:rPr>
              <a:t>B. 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an area INSIDE the </a:t>
            </a:r>
            <a:r>
              <a:rPr lang="en-US" sz="2800" dirty="0" err="1">
                <a:latin typeface="Congenial Black" panose="02000503040000020004" pitchFamily="2" charset="0"/>
                <a:cs typeface="Calibri" panose="020F0502020204030204" pitchFamily="34" charset="0"/>
              </a:rPr>
              <a:t>centre</a:t>
            </a:r>
            <a:r>
              <a:rPr lang="en-US" sz="2800" dirty="0">
                <a:latin typeface="Congenial Black" panose="02000503040000020004" pitchFamily="2" charset="0"/>
                <a:cs typeface="Calibri" panose="020F0502020204030204" pitchFamily="34" charset="0"/>
              </a:rPr>
              <a:t> of a city.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7FB781-CE59-6CCA-CC74-CD89C7156942}"/>
              </a:ext>
            </a:extLst>
          </p:cNvPr>
          <p:cNvSpPr txBox="1">
            <a:spLocks/>
          </p:cNvSpPr>
          <p:nvPr/>
        </p:nvSpPr>
        <p:spPr>
          <a:xfrm>
            <a:off x="-87753" y="1450096"/>
            <a:ext cx="3058347" cy="572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600" dirty="0" err="1">
                <a:solidFill>
                  <a:schemeClr val="tx1">
                    <a:lumMod val="75000"/>
                  </a:schemeClr>
                </a:solidFill>
                <a:latin typeface="Abadi" panose="020B0604020104020204" pitchFamily="34" charset="0"/>
              </a:rPr>
              <a:t>vùng</a:t>
            </a:r>
            <a:r>
              <a:rPr lang="en-US" sz="3600" dirty="0">
                <a:solidFill>
                  <a:schemeClr val="tx1">
                    <a:lumMod val="75000"/>
                  </a:schemeClr>
                </a:solidFill>
                <a:latin typeface="Abadi" panose="020B0604020104020204" pitchFamily="34" charset="0"/>
              </a:rPr>
              <a:t> </a:t>
            </a:r>
            <a:r>
              <a:rPr lang="en-US" sz="3600" dirty="0" err="1">
                <a:solidFill>
                  <a:schemeClr val="tx1">
                    <a:lumMod val="75000"/>
                  </a:schemeClr>
                </a:solidFill>
                <a:latin typeface="Abadi" panose="020B0604020104020204" pitchFamily="34" charset="0"/>
              </a:rPr>
              <a:t>ngoại</a:t>
            </a:r>
            <a:r>
              <a:rPr lang="en-US" sz="3600" dirty="0">
                <a:solidFill>
                  <a:schemeClr val="tx1">
                    <a:lumMod val="75000"/>
                  </a:schemeClr>
                </a:solidFill>
                <a:latin typeface="Abadi" panose="020B0604020104020204" pitchFamily="34" charset="0"/>
              </a:rPr>
              <a:t> ô</a:t>
            </a:r>
          </a:p>
        </p:txBody>
      </p:sp>
    </p:spTree>
    <p:extLst>
      <p:ext uri="{BB962C8B-B14F-4D97-AF65-F5344CB8AC3E}">
        <p14:creationId xmlns:p14="http://schemas.microsoft.com/office/powerpoint/2010/main" val="14798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2099E-6 L -0.02083 0.062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31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818</Words>
  <Application>Microsoft Office PowerPoint</Application>
  <PresentationFormat>On-screen Show (16:9)</PresentationFormat>
  <Paragraphs>215</Paragraphs>
  <Slides>42</Slides>
  <Notes>15</Notes>
  <HiddenSlides>0</HiddenSlides>
  <MMClips>14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55" baseType="lpstr">
      <vt:lpstr>Tahoma</vt:lpstr>
      <vt:lpstr>Aptos Display</vt:lpstr>
      <vt:lpstr>Calibri</vt:lpstr>
      <vt:lpstr>Jumble</vt:lpstr>
      <vt:lpstr>Aptos</vt:lpstr>
      <vt:lpstr>Congenial Black</vt:lpstr>
      <vt:lpstr>굴림</vt:lpstr>
      <vt:lpstr>Abadi</vt:lpstr>
      <vt:lpstr>Maven Pro</vt:lpstr>
      <vt:lpstr>Arial</vt:lpstr>
      <vt:lpstr>Arial Black</vt:lpstr>
      <vt:lpstr>2_Office Theme</vt:lpstr>
      <vt:lpstr>Office Theme</vt:lpstr>
      <vt:lpstr>WELCOME TO OUR CLASS!</vt:lpstr>
      <vt:lpstr>PowerPoint Presentation</vt:lpstr>
      <vt:lpstr>PowerPoint Presentation</vt:lpstr>
      <vt:lpstr>Unit 4:  My neighbourhood</vt:lpstr>
      <vt:lpstr>READING</vt:lpstr>
      <vt:lpstr>PowerPoint Presentation</vt:lpstr>
      <vt:lpstr>1. Find the words in the blog and underline </vt:lpstr>
      <vt:lpstr>What do these words mean?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Duyên Lương</cp:lastModifiedBy>
  <cp:revision>13</cp:revision>
  <dcterms:modified xsi:type="dcterms:W3CDTF">2025-08-14T06:12:47Z</dcterms:modified>
</cp:coreProperties>
</file>