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8" r:id="rId1"/>
    <p:sldMasterId id="2147483674" r:id="rId2"/>
  </p:sldMasterIdLst>
  <p:notesMasterIdLst>
    <p:notesMasterId r:id="rId36"/>
  </p:notesMasterIdLst>
  <p:sldIdLst>
    <p:sldId id="27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5" r:id="rId14"/>
    <p:sldId id="266" r:id="rId15"/>
    <p:sldId id="267" r:id="rId16"/>
    <p:sldId id="268" r:id="rId17"/>
    <p:sldId id="285" r:id="rId18"/>
    <p:sldId id="286" r:id="rId19"/>
    <p:sldId id="287" r:id="rId20"/>
    <p:sldId id="289" r:id="rId21"/>
    <p:sldId id="288" r:id="rId22"/>
    <p:sldId id="269" r:id="rId23"/>
    <p:sldId id="277" r:id="rId24"/>
    <p:sldId id="284" r:id="rId25"/>
    <p:sldId id="282" r:id="rId26"/>
    <p:sldId id="280" r:id="rId27"/>
    <p:sldId id="278" r:id="rId28"/>
    <p:sldId id="281" r:id="rId29"/>
    <p:sldId id="283" r:id="rId30"/>
    <p:sldId id="279" r:id="rId31"/>
    <p:sldId id="276" r:id="rId32"/>
    <p:sldId id="270" r:id="rId33"/>
    <p:sldId id="271" r:id="rId34"/>
    <p:sldId id="272" r:id="rId35"/>
  </p:sldIdLst>
  <p:sldSz cx="9144000" cy="5143500" type="screen16x9"/>
  <p:notesSz cx="6858000" cy="9144000"/>
  <p:embeddedFontLst>
    <p:embeddedFont>
      <p:font typeface="Amasis MT Pro Medium" panose="02040604050005020304" pitchFamily="18" charset="0"/>
      <p:regular r:id="rId37"/>
      <p:italic r:id="rId38"/>
    </p:embeddedFont>
    <p:embeddedFont>
      <p:font typeface="Aptos Black" panose="020B0004020202020204" pitchFamily="34" charset="0"/>
      <p:bold r:id="rId39"/>
      <p:boldItalic r:id="rId40"/>
    </p:embeddedFont>
    <p:embeddedFont>
      <p:font typeface="Arial Rounded MT Bold" panose="020F0704030504030204" pitchFamily="34" charset="0"/>
      <p:regular r:id="rId41"/>
    </p:embeddedFont>
    <p:embeddedFont>
      <p:font typeface="Domine SemiBold" panose="020B0604020202020204" charset="0"/>
      <p:regular r:id="rId42"/>
      <p:bold r:id="rId43"/>
    </p:embeddedFont>
    <p:embeddedFont>
      <p:font typeface="Helvetica Neue" panose="020B0604020202020204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8" roundtripDataSignature="AMtx7mgj1zLP+ZsPIE3p3YV8l86V1rrNe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86BD4D-85C1-4C23-9796-41445F141C01}">
  <a:tblStyle styleId="{6E86BD4D-85C1-4C23-9796-41445F141C01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/>
      <a:tcStyle>
        <a:tcBdr/>
      </a:tcStyle>
    </a:band2H>
    <a:band1V>
      <a:tcTxStyle/>
      <a:tcStyle>
        <a:tcBdr>
          <a:lef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/>
      <a:tcStyle>
        <a:tcBdr>
          <a:lef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40" autoAdjust="0"/>
    <p:restoredTop sz="92308" autoAdjust="0"/>
  </p:normalViewPr>
  <p:slideViewPr>
    <p:cSldViewPr snapToGrid="0">
      <p:cViewPr>
        <p:scale>
          <a:sx n="75" d="100"/>
          <a:sy n="75" d="100"/>
        </p:scale>
        <p:origin x="70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3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8.fntdata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7.fntdata"/><Relationship Id="rId48" Type="http://customschemas.google.com/relationships/presentationmetadata" Target="metadata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6483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>
          <a:extLst>
            <a:ext uri="{FF2B5EF4-FFF2-40B4-BE49-F238E27FC236}">
              <a16:creationId xmlns:a16="http://schemas.microsoft.com/office/drawing/2014/main" id="{242CDE31-B6FA-5E87-0EA1-E12FAE667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9:notes">
            <a:extLst>
              <a:ext uri="{FF2B5EF4-FFF2-40B4-BE49-F238E27FC236}">
                <a16:creationId xmlns:a16="http://schemas.microsoft.com/office/drawing/2014/main" id="{348A3467-4B9B-7892-29C1-6E8F2459EA2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p9:notes">
            <a:extLst>
              <a:ext uri="{FF2B5EF4-FFF2-40B4-BE49-F238E27FC236}">
                <a16:creationId xmlns:a16="http://schemas.microsoft.com/office/drawing/2014/main" id="{3B49F1E3-E371-A9C5-1766-7CE55C8F021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9540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9" name="Google Shape;44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9" name="Google Shape;45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>
          <a:extLst>
            <a:ext uri="{FF2B5EF4-FFF2-40B4-BE49-F238E27FC236}">
              <a16:creationId xmlns:a16="http://schemas.microsoft.com/office/drawing/2014/main" id="{61B65682-70E7-2B15-40A2-24B92E277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13:notes">
            <a:extLst>
              <a:ext uri="{FF2B5EF4-FFF2-40B4-BE49-F238E27FC236}">
                <a16:creationId xmlns:a16="http://schemas.microsoft.com/office/drawing/2014/main" id="{7DEBE359-1C38-C08B-D2EC-9C6E0E3197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13:notes">
            <a:extLst>
              <a:ext uri="{FF2B5EF4-FFF2-40B4-BE49-F238E27FC236}">
                <a16:creationId xmlns:a16="http://schemas.microsoft.com/office/drawing/2014/main" id="{27877DE8-6E4C-307E-59F5-34D7E6A61E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350425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>
          <a:extLst>
            <a:ext uri="{FF2B5EF4-FFF2-40B4-BE49-F238E27FC236}">
              <a16:creationId xmlns:a16="http://schemas.microsoft.com/office/drawing/2014/main" id="{A556880B-9693-F29F-1E69-045090BDB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13:notes">
            <a:extLst>
              <a:ext uri="{FF2B5EF4-FFF2-40B4-BE49-F238E27FC236}">
                <a16:creationId xmlns:a16="http://schemas.microsoft.com/office/drawing/2014/main" id="{D65ED334-B10E-7B34-076E-2A175254C8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13:notes">
            <a:extLst>
              <a:ext uri="{FF2B5EF4-FFF2-40B4-BE49-F238E27FC236}">
                <a16:creationId xmlns:a16="http://schemas.microsoft.com/office/drawing/2014/main" id="{0686CF12-813C-AB6A-5C33-578ECBFAB5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20198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>
          <a:extLst>
            <a:ext uri="{FF2B5EF4-FFF2-40B4-BE49-F238E27FC236}">
              <a16:creationId xmlns:a16="http://schemas.microsoft.com/office/drawing/2014/main" id="{E3D29085-98BD-EEF1-E824-AC8A77BE7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13:notes">
            <a:extLst>
              <a:ext uri="{FF2B5EF4-FFF2-40B4-BE49-F238E27FC236}">
                <a16:creationId xmlns:a16="http://schemas.microsoft.com/office/drawing/2014/main" id="{E98A8213-7C8D-69F9-57D9-2B70D337469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13:notes">
            <a:extLst>
              <a:ext uri="{FF2B5EF4-FFF2-40B4-BE49-F238E27FC236}">
                <a16:creationId xmlns:a16="http://schemas.microsoft.com/office/drawing/2014/main" id="{BA5F7ABA-8E02-A99E-AA8B-1A0A6799EB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41749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>
          <a:extLst>
            <a:ext uri="{FF2B5EF4-FFF2-40B4-BE49-F238E27FC236}">
              <a16:creationId xmlns:a16="http://schemas.microsoft.com/office/drawing/2014/main" id="{FBC75DFA-1091-490C-D0ED-BC7F401DD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13:notes">
            <a:extLst>
              <a:ext uri="{FF2B5EF4-FFF2-40B4-BE49-F238E27FC236}">
                <a16:creationId xmlns:a16="http://schemas.microsoft.com/office/drawing/2014/main" id="{7703B63E-3E1E-52A2-C1B3-DCCAB3CADC5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13:notes">
            <a:extLst>
              <a:ext uri="{FF2B5EF4-FFF2-40B4-BE49-F238E27FC236}">
                <a16:creationId xmlns:a16="http://schemas.microsoft.com/office/drawing/2014/main" id="{875F8FB8-0A69-8394-D1A6-F716A749A5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8221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" name="Google Shape;4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you ever think of helping the community? Should we try to do good things for people around us? Let’s find more in our lesson today. </a:t>
            </a:r>
            <a:endParaRPr/>
          </a:p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>
          <a:extLst>
            <a:ext uri="{FF2B5EF4-FFF2-40B4-BE49-F238E27FC236}">
              <a16:creationId xmlns:a16="http://schemas.microsoft.com/office/drawing/2014/main" id="{504C5F85-07CD-E515-0621-5C49BF4C4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13:notes">
            <a:extLst>
              <a:ext uri="{FF2B5EF4-FFF2-40B4-BE49-F238E27FC236}">
                <a16:creationId xmlns:a16="http://schemas.microsoft.com/office/drawing/2014/main" id="{9EBD732D-B90D-455A-C75A-2722CD439C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13:notes">
            <a:extLst>
              <a:ext uri="{FF2B5EF4-FFF2-40B4-BE49-F238E27FC236}">
                <a16:creationId xmlns:a16="http://schemas.microsoft.com/office/drawing/2014/main" id="{BC14E491-9DB3-1D48-A14A-D53C71F92E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5316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7" name="Google Shape;49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>
          <a:extLst>
            <a:ext uri="{FF2B5EF4-FFF2-40B4-BE49-F238E27FC236}">
              <a16:creationId xmlns:a16="http://schemas.microsoft.com/office/drawing/2014/main" id="{6BA8124A-1022-9AC9-0A43-587F1C633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14:notes">
            <a:extLst>
              <a:ext uri="{FF2B5EF4-FFF2-40B4-BE49-F238E27FC236}">
                <a16:creationId xmlns:a16="http://schemas.microsoft.com/office/drawing/2014/main" id="{E9AF7269-F1C2-E4E1-F387-8CCB0AF72F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7" name="Google Shape;497;p14:notes">
            <a:extLst>
              <a:ext uri="{FF2B5EF4-FFF2-40B4-BE49-F238E27FC236}">
                <a16:creationId xmlns:a16="http://schemas.microsoft.com/office/drawing/2014/main" id="{6B642D94-D178-A54C-8616-C8D9A3DFEC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27511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7" name="Google Shape;51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sz="1100" b="1" i="0" u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1. picking up litter</a:t>
            </a:r>
            <a:endParaRPr sz="1000" b="0" i="0" u="none" strike="noStrike"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sz="1100" b="0" i="0" u="none" strike="noStrike">
                <a:solidFill>
                  <a:srgbClr val="343B42"/>
                </a:solidFill>
                <a:latin typeface="Arial"/>
                <a:ea typeface="Arial"/>
                <a:cs typeface="Arial"/>
                <a:sym typeface="Arial"/>
              </a:rPr>
              <a:t>2. planting vegetables</a:t>
            </a:r>
            <a:endParaRPr sz="1000" b="0" i="0" u="none" strike="noStrike"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sz="1100" b="0" i="0" u="none" strike="noStrike">
                <a:solidFill>
                  <a:srgbClr val="343B42"/>
                </a:solidFill>
                <a:latin typeface="Arial"/>
                <a:ea typeface="Arial"/>
                <a:cs typeface="Arial"/>
                <a:sym typeface="Arial"/>
              </a:rPr>
              <a:t>3. donating books</a:t>
            </a:r>
            <a:endParaRPr sz="1000" b="0" i="0" u="none" strike="noStrike"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sz="1100" b="0" i="0" u="none" strike="noStrike">
                <a:solidFill>
                  <a:srgbClr val="343B42"/>
                </a:solidFill>
                <a:latin typeface="Arial"/>
                <a:ea typeface="Arial"/>
                <a:cs typeface="Arial"/>
                <a:sym typeface="Arial"/>
              </a:rPr>
              <a:t>4. donating vegetables</a:t>
            </a:r>
            <a:endParaRPr sz="1000" b="0" i="0" u="none" strike="noStrike"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sz="1100" b="0" i="0" u="none" strike="noStrike">
                <a:solidFill>
                  <a:srgbClr val="343B42"/>
                </a:solidFill>
                <a:latin typeface="Arial"/>
                <a:ea typeface="Arial"/>
                <a:cs typeface="Arial"/>
                <a:sym typeface="Arial"/>
              </a:rPr>
              <a:t>5. teaching English</a:t>
            </a:r>
            <a:endParaRPr sz="1000" b="0" i="0" u="none" strike="noStrike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3" name="Google Shape;63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5" name="Google Shape;22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7" name="Google Shape;3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06235-7BD0-F79A-BE0F-5CA6D91E2D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0F387C-B0AE-200A-36ED-2D98D8937F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60AF85-333F-22E1-2C5C-55B26A31E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DF7AF7-5EAE-7646-E241-443ED10BB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AB15E3-9E24-4164-8AD6-711441474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124765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13A3B-E344-9F4E-5F88-26DB027C2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DA180E-E912-97D9-EF7F-9EF181915D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6C012-9C11-22CE-21EE-940CBC221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D9A614-1903-7049-44FC-DEB2BB38B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EE5B1-B2A2-3FEA-4F4D-BEDD0B966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3128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BCC82A-F619-C731-D554-8C80373D1D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8FFE1F-DF1C-3C7B-87D6-BBB1DE05D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E0551-1F60-530C-18E1-45624E534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2F9E94-A82A-D08A-0CE4-F58148426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705FB-0D36-80D9-2810-665775BED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35026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1"/>
          <p:cNvSpPr txBox="1">
            <a:spLocks noGrp="1"/>
          </p:cNvSpPr>
          <p:nvPr>
            <p:ph type="subTitle" idx="1"/>
          </p:nvPr>
        </p:nvSpPr>
        <p:spPr>
          <a:xfrm>
            <a:off x="2043350" y="3130850"/>
            <a:ext cx="18045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solidFill>
                  <a:schemeClr val="lt1"/>
                </a:solidFill>
                <a:latin typeface="Domine SemiBold"/>
                <a:ea typeface="Domine SemiBold"/>
                <a:cs typeface="Domine SemiBold"/>
                <a:sym typeface="Domine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subTitle" idx="2"/>
          </p:nvPr>
        </p:nvSpPr>
        <p:spPr>
          <a:xfrm>
            <a:off x="1712300" y="3664225"/>
            <a:ext cx="2466600" cy="8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1"/>
          <p:cNvSpPr txBox="1">
            <a:spLocks noGrp="1"/>
          </p:cNvSpPr>
          <p:nvPr>
            <p:ph type="subTitle" idx="3"/>
          </p:nvPr>
        </p:nvSpPr>
        <p:spPr>
          <a:xfrm>
            <a:off x="5296150" y="3130850"/>
            <a:ext cx="18045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solidFill>
                  <a:schemeClr val="lt1"/>
                </a:solidFill>
                <a:latin typeface="Domine SemiBold"/>
                <a:ea typeface="Domine SemiBold"/>
                <a:cs typeface="Domine SemiBold"/>
                <a:sym typeface="Domine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Domine SemiBold"/>
              <a:buNone/>
              <a:defRPr sz="2000">
                <a:latin typeface="Domine SemiBold"/>
                <a:ea typeface="Domine SemiBold"/>
                <a:cs typeface="Domine SemiBold"/>
                <a:sym typeface="Domine SemiBold"/>
              </a:defRPr>
            </a:lvl9pPr>
          </a:lstStyle>
          <a:p>
            <a:endParaRPr/>
          </a:p>
        </p:txBody>
      </p:sp>
      <p:sp>
        <p:nvSpPr>
          <p:cNvPr id="22" name="Google Shape;22;p21"/>
          <p:cNvSpPr txBox="1">
            <a:spLocks noGrp="1"/>
          </p:cNvSpPr>
          <p:nvPr>
            <p:ph type="subTitle" idx="4"/>
          </p:nvPr>
        </p:nvSpPr>
        <p:spPr>
          <a:xfrm>
            <a:off x="4965100" y="3664225"/>
            <a:ext cx="2466600" cy="8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96405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3123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3"/>
          <p:cNvSpPr txBox="1">
            <a:spLocks noGrp="1"/>
          </p:cNvSpPr>
          <p:nvPr>
            <p:ph type="body" idx="1"/>
          </p:nvPr>
        </p:nvSpPr>
        <p:spPr>
          <a:xfrm>
            <a:off x="3320825" y="2032550"/>
            <a:ext cx="5115300" cy="19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60446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4"/>
          <p:cNvSpPr txBox="1">
            <a:spLocks noGrp="1"/>
          </p:cNvSpPr>
          <p:nvPr>
            <p:ph type="title"/>
          </p:nvPr>
        </p:nvSpPr>
        <p:spPr>
          <a:xfrm>
            <a:off x="720000" y="1419000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7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3" name="Google Shape;33;p24"/>
          <p:cNvSpPr txBox="1">
            <a:spLocks noGrp="1"/>
          </p:cNvSpPr>
          <p:nvPr>
            <p:ph type="subTitle" idx="1"/>
          </p:nvPr>
        </p:nvSpPr>
        <p:spPr>
          <a:xfrm>
            <a:off x="720000" y="2988900"/>
            <a:ext cx="4785300" cy="7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0438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065212"/>
            <a:ext cx="3886200" cy="7350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18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86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203450"/>
            <a:ext cx="3886200" cy="681038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453357"/>
            <a:ext cx="3886200" cy="750094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5537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466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61688-5477-F957-2DD2-ADD133DF6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19046-8EF2-78A2-8BD5-23BDD08E86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ABBBA5-E4B0-73EF-68E7-4B33EDA8C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4241FA-6FE8-38E3-9F65-D787F15D1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04828-C3CC-6545-CB19-D74CC5B6F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620301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087438"/>
            <a:ext cx="2020094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767556"/>
            <a:ext cx="2020888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087438"/>
            <a:ext cx="2020888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8855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165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702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5" y="136525"/>
            <a:ext cx="2555875" cy="292655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717550"/>
            <a:ext cx="1504157" cy="2345532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3481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306388"/>
            <a:ext cx="2743200" cy="20574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2683669"/>
            <a:ext cx="2743200" cy="402431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516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1863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37319"/>
            <a:ext cx="1028700" cy="292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7319"/>
            <a:ext cx="3009900" cy="2925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BE05E-09A8-E5DE-0CCD-7E549739F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FFAA0-AE0D-D8C6-6765-289B2597BC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37C27-B18F-B948-7D61-57B521801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DB20F-9B4A-41A9-2007-1CFAFAFE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69C6B-F837-9F9E-2D2F-38E119D4D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25799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CBE25-3272-B7D6-A1BD-47711AAD3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53754-1632-22C7-0FDD-F8200FF028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BD7CD5-D6AD-71F7-5D2F-72E688CA6E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7796CA-E5D1-27B2-B811-39695AFBC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30815F-57ED-8982-1ACB-36BD18AA4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35DDF2-5D52-8829-4605-2AA3C33A7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1737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C37D3-76CD-7C79-9ACE-C17659A2D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FB051-2159-21AD-56D7-AF7A2F238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F096-26CA-8621-76C5-02DBE0F7A6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953253-F3C9-FACD-F730-CDDE69313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D5958B-258B-D2C4-4C2F-CE1DFE53E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12DFF1-2CCE-EB74-867D-E6048DD0A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C88F92-186A-4B38-5461-6876B7032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7703BD-EA28-E43D-A5F6-700077E69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38412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1C086-7EB4-8683-1CD8-EBE7FB534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2B5291-D622-F30C-069C-632D0B095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A7DCB2-4915-CD8D-2715-525795910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0023E-C487-FC4A-57C9-BEA330275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12920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900C90-A779-7A1A-01C5-155F2D1F2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FAD720-91EF-0245-4C71-3204AFA8A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C73C7C-B371-5558-B3A2-75DD3D22C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00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A58DE-2FD4-5C67-E390-E94ACBC35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22250-CE57-1346-ABF9-9DDB1B72D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123151-11CC-3E2D-AE46-7E966B6DF9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F1AD51-9041-779B-C4EE-6223C9BBD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9E0B43-390B-95EC-E570-337E2A62B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1237D7-7F28-1FEE-7F03-34D9AC38C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1226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FA5C1-8172-D006-0F49-8615F624A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F4AFD9-BC47-7550-B1DC-1F0B249EE1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B05801-1CC6-07BD-46BF-FABE8607F7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F193D8-FE78-1154-8134-4C6E618DB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B8A861-AACA-F974-CF97-8ED0BFAA7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DD7B31-C2E3-19F5-7171-11C9181CF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398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C85D9E-CC2A-6200-EC57-CEF5811A5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13619-9C86-3AE1-5EE1-411E63F142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0C96B-84F5-F778-18DF-79ED760637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A8D16A-E90C-4822-AB6B-2B5166963A90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59469E-1B1D-AD5F-AA75-5E55BE1933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D9D3B-89BA-ABE7-400C-B5178AA7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FFB80B-E106-4574-BA25-2FF2BD58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128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63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1.jp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png"/><Relationship Id="rId9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4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1.png"/><Relationship Id="rId3" Type="http://schemas.openxmlformats.org/officeDocument/2006/relationships/image" Target="../media/image21.sv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svg"/><Relationship Id="rId15" Type="http://schemas.openxmlformats.org/officeDocument/2006/relationships/image" Target="../media/image33.svg"/><Relationship Id="rId10" Type="http://schemas.openxmlformats.org/officeDocument/2006/relationships/image" Target="../media/image28.sv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2.svg"/><Relationship Id="rId18" Type="http://schemas.openxmlformats.org/officeDocument/2006/relationships/slide" Target="slide26.xml"/><Relationship Id="rId3" Type="http://schemas.openxmlformats.org/officeDocument/2006/relationships/image" Target="../media/image35.svg"/><Relationship Id="rId21" Type="http://schemas.openxmlformats.org/officeDocument/2006/relationships/slide" Target="slide29.xml"/><Relationship Id="rId7" Type="http://schemas.openxmlformats.org/officeDocument/2006/relationships/image" Target="../media/image37.svg"/><Relationship Id="rId12" Type="http://schemas.openxmlformats.org/officeDocument/2006/relationships/image" Target="../media/image41.png"/><Relationship Id="rId17" Type="http://schemas.openxmlformats.org/officeDocument/2006/relationships/slide" Target="slide25.xml"/><Relationship Id="rId2" Type="http://schemas.openxmlformats.org/officeDocument/2006/relationships/image" Target="../media/image34.png"/><Relationship Id="rId16" Type="http://schemas.openxmlformats.org/officeDocument/2006/relationships/slide" Target="slide24.xml"/><Relationship Id="rId20" Type="http://schemas.openxmlformats.org/officeDocument/2006/relationships/slide" Target="slide2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png"/><Relationship Id="rId11" Type="http://schemas.openxmlformats.org/officeDocument/2006/relationships/slide" Target="slide30.xml"/><Relationship Id="rId5" Type="http://schemas.openxmlformats.org/officeDocument/2006/relationships/image" Target="../media/image23.svg"/><Relationship Id="rId15" Type="http://schemas.openxmlformats.org/officeDocument/2006/relationships/image" Target="../media/image44.svg"/><Relationship Id="rId10" Type="http://schemas.openxmlformats.org/officeDocument/2006/relationships/image" Target="../media/image40.svg"/><Relationship Id="rId19" Type="http://schemas.openxmlformats.org/officeDocument/2006/relationships/slide" Target="slide27.xml"/><Relationship Id="rId4" Type="http://schemas.openxmlformats.org/officeDocument/2006/relationships/image" Target="../media/image22.png"/><Relationship Id="rId9" Type="http://schemas.openxmlformats.org/officeDocument/2006/relationships/image" Target="../media/image39.png"/><Relationship Id="rId1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22.png"/><Relationship Id="rId7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23.svg"/><Relationship Id="rId9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slide" Target="slide2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23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22.png"/><Relationship Id="rId7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23.svg"/><Relationship Id="rId9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22.png"/><Relationship Id="rId7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23.svg"/><Relationship Id="rId9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slide" Target="slide23.xml"/><Relationship Id="rId3" Type="http://schemas.openxmlformats.org/officeDocument/2006/relationships/audio" Target="../media/audio1.wav"/><Relationship Id="rId7" Type="http://schemas.openxmlformats.org/officeDocument/2006/relationships/image" Target="../media/image48.svg"/><Relationship Id="rId12" Type="http://schemas.openxmlformats.org/officeDocument/2006/relationships/image" Target="../media/image42.sv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7.png"/><Relationship Id="rId11" Type="http://schemas.openxmlformats.org/officeDocument/2006/relationships/image" Target="../media/image41.png"/><Relationship Id="rId5" Type="http://schemas.openxmlformats.org/officeDocument/2006/relationships/image" Target="../media/image21.svg"/><Relationship Id="rId10" Type="http://schemas.openxmlformats.org/officeDocument/2006/relationships/image" Target="../media/image44.svg"/><Relationship Id="rId4" Type="http://schemas.openxmlformats.org/officeDocument/2006/relationships/image" Target="../media/image20.png"/><Relationship Id="rId9" Type="http://schemas.openxmlformats.org/officeDocument/2006/relationships/image" Target="../media/image43.png"/><Relationship Id="rId14" Type="http://schemas.openxmlformats.org/officeDocument/2006/relationships/audio" Target="../media/audio2.wav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22.png"/><Relationship Id="rId7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23.svg"/><Relationship Id="rId9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0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5.jp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6.jp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7.jp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jp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.jpg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"/>
          <p:cNvSpPr txBox="1">
            <a:spLocks noGrp="1"/>
          </p:cNvSpPr>
          <p:nvPr>
            <p:ph type="ctrTitle"/>
          </p:nvPr>
        </p:nvSpPr>
        <p:spPr>
          <a:xfrm>
            <a:off x="980875" y="1177794"/>
            <a:ext cx="6960578" cy="19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-US" sz="7200" dirty="0">
                <a:solidFill>
                  <a:srgbClr val="C00000"/>
                </a:solidFill>
                <a:latin typeface="Aptos Black" panose="020B0004020202020204" pitchFamily="34" charset="0"/>
              </a:rPr>
              <a:t>WELCOME TO OUR CLASS!</a:t>
            </a:r>
            <a:endParaRPr sz="6600" dirty="0">
              <a:solidFill>
                <a:srgbClr val="C00000"/>
              </a:solidFill>
              <a:latin typeface="Aptos Black" panose="020B0004020202020204" pitchFamily="34" charset="0"/>
            </a:endParaRPr>
          </a:p>
        </p:txBody>
      </p:sp>
      <p:sp>
        <p:nvSpPr>
          <p:cNvPr id="79" name="Google Shape;79;p2"/>
          <p:cNvSpPr txBox="1">
            <a:spLocks noGrp="1"/>
          </p:cNvSpPr>
          <p:nvPr>
            <p:ph type="subTitle" idx="1"/>
          </p:nvPr>
        </p:nvSpPr>
        <p:spPr>
          <a:xfrm>
            <a:off x="1911100" y="3148494"/>
            <a:ext cx="5100128" cy="4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4000" dirty="0"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Presented by: ………………..</a:t>
            </a:r>
            <a:endParaRPr sz="4000" dirty="0">
              <a:latin typeface="Aptos Black" panose="020B0004020202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8173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9"/>
          <p:cNvSpPr txBox="1">
            <a:spLocks noGrp="1"/>
          </p:cNvSpPr>
          <p:nvPr>
            <p:ph type="title" idx="4294967295"/>
          </p:nvPr>
        </p:nvSpPr>
        <p:spPr>
          <a:xfrm>
            <a:off x="0" y="127996"/>
            <a:ext cx="3714749" cy="653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</a:pPr>
            <a:r>
              <a:rPr lang="en-US" sz="3200">
                <a:solidFill>
                  <a:srgbClr val="FF0000"/>
                </a:solidFill>
                <a:latin typeface="Amasis MT Pro Medium" panose="02040604050005020304" pitchFamily="18" charset="0"/>
              </a:rPr>
              <a:t>Look and answer.</a:t>
            </a:r>
            <a:endParaRPr sz="4000">
              <a:solidFill>
                <a:srgbClr val="FF0000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24" name="Google Shape;424;p9"/>
          <p:cNvSpPr txBox="1"/>
          <p:nvPr/>
        </p:nvSpPr>
        <p:spPr>
          <a:xfrm>
            <a:off x="-40501" y="697653"/>
            <a:ext cx="3952540" cy="1039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What can you see in the picture? </a:t>
            </a:r>
            <a:endParaRPr sz="2400">
              <a:latin typeface="Amasis MT Pro Medium" panose="02040604050005020304" pitchFamily="18" charset="0"/>
            </a:endParaRPr>
          </a:p>
        </p:txBody>
      </p:sp>
      <p:pic>
        <p:nvPicPr>
          <p:cNvPr id="426" name="Google Shape;426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808204" y="444500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9" descr="Five fun and easy ways to donate books to kids in 2020 | Reading Partners"/>
          <p:cNvPicPr preferRelativeResize="0"/>
          <p:nvPr/>
        </p:nvPicPr>
        <p:blipFill rotWithShape="1">
          <a:blip r:embed="rId5">
            <a:alphaModFix/>
          </a:blip>
          <a:srcRect l="7243" r="5567"/>
          <a:stretch/>
        </p:blipFill>
        <p:spPr>
          <a:xfrm>
            <a:off x="5434025" y="1851456"/>
            <a:ext cx="1927291" cy="1430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9" descr="64,352 School Garden Stock Photos, Pictures &amp; Royalty-Free Images - iStock"/>
          <p:cNvPicPr preferRelativeResize="0"/>
          <p:nvPr/>
        </p:nvPicPr>
        <p:blipFill rotWithShape="1">
          <a:blip r:embed="rId6">
            <a:alphaModFix/>
          </a:blip>
          <a:srcRect l="2805" t="411" r="8073" b="-410"/>
          <a:stretch/>
        </p:blipFill>
        <p:spPr>
          <a:xfrm>
            <a:off x="7088054" y="88795"/>
            <a:ext cx="1927291" cy="1441684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9"/>
          <p:cNvSpPr txBox="1"/>
          <p:nvPr/>
        </p:nvSpPr>
        <p:spPr>
          <a:xfrm>
            <a:off x="-40501" y="1916871"/>
            <a:ext cx="4193304" cy="1039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b="0" i="0" u="none" strike="noStrike" cap="none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What do you think the boys and the girls are doing?</a:t>
            </a:r>
            <a:endParaRPr sz="2400" dirty="0">
              <a:latin typeface="Amasis MT Pro Medium" panose="02040604050005020304" pitchFamily="18" charset="0"/>
            </a:endParaRPr>
          </a:p>
        </p:txBody>
      </p:sp>
      <p:pic>
        <p:nvPicPr>
          <p:cNvPr id="430" name="Google Shape;430;p9" descr="164,831 Community service Images, Stock Photos &amp; Vectors | Shutterstock"/>
          <p:cNvPicPr preferRelativeResize="0"/>
          <p:nvPr/>
        </p:nvPicPr>
        <p:blipFill rotWithShape="1">
          <a:blip r:embed="rId7">
            <a:alphaModFix/>
          </a:blip>
          <a:srcRect l="5610" r="816" b="7499"/>
          <a:stretch/>
        </p:blipFill>
        <p:spPr>
          <a:xfrm>
            <a:off x="3994702" y="3400177"/>
            <a:ext cx="1927291" cy="1367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9" descr="Wonderful moments of volunteer activities captured in amazing photos - Da  Nang Today - News - eNewspaper"/>
          <p:cNvPicPr preferRelativeResize="0"/>
          <p:nvPr/>
        </p:nvPicPr>
        <p:blipFill rotWithShape="1">
          <a:blip r:embed="rId8">
            <a:alphaModFix/>
          </a:blip>
          <a:srcRect l="7797" r="10420" b="9420"/>
          <a:stretch/>
        </p:blipFill>
        <p:spPr>
          <a:xfrm>
            <a:off x="7088054" y="3404270"/>
            <a:ext cx="1929477" cy="1375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9" descr="La Crescenta Litter Club | The Balcony of LA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994701" y="86902"/>
            <a:ext cx="1927291" cy="1445469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9"/>
          <p:cNvSpPr txBox="1"/>
          <p:nvPr/>
        </p:nvSpPr>
        <p:spPr>
          <a:xfrm>
            <a:off x="4152803" y="1482124"/>
            <a:ext cx="161108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pick up litter</a:t>
            </a:r>
            <a:endParaRPr>
              <a:latin typeface="Amasis MT Pro Medium" panose="02040604050005020304" pitchFamily="18" charset="0"/>
            </a:endParaRPr>
          </a:p>
        </p:txBody>
      </p:sp>
      <p:sp>
        <p:nvSpPr>
          <p:cNvPr id="434" name="Google Shape;434;p9"/>
          <p:cNvSpPr txBox="1"/>
          <p:nvPr/>
        </p:nvSpPr>
        <p:spPr>
          <a:xfrm>
            <a:off x="6808100" y="1482124"/>
            <a:ext cx="248719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planting vegetables</a:t>
            </a:r>
            <a:endParaRPr>
              <a:latin typeface="Amasis MT Pro Medium" panose="02040604050005020304" pitchFamily="18" charset="0"/>
            </a:endParaRPr>
          </a:p>
        </p:txBody>
      </p:sp>
      <p:sp>
        <p:nvSpPr>
          <p:cNvPr id="435" name="Google Shape;435;p9"/>
          <p:cNvSpPr txBox="1"/>
          <p:nvPr/>
        </p:nvSpPr>
        <p:spPr>
          <a:xfrm>
            <a:off x="7441812" y="2222428"/>
            <a:ext cx="157353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donating books</a:t>
            </a:r>
            <a:endParaRPr>
              <a:latin typeface="Amasis MT Pro Medium" panose="02040604050005020304" pitchFamily="18" charset="0"/>
            </a:endParaRPr>
          </a:p>
        </p:txBody>
      </p:sp>
      <p:sp>
        <p:nvSpPr>
          <p:cNvPr id="436" name="Google Shape;436;p9"/>
          <p:cNvSpPr txBox="1"/>
          <p:nvPr/>
        </p:nvSpPr>
        <p:spPr>
          <a:xfrm>
            <a:off x="3729502" y="4751417"/>
            <a:ext cx="248719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donating vegetables</a:t>
            </a:r>
            <a:endParaRPr>
              <a:latin typeface="Amasis MT Pro Medium" panose="02040604050005020304" pitchFamily="18" charset="0"/>
            </a:endParaRPr>
          </a:p>
        </p:txBody>
      </p:sp>
      <p:sp>
        <p:nvSpPr>
          <p:cNvPr id="437" name="Google Shape;437;p9"/>
          <p:cNvSpPr txBox="1"/>
          <p:nvPr/>
        </p:nvSpPr>
        <p:spPr>
          <a:xfrm>
            <a:off x="6984980" y="4751417"/>
            <a:ext cx="20303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teaching English</a:t>
            </a:r>
            <a:endParaRPr>
              <a:latin typeface="Amasis MT Pro Medium" panose="020406040500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10"/>
          <p:cNvSpPr txBox="1"/>
          <p:nvPr/>
        </p:nvSpPr>
        <p:spPr>
          <a:xfrm>
            <a:off x="340700" y="200012"/>
            <a:ext cx="8352923" cy="887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</a:pPr>
            <a:r>
              <a:rPr lang="en-US" sz="2800" b="1" i="0" u="none" strike="noStrike" cap="none" dirty="0">
                <a:solidFill>
                  <a:srgbClr val="FF0000"/>
                </a:solidFill>
                <a:latin typeface="Domine SemiBold"/>
                <a:ea typeface="Domine SemiBold"/>
                <a:cs typeface="Domine SemiBold"/>
                <a:sym typeface="Domine SemiBold"/>
              </a:rPr>
              <a:t>2. Read the conversation again and tick (✔) the appropriate box. </a:t>
            </a:r>
            <a:endParaRPr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446" name="Google Shape;446;p10"/>
          <p:cNvGraphicFramePr/>
          <p:nvPr>
            <p:extLst>
              <p:ext uri="{D42A27DB-BD31-4B8C-83A1-F6EECF244321}">
                <p14:modId xmlns:p14="http://schemas.microsoft.com/office/powerpoint/2010/main" val="1936173353"/>
              </p:ext>
            </p:extLst>
          </p:nvPr>
        </p:nvGraphicFramePr>
        <p:xfrm>
          <a:off x="340701" y="1197107"/>
          <a:ext cx="8352923" cy="3840540"/>
        </p:xfrm>
        <a:graphic>
          <a:graphicData uri="http://schemas.openxmlformats.org/drawingml/2006/table">
            <a:tbl>
              <a:tblPr firstRow="1" bandRow="1">
                <a:noFill/>
                <a:tableStyleId>{6E86BD4D-85C1-4C23-9796-41445F141C01}</a:tableStyleId>
              </a:tblPr>
              <a:tblGrid>
                <a:gridCol w="5225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0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67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olidFill>
                            <a:schemeClr val="tx1"/>
                          </a:solidFill>
                          <a:latin typeface="Amasis MT Pro Medium" panose="02040604050005020304" pitchFamily="18" charset="0"/>
                        </a:rPr>
                        <a:t>Community activity</a:t>
                      </a:r>
                      <a:endParaRPr sz="1800" dirty="0">
                        <a:solidFill>
                          <a:schemeClr val="tx1"/>
                        </a:solidFill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1" u="none" strike="noStrike" cap="none" dirty="0">
                          <a:solidFill>
                            <a:schemeClr val="tx1"/>
                          </a:solidFill>
                          <a:latin typeface="Amasis MT Pro Medium" panose="02040604050005020304" pitchFamily="18" charset="0"/>
                        </a:rPr>
                        <a:t>Minh’s club</a:t>
                      </a:r>
                      <a:endParaRPr sz="1800" dirty="0">
                        <a:solidFill>
                          <a:schemeClr val="tx1"/>
                        </a:solidFill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1" u="none" strike="noStrike" cap="none" dirty="0">
                          <a:solidFill>
                            <a:schemeClr val="tx1"/>
                          </a:solidFill>
                          <a:latin typeface="Amasis MT Pro Medium" panose="02040604050005020304" pitchFamily="18" charset="0"/>
                        </a:rPr>
                        <a:t>Tom’s Club</a:t>
                      </a:r>
                      <a:endParaRPr sz="1800" dirty="0">
                        <a:solidFill>
                          <a:schemeClr val="tx1"/>
                        </a:solidFill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u="none" strike="noStrike" cap="none" dirty="0">
                          <a:latin typeface="Amasis MT Pro Medium" panose="02040604050005020304" pitchFamily="18" charset="0"/>
                        </a:rPr>
                        <a:t>1. picking up litter</a:t>
                      </a:r>
                      <a:endParaRPr sz="1600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u="none" strike="noStrike" cap="none" dirty="0">
                          <a:latin typeface="Amasis MT Pro Medium" panose="02040604050005020304" pitchFamily="18" charset="0"/>
                        </a:rPr>
                        <a:t>2. planting vegetables</a:t>
                      </a:r>
                      <a:endParaRPr sz="1600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u="none" strike="noStrike" cap="none">
                          <a:latin typeface="Amasis MT Pro Medium" panose="02040604050005020304" pitchFamily="18" charset="0"/>
                        </a:rPr>
                        <a:t>3. donating books</a:t>
                      </a:r>
                      <a:endParaRPr sz="160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u="none" strike="noStrike" cap="none">
                          <a:latin typeface="Amasis MT Pro Medium" panose="02040604050005020304" pitchFamily="18" charset="0"/>
                        </a:rPr>
                        <a:t>4. donating vegetables</a:t>
                      </a:r>
                      <a:endParaRPr sz="160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200" u="none" strike="noStrike" cap="none" dirty="0">
                          <a:latin typeface="Amasis MT Pro Medium" panose="02040604050005020304" pitchFamily="18" charset="0"/>
                        </a:rPr>
                        <a:t>5. teaching English</a:t>
                      </a:r>
                      <a:endParaRPr sz="1600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22">
          <a:extLst>
            <a:ext uri="{FF2B5EF4-FFF2-40B4-BE49-F238E27FC236}">
              <a16:creationId xmlns:a16="http://schemas.microsoft.com/office/drawing/2014/main" id="{C29D7C3E-0369-F77E-2532-52E515440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t">
            <a:hlinkClick r:id="" action="ppaction://media"/>
            <a:extLst>
              <a:ext uri="{FF2B5EF4-FFF2-40B4-BE49-F238E27FC236}">
                <a16:creationId xmlns:a16="http://schemas.microsoft.com/office/drawing/2014/main" id="{430695D0-60E7-2337-A7CE-68DCE6D63A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5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1"/>
          <p:cNvSpPr txBox="1"/>
          <p:nvPr/>
        </p:nvSpPr>
        <p:spPr>
          <a:xfrm>
            <a:off x="340701" y="444500"/>
            <a:ext cx="5943880" cy="929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r>
              <a:rPr lang="en-US" dirty="0">
                <a:latin typeface="Amasis MT Pro Medium" panose="02040604050005020304" pitchFamily="18" charset="0"/>
                <a:sym typeface="Domine SemiBold"/>
              </a:rPr>
              <a:t>2. Read the conversation again and tick (✔) the appropriate box. </a:t>
            </a:r>
            <a:endParaRPr dirty="0">
              <a:latin typeface="Amasis MT Pro Medium" panose="02040604050005020304" pitchFamily="18" charset="0"/>
            </a:endParaRPr>
          </a:p>
        </p:txBody>
      </p:sp>
      <p:graphicFrame>
        <p:nvGraphicFramePr>
          <p:cNvPr id="452" name="Google Shape;452;p11"/>
          <p:cNvGraphicFramePr/>
          <p:nvPr>
            <p:extLst>
              <p:ext uri="{D42A27DB-BD31-4B8C-83A1-F6EECF244321}">
                <p14:modId xmlns:p14="http://schemas.microsoft.com/office/powerpoint/2010/main" val="73250690"/>
              </p:ext>
            </p:extLst>
          </p:nvPr>
        </p:nvGraphicFramePr>
        <p:xfrm>
          <a:off x="340701" y="1532448"/>
          <a:ext cx="5798850" cy="2926140"/>
        </p:xfrm>
        <a:graphic>
          <a:graphicData uri="http://schemas.openxmlformats.org/drawingml/2006/table">
            <a:tbl>
              <a:tblPr firstRow="1" bandRow="1">
                <a:noFill/>
                <a:tableStyleId>{6E86BD4D-85C1-4C23-9796-41445F141C01}</a:tableStyleId>
              </a:tblPr>
              <a:tblGrid>
                <a:gridCol w="362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latin typeface="Amasis MT Pro Medium" panose="02040604050005020304" pitchFamily="18" charset="0"/>
                        </a:rPr>
                        <a:t>Community activity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Amasis MT Pro Medium" panose="02040604050005020304" pitchFamily="18" charset="0"/>
                        </a:rPr>
                        <a:t>Minh’s club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Amasis MT Pro Medium" panose="02040604050005020304" pitchFamily="18" charset="0"/>
                        </a:rPr>
                        <a:t>Tom’s Club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Amasis MT Pro Medium" panose="02040604050005020304" pitchFamily="18" charset="0"/>
                        </a:rPr>
                        <a:t>1. picking up litter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Amasis MT Pro Medium" panose="02040604050005020304" pitchFamily="18" charset="0"/>
                        </a:rPr>
                        <a:t>2. planting vegetables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Amasis MT Pro Medium" panose="02040604050005020304" pitchFamily="18" charset="0"/>
                        </a:rPr>
                        <a:t>3. donating books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Amasis MT Pro Medium" panose="02040604050005020304" pitchFamily="18" charset="0"/>
                        </a:rPr>
                        <a:t>4. donating vegetables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 dirty="0">
                          <a:latin typeface="Amasis MT Pro Medium" panose="02040604050005020304" pitchFamily="18" charset="0"/>
                        </a:rPr>
                        <a:t>5. teaching English</a:t>
                      </a:r>
                      <a:endParaRPr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53" name="Google Shape;453;p11"/>
          <p:cNvSpPr txBox="1"/>
          <p:nvPr/>
        </p:nvSpPr>
        <p:spPr>
          <a:xfrm>
            <a:off x="4145497" y="2073826"/>
            <a:ext cx="599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✔</a:t>
            </a:r>
            <a:endParaRPr sz="4000" b="1" i="0" u="none" strike="noStrike" cap="none">
              <a:solidFill>
                <a:srgbClr val="FF0000"/>
              </a:solidFill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p11"/>
          <p:cNvSpPr txBox="1"/>
          <p:nvPr/>
        </p:nvSpPr>
        <p:spPr>
          <a:xfrm>
            <a:off x="4168699" y="2542263"/>
            <a:ext cx="599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✔</a:t>
            </a:r>
            <a:endParaRPr sz="4000" b="1" i="0" u="none" strike="noStrike" cap="none">
              <a:solidFill>
                <a:srgbClr val="FF0000"/>
              </a:solidFill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11"/>
          <p:cNvSpPr txBox="1"/>
          <p:nvPr/>
        </p:nvSpPr>
        <p:spPr>
          <a:xfrm>
            <a:off x="4168699" y="3426683"/>
            <a:ext cx="599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✔</a:t>
            </a:r>
            <a:endParaRPr sz="4000" b="1" i="0" u="none" strike="noStrike" cap="none">
              <a:solidFill>
                <a:srgbClr val="FF0000"/>
              </a:solidFill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11"/>
          <p:cNvSpPr txBox="1"/>
          <p:nvPr/>
        </p:nvSpPr>
        <p:spPr>
          <a:xfrm>
            <a:off x="6284581" y="1373954"/>
            <a:ext cx="2859419" cy="344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333333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Minh:</a:t>
            </a:r>
            <a:r>
              <a:rPr lang="en-US" sz="2000" b="0" i="0" u="none" strike="noStrike" cap="none" dirty="0">
                <a:solidFill>
                  <a:srgbClr val="333333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 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Well, </a:t>
            </a:r>
            <a:r>
              <a:rPr lang="en-US" sz="2000" b="1" i="1" u="none" strike="noStrike" cap="none" dirty="0">
                <a:solidFill>
                  <a:srgbClr val="C6463C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we pick up litter around our school 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and </a:t>
            </a:r>
            <a:r>
              <a:rPr lang="en-US" sz="2000" b="1" i="1" u="none" strike="noStrike" cap="none" dirty="0">
                <a:solidFill>
                  <a:srgbClr val="C6463C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plant vegetables in our school garden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.</a:t>
            </a:r>
            <a:br>
              <a:rPr lang="en-US" sz="2000" b="0" i="0" u="none" strike="noStrike" cap="none" dirty="0">
                <a:solidFill>
                  <a:schemeClr val="dk1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</a:br>
            <a:r>
              <a:rPr lang="en-US" sz="2000" b="1" i="0" u="none" strike="noStrike" cap="none" dirty="0">
                <a:solidFill>
                  <a:schemeClr val="dk1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Tom: 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School gardening? That’s fantastic!</a:t>
            </a:r>
            <a:br>
              <a:rPr lang="en-US" sz="2000" b="0" i="0" u="none" strike="noStrike" cap="none" dirty="0">
                <a:solidFill>
                  <a:schemeClr val="dk1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</a:br>
            <a:r>
              <a:rPr lang="en-US" sz="2000" b="1" i="0" u="none" strike="noStrike" cap="none" dirty="0">
                <a:solidFill>
                  <a:schemeClr val="dk1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Minh: 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Yes. We </a:t>
            </a:r>
            <a:r>
              <a:rPr lang="en-US" sz="2000" b="1" i="1" u="none" strike="noStrike" cap="none" dirty="0">
                <a:solidFill>
                  <a:srgbClr val="C6463C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donate the vegetables to a nursing home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. </a:t>
            </a:r>
            <a:endParaRPr dirty="0">
              <a:latin typeface="Amasis MT Pro Medium" panose="020406040500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" name="Google Shape;461;p12"/>
          <p:cNvGraphicFramePr/>
          <p:nvPr>
            <p:extLst>
              <p:ext uri="{D42A27DB-BD31-4B8C-83A1-F6EECF244321}">
                <p14:modId xmlns:p14="http://schemas.microsoft.com/office/powerpoint/2010/main" val="3895407164"/>
              </p:ext>
            </p:extLst>
          </p:nvPr>
        </p:nvGraphicFramePr>
        <p:xfrm>
          <a:off x="340701" y="1532448"/>
          <a:ext cx="5798850" cy="2926140"/>
        </p:xfrm>
        <a:graphic>
          <a:graphicData uri="http://schemas.openxmlformats.org/drawingml/2006/table">
            <a:tbl>
              <a:tblPr firstRow="1" bandRow="1">
                <a:noFill/>
                <a:tableStyleId>{6E86BD4D-85C1-4C23-9796-41445F141C01}</a:tableStyleId>
              </a:tblPr>
              <a:tblGrid>
                <a:gridCol w="362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latin typeface="Amasis MT Pro Medium" panose="02040604050005020304" pitchFamily="18" charset="0"/>
                        </a:rPr>
                        <a:t>Community activity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Amasis MT Pro Medium" panose="02040604050005020304" pitchFamily="18" charset="0"/>
                        </a:rPr>
                        <a:t>Minh’s club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Amasis MT Pro Medium" panose="02040604050005020304" pitchFamily="18" charset="0"/>
                        </a:rPr>
                        <a:t>Tom’s Club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Amasis MT Pro Medium" panose="02040604050005020304" pitchFamily="18" charset="0"/>
                        </a:rPr>
                        <a:t>1. picking up litter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Amasis MT Pro Medium" panose="02040604050005020304" pitchFamily="18" charset="0"/>
                        </a:rPr>
                        <a:t>2. planting vegetables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Amasis MT Pro Medium" panose="02040604050005020304" pitchFamily="18" charset="0"/>
                        </a:rPr>
                        <a:t>3. donating books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 dirty="0">
                          <a:latin typeface="Amasis MT Pro Medium" panose="02040604050005020304" pitchFamily="18" charset="0"/>
                        </a:rPr>
                        <a:t>4. donating vegetables</a:t>
                      </a:r>
                      <a:endParaRPr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Amasis MT Pro Medium" panose="02040604050005020304" pitchFamily="18" charset="0"/>
                        </a:rPr>
                        <a:t>5. teaching English</a:t>
                      </a:r>
                      <a:endParaRPr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Amasis MT Pro Medium" panose="02040604050005020304" pitchFamily="18" charset="0"/>
                      </a:endParaRPr>
                    </a:p>
                  </a:txBody>
                  <a:tcPr marL="91450" marR="91450" marT="45725" marB="45725">
                    <a:solidFill>
                      <a:srgbClr val="FDF1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62" name="Google Shape;462;p12"/>
          <p:cNvSpPr txBox="1"/>
          <p:nvPr/>
        </p:nvSpPr>
        <p:spPr>
          <a:xfrm>
            <a:off x="340700" y="444500"/>
            <a:ext cx="6196577" cy="929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r>
              <a:rPr lang="en-US" dirty="0">
                <a:sym typeface="Domine SemiBold"/>
              </a:rPr>
              <a:t>2. Read the conversation again and tick (✔) the appropriate box. </a:t>
            </a:r>
            <a:endParaRPr dirty="0"/>
          </a:p>
        </p:txBody>
      </p:sp>
      <p:sp>
        <p:nvSpPr>
          <p:cNvPr id="463" name="Google Shape;463;p12"/>
          <p:cNvSpPr txBox="1"/>
          <p:nvPr/>
        </p:nvSpPr>
        <p:spPr>
          <a:xfrm>
            <a:off x="4145497" y="2091243"/>
            <a:ext cx="599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✔</a:t>
            </a:r>
            <a:endParaRPr sz="40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12"/>
          <p:cNvSpPr txBox="1"/>
          <p:nvPr/>
        </p:nvSpPr>
        <p:spPr>
          <a:xfrm>
            <a:off x="4168699" y="2559680"/>
            <a:ext cx="599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✔</a:t>
            </a:r>
            <a:endParaRPr sz="40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12"/>
          <p:cNvSpPr txBox="1"/>
          <p:nvPr/>
        </p:nvSpPr>
        <p:spPr>
          <a:xfrm>
            <a:off x="4168699" y="3444100"/>
            <a:ext cx="599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✔</a:t>
            </a:r>
            <a:endParaRPr sz="40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12"/>
          <p:cNvSpPr txBox="1"/>
          <p:nvPr/>
        </p:nvSpPr>
        <p:spPr>
          <a:xfrm>
            <a:off x="6284581" y="1373954"/>
            <a:ext cx="2859419" cy="3187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Minh: </a:t>
            </a:r>
            <a:r>
              <a:rPr lang="en-US" sz="2000" b="0" i="0" u="none" strike="noStrike" cap="non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Does your school have any activities like these?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Tom: </a:t>
            </a:r>
            <a:r>
              <a:rPr lang="en-US" sz="2000" b="0" i="0" u="none" strike="noStrike" cap="non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Yes. We </a:t>
            </a:r>
            <a:r>
              <a:rPr lang="en-US" sz="2000" b="1" i="1" u="none" strike="noStrike" cap="none">
                <a:solidFill>
                  <a:srgbClr val="C6463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donate books to homeless children.</a:t>
            </a:r>
            <a:r>
              <a:rPr lang="en-US" sz="2000" b="0" i="0" u="none" strike="noStrike" cap="non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We also </a:t>
            </a:r>
            <a:r>
              <a:rPr lang="en-US" sz="2000" b="1" i="1" u="none" strike="noStrike" cap="none">
                <a:solidFill>
                  <a:srgbClr val="C6463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have English classes</a:t>
            </a:r>
            <a:r>
              <a:rPr lang="en-US" sz="2000" b="0" i="0" u="none" strike="noStrike" cap="non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Last summer, we </a:t>
            </a:r>
            <a:r>
              <a:rPr lang="en-US" sz="2000" b="1" i="1" u="none" strike="noStrike" cap="none">
                <a:solidFill>
                  <a:srgbClr val="C6463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taught English</a:t>
            </a:r>
            <a:r>
              <a:rPr lang="en-US" sz="2000" b="0" i="0" u="none" strike="noStrike" cap="non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30 kids in the area.</a:t>
            </a:r>
            <a:endParaRPr sz="20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7" name="Google Shape;467;p12"/>
          <p:cNvSpPr txBox="1"/>
          <p:nvPr/>
        </p:nvSpPr>
        <p:spPr>
          <a:xfrm>
            <a:off x="5371125" y="3012905"/>
            <a:ext cx="599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✔</a:t>
            </a:r>
            <a:endParaRPr sz="40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12"/>
          <p:cNvSpPr txBox="1"/>
          <p:nvPr/>
        </p:nvSpPr>
        <p:spPr>
          <a:xfrm>
            <a:off x="5371125" y="3927305"/>
            <a:ext cx="599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✔</a:t>
            </a:r>
            <a:endParaRPr sz="40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0B10D32-10FD-4144-22B5-8779128AB853}"/>
              </a:ext>
            </a:extLst>
          </p:cNvPr>
          <p:cNvSpPr/>
          <p:nvPr/>
        </p:nvSpPr>
        <p:spPr>
          <a:xfrm>
            <a:off x="-68733" y="1429484"/>
            <a:ext cx="9212733" cy="3801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3" name="Google Shape;473;p13"/>
          <p:cNvSpPr txBox="1"/>
          <p:nvPr/>
        </p:nvSpPr>
        <p:spPr>
          <a:xfrm>
            <a:off x="122336" y="53415"/>
            <a:ext cx="9021664" cy="948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r>
              <a:rPr lang="en-US" dirty="0">
                <a:sym typeface="Domine SemiBold"/>
              </a:rPr>
              <a:t>3. Complete the phrases under the pictures with the verbs below.</a:t>
            </a:r>
            <a:endParaRPr dirty="0"/>
          </a:p>
        </p:txBody>
      </p:sp>
      <p:sp>
        <p:nvSpPr>
          <p:cNvPr id="474" name="Google Shape;474;p13"/>
          <p:cNvSpPr txBox="1"/>
          <p:nvPr/>
        </p:nvSpPr>
        <p:spPr>
          <a:xfrm>
            <a:off x="384273" y="921045"/>
            <a:ext cx="9212733" cy="508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70C0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pick up	clean		donate	recycle	help</a:t>
            </a:r>
            <a:endParaRPr sz="2400" dirty="0">
              <a:solidFill>
                <a:srgbClr val="0070C0"/>
              </a:solidFill>
              <a:latin typeface="Amasis MT Pro Medium" panose="02040604050005020304" pitchFamily="18" charset="0"/>
            </a:endParaRPr>
          </a:p>
        </p:txBody>
      </p:sp>
      <p:grpSp>
        <p:nvGrpSpPr>
          <p:cNvPr id="475" name="Google Shape;475;p13"/>
          <p:cNvGrpSpPr/>
          <p:nvPr/>
        </p:nvGrpSpPr>
        <p:grpSpPr>
          <a:xfrm>
            <a:off x="0" y="1708214"/>
            <a:ext cx="3057785" cy="1850820"/>
            <a:chOff x="433051" y="1743050"/>
            <a:chExt cx="2146588" cy="1850820"/>
          </a:xfrm>
        </p:grpSpPr>
        <p:pic>
          <p:nvPicPr>
            <p:cNvPr id="476" name="Google Shape;476;p1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71329" y="1743050"/>
              <a:ext cx="1621710" cy="13290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7" name="Google Shape;477;p13"/>
            <p:cNvSpPr txBox="1"/>
            <p:nvPr/>
          </p:nvSpPr>
          <p:spPr>
            <a:xfrm>
              <a:off x="433051" y="3070690"/>
              <a:ext cx="2146588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0" i="0" u="none" strike="noStrike" cap="none" dirty="0">
                  <a:solidFill>
                    <a:schemeClr val="dk1"/>
                  </a:solidFill>
                  <a:latin typeface="Amasis MT Pro Medium" panose="02040604050005020304" pitchFamily="18" charset="0"/>
                  <a:ea typeface="Calibri"/>
                  <a:cs typeface="Calibri"/>
                  <a:sym typeface="Calibri"/>
                </a:rPr>
                <a:t>1. _____ litter</a:t>
              </a:r>
              <a:endParaRPr sz="2400" dirty="0">
                <a:latin typeface="Amasis MT Pro Medium" panose="02040604050005020304" pitchFamily="18" charset="0"/>
              </a:endParaRPr>
            </a:p>
          </p:txBody>
        </p:sp>
      </p:grpSp>
      <p:grpSp>
        <p:nvGrpSpPr>
          <p:cNvPr id="478" name="Google Shape;478;p13"/>
          <p:cNvGrpSpPr/>
          <p:nvPr/>
        </p:nvGrpSpPr>
        <p:grpSpPr>
          <a:xfrm>
            <a:off x="2325689" y="1707883"/>
            <a:ext cx="3796173" cy="1865825"/>
            <a:chOff x="2722529" y="1743051"/>
            <a:chExt cx="3584313" cy="1865825"/>
          </a:xfrm>
        </p:grpSpPr>
        <p:pic>
          <p:nvPicPr>
            <p:cNvPr id="479" name="Google Shape;479;p1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639969" y="1743051"/>
              <a:ext cx="1992279" cy="13276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0" name="Google Shape;480;p13"/>
            <p:cNvSpPr txBox="1"/>
            <p:nvPr/>
          </p:nvSpPr>
          <p:spPr>
            <a:xfrm>
              <a:off x="2722529" y="3085696"/>
              <a:ext cx="3584313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0" i="0" u="none" strike="noStrike" cap="none" dirty="0">
                  <a:solidFill>
                    <a:schemeClr val="dk1"/>
                  </a:solidFill>
                  <a:latin typeface="Amasis MT Pro Medium" panose="02040604050005020304" pitchFamily="18" charset="0"/>
                  <a:ea typeface="Calibri"/>
                  <a:cs typeface="Calibri"/>
                  <a:sym typeface="Calibri"/>
                </a:rPr>
                <a:t>2. _ homeless children</a:t>
              </a:r>
              <a:endParaRPr sz="2400" dirty="0">
                <a:latin typeface="Amasis MT Pro Medium" panose="02040604050005020304" pitchFamily="18" charset="0"/>
              </a:endParaRPr>
            </a:p>
          </p:txBody>
        </p:sp>
      </p:grpSp>
      <p:grpSp>
        <p:nvGrpSpPr>
          <p:cNvPr id="481" name="Google Shape;481;p13"/>
          <p:cNvGrpSpPr/>
          <p:nvPr/>
        </p:nvGrpSpPr>
        <p:grpSpPr>
          <a:xfrm>
            <a:off x="5964620" y="1723308"/>
            <a:ext cx="3299166" cy="1850400"/>
            <a:chOff x="6580753" y="1743470"/>
            <a:chExt cx="2698158" cy="1850400"/>
          </a:xfrm>
        </p:grpSpPr>
        <p:pic>
          <p:nvPicPr>
            <p:cNvPr id="482" name="Google Shape;482;p1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939240" y="1743470"/>
              <a:ext cx="1992279" cy="1330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3" name="Google Shape;483;p13"/>
            <p:cNvSpPr txBox="1"/>
            <p:nvPr/>
          </p:nvSpPr>
          <p:spPr>
            <a:xfrm>
              <a:off x="6580753" y="3070690"/>
              <a:ext cx="2698158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0" i="0" u="none" strike="noStrike" cap="none" dirty="0">
                  <a:solidFill>
                    <a:schemeClr val="dk1"/>
                  </a:solidFill>
                  <a:latin typeface="Amasis MT Pro Medium" panose="02040604050005020304" pitchFamily="18" charset="0"/>
                  <a:ea typeface="Calibri"/>
                  <a:cs typeface="Calibri"/>
                  <a:sym typeface="Calibri"/>
                </a:rPr>
                <a:t>3. __ plastic bottles</a:t>
              </a:r>
              <a:endParaRPr sz="2400" dirty="0">
                <a:latin typeface="Amasis MT Pro Medium" panose="02040604050005020304" pitchFamily="18" charset="0"/>
              </a:endParaRPr>
            </a:p>
          </p:txBody>
        </p:sp>
      </p:grpSp>
      <p:grpSp>
        <p:nvGrpSpPr>
          <p:cNvPr id="484" name="Google Shape;484;p13"/>
          <p:cNvGrpSpPr/>
          <p:nvPr/>
        </p:nvGrpSpPr>
        <p:grpSpPr>
          <a:xfrm>
            <a:off x="294874" y="3432576"/>
            <a:ext cx="4551736" cy="1788882"/>
            <a:chOff x="1268093" y="3471776"/>
            <a:chExt cx="3722547" cy="1788882"/>
          </a:xfrm>
        </p:grpSpPr>
        <p:pic>
          <p:nvPicPr>
            <p:cNvPr id="485" name="Google Shape;485;p13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107404" y="3471776"/>
              <a:ext cx="1992279" cy="13276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6" name="Google Shape;486;p13"/>
            <p:cNvSpPr txBox="1"/>
            <p:nvPr/>
          </p:nvSpPr>
          <p:spPr>
            <a:xfrm>
              <a:off x="1268093" y="4737478"/>
              <a:ext cx="3722547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0" i="0" u="none" strike="noStrike" cap="none" dirty="0">
                  <a:solidFill>
                    <a:schemeClr val="dk1"/>
                  </a:solidFill>
                  <a:highlight>
                    <a:srgbClr val="FDF1EA"/>
                  </a:highlight>
                  <a:latin typeface="Amasis MT Pro Medium" panose="02040604050005020304" pitchFamily="18" charset="0"/>
                  <a:ea typeface="Calibri"/>
                  <a:cs typeface="Calibri"/>
                  <a:sym typeface="Calibri"/>
                </a:rPr>
                <a:t>4. ________ the playground</a:t>
              </a:r>
              <a:endParaRPr sz="2400" dirty="0">
                <a:latin typeface="Amasis MT Pro Medium" panose="02040604050005020304" pitchFamily="18" charset="0"/>
              </a:endParaRPr>
            </a:p>
          </p:txBody>
        </p:sp>
      </p:grpSp>
      <p:grpSp>
        <p:nvGrpSpPr>
          <p:cNvPr id="487" name="Google Shape;487;p13"/>
          <p:cNvGrpSpPr/>
          <p:nvPr/>
        </p:nvGrpSpPr>
        <p:grpSpPr>
          <a:xfrm>
            <a:off x="5347827" y="3567300"/>
            <a:ext cx="3796173" cy="2091820"/>
            <a:chOff x="4990640" y="3606429"/>
            <a:chExt cx="3104625" cy="2091820"/>
          </a:xfrm>
        </p:grpSpPr>
        <p:pic>
          <p:nvPicPr>
            <p:cNvPr id="488" name="Google Shape;488;p13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257337" y="3606429"/>
              <a:ext cx="2153727" cy="11929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9" name="Google Shape;489;p13"/>
            <p:cNvSpPr txBox="1"/>
            <p:nvPr/>
          </p:nvSpPr>
          <p:spPr>
            <a:xfrm>
              <a:off x="4990640" y="4744182"/>
              <a:ext cx="3104625" cy="9540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0" i="0" u="none" strike="noStrike" cap="none" dirty="0">
                  <a:solidFill>
                    <a:schemeClr val="dk1"/>
                  </a:solidFill>
                  <a:highlight>
                    <a:srgbClr val="FDF1EA"/>
                  </a:highlight>
                  <a:latin typeface="Amasis MT Pro Medium" panose="02040604050005020304" pitchFamily="18" charset="0"/>
                  <a:ea typeface="Calibri"/>
                  <a:cs typeface="Calibri"/>
                  <a:sym typeface="Calibri"/>
                </a:rPr>
                <a:t>5. ________ clothes</a:t>
              </a:r>
              <a:endParaRPr sz="2400" dirty="0">
                <a:latin typeface="Amasis MT Pro Medium" panose="020406040500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72">
          <a:extLst>
            <a:ext uri="{FF2B5EF4-FFF2-40B4-BE49-F238E27FC236}">
              <a16:creationId xmlns:a16="http://schemas.microsoft.com/office/drawing/2014/main" id="{6139869C-6437-08CF-E560-49739F5B8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F8482C3-73D8-9560-0111-3A1813FF5B38}"/>
              </a:ext>
            </a:extLst>
          </p:cNvPr>
          <p:cNvSpPr/>
          <p:nvPr/>
        </p:nvSpPr>
        <p:spPr>
          <a:xfrm>
            <a:off x="-68733" y="1429484"/>
            <a:ext cx="9212733" cy="3801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73" name="Google Shape;473;p13">
            <a:extLst>
              <a:ext uri="{FF2B5EF4-FFF2-40B4-BE49-F238E27FC236}">
                <a16:creationId xmlns:a16="http://schemas.microsoft.com/office/drawing/2014/main" id="{CECBC7FA-1F78-1E5A-A1EB-AF48CFC018F5}"/>
              </a:ext>
            </a:extLst>
          </p:cNvPr>
          <p:cNvSpPr txBox="1"/>
          <p:nvPr/>
        </p:nvSpPr>
        <p:spPr>
          <a:xfrm>
            <a:off x="122336" y="53415"/>
            <a:ext cx="9021664" cy="948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3000"/>
              <a:buFont typeface="Domine SemiBold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Domine SemiBold"/>
                <a:sym typeface="Domine SemiBold"/>
              </a:rPr>
              <a:t>3. Complete the phrases under the pictures with the verbs below.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Domine SemiBold"/>
            </a:endParaRPr>
          </a:p>
        </p:txBody>
      </p:sp>
      <p:sp>
        <p:nvSpPr>
          <p:cNvPr id="474" name="Google Shape;474;p13">
            <a:extLst>
              <a:ext uri="{FF2B5EF4-FFF2-40B4-BE49-F238E27FC236}">
                <a16:creationId xmlns:a16="http://schemas.microsoft.com/office/drawing/2014/main" id="{BF798DEE-8F05-D77A-017F-B8EB05947CD3}"/>
              </a:ext>
            </a:extLst>
          </p:cNvPr>
          <p:cNvSpPr txBox="1"/>
          <p:nvPr/>
        </p:nvSpPr>
        <p:spPr>
          <a:xfrm>
            <a:off x="384273" y="921045"/>
            <a:ext cx="9212733" cy="508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pick up	clean		donate	recycle	help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</p:txBody>
      </p:sp>
      <p:pic>
        <p:nvPicPr>
          <p:cNvPr id="476" name="Google Shape;476;p13">
            <a:extLst>
              <a:ext uri="{FF2B5EF4-FFF2-40B4-BE49-F238E27FC236}">
                <a16:creationId xmlns:a16="http://schemas.microsoft.com/office/drawing/2014/main" id="{3695A2DC-E503-F152-7576-6DDD06C1013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31978" y="1643275"/>
            <a:ext cx="6789335" cy="2748369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13">
            <a:extLst>
              <a:ext uri="{FF2B5EF4-FFF2-40B4-BE49-F238E27FC236}">
                <a16:creationId xmlns:a16="http://schemas.microsoft.com/office/drawing/2014/main" id="{27BAC8B1-F7B0-AF38-4D59-FA4065145C10}"/>
              </a:ext>
            </a:extLst>
          </p:cNvPr>
          <p:cNvSpPr txBox="1"/>
          <p:nvPr/>
        </p:nvSpPr>
        <p:spPr>
          <a:xfrm>
            <a:off x="1244392" y="4209345"/>
            <a:ext cx="731520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1. ________ litter</a:t>
            </a:r>
            <a:endParaRPr kumimoji="0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</p:txBody>
      </p:sp>
      <p:sp>
        <p:nvSpPr>
          <p:cNvPr id="490" name="Google Shape;490;p13">
            <a:extLst>
              <a:ext uri="{FF2B5EF4-FFF2-40B4-BE49-F238E27FC236}">
                <a16:creationId xmlns:a16="http://schemas.microsoft.com/office/drawing/2014/main" id="{F3E28FF2-A294-A024-0708-F0E7C916976E}"/>
              </a:ext>
            </a:extLst>
          </p:cNvPr>
          <p:cNvSpPr txBox="1"/>
          <p:nvPr/>
        </p:nvSpPr>
        <p:spPr>
          <a:xfrm>
            <a:off x="2088597" y="4122186"/>
            <a:ext cx="3340038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pick up</a:t>
            </a:r>
            <a:endParaRPr kumimoji="0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84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72">
          <a:extLst>
            <a:ext uri="{FF2B5EF4-FFF2-40B4-BE49-F238E27FC236}">
              <a16:creationId xmlns:a16="http://schemas.microsoft.com/office/drawing/2014/main" id="{3F363E7A-E9C6-3B72-D7C1-98F48CCD1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E1C79E1-C802-EA1D-EF4B-1B81E11429D4}"/>
              </a:ext>
            </a:extLst>
          </p:cNvPr>
          <p:cNvSpPr/>
          <p:nvPr/>
        </p:nvSpPr>
        <p:spPr>
          <a:xfrm>
            <a:off x="-68733" y="1429484"/>
            <a:ext cx="9212733" cy="3801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73" name="Google Shape;473;p13">
            <a:extLst>
              <a:ext uri="{FF2B5EF4-FFF2-40B4-BE49-F238E27FC236}">
                <a16:creationId xmlns:a16="http://schemas.microsoft.com/office/drawing/2014/main" id="{BE812434-3217-3CF9-12D1-D18436B62DD0}"/>
              </a:ext>
            </a:extLst>
          </p:cNvPr>
          <p:cNvSpPr txBox="1"/>
          <p:nvPr/>
        </p:nvSpPr>
        <p:spPr>
          <a:xfrm>
            <a:off x="122336" y="53415"/>
            <a:ext cx="9021664" cy="948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3000"/>
              <a:buFont typeface="Domine SemiBold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Domine SemiBold"/>
                <a:sym typeface="Domine SemiBold"/>
              </a:rPr>
              <a:t>3. Complete the phrases under the pictures with the verbs below.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Domine SemiBold"/>
            </a:endParaRPr>
          </a:p>
        </p:txBody>
      </p:sp>
      <p:sp>
        <p:nvSpPr>
          <p:cNvPr id="474" name="Google Shape;474;p13">
            <a:extLst>
              <a:ext uri="{FF2B5EF4-FFF2-40B4-BE49-F238E27FC236}">
                <a16:creationId xmlns:a16="http://schemas.microsoft.com/office/drawing/2014/main" id="{134217C9-BFE5-2442-03F8-3DE32A4F3F1E}"/>
              </a:ext>
            </a:extLst>
          </p:cNvPr>
          <p:cNvSpPr txBox="1"/>
          <p:nvPr/>
        </p:nvSpPr>
        <p:spPr>
          <a:xfrm>
            <a:off x="384273" y="921045"/>
            <a:ext cx="9212733" cy="508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pick up	clean		donate	recycle	help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</p:txBody>
      </p:sp>
      <p:grpSp>
        <p:nvGrpSpPr>
          <p:cNvPr id="478" name="Google Shape;478;p13">
            <a:extLst>
              <a:ext uri="{FF2B5EF4-FFF2-40B4-BE49-F238E27FC236}">
                <a16:creationId xmlns:a16="http://schemas.microsoft.com/office/drawing/2014/main" id="{2A96123D-DDB0-DA02-C8DE-9E919FC37FC9}"/>
              </a:ext>
            </a:extLst>
          </p:cNvPr>
          <p:cNvGrpSpPr/>
          <p:nvPr/>
        </p:nvGrpSpPr>
        <p:grpSpPr>
          <a:xfrm>
            <a:off x="-350087" y="1510249"/>
            <a:ext cx="9212733" cy="4428617"/>
            <a:chOff x="2722529" y="1743051"/>
            <a:chExt cx="5048601" cy="1993912"/>
          </a:xfrm>
        </p:grpSpPr>
        <p:pic>
          <p:nvPicPr>
            <p:cNvPr id="479" name="Google Shape;479;p13">
              <a:extLst>
                <a:ext uri="{FF2B5EF4-FFF2-40B4-BE49-F238E27FC236}">
                  <a16:creationId xmlns:a16="http://schemas.microsoft.com/office/drawing/2014/main" id="{DD795C07-6E56-28B1-22C6-56219FAB01BB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639969" y="1743051"/>
              <a:ext cx="3362357" cy="13276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0" name="Google Shape;480;p13">
              <a:extLst>
                <a:ext uri="{FF2B5EF4-FFF2-40B4-BE49-F238E27FC236}">
                  <a16:creationId xmlns:a16="http://schemas.microsoft.com/office/drawing/2014/main" id="{A50AC8B2-460D-DF82-70F8-28E12D9FA261}"/>
                </a:ext>
              </a:extLst>
            </p:cNvPr>
            <p:cNvSpPr txBox="1"/>
            <p:nvPr/>
          </p:nvSpPr>
          <p:spPr>
            <a:xfrm>
              <a:off x="2722529" y="3085696"/>
              <a:ext cx="5048601" cy="6512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asis MT Pro Medium" panose="02040604050005020304" pitchFamily="18" charset="0"/>
                  <a:ea typeface="Calibri"/>
                  <a:cs typeface="Calibri"/>
                  <a:sym typeface="Calibri"/>
                </a:rPr>
                <a:t>2. ________ homeless children</a:t>
              </a:r>
              <a:endParaRPr kumimoji="0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Medium" panose="020406040500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490" name="Google Shape;490;p13">
            <a:extLst>
              <a:ext uri="{FF2B5EF4-FFF2-40B4-BE49-F238E27FC236}">
                <a16:creationId xmlns:a16="http://schemas.microsoft.com/office/drawing/2014/main" id="{D8587053-53F4-1FCD-B372-9FF55991126B}"/>
              </a:ext>
            </a:extLst>
          </p:cNvPr>
          <p:cNvSpPr txBox="1"/>
          <p:nvPr/>
        </p:nvSpPr>
        <p:spPr>
          <a:xfrm>
            <a:off x="1401365" y="4222455"/>
            <a:ext cx="3340038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help</a:t>
            </a:r>
            <a:endParaRPr kumimoji="0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150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72">
          <a:extLst>
            <a:ext uri="{FF2B5EF4-FFF2-40B4-BE49-F238E27FC236}">
              <a16:creationId xmlns:a16="http://schemas.microsoft.com/office/drawing/2014/main" id="{196F0D0E-DBCC-0C4E-B99B-CE79E7757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CA4B-D208-FB88-BA4B-FA1BA527EBA2}"/>
              </a:ext>
            </a:extLst>
          </p:cNvPr>
          <p:cNvSpPr/>
          <p:nvPr/>
        </p:nvSpPr>
        <p:spPr>
          <a:xfrm>
            <a:off x="-68733" y="1429484"/>
            <a:ext cx="9212733" cy="3801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73" name="Google Shape;473;p13">
            <a:extLst>
              <a:ext uri="{FF2B5EF4-FFF2-40B4-BE49-F238E27FC236}">
                <a16:creationId xmlns:a16="http://schemas.microsoft.com/office/drawing/2014/main" id="{44408596-BA87-EFE7-CC24-04C6AAC91CE9}"/>
              </a:ext>
            </a:extLst>
          </p:cNvPr>
          <p:cNvSpPr txBox="1"/>
          <p:nvPr/>
        </p:nvSpPr>
        <p:spPr>
          <a:xfrm>
            <a:off x="122336" y="53415"/>
            <a:ext cx="9021664" cy="948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3000"/>
              <a:buFont typeface="Domine SemiBold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Domine SemiBold"/>
                <a:sym typeface="Domine SemiBold"/>
              </a:rPr>
              <a:t>3. Complete the phrases under the pictures with the verbs below.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Domine SemiBold"/>
            </a:endParaRPr>
          </a:p>
        </p:txBody>
      </p:sp>
      <p:sp>
        <p:nvSpPr>
          <p:cNvPr id="474" name="Google Shape;474;p13">
            <a:extLst>
              <a:ext uri="{FF2B5EF4-FFF2-40B4-BE49-F238E27FC236}">
                <a16:creationId xmlns:a16="http://schemas.microsoft.com/office/drawing/2014/main" id="{8DFA8196-84A3-C541-0F44-28058B454293}"/>
              </a:ext>
            </a:extLst>
          </p:cNvPr>
          <p:cNvSpPr txBox="1"/>
          <p:nvPr/>
        </p:nvSpPr>
        <p:spPr>
          <a:xfrm>
            <a:off x="384273" y="921045"/>
            <a:ext cx="9212733" cy="508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pick up	clean		donate	recycle	help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</p:txBody>
      </p:sp>
      <p:grpSp>
        <p:nvGrpSpPr>
          <p:cNvPr id="481" name="Google Shape;481;p13">
            <a:extLst>
              <a:ext uri="{FF2B5EF4-FFF2-40B4-BE49-F238E27FC236}">
                <a16:creationId xmlns:a16="http://schemas.microsoft.com/office/drawing/2014/main" id="{BB3430B6-272E-BE27-DBB4-A2B9A932C53D}"/>
              </a:ext>
            </a:extLst>
          </p:cNvPr>
          <p:cNvGrpSpPr/>
          <p:nvPr/>
        </p:nvGrpSpPr>
        <p:grpSpPr>
          <a:xfrm>
            <a:off x="582135" y="1650040"/>
            <a:ext cx="8970742" cy="3447879"/>
            <a:chOff x="6262131" y="1743469"/>
            <a:chExt cx="3801570" cy="3447879"/>
          </a:xfrm>
        </p:grpSpPr>
        <p:pic>
          <p:nvPicPr>
            <p:cNvPr id="482" name="Google Shape;482;p13">
              <a:extLst>
                <a:ext uri="{FF2B5EF4-FFF2-40B4-BE49-F238E27FC236}">
                  <a16:creationId xmlns:a16="http://schemas.microsoft.com/office/drawing/2014/main" id="{2118C7AF-BFB4-A1A1-1D4D-1D83AB12BB63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512231" y="1743469"/>
              <a:ext cx="3010571" cy="25724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3" name="Google Shape;483;p13">
              <a:extLst>
                <a:ext uri="{FF2B5EF4-FFF2-40B4-BE49-F238E27FC236}">
                  <a16:creationId xmlns:a16="http://schemas.microsoft.com/office/drawing/2014/main" id="{54C565DB-1229-7C8A-B851-8FF1D90B03BC}"/>
                </a:ext>
              </a:extLst>
            </p:cNvPr>
            <p:cNvSpPr txBox="1"/>
            <p:nvPr/>
          </p:nvSpPr>
          <p:spPr>
            <a:xfrm>
              <a:off x="6262131" y="4268059"/>
              <a:ext cx="3801570" cy="923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asis MT Pro Medium" panose="02040604050005020304" pitchFamily="18" charset="0"/>
                  <a:ea typeface="Calibri"/>
                  <a:cs typeface="Calibri"/>
                  <a:sym typeface="Calibri"/>
                </a:rPr>
                <a:t>3. ________ plastic bottles</a:t>
              </a:r>
              <a:endParaRPr kumimoji="0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Medium" panose="020406040500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490" name="Google Shape;490;p13">
            <a:extLst>
              <a:ext uri="{FF2B5EF4-FFF2-40B4-BE49-F238E27FC236}">
                <a16:creationId xmlns:a16="http://schemas.microsoft.com/office/drawing/2014/main" id="{7A24966F-A9FE-FFA3-1373-9A2DB125F2CC}"/>
              </a:ext>
            </a:extLst>
          </p:cNvPr>
          <p:cNvSpPr txBox="1"/>
          <p:nvPr/>
        </p:nvSpPr>
        <p:spPr>
          <a:xfrm>
            <a:off x="1293130" y="3938480"/>
            <a:ext cx="3340038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recycle</a:t>
            </a:r>
            <a:endParaRPr kumimoji="0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2549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72">
          <a:extLst>
            <a:ext uri="{FF2B5EF4-FFF2-40B4-BE49-F238E27FC236}">
              <a16:creationId xmlns:a16="http://schemas.microsoft.com/office/drawing/2014/main" id="{0A736B14-3FCC-22AA-DB70-5174A8878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23490D-01F7-1314-6639-8FA9155EEC6C}"/>
              </a:ext>
            </a:extLst>
          </p:cNvPr>
          <p:cNvSpPr/>
          <p:nvPr/>
        </p:nvSpPr>
        <p:spPr>
          <a:xfrm>
            <a:off x="-68733" y="1429484"/>
            <a:ext cx="9212733" cy="3801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73" name="Google Shape;473;p13">
            <a:extLst>
              <a:ext uri="{FF2B5EF4-FFF2-40B4-BE49-F238E27FC236}">
                <a16:creationId xmlns:a16="http://schemas.microsoft.com/office/drawing/2014/main" id="{0B0F8287-04FF-91D9-5C24-E1C773301C78}"/>
              </a:ext>
            </a:extLst>
          </p:cNvPr>
          <p:cNvSpPr txBox="1"/>
          <p:nvPr/>
        </p:nvSpPr>
        <p:spPr>
          <a:xfrm>
            <a:off x="122336" y="53415"/>
            <a:ext cx="9021664" cy="948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3000"/>
              <a:buFont typeface="Domine SemiBold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Domine SemiBold"/>
                <a:sym typeface="Domine SemiBold"/>
              </a:rPr>
              <a:t>3. Complete the phrases under the pictures with the verbs below.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Domine SemiBold"/>
            </a:endParaRPr>
          </a:p>
        </p:txBody>
      </p:sp>
      <p:sp>
        <p:nvSpPr>
          <p:cNvPr id="474" name="Google Shape;474;p13">
            <a:extLst>
              <a:ext uri="{FF2B5EF4-FFF2-40B4-BE49-F238E27FC236}">
                <a16:creationId xmlns:a16="http://schemas.microsoft.com/office/drawing/2014/main" id="{9A0A8B53-343E-B607-B686-4089C24ECCF0}"/>
              </a:ext>
            </a:extLst>
          </p:cNvPr>
          <p:cNvSpPr txBox="1"/>
          <p:nvPr/>
        </p:nvSpPr>
        <p:spPr>
          <a:xfrm>
            <a:off x="384273" y="921045"/>
            <a:ext cx="9212733" cy="508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pick up	clean		donate	recycle	help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</p:txBody>
      </p:sp>
      <p:grpSp>
        <p:nvGrpSpPr>
          <p:cNvPr id="484" name="Google Shape;484;p13">
            <a:extLst>
              <a:ext uri="{FF2B5EF4-FFF2-40B4-BE49-F238E27FC236}">
                <a16:creationId xmlns:a16="http://schemas.microsoft.com/office/drawing/2014/main" id="{69D32D7F-C1BB-842F-9586-F044E45BCC09}"/>
              </a:ext>
            </a:extLst>
          </p:cNvPr>
          <p:cNvGrpSpPr/>
          <p:nvPr/>
        </p:nvGrpSpPr>
        <p:grpSpPr>
          <a:xfrm>
            <a:off x="219484" y="1486318"/>
            <a:ext cx="8177601" cy="4471812"/>
            <a:chOff x="1312316" y="3471776"/>
            <a:chExt cx="3722547" cy="2104099"/>
          </a:xfrm>
        </p:grpSpPr>
        <p:pic>
          <p:nvPicPr>
            <p:cNvPr id="485" name="Google Shape;485;p13">
              <a:extLst>
                <a:ext uri="{FF2B5EF4-FFF2-40B4-BE49-F238E27FC236}">
                  <a16:creationId xmlns:a16="http://schemas.microsoft.com/office/drawing/2014/main" id="{C18FA1FD-280E-6009-3B2D-3C6B021CD65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107404" y="3471776"/>
              <a:ext cx="1992279" cy="13276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6" name="Google Shape;486;p13">
              <a:extLst>
                <a:ext uri="{FF2B5EF4-FFF2-40B4-BE49-F238E27FC236}">
                  <a16:creationId xmlns:a16="http://schemas.microsoft.com/office/drawing/2014/main" id="{E0BAF7EF-1406-063D-6103-A32DF4A051EF}"/>
                </a:ext>
              </a:extLst>
            </p:cNvPr>
            <p:cNvSpPr txBox="1"/>
            <p:nvPr/>
          </p:nvSpPr>
          <p:spPr>
            <a:xfrm>
              <a:off x="1312316" y="4837330"/>
              <a:ext cx="3722547" cy="7385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DF1EA"/>
                  </a:highlight>
                  <a:uLnTx/>
                  <a:uFillTx/>
                  <a:latin typeface="Amasis MT Pro Medium" panose="02040604050005020304" pitchFamily="18" charset="0"/>
                  <a:ea typeface="Calibri"/>
                  <a:cs typeface="Calibri"/>
                  <a:sym typeface="Calibri"/>
                </a:rPr>
                <a:t>4. ________ the playground</a:t>
              </a:r>
              <a:endParaRPr kumimoji="0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Medium" panose="020406040500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490" name="Google Shape;490;p13">
            <a:extLst>
              <a:ext uri="{FF2B5EF4-FFF2-40B4-BE49-F238E27FC236}">
                <a16:creationId xmlns:a16="http://schemas.microsoft.com/office/drawing/2014/main" id="{DD364186-19E0-6D0E-5699-62199902CE35}"/>
              </a:ext>
            </a:extLst>
          </p:cNvPr>
          <p:cNvSpPr txBox="1"/>
          <p:nvPr/>
        </p:nvSpPr>
        <p:spPr>
          <a:xfrm>
            <a:off x="1129465" y="4123414"/>
            <a:ext cx="3340038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clean</a:t>
            </a:r>
            <a:endParaRPr kumimoji="0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260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5B3983D-EF6B-5D06-9600-C40971269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What Is Community Service- (FULL-LENGTH VERSION)">
            <a:hlinkClick r:id="" action="ppaction://media"/>
            <a:extLst>
              <a:ext uri="{FF2B5EF4-FFF2-40B4-BE49-F238E27FC236}">
                <a16:creationId xmlns:a16="http://schemas.microsoft.com/office/drawing/2014/main" id="{55B48649-9610-0A95-C9B4-51ACAF0073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2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72">
          <a:extLst>
            <a:ext uri="{FF2B5EF4-FFF2-40B4-BE49-F238E27FC236}">
              <a16:creationId xmlns:a16="http://schemas.microsoft.com/office/drawing/2014/main" id="{62CBBFC4-E12C-2B71-4D20-0712A9AA7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5C7EDFF-D58D-C167-7A5D-80470C82DB30}"/>
              </a:ext>
            </a:extLst>
          </p:cNvPr>
          <p:cNvSpPr/>
          <p:nvPr/>
        </p:nvSpPr>
        <p:spPr>
          <a:xfrm>
            <a:off x="-68733" y="1429484"/>
            <a:ext cx="9212733" cy="3801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73" name="Google Shape;473;p13">
            <a:extLst>
              <a:ext uri="{FF2B5EF4-FFF2-40B4-BE49-F238E27FC236}">
                <a16:creationId xmlns:a16="http://schemas.microsoft.com/office/drawing/2014/main" id="{28F39B4F-E6B9-0EEA-F069-E138FE28D12E}"/>
              </a:ext>
            </a:extLst>
          </p:cNvPr>
          <p:cNvSpPr txBox="1"/>
          <p:nvPr/>
        </p:nvSpPr>
        <p:spPr>
          <a:xfrm>
            <a:off x="122336" y="53415"/>
            <a:ext cx="9021664" cy="948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3000"/>
              <a:buFont typeface="Domine SemiBold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Domine SemiBold"/>
                <a:sym typeface="Domine SemiBold"/>
              </a:rPr>
              <a:t>3. Complete the phrases under the pictures with the verbs below.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Domine SemiBold"/>
            </a:endParaRPr>
          </a:p>
        </p:txBody>
      </p:sp>
      <p:sp>
        <p:nvSpPr>
          <p:cNvPr id="474" name="Google Shape;474;p13">
            <a:extLst>
              <a:ext uri="{FF2B5EF4-FFF2-40B4-BE49-F238E27FC236}">
                <a16:creationId xmlns:a16="http://schemas.microsoft.com/office/drawing/2014/main" id="{A7D66485-0D2D-5FA4-8302-3F0E7A9447DC}"/>
              </a:ext>
            </a:extLst>
          </p:cNvPr>
          <p:cNvSpPr txBox="1"/>
          <p:nvPr/>
        </p:nvSpPr>
        <p:spPr>
          <a:xfrm>
            <a:off x="384273" y="921045"/>
            <a:ext cx="9212733" cy="508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pick up	clean		donate	recycle	help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</p:txBody>
      </p:sp>
      <p:grpSp>
        <p:nvGrpSpPr>
          <p:cNvPr id="487" name="Google Shape;487;p13">
            <a:extLst>
              <a:ext uri="{FF2B5EF4-FFF2-40B4-BE49-F238E27FC236}">
                <a16:creationId xmlns:a16="http://schemas.microsoft.com/office/drawing/2014/main" id="{887B23AC-39A9-9496-7B4A-A3B9F29FFF6C}"/>
              </a:ext>
            </a:extLst>
          </p:cNvPr>
          <p:cNvGrpSpPr/>
          <p:nvPr/>
        </p:nvGrpSpPr>
        <p:grpSpPr>
          <a:xfrm>
            <a:off x="1035764" y="1414478"/>
            <a:ext cx="7723963" cy="4702546"/>
            <a:chOff x="4990640" y="3606429"/>
            <a:chExt cx="3104625" cy="2074635"/>
          </a:xfrm>
        </p:grpSpPr>
        <p:pic>
          <p:nvPicPr>
            <p:cNvPr id="488" name="Google Shape;488;p13">
              <a:extLst>
                <a:ext uri="{FF2B5EF4-FFF2-40B4-BE49-F238E27FC236}">
                  <a16:creationId xmlns:a16="http://schemas.microsoft.com/office/drawing/2014/main" id="{791CEC68-C3B8-DD40-6C37-9607DEE90D91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257337" y="3606429"/>
              <a:ext cx="2153727" cy="11929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9" name="Google Shape;489;p13">
              <a:extLst>
                <a:ext uri="{FF2B5EF4-FFF2-40B4-BE49-F238E27FC236}">
                  <a16:creationId xmlns:a16="http://schemas.microsoft.com/office/drawing/2014/main" id="{DE20A144-ED4C-DE71-A57D-583325F84020}"/>
                </a:ext>
              </a:extLst>
            </p:cNvPr>
            <p:cNvSpPr txBox="1"/>
            <p:nvPr/>
          </p:nvSpPr>
          <p:spPr>
            <a:xfrm>
              <a:off x="4990640" y="4744182"/>
              <a:ext cx="3104625" cy="9368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DF1EA"/>
                  </a:highlight>
                  <a:uLnTx/>
                  <a:uFillTx/>
                  <a:latin typeface="Amasis MT Pro Medium" panose="02040604050005020304" pitchFamily="18" charset="0"/>
                  <a:ea typeface="Calibri"/>
                  <a:cs typeface="Calibri"/>
                  <a:sym typeface="Calibri"/>
                </a:rPr>
                <a:t>5. ________ clothes</a:t>
              </a:r>
              <a:endParaRPr kumimoji="0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Medium" panose="020406040500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490" name="Google Shape;490;p13">
            <a:extLst>
              <a:ext uri="{FF2B5EF4-FFF2-40B4-BE49-F238E27FC236}">
                <a16:creationId xmlns:a16="http://schemas.microsoft.com/office/drawing/2014/main" id="{D13CE2F2-EF15-9B69-B1DA-0438EB7CA24D}"/>
              </a:ext>
            </a:extLst>
          </p:cNvPr>
          <p:cNvSpPr txBox="1"/>
          <p:nvPr/>
        </p:nvSpPr>
        <p:spPr>
          <a:xfrm>
            <a:off x="2273957" y="3911152"/>
            <a:ext cx="3340038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donate</a:t>
            </a:r>
            <a:endParaRPr kumimoji="0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087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4AA3ACC-8311-1A7E-AAC7-4454A2D6F1EC}"/>
              </a:ext>
            </a:extLst>
          </p:cNvPr>
          <p:cNvSpPr/>
          <p:nvPr/>
        </p:nvSpPr>
        <p:spPr>
          <a:xfrm>
            <a:off x="340700" y="1660484"/>
            <a:ext cx="8492644" cy="3483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9" name="Google Shape;499;p14"/>
          <p:cNvSpPr txBox="1"/>
          <p:nvPr/>
        </p:nvSpPr>
        <p:spPr>
          <a:xfrm>
            <a:off x="355722" y="57559"/>
            <a:ext cx="8477622" cy="1013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r>
              <a:rPr lang="en-US" dirty="0">
                <a:latin typeface="Amasis MT Pro Medium" panose="02040604050005020304" pitchFamily="18" charset="0"/>
                <a:sym typeface="Domine SemiBold"/>
              </a:rPr>
              <a:t>4. Complete the sentences with the correct words or phrases below. </a:t>
            </a:r>
            <a:endParaRPr dirty="0">
              <a:latin typeface="Amasis MT Pro Medium" panose="02040604050005020304" pitchFamily="18" charset="0"/>
            </a:endParaRPr>
          </a:p>
        </p:txBody>
      </p:sp>
      <p:sp>
        <p:nvSpPr>
          <p:cNvPr id="500" name="Google Shape;500;p14"/>
          <p:cNvSpPr txBox="1"/>
          <p:nvPr/>
        </p:nvSpPr>
        <p:spPr>
          <a:xfrm>
            <a:off x="325679" y="1579172"/>
            <a:ext cx="8477623" cy="3556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600" b="0" i="0" u="none" strike="noStrike" cap="none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1. We collected clothes and gave them to ________.</a:t>
            </a:r>
            <a:endParaRPr sz="2600" dirty="0">
              <a:latin typeface="Amasis MT Pro Medium" panose="02040604050005020304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600" b="0" i="0" u="none" strike="noStrike" cap="none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2. Those students picked up all the ________ on the street. </a:t>
            </a:r>
            <a:endParaRPr sz="2600" dirty="0">
              <a:latin typeface="Amasis MT Pro Medium" panose="02040604050005020304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600" b="0" i="0" u="none" strike="noStrike" cap="none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3. We helped ________ in the nursing home last Sunday. </a:t>
            </a:r>
            <a:endParaRPr sz="2600" dirty="0">
              <a:latin typeface="Amasis MT Pro Medium" panose="02040604050005020304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600" b="0" i="0" u="none" strike="noStrike" cap="none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4. The club members ________ </a:t>
            </a:r>
            <a:r>
              <a:rPr lang="en-US" sz="2600" b="0" i="0" u="none" strike="noStrike" cap="none" dirty="0" err="1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maths</a:t>
            </a:r>
            <a:r>
              <a:rPr lang="en-US" sz="2600" b="0" i="0" u="none" strike="noStrike" cap="none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 to primary students during school holidays. </a:t>
            </a:r>
            <a:endParaRPr sz="2600" dirty="0">
              <a:latin typeface="Amasis MT Pro Medium" panose="02040604050005020304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2600" b="0" i="0" u="none" strike="noStrike" cap="none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5. We ________a lot of trees in the park last summer. </a:t>
            </a:r>
            <a:endParaRPr sz="2600" dirty="0">
              <a:latin typeface="Amasis MT Pro Medium" panose="02040604050005020304" pitchFamily="18" charset="0"/>
            </a:endParaRPr>
          </a:p>
        </p:txBody>
      </p:sp>
      <p:sp>
        <p:nvSpPr>
          <p:cNvPr id="506" name="Google Shape;506;p14"/>
          <p:cNvSpPr txBox="1"/>
          <p:nvPr/>
        </p:nvSpPr>
        <p:spPr>
          <a:xfrm>
            <a:off x="325679" y="1152045"/>
            <a:ext cx="8492644" cy="508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i="0" u="none" strike="noStrike" cap="none" dirty="0">
                <a:solidFill>
                  <a:srgbClr val="0070C0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old people 	homeless children 	planted 	litter 	taught </a:t>
            </a:r>
            <a:endParaRPr dirty="0">
              <a:solidFill>
                <a:srgbClr val="0070C0"/>
              </a:solidFill>
              <a:latin typeface="Amasis MT Pro Medium" panose="020406040500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604610">
            <a:off x="6989143" y="2965875"/>
            <a:ext cx="2758010" cy="2632646"/>
          </a:xfrm>
          <a:custGeom>
            <a:avLst/>
            <a:gdLst/>
            <a:ahLst/>
            <a:cxnLst/>
            <a:rect l="l" t="t" r="r" b="b"/>
            <a:pathLst>
              <a:path w="5516019" h="5265291">
                <a:moveTo>
                  <a:pt x="0" y="0"/>
                </a:moveTo>
                <a:lnTo>
                  <a:pt x="5516019" y="0"/>
                </a:lnTo>
                <a:lnTo>
                  <a:pt x="5516019" y="5265291"/>
                </a:lnTo>
                <a:lnTo>
                  <a:pt x="0" y="52652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1005713" y="-503285"/>
            <a:ext cx="4103458" cy="2864960"/>
          </a:xfrm>
          <a:custGeom>
            <a:avLst/>
            <a:gdLst/>
            <a:ahLst/>
            <a:cxnLst/>
            <a:rect l="l" t="t" r="r" b="b"/>
            <a:pathLst>
              <a:path w="8206915" h="5729919">
                <a:moveTo>
                  <a:pt x="0" y="0"/>
                </a:moveTo>
                <a:lnTo>
                  <a:pt x="8206915" y="0"/>
                </a:lnTo>
                <a:lnTo>
                  <a:pt x="8206915" y="5729919"/>
                </a:lnTo>
                <a:lnTo>
                  <a:pt x="0" y="57299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19462" y="492637"/>
            <a:ext cx="7745652" cy="4158227"/>
            <a:chOff x="0" y="0"/>
            <a:chExt cx="4080014" cy="219034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080014" cy="2190342"/>
            </a:xfrm>
            <a:custGeom>
              <a:avLst/>
              <a:gdLst/>
              <a:ahLst/>
              <a:cxnLst/>
              <a:rect l="l" t="t" r="r" b="b"/>
              <a:pathLst>
                <a:path w="4080014" h="2190342">
                  <a:moveTo>
                    <a:pt x="25488" y="0"/>
                  </a:moveTo>
                  <a:lnTo>
                    <a:pt x="4054527" y="0"/>
                  </a:lnTo>
                  <a:cubicBezTo>
                    <a:pt x="4061286" y="0"/>
                    <a:pt x="4067769" y="2685"/>
                    <a:pt x="4072549" y="7465"/>
                  </a:cubicBezTo>
                  <a:cubicBezTo>
                    <a:pt x="4077329" y="12245"/>
                    <a:pt x="4080014" y="18728"/>
                    <a:pt x="4080014" y="25488"/>
                  </a:cubicBezTo>
                  <a:lnTo>
                    <a:pt x="4080014" y="2164854"/>
                  </a:lnTo>
                  <a:cubicBezTo>
                    <a:pt x="4080014" y="2178930"/>
                    <a:pt x="4068603" y="2190342"/>
                    <a:pt x="4054527" y="2190342"/>
                  </a:cubicBezTo>
                  <a:lnTo>
                    <a:pt x="25488" y="2190342"/>
                  </a:lnTo>
                  <a:cubicBezTo>
                    <a:pt x="18728" y="2190342"/>
                    <a:pt x="12245" y="2187656"/>
                    <a:pt x="7465" y="2182876"/>
                  </a:cubicBezTo>
                  <a:cubicBezTo>
                    <a:pt x="2685" y="2178097"/>
                    <a:pt x="0" y="2171614"/>
                    <a:pt x="0" y="2164854"/>
                  </a:cubicBezTo>
                  <a:lnTo>
                    <a:pt x="0" y="25488"/>
                  </a:lnTo>
                  <a:cubicBezTo>
                    <a:pt x="0" y="18728"/>
                    <a:pt x="2685" y="12245"/>
                    <a:pt x="7465" y="7465"/>
                  </a:cubicBezTo>
                  <a:cubicBezTo>
                    <a:pt x="12245" y="2685"/>
                    <a:pt x="18728" y="0"/>
                    <a:pt x="25488" y="0"/>
                  </a:cubicBezTo>
                  <a:close/>
                </a:path>
              </a:pathLst>
            </a:custGeom>
            <a:solidFill>
              <a:srgbClr val="D2EFFF"/>
            </a:solidFill>
          </p:spPr>
          <p:txBody>
            <a:bodyPr/>
            <a:lstStyle/>
            <a:p>
              <a:pPr defTabSz="457200"/>
              <a:endParaRPr lang="en-US" sz="900">
                <a:solidFill>
                  <a:prstClr val="black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4080014" cy="2228442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1330"/>
                </a:lnSpc>
              </a:pPr>
              <a:endParaRPr sz="900">
                <a:solidFill>
                  <a:prstClr val="black"/>
                </a:soli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239488" y="1594387"/>
            <a:ext cx="6705600" cy="12638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457200">
              <a:lnSpc>
                <a:spcPts val="10500"/>
              </a:lnSpc>
            </a:pPr>
            <a:r>
              <a:rPr lang="en-US" sz="7500" dirty="0">
                <a:solidFill>
                  <a:srgbClr val="FF0000"/>
                </a:solidFill>
                <a:latin typeface="Arial Rounded MT Bold" panose="020F0704030504030204" pitchFamily="34" charset="0"/>
                <a:ea typeface="Fredoka"/>
                <a:cs typeface="Fredoka"/>
                <a:sym typeface="Fredoka"/>
              </a:rPr>
              <a:t>SPACE GAME</a:t>
            </a:r>
          </a:p>
        </p:txBody>
      </p:sp>
      <p:sp>
        <p:nvSpPr>
          <p:cNvPr id="8" name="Freeform 8"/>
          <p:cNvSpPr/>
          <p:nvPr/>
        </p:nvSpPr>
        <p:spPr>
          <a:xfrm>
            <a:off x="427514" y="302070"/>
            <a:ext cx="1388653" cy="1408013"/>
          </a:xfrm>
          <a:custGeom>
            <a:avLst/>
            <a:gdLst/>
            <a:ahLst/>
            <a:cxnLst/>
            <a:rect l="l" t="t" r="r" b="b"/>
            <a:pathLst>
              <a:path w="2777305" h="2816025">
                <a:moveTo>
                  <a:pt x="0" y="0"/>
                </a:moveTo>
                <a:lnTo>
                  <a:pt x="2777305" y="0"/>
                </a:lnTo>
                <a:lnTo>
                  <a:pt x="2777305" y="2816025"/>
                </a:lnTo>
                <a:lnTo>
                  <a:pt x="0" y="281602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2130149" y="2795134"/>
            <a:ext cx="1268888" cy="1254613"/>
          </a:xfrm>
          <a:custGeom>
            <a:avLst/>
            <a:gdLst/>
            <a:ahLst/>
            <a:cxnLst/>
            <a:rect l="l" t="t" r="r" b="b"/>
            <a:pathLst>
              <a:path w="2537775" h="2509225">
                <a:moveTo>
                  <a:pt x="0" y="0"/>
                </a:moveTo>
                <a:lnTo>
                  <a:pt x="2537776" y="0"/>
                </a:lnTo>
                <a:lnTo>
                  <a:pt x="2537776" y="2509226"/>
                </a:lnTo>
                <a:lnTo>
                  <a:pt x="0" y="25092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3355727" y="3373744"/>
            <a:ext cx="2432546" cy="660181"/>
            <a:chOff x="0" y="0"/>
            <a:chExt cx="1281341" cy="34775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281341" cy="347750"/>
            </a:xfrm>
            <a:custGeom>
              <a:avLst/>
              <a:gdLst/>
              <a:ahLst/>
              <a:cxnLst/>
              <a:rect l="l" t="t" r="r" b="b"/>
              <a:pathLst>
                <a:path w="1281341" h="347750">
                  <a:moveTo>
                    <a:pt x="159132" y="0"/>
                  </a:moveTo>
                  <a:lnTo>
                    <a:pt x="1122209" y="0"/>
                  </a:lnTo>
                  <a:cubicBezTo>
                    <a:pt x="1164414" y="0"/>
                    <a:pt x="1204889" y="16766"/>
                    <a:pt x="1234732" y="46609"/>
                  </a:cubicBezTo>
                  <a:cubicBezTo>
                    <a:pt x="1264576" y="76452"/>
                    <a:pt x="1281341" y="116928"/>
                    <a:pt x="1281341" y="159132"/>
                  </a:cubicBezTo>
                  <a:lnTo>
                    <a:pt x="1281341" y="188618"/>
                  </a:lnTo>
                  <a:cubicBezTo>
                    <a:pt x="1281341" y="230822"/>
                    <a:pt x="1264576" y="271298"/>
                    <a:pt x="1234732" y="301141"/>
                  </a:cubicBezTo>
                  <a:cubicBezTo>
                    <a:pt x="1204889" y="330984"/>
                    <a:pt x="1164414" y="347750"/>
                    <a:pt x="1122209" y="347750"/>
                  </a:cubicBezTo>
                  <a:lnTo>
                    <a:pt x="159132" y="347750"/>
                  </a:lnTo>
                  <a:cubicBezTo>
                    <a:pt x="116928" y="347750"/>
                    <a:pt x="76452" y="330984"/>
                    <a:pt x="46609" y="301141"/>
                  </a:cubicBezTo>
                  <a:cubicBezTo>
                    <a:pt x="16766" y="271298"/>
                    <a:pt x="0" y="230822"/>
                    <a:pt x="0" y="188618"/>
                  </a:cubicBezTo>
                  <a:lnTo>
                    <a:pt x="0" y="159132"/>
                  </a:lnTo>
                  <a:cubicBezTo>
                    <a:pt x="0" y="116928"/>
                    <a:pt x="16766" y="76452"/>
                    <a:pt x="46609" y="46609"/>
                  </a:cubicBezTo>
                  <a:cubicBezTo>
                    <a:pt x="76452" y="16766"/>
                    <a:pt x="116928" y="0"/>
                    <a:pt x="159132" y="0"/>
                  </a:cubicBezTo>
                  <a:close/>
                </a:path>
              </a:pathLst>
            </a:custGeom>
            <a:solidFill>
              <a:srgbClr val="F6C983"/>
            </a:solidFill>
          </p:spPr>
          <p:txBody>
            <a:bodyPr/>
            <a:lstStyle/>
            <a:p>
              <a:pPr defTabSz="457200"/>
              <a:endParaRPr lang="en-US" sz="900">
                <a:solidFill>
                  <a:prstClr val="black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1281341" cy="38585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1330"/>
                </a:lnSpc>
                <a:spcBef>
                  <a:spcPct val="0"/>
                </a:spcBef>
              </a:pPr>
              <a:endParaRPr sz="900">
                <a:solidFill>
                  <a:prstClr val="black"/>
                </a:soli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3" name="Freeform 13"/>
          <p:cNvSpPr/>
          <p:nvPr/>
        </p:nvSpPr>
        <p:spPr>
          <a:xfrm>
            <a:off x="-281292" y="2324823"/>
            <a:ext cx="2654615" cy="3100280"/>
          </a:xfrm>
          <a:custGeom>
            <a:avLst/>
            <a:gdLst/>
            <a:ahLst/>
            <a:cxnLst/>
            <a:rect l="l" t="t" r="r" b="b"/>
            <a:pathLst>
              <a:path w="5309229" h="6200560">
                <a:moveTo>
                  <a:pt x="0" y="0"/>
                </a:moveTo>
                <a:lnTo>
                  <a:pt x="5309229" y="0"/>
                </a:lnTo>
                <a:lnTo>
                  <a:pt x="5309229" y="6200560"/>
                </a:lnTo>
                <a:lnTo>
                  <a:pt x="0" y="62005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4" name="Freeform 14"/>
          <p:cNvSpPr/>
          <p:nvPr/>
        </p:nvSpPr>
        <p:spPr>
          <a:xfrm rot="456363" flipH="1">
            <a:off x="6637907" y="242118"/>
            <a:ext cx="2482320" cy="1926901"/>
          </a:xfrm>
          <a:custGeom>
            <a:avLst/>
            <a:gdLst/>
            <a:ahLst/>
            <a:cxnLst/>
            <a:rect l="l" t="t" r="r" b="b"/>
            <a:pathLst>
              <a:path w="4964639" h="3853801">
                <a:moveTo>
                  <a:pt x="4964638" y="0"/>
                </a:moveTo>
                <a:lnTo>
                  <a:pt x="0" y="0"/>
                </a:lnTo>
                <a:lnTo>
                  <a:pt x="0" y="3853801"/>
                </a:lnTo>
                <a:lnTo>
                  <a:pt x="4964638" y="3853801"/>
                </a:lnTo>
                <a:lnTo>
                  <a:pt x="4964638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8056449" y="-1277373"/>
            <a:ext cx="2360761" cy="2375608"/>
          </a:xfrm>
          <a:custGeom>
            <a:avLst/>
            <a:gdLst/>
            <a:ahLst/>
            <a:cxnLst/>
            <a:rect l="l" t="t" r="r" b="b"/>
            <a:pathLst>
              <a:path w="4721521" h="4751216">
                <a:moveTo>
                  <a:pt x="0" y="0"/>
                </a:moveTo>
                <a:lnTo>
                  <a:pt x="4721521" y="0"/>
                </a:lnTo>
                <a:lnTo>
                  <a:pt x="4721521" y="4751217"/>
                </a:lnTo>
                <a:lnTo>
                  <a:pt x="0" y="475121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6" name="Freeform 16"/>
          <p:cNvSpPr/>
          <p:nvPr/>
        </p:nvSpPr>
        <p:spPr>
          <a:xfrm rot="-500907" flipH="1">
            <a:off x="6878087" y="3223669"/>
            <a:ext cx="1932057" cy="1620513"/>
          </a:xfrm>
          <a:custGeom>
            <a:avLst/>
            <a:gdLst/>
            <a:ahLst/>
            <a:cxnLst/>
            <a:rect l="l" t="t" r="r" b="b"/>
            <a:pathLst>
              <a:path w="3864114" h="3241026">
                <a:moveTo>
                  <a:pt x="3864115" y="0"/>
                </a:moveTo>
                <a:lnTo>
                  <a:pt x="0" y="0"/>
                </a:lnTo>
                <a:lnTo>
                  <a:pt x="0" y="3241026"/>
                </a:lnTo>
                <a:lnTo>
                  <a:pt x="3864115" y="3241026"/>
                </a:lnTo>
                <a:lnTo>
                  <a:pt x="3864115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513494" y="3435261"/>
            <a:ext cx="2117012" cy="4812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3993"/>
              </a:lnSpc>
            </a:pPr>
            <a:r>
              <a:rPr lang="en-US" sz="2852" spc="-43">
                <a:solidFill>
                  <a:srgbClr val="2D2D4E"/>
                </a:solidFill>
                <a:latin typeface="Arial Rounded MT Bold" panose="020F0704030504030204" pitchFamily="34" charset="0"/>
                <a:ea typeface="Fredoka"/>
                <a:cs typeface="Fredoka"/>
                <a:sym typeface="Fredoka"/>
              </a:rPr>
              <a:t>Let's play!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9955626">
            <a:off x="7311589" y="-1146926"/>
            <a:ext cx="3313783" cy="3018555"/>
          </a:xfrm>
          <a:custGeom>
            <a:avLst/>
            <a:gdLst/>
            <a:ahLst/>
            <a:cxnLst/>
            <a:rect l="l" t="t" r="r" b="b"/>
            <a:pathLst>
              <a:path w="6627566" h="6037110">
                <a:moveTo>
                  <a:pt x="0" y="0"/>
                </a:moveTo>
                <a:lnTo>
                  <a:pt x="6627566" y="0"/>
                </a:lnTo>
                <a:lnTo>
                  <a:pt x="6627566" y="6037110"/>
                </a:lnTo>
                <a:lnTo>
                  <a:pt x="0" y="60371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-9548576">
            <a:off x="-1420634" y="2907622"/>
            <a:ext cx="4103458" cy="2864960"/>
          </a:xfrm>
          <a:custGeom>
            <a:avLst/>
            <a:gdLst/>
            <a:ahLst/>
            <a:cxnLst/>
            <a:rect l="l" t="t" r="r" b="b"/>
            <a:pathLst>
              <a:path w="8206915" h="5729919">
                <a:moveTo>
                  <a:pt x="0" y="0"/>
                </a:moveTo>
                <a:lnTo>
                  <a:pt x="8206915" y="0"/>
                </a:lnTo>
                <a:lnTo>
                  <a:pt x="8206915" y="5729919"/>
                </a:lnTo>
                <a:lnTo>
                  <a:pt x="0" y="57299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514350" y="739764"/>
            <a:ext cx="8115300" cy="3660623"/>
            <a:chOff x="0" y="0"/>
            <a:chExt cx="4274726" cy="19282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274726" cy="1928229"/>
            </a:xfrm>
            <a:custGeom>
              <a:avLst/>
              <a:gdLst/>
              <a:ahLst/>
              <a:cxnLst/>
              <a:rect l="l" t="t" r="r" b="b"/>
              <a:pathLst>
                <a:path w="4274726" h="1928229">
                  <a:moveTo>
                    <a:pt x="38160" y="0"/>
                  </a:moveTo>
                  <a:lnTo>
                    <a:pt x="4236566" y="0"/>
                  </a:lnTo>
                  <a:cubicBezTo>
                    <a:pt x="4257641" y="0"/>
                    <a:pt x="4274726" y="17085"/>
                    <a:pt x="4274726" y="38160"/>
                  </a:cubicBezTo>
                  <a:lnTo>
                    <a:pt x="4274726" y="1890070"/>
                  </a:lnTo>
                  <a:cubicBezTo>
                    <a:pt x="4274726" y="1911145"/>
                    <a:pt x="4257641" y="1928229"/>
                    <a:pt x="4236566" y="1928229"/>
                  </a:cubicBezTo>
                  <a:lnTo>
                    <a:pt x="38160" y="1928229"/>
                  </a:lnTo>
                  <a:cubicBezTo>
                    <a:pt x="17085" y="1928229"/>
                    <a:pt x="0" y="1911145"/>
                    <a:pt x="0" y="1890070"/>
                  </a:cubicBezTo>
                  <a:lnTo>
                    <a:pt x="0" y="38160"/>
                  </a:lnTo>
                  <a:cubicBezTo>
                    <a:pt x="0" y="17085"/>
                    <a:pt x="17085" y="0"/>
                    <a:pt x="38160" y="0"/>
                  </a:cubicBezTo>
                  <a:close/>
                </a:path>
              </a:pathLst>
            </a:custGeom>
            <a:solidFill>
              <a:srgbClr val="D2EFFF"/>
            </a:solidFill>
          </p:spPr>
          <p:txBody>
            <a:bodyPr/>
            <a:lstStyle/>
            <a:p>
              <a:pPr defTabSz="457200"/>
              <a:endParaRPr lang="en-US" sz="900">
                <a:solidFill>
                  <a:prstClr val="black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4274726" cy="1966329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1330"/>
                </a:lnSpc>
              </a:pPr>
              <a:endParaRPr sz="900">
                <a:solidFill>
                  <a:prstClr val="black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950481" y="437365"/>
            <a:ext cx="5243039" cy="919463"/>
            <a:chOff x="0" y="0"/>
            <a:chExt cx="2317409" cy="406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317409" cy="406400"/>
            </a:xfrm>
            <a:custGeom>
              <a:avLst/>
              <a:gdLst/>
              <a:ahLst/>
              <a:cxnLst/>
              <a:rect l="l" t="t" r="r" b="b"/>
              <a:pathLst>
                <a:path w="2317409" h="406400">
                  <a:moveTo>
                    <a:pt x="2114209" y="0"/>
                  </a:moveTo>
                  <a:cubicBezTo>
                    <a:pt x="2226433" y="0"/>
                    <a:pt x="2317409" y="90976"/>
                    <a:pt x="2317409" y="203200"/>
                  </a:cubicBezTo>
                  <a:cubicBezTo>
                    <a:pt x="2317409" y="315424"/>
                    <a:pt x="2226433" y="406400"/>
                    <a:pt x="21142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8B6FF"/>
            </a:solidFill>
          </p:spPr>
          <p:txBody>
            <a:bodyPr/>
            <a:lstStyle/>
            <a:p>
              <a:pPr defTabSz="457200"/>
              <a:endParaRPr lang="en-US" sz="900">
                <a:solidFill>
                  <a:prstClr val="black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2317409" cy="44450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1330"/>
                </a:lnSpc>
              </a:pPr>
              <a:endParaRPr sz="900">
                <a:solidFill>
                  <a:prstClr val="black"/>
                </a:soli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 flipH="1">
            <a:off x="6885707" y="2459249"/>
            <a:ext cx="2470857" cy="2660411"/>
          </a:xfrm>
          <a:custGeom>
            <a:avLst/>
            <a:gdLst/>
            <a:ahLst/>
            <a:cxnLst/>
            <a:rect l="l" t="t" r="r" b="b"/>
            <a:pathLst>
              <a:path w="4941713" h="5320822">
                <a:moveTo>
                  <a:pt x="4941713" y="0"/>
                </a:moveTo>
                <a:lnTo>
                  <a:pt x="0" y="0"/>
                </a:lnTo>
                <a:lnTo>
                  <a:pt x="0" y="5320821"/>
                </a:lnTo>
                <a:lnTo>
                  <a:pt x="4941713" y="5320821"/>
                </a:lnTo>
                <a:lnTo>
                  <a:pt x="4941713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227317" y="362352"/>
            <a:ext cx="1366881" cy="1344670"/>
          </a:xfrm>
          <a:custGeom>
            <a:avLst/>
            <a:gdLst/>
            <a:ahLst/>
            <a:cxnLst/>
            <a:rect l="l" t="t" r="r" b="b"/>
            <a:pathLst>
              <a:path w="2733762" h="2689339">
                <a:moveTo>
                  <a:pt x="0" y="0"/>
                </a:moveTo>
                <a:lnTo>
                  <a:pt x="2733762" y="0"/>
                </a:lnTo>
                <a:lnTo>
                  <a:pt x="2733762" y="2689339"/>
                </a:lnTo>
                <a:lnTo>
                  <a:pt x="0" y="268933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41663" y="1034686"/>
            <a:ext cx="1303475" cy="1424563"/>
          </a:xfrm>
          <a:custGeom>
            <a:avLst/>
            <a:gdLst/>
            <a:ahLst/>
            <a:cxnLst/>
            <a:rect l="l" t="t" r="r" b="b"/>
            <a:pathLst>
              <a:path w="2606950" h="2849125">
                <a:moveTo>
                  <a:pt x="0" y="0"/>
                </a:moveTo>
                <a:lnTo>
                  <a:pt x="2606950" y="0"/>
                </a:lnTo>
                <a:lnTo>
                  <a:pt x="2606950" y="2849126"/>
                </a:lnTo>
                <a:lnTo>
                  <a:pt x="0" y="284912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158693" y="462334"/>
            <a:ext cx="4826615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6425"/>
              </a:lnSpc>
            </a:pPr>
            <a:r>
              <a:rPr lang="en-US" sz="4589" dirty="0">
                <a:solidFill>
                  <a:srgbClr val="FFFFFF"/>
                </a:solidFill>
                <a:latin typeface="Arial Rounded MT Bold" panose="020F0704030504030204" pitchFamily="34" charset="0"/>
                <a:ea typeface="Fredoka"/>
                <a:cs typeface="Fredoka"/>
                <a:sym typeface="Fredoka"/>
              </a:rPr>
              <a:t>Let’s choose</a:t>
            </a:r>
          </a:p>
        </p:txBody>
      </p:sp>
      <p:sp>
        <p:nvSpPr>
          <p:cNvPr id="47" name="Freeform 47">
            <a:hlinkClick r:id="rId11" action="ppaction://hlinksldjump"/>
          </p:cNvPr>
          <p:cNvSpPr/>
          <p:nvPr/>
        </p:nvSpPr>
        <p:spPr>
          <a:xfrm>
            <a:off x="7616172" y="362352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8" name="Freeform 48"/>
          <p:cNvSpPr/>
          <p:nvPr/>
        </p:nvSpPr>
        <p:spPr>
          <a:xfrm rot="1226637">
            <a:off x="138019" y="3783166"/>
            <a:ext cx="1677092" cy="1077532"/>
          </a:xfrm>
          <a:custGeom>
            <a:avLst/>
            <a:gdLst/>
            <a:ahLst/>
            <a:cxnLst/>
            <a:rect l="l" t="t" r="r" b="b"/>
            <a:pathLst>
              <a:path w="3354184" h="2155063">
                <a:moveTo>
                  <a:pt x="0" y="0"/>
                </a:moveTo>
                <a:lnTo>
                  <a:pt x="3354184" y="0"/>
                </a:lnTo>
                <a:lnTo>
                  <a:pt x="3354184" y="2155063"/>
                </a:lnTo>
                <a:lnTo>
                  <a:pt x="0" y="215506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9" name="Sun 48">
            <a:hlinkClick r:id="rId16" action="ppaction://hlinksldjump"/>
            <a:extLst>
              <a:ext uri="{FF2B5EF4-FFF2-40B4-BE49-F238E27FC236}">
                <a16:creationId xmlns:a16="http://schemas.microsoft.com/office/drawing/2014/main" id="{F9523EE3-A9C8-DFCC-C052-49253DBDADBA}"/>
              </a:ext>
            </a:extLst>
          </p:cNvPr>
          <p:cNvSpPr/>
          <p:nvPr/>
        </p:nvSpPr>
        <p:spPr>
          <a:xfrm>
            <a:off x="1920202" y="1566086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1</a:t>
            </a:r>
          </a:p>
        </p:txBody>
      </p:sp>
      <p:sp>
        <p:nvSpPr>
          <p:cNvPr id="50" name="Sun 49">
            <a:hlinkClick r:id="rId17" action="ppaction://hlinksldjump"/>
            <a:extLst>
              <a:ext uri="{FF2B5EF4-FFF2-40B4-BE49-F238E27FC236}">
                <a16:creationId xmlns:a16="http://schemas.microsoft.com/office/drawing/2014/main" id="{7F997D62-5B2B-4200-5F91-16FFED2228A3}"/>
              </a:ext>
            </a:extLst>
          </p:cNvPr>
          <p:cNvSpPr/>
          <p:nvPr/>
        </p:nvSpPr>
        <p:spPr>
          <a:xfrm>
            <a:off x="3768889" y="1538333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2</a:t>
            </a:r>
          </a:p>
        </p:txBody>
      </p:sp>
      <p:sp>
        <p:nvSpPr>
          <p:cNvPr id="51" name="Sun 50">
            <a:hlinkClick r:id="rId18" action="ppaction://hlinksldjump"/>
            <a:extLst>
              <a:ext uri="{FF2B5EF4-FFF2-40B4-BE49-F238E27FC236}">
                <a16:creationId xmlns:a16="http://schemas.microsoft.com/office/drawing/2014/main" id="{DF196A51-ED97-49B9-8F58-269D66EB0AE8}"/>
              </a:ext>
            </a:extLst>
          </p:cNvPr>
          <p:cNvSpPr/>
          <p:nvPr/>
        </p:nvSpPr>
        <p:spPr>
          <a:xfrm>
            <a:off x="5685438" y="1549520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3</a:t>
            </a:r>
          </a:p>
        </p:txBody>
      </p:sp>
      <p:sp>
        <p:nvSpPr>
          <p:cNvPr id="52" name="Sun 51">
            <a:hlinkClick r:id="rId19" action="ppaction://hlinksldjump"/>
            <a:extLst>
              <a:ext uri="{FF2B5EF4-FFF2-40B4-BE49-F238E27FC236}">
                <a16:creationId xmlns:a16="http://schemas.microsoft.com/office/drawing/2014/main" id="{DBD492BD-AF45-A2FC-A7DC-EF09C2009917}"/>
              </a:ext>
            </a:extLst>
          </p:cNvPr>
          <p:cNvSpPr/>
          <p:nvPr/>
        </p:nvSpPr>
        <p:spPr>
          <a:xfrm>
            <a:off x="1922422" y="2922993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4</a:t>
            </a:r>
          </a:p>
        </p:txBody>
      </p:sp>
      <p:sp>
        <p:nvSpPr>
          <p:cNvPr id="53" name="Sun 52">
            <a:hlinkClick r:id="rId20" action="ppaction://hlinksldjump"/>
            <a:extLst>
              <a:ext uri="{FF2B5EF4-FFF2-40B4-BE49-F238E27FC236}">
                <a16:creationId xmlns:a16="http://schemas.microsoft.com/office/drawing/2014/main" id="{F3D1A974-DE6B-ED16-BE93-E0146052AFB6}"/>
              </a:ext>
            </a:extLst>
          </p:cNvPr>
          <p:cNvSpPr/>
          <p:nvPr/>
        </p:nvSpPr>
        <p:spPr>
          <a:xfrm>
            <a:off x="3771109" y="2895240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5</a:t>
            </a:r>
          </a:p>
        </p:txBody>
      </p:sp>
      <p:sp>
        <p:nvSpPr>
          <p:cNvPr id="54" name="Sun 53">
            <a:hlinkClick r:id="rId21" action="ppaction://hlinksldjump"/>
            <a:extLst>
              <a:ext uri="{FF2B5EF4-FFF2-40B4-BE49-F238E27FC236}">
                <a16:creationId xmlns:a16="http://schemas.microsoft.com/office/drawing/2014/main" id="{F2E105D2-1844-874A-C722-8491D02C6DB4}"/>
              </a:ext>
            </a:extLst>
          </p:cNvPr>
          <p:cNvSpPr/>
          <p:nvPr/>
        </p:nvSpPr>
        <p:spPr>
          <a:xfrm>
            <a:off x="5687658" y="2906427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4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C431D4-ECA3-8380-6542-169D5384C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2C18DAF-BA74-8E3D-7BFC-966536A8A904}"/>
              </a:ext>
            </a:extLst>
          </p:cNvPr>
          <p:cNvSpPr/>
          <p:nvPr/>
        </p:nvSpPr>
        <p:spPr>
          <a:xfrm rot="-5253516">
            <a:off x="5009813" y="2272833"/>
            <a:ext cx="4103458" cy="2864960"/>
          </a:xfrm>
          <a:custGeom>
            <a:avLst/>
            <a:gdLst/>
            <a:ahLst/>
            <a:cxnLst/>
            <a:rect l="l" t="t" r="r" b="b"/>
            <a:pathLst>
              <a:path w="8206915" h="5729919">
                <a:moveTo>
                  <a:pt x="0" y="0"/>
                </a:moveTo>
                <a:lnTo>
                  <a:pt x="8206915" y="0"/>
                </a:lnTo>
                <a:lnTo>
                  <a:pt x="8206915" y="5729919"/>
                </a:lnTo>
                <a:lnTo>
                  <a:pt x="0" y="57299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2352908A-A079-A4F9-F78D-972F12E0E76C}"/>
              </a:ext>
            </a:extLst>
          </p:cNvPr>
          <p:cNvGrpSpPr/>
          <p:nvPr/>
        </p:nvGrpSpPr>
        <p:grpSpPr>
          <a:xfrm>
            <a:off x="514350" y="1594426"/>
            <a:ext cx="8065770" cy="2457055"/>
            <a:chOff x="0" y="0"/>
            <a:chExt cx="2503711" cy="129425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B2F5A7BF-F540-67AB-EDFE-6E60636A6E85}"/>
                </a:ext>
              </a:extLst>
            </p:cNvPr>
            <p:cNvSpPr/>
            <p:nvPr/>
          </p:nvSpPr>
          <p:spPr>
            <a:xfrm>
              <a:off x="0" y="0"/>
              <a:ext cx="2503711" cy="1294251"/>
            </a:xfrm>
            <a:custGeom>
              <a:avLst/>
              <a:gdLst/>
              <a:ahLst/>
              <a:cxnLst/>
              <a:rect l="l" t="t" r="r" b="b"/>
              <a:pathLst>
                <a:path w="2503711" h="1294251">
                  <a:moveTo>
                    <a:pt x="65152" y="0"/>
                  </a:moveTo>
                  <a:lnTo>
                    <a:pt x="2438559" y="0"/>
                  </a:lnTo>
                  <a:cubicBezTo>
                    <a:pt x="2455838" y="0"/>
                    <a:pt x="2472410" y="6864"/>
                    <a:pt x="2484628" y="19083"/>
                  </a:cubicBezTo>
                  <a:cubicBezTo>
                    <a:pt x="2496847" y="31301"/>
                    <a:pt x="2503711" y="47873"/>
                    <a:pt x="2503711" y="65152"/>
                  </a:cubicBezTo>
                  <a:lnTo>
                    <a:pt x="2503711" y="1229099"/>
                  </a:lnTo>
                  <a:cubicBezTo>
                    <a:pt x="2503711" y="1246378"/>
                    <a:pt x="2496847" y="1262950"/>
                    <a:pt x="2484628" y="1275168"/>
                  </a:cubicBezTo>
                  <a:cubicBezTo>
                    <a:pt x="2472410" y="1287387"/>
                    <a:pt x="2455838" y="1294251"/>
                    <a:pt x="2438559" y="1294251"/>
                  </a:cubicBezTo>
                  <a:lnTo>
                    <a:pt x="65152" y="1294251"/>
                  </a:lnTo>
                  <a:cubicBezTo>
                    <a:pt x="47873" y="1294251"/>
                    <a:pt x="31301" y="1287387"/>
                    <a:pt x="19083" y="1275168"/>
                  </a:cubicBezTo>
                  <a:cubicBezTo>
                    <a:pt x="6864" y="1262950"/>
                    <a:pt x="0" y="1246378"/>
                    <a:pt x="0" y="1229099"/>
                  </a:cubicBezTo>
                  <a:lnTo>
                    <a:pt x="0" y="65152"/>
                  </a:lnTo>
                  <a:cubicBezTo>
                    <a:pt x="0" y="47873"/>
                    <a:pt x="6864" y="31301"/>
                    <a:pt x="19083" y="19083"/>
                  </a:cubicBezTo>
                  <a:cubicBezTo>
                    <a:pt x="31301" y="6864"/>
                    <a:pt x="47873" y="0"/>
                    <a:pt x="65152" y="0"/>
                  </a:cubicBezTo>
                  <a:close/>
                </a:path>
              </a:pathLst>
            </a:custGeom>
            <a:solidFill>
              <a:srgbClr val="D2EFFF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E3F2A79B-5D05-6791-0F3A-C6CE193E55CF}"/>
                </a:ext>
              </a:extLst>
            </p:cNvPr>
            <p:cNvSpPr txBox="1"/>
            <p:nvPr/>
          </p:nvSpPr>
          <p:spPr>
            <a:xfrm>
              <a:off x="0" y="-38100"/>
              <a:ext cx="2503711" cy="1332351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133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199D51F9-3BB2-9C7A-8207-8F6A42E63990}"/>
              </a:ext>
            </a:extLst>
          </p:cNvPr>
          <p:cNvGrpSpPr/>
          <p:nvPr/>
        </p:nvGrpSpPr>
        <p:grpSpPr>
          <a:xfrm>
            <a:off x="772899" y="1134695"/>
            <a:ext cx="2988387" cy="919463"/>
            <a:chOff x="0" y="0"/>
            <a:chExt cx="1320859" cy="40640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A12F0A83-4B15-CD40-C1C9-F9819CCAFFEB}"/>
                </a:ext>
              </a:extLst>
            </p:cNvPr>
            <p:cNvSpPr/>
            <p:nvPr/>
          </p:nvSpPr>
          <p:spPr>
            <a:xfrm>
              <a:off x="0" y="0"/>
              <a:ext cx="1320859" cy="406400"/>
            </a:xfrm>
            <a:custGeom>
              <a:avLst/>
              <a:gdLst/>
              <a:ahLst/>
              <a:cxnLst/>
              <a:rect l="l" t="t" r="r" b="b"/>
              <a:pathLst>
                <a:path w="1320859" h="406400">
                  <a:moveTo>
                    <a:pt x="1117659" y="0"/>
                  </a:moveTo>
                  <a:cubicBezTo>
                    <a:pt x="1229883" y="0"/>
                    <a:pt x="1320859" y="90976"/>
                    <a:pt x="1320859" y="203200"/>
                  </a:cubicBezTo>
                  <a:cubicBezTo>
                    <a:pt x="1320859" y="315424"/>
                    <a:pt x="1229883" y="406400"/>
                    <a:pt x="111765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8B6FF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1F1B696F-10E9-E593-8F9A-608774EAE970}"/>
                </a:ext>
              </a:extLst>
            </p:cNvPr>
            <p:cNvSpPr txBox="1"/>
            <p:nvPr/>
          </p:nvSpPr>
          <p:spPr>
            <a:xfrm>
              <a:off x="0" y="-38100"/>
              <a:ext cx="1320859" cy="44450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133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Freeform 16">
            <a:extLst>
              <a:ext uri="{FF2B5EF4-FFF2-40B4-BE49-F238E27FC236}">
                <a16:creationId xmlns:a16="http://schemas.microsoft.com/office/drawing/2014/main" id="{0A523367-95A0-3A44-B268-702AF23C16E1}"/>
              </a:ext>
            </a:extLst>
          </p:cNvPr>
          <p:cNvSpPr/>
          <p:nvPr/>
        </p:nvSpPr>
        <p:spPr>
          <a:xfrm>
            <a:off x="5418141" y="1930434"/>
            <a:ext cx="3853397" cy="3106801"/>
          </a:xfrm>
          <a:custGeom>
            <a:avLst/>
            <a:gdLst/>
            <a:ahLst/>
            <a:cxnLst/>
            <a:rect l="l" t="t" r="r" b="b"/>
            <a:pathLst>
              <a:path w="7706794" h="6213602">
                <a:moveTo>
                  <a:pt x="0" y="0"/>
                </a:moveTo>
                <a:lnTo>
                  <a:pt x="7706794" y="0"/>
                </a:lnTo>
                <a:lnTo>
                  <a:pt x="7706794" y="6213602"/>
                </a:lnTo>
                <a:lnTo>
                  <a:pt x="0" y="62136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8FE762F7-F6EF-163C-A35F-F11B1CB1153D}"/>
              </a:ext>
            </a:extLst>
          </p:cNvPr>
          <p:cNvSpPr txBox="1"/>
          <p:nvPr/>
        </p:nvSpPr>
        <p:spPr>
          <a:xfrm>
            <a:off x="983578" y="1159517"/>
            <a:ext cx="2547398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8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edoka"/>
                <a:ea typeface="Fredoka"/>
                <a:cs typeface="Fredoka"/>
                <a:sym typeface="Fredoka"/>
              </a:rPr>
              <a:t>02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06E3FE9-7474-6FEF-85F4-9823E1E2D795}"/>
              </a:ext>
            </a:extLst>
          </p:cNvPr>
          <p:cNvSpPr txBox="1"/>
          <p:nvPr/>
        </p:nvSpPr>
        <p:spPr>
          <a:xfrm>
            <a:off x="655392" y="2094220"/>
            <a:ext cx="5486327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Those students picked up all the ________ on the street. </a:t>
            </a: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9BE1C5EF-219D-3F10-BA51-8B4986F55D14}"/>
              </a:ext>
            </a:extLst>
          </p:cNvPr>
          <p:cNvSpPr/>
          <p:nvPr/>
        </p:nvSpPr>
        <p:spPr>
          <a:xfrm>
            <a:off x="3843201" y="3666954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Google Shape;506;p14">
            <a:extLst>
              <a:ext uri="{FF2B5EF4-FFF2-40B4-BE49-F238E27FC236}">
                <a16:creationId xmlns:a16="http://schemas.microsoft.com/office/drawing/2014/main" id="{CBF66128-17FD-443D-9A16-03224EE48D8B}"/>
              </a:ext>
            </a:extLst>
          </p:cNvPr>
          <p:cNvSpPr txBox="1"/>
          <p:nvPr/>
        </p:nvSpPr>
        <p:spPr>
          <a:xfrm>
            <a:off x="325678" y="-37728"/>
            <a:ext cx="8492644" cy="1204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old people 		homeless children planted 			litter 		taught </a:t>
            </a:r>
            <a:endParaRPr kumimoji="0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</p:txBody>
      </p:sp>
      <p:sp>
        <p:nvSpPr>
          <p:cNvPr id="26" name="Google Shape;502;p14">
            <a:extLst>
              <a:ext uri="{FF2B5EF4-FFF2-40B4-BE49-F238E27FC236}">
                <a16:creationId xmlns:a16="http://schemas.microsoft.com/office/drawing/2014/main" id="{50085BAF-EA10-FD93-A9B9-DCC17CB1C857}"/>
              </a:ext>
            </a:extLst>
          </p:cNvPr>
          <p:cNvSpPr txBox="1"/>
          <p:nvPr/>
        </p:nvSpPr>
        <p:spPr>
          <a:xfrm>
            <a:off x="3345544" y="2600933"/>
            <a:ext cx="1813559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litter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6" name="Sun 5">
            <a:hlinkClick r:id="rId9" action="ppaction://hlinksldjump"/>
            <a:extLst>
              <a:ext uri="{FF2B5EF4-FFF2-40B4-BE49-F238E27FC236}">
                <a16:creationId xmlns:a16="http://schemas.microsoft.com/office/drawing/2014/main" id="{26509694-2106-B79C-6BC5-73676FF1D390}"/>
              </a:ext>
            </a:extLst>
          </p:cNvPr>
          <p:cNvSpPr/>
          <p:nvPr/>
        </p:nvSpPr>
        <p:spPr>
          <a:xfrm>
            <a:off x="-46278" y="3980941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6715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2" animBg="1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4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2B69E1-70C6-A2A6-B6EE-CD0F27F7C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BF0FB68-9BA7-C8EF-9761-799EF7C54DFB}"/>
              </a:ext>
            </a:extLst>
          </p:cNvPr>
          <p:cNvSpPr/>
          <p:nvPr/>
        </p:nvSpPr>
        <p:spPr>
          <a:xfrm rot="-5253516">
            <a:off x="5009813" y="2272833"/>
            <a:ext cx="4103458" cy="2864960"/>
          </a:xfrm>
          <a:custGeom>
            <a:avLst/>
            <a:gdLst/>
            <a:ahLst/>
            <a:cxnLst/>
            <a:rect l="l" t="t" r="r" b="b"/>
            <a:pathLst>
              <a:path w="8206915" h="5729919">
                <a:moveTo>
                  <a:pt x="0" y="0"/>
                </a:moveTo>
                <a:lnTo>
                  <a:pt x="8206915" y="0"/>
                </a:lnTo>
                <a:lnTo>
                  <a:pt x="8206915" y="5729919"/>
                </a:lnTo>
                <a:lnTo>
                  <a:pt x="0" y="57299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0AD9B870-4A71-E960-281A-649C79DBBCAA}"/>
              </a:ext>
            </a:extLst>
          </p:cNvPr>
          <p:cNvGrpSpPr/>
          <p:nvPr/>
        </p:nvGrpSpPr>
        <p:grpSpPr>
          <a:xfrm>
            <a:off x="514350" y="1594426"/>
            <a:ext cx="8065770" cy="2457055"/>
            <a:chOff x="0" y="0"/>
            <a:chExt cx="2503711" cy="129425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2CF4ED7A-7BA5-F228-12EE-15BEDA8346DA}"/>
                </a:ext>
              </a:extLst>
            </p:cNvPr>
            <p:cNvSpPr/>
            <p:nvPr/>
          </p:nvSpPr>
          <p:spPr>
            <a:xfrm>
              <a:off x="0" y="0"/>
              <a:ext cx="2503711" cy="1294251"/>
            </a:xfrm>
            <a:custGeom>
              <a:avLst/>
              <a:gdLst/>
              <a:ahLst/>
              <a:cxnLst/>
              <a:rect l="l" t="t" r="r" b="b"/>
              <a:pathLst>
                <a:path w="2503711" h="1294251">
                  <a:moveTo>
                    <a:pt x="65152" y="0"/>
                  </a:moveTo>
                  <a:lnTo>
                    <a:pt x="2438559" y="0"/>
                  </a:lnTo>
                  <a:cubicBezTo>
                    <a:pt x="2455838" y="0"/>
                    <a:pt x="2472410" y="6864"/>
                    <a:pt x="2484628" y="19083"/>
                  </a:cubicBezTo>
                  <a:cubicBezTo>
                    <a:pt x="2496847" y="31301"/>
                    <a:pt x="2503711" y="47873"/>
                    <a:pt x="2503711" y="65152"/>
                  </a:cubicBezTo>
                  <a:lnTo>
                    <a:pt x="2503711" y="1229099"/>
                  </a:lnTo>
                  <a:cubicBezTo>
                    <a:pt x="2503711" y="1246378"/>
                    <a:pt x="2496847" y="1262950"/>
                    <a:pt x="2484628" y="1275168"/>
                  </a:cubicBezTo>
                  <a:cubicBezTo>
                    <a:pt x="2472410" y="1287387"/>
                    <a:pt x="2455838" y="1294251"/>
                    <a:pt x="2438559" y="1294251"/>
                  </a:cubicBezTo>
                  <a:lnTo>
                    <a:pt x="65152" y="1294251"/>
                  </a:lnTo>
                  <a:cubicBezTo>
                    <a:pt x="47873" y="1294251"/>
                    <a:pt x="31301" y="1287387"/>
                    <a:pt x="19083" y="1275168"/>
                  </a:cubicBezTo>
                  <a:cubicBezTo>
                    <a:pt x="6864" y="1262950"/>
                    <a:pt x="0" y="1246378"/>
                    <a:pt x="0" y="1229099"/>
                  </a:cubicBezTo>
                  <a:lnTo>
                    <a:pt x="0" y="65152"/>
                  </a:lnTo>
                  <a:cubicBezTo>
                    <a:pt x="0" y="47873"/>
                    <a:pt x="6864" y="31301"/>
                    <a:pt x="19083" y="19083"/>
                  </a:cubicBezTo>
                  <a:cubicBezTo>
                    <a:pt x="31301" y="6864"/>
                    <a:pt x="47873" y="0"/>
                    <a:pt x="65152" y="0"/>
                  </a:cubicBezTo>
                  <a:close/>
                </a:path>
              </a:pathLst>
            </a:custGeom>
            <a:solidFill>
              <a:srgbClr val="D2EFFF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6C0E9266-72D3-1BB1-717B-3269E7F02989}"/>
                </a:ext>
              </a:extLst>
            </p:cNvPr>
            <p:cNvSpPr txBox="1"/>
            <p:nvPr/>
          </p:nvSpPr>
          <p:spPr>
            <a:xfrm>
              <a:off x="0" y="-38100"/>
              <a:ext cx="2503711" cy="1332351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133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ACBEC1F1-C0A9-D146-45FD-FD85F9E19FD8}"/>
              </a:ext>
            </a:extLst>
          </p:cNvPr>
          <p:cNvGrpSpPr/>
          <p:nvPr/>
        </p:nvGrpSpPr>
        <p:grpSpPr>
          <a:xfrm>
            <a:off x="772899" y="1134695"/>
            <a:ext cx="2988387" cy="919463"/>
            <a:chOff x="0" y="0"/>
            <a:chExt cx="1320859" cy="40640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8D5621D1-9C46-09CC-8125-4F8BD999A0EF}"/>
                </a:ext>
              </a:extLst>
            </p:cNvPr>
            <p:cNvSpPr/>
            <p:nvPr/>
          </p:nvSpPr>
          <p:spPr>
            <a:xfrm>
              <a:off x="0" y="0"/>
              <a:ext cx="1320859" cy="406400"/>
            </a:xfrm>
            <a:custGeom>
              <a:avLst/>
              <a:gdLst/>
              <a:ahLst/>
              <a:cxnLst/>
              <a:rect l="l" t="t" r="r" b="b"/>
              <a:pathLst>
                <a:path w="1320859" h="406400">
                  <a:moveTo>
                    <a:pt x="1117659" y="0"/>
                  </a:moveTo>
                  <a:cubicBezTo>
                    <a:pt x="1229883" y="0"/>
                    <a:pt x="1320859" y="90976"/>
                    <a:pt x="1320859" y="203200"/>
                  </a:cubicBezTo>
                  <a:cubicBezTo>
                    <a:pt x="1320859" y="315424"/>
                    <a:pt x="1229883" y="406400"/>
                    <a:pt x="111765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8B6FF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92519BB3-2EFC-9392-560E-4E036A8D7FFC}"/>
                </a:ext>
              </a:extLst>
            </p:cNvPr>
            <p:cNvSpPr txBox="1"/>
            <p:nvPr/>
          </p:nvSpPr>
          <p:spPr>
            <a:xfrm>
              <a:off x="0" y="-38100"/>
              <a:ext cx="1320859" cy="44450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133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46047BA3-A407-69D8-8586-A48AD32098D7}"/>
              </a:ext>
            </a:extLst>
          </p:cNvPr>
          <p:cNvSpPr txBox="1"/>
          <p:nvPr/>
        </p:nvSpPr>
        <p:spPr>
          <a:xfrm>
            <a:off x="983578" y="1159517"/>
            <a:ext cx="2547398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8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edoka"/>
                <a:ea typeface="Fredoka"/>
                <a:cs typeface="Fredoka"/>
                <a:sym typeface="Fredoka"/>
              </a:rPr>
              <a:t>04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9F04B7BA-64CC-08A3-D2BF-F96812C630AC}"/>
              </a:ext>
            </a:extLst>
          </p:cNvPr>
          <p:cNvSpPr txBox="1"/>
          <p:nvPr/>
        </p:nvSpPr>
        <p:spPr>
          <a:xfrm>
            <a:off x="655392" y="2094220"/>
            <a:ext cx="7650407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4. The club members ________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maths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 to primary students during school holidays. </a:t>
            </a: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D1BAA9B6-44A8-37A8-5867-159356CD9B24}"/>
              </a:ext>
            </a:extLst>
          </p:cNvPr>
          <p:cNvSpPr/>
          <p:nvPr/>
        </p:nvSpPr>
        <p:spPr>
          <a:xfrm>
            <a:off x="3843201" y="3666954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Google Shape;506;p14">
            <a:extLst>
              <a:ext uri="{FF2B5EF4-FFF2-40B4-BE49-F238E27FC236}">
                <a16:creationId xmlns:a16="http://schemas.microsoft.com/office/drawing/2014/main" id="{9C6D37A4-EAEA-230D-D46D-6E2FBF982D4C}"/>
              </a:ext>
            </a:extLst>
          </p:cNvPr>
          <p:cNvSpPr txBox="1"/>
          <p:nvPr/>
        </p:nvSpPr>
        <p:spPr>
          <a:xfrm>
            <a:off x="325678" y="-37728"/>
            <a:ext cx="8492644" cy="1204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old people 		homeless children planted 			litter 		taught </a:t>
            </a:r>
            <a:endParaRPr kumimoji="0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</p:txBody>
      </p:sp>
      <p:sp>
        <p:nvSpPr>
          <p:cNvPr id="6" name="Freeform 21">
            <a:extLst>
              <a:ext uri="{FF2B5EF4-FFF2-40B4-BE49-F238E27FC236}">
                <a16:creationId xmlns:a16="http://schemas.microsoft.com/office/drawing/2014/main" id="{8CFB1B5B-33C5-CB91-C255-EFBA9AB1F758}"/>
              </a:ext>
            </a:extLst>
          </p:cNvPr>
          <p:cNvSpPr/>
          <p:nvPr/>
        </p:nvSpPr>
        <p:spPr>
          <a:xfrm>
            <a:off x="5312754" y="3575498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21">
            <a:extLst>
              <a:ext uri="{FF2B5EF4-FFF2-40B4-BE49-F238E27FC236}">
                <a16:creationId xmlns:a16="http://schemas.microsoft.com/office/drawing/2014/main" id="{B507B97A-705C-30C5-1713-E94907DA2329}"/>
              </a:ext>
            </a:extLst>
          </p:cNvPr>
          <p:cNvSpPr/>
          <p:nvPr/>
        </p:nvSpPr>
        <p:spPr>
          <a:xfrm>
            <a:off x="6771143" y="3575498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21">
            <a:extLst>
              <a:ext uri="{FF2B5EF4-FFF2-40B4-BE49-F238E27FC236}">
                <a16:creationId xmlns:a16="http://schemas.microsoft.com/office/drawing/2014/main" id="{C02EE61C-2AE9-7919-751C-81F9C58D938D}"/>
              </a:ext>
            </a:extLst>
          </p:cNvPr>
          <p:cNvSpPr/>
          <p:nvPr/>
        </p:nvSpPr>
        <p:spPr>
          <a:xfrm>
            <a:off x="2399214" y="3716961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Google Shape;504;p14">
            <a:extLst>
              <a:ext uri="{FF2B5EF4-FFF2-40B4-BE49-F238E27FC236}">
                <a16:creationId xmlns:a16="http://schemas.microsoft.com/office/drawing/2014/main" id="{6E1B872A-502A-B4CA-5050-42ADD2AF3E67}"/>
              </a:ext>
            </a:extLst>
          </p:cNvPr>
          <p:cNvSpPr txBox="1"/>
          <p:nvPr/>
        </p:nvSpPr>
        <p:spPr>
          <a:xfrm>
            <a:off x="5746505" y="2063107"/>
            <a:ext cx="2031317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taught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12" name="Sun 11">
            <a:hlinkClick r:id="rId7" action="ppaction://hlinksldjump"/>
            <a:extLst>
              <a:ext uri="{FF2B5EF4-FFF2-40B4-BE49-F238E27FC236}">
                <a16:creationId xmlns:a16="http://schemas.microsoft.com/office/drawing/2014/main" id="{771439C9-500E-613A-F7D4-7CBA54E25515}"/>
              </a:ext>
            </a:extLst>
          </p:cNvPr>
          <p:cNvSpPr/>
          <p:nvPr/>
        </p:nvSpPr>
        <p:spPr>
          <a:xfrm>
            <a:off x="-88000" y="4008805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725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6" grpId="0" animBg="1"/>
      <p:bldP spid="6" grpId="1" animBg="1"/>
      <p:bldP spid="10" grpId="0" animBg="1"/>
      <p:bldP spid="10" grpId="1" animBg="1"/>
      <p:bldP spid="11" grpId="0" animBg="1"/>
      <p:bldP spid="11" grpId="1" animBg="1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253516">
            <a:off x="5009813" y="2272833"/>
            <a:ext cx="4103458" cy="2864960"/>
          </a:xfrm>
          <a:custGeom>
            <a:avLst/>
            <a:gdLst/>
            <a:ahLst/>
            <a:cxnLst/>
            <a:rect l="l" t="t" r="r" b="b"/>
            <a:pathLst>
              <a:path w="8206915" h="5729919">
                <a:moveTo>
                  <a:pt x="0" y="0"/>
                </a:moveTo>
                <a:lnTo>
                  <a:pt x="8206915" y="0"/>
                </a:lnTo>
                <a:lnTo>
                  <a:pt x="8206915" y="5729919"/>
                </a:lnTo>
                <a:lnTo>
                  <a:pt x="0" y="57299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14350" y="1594426"/>
            <a:ext cx="8065770" cy="2457055"/>
            <a:chOff x="0" y="0"/>
            <a:chExt cx="2503711" cy="12942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503711" cy="1294251"/>
            </a:xfrm>
            <a:custGeom>
              <a:avLst/>
              <a:gdLst/>
              <a:ahLst/>
              <a:cxnLst/>
              <a:rect l="l" t="t" r="r" b="b"/>
              <a:pathLst>
                <a:path w="2503711" h="1294251">
                  <a:moveTo>
                    <a:pt x="65152" y="0"/>
                  </a:moveTo>
                  <a:lnTo>
                    <a:pt x="2438559" y="0"/>
                  </a:lnTo>
                  <a:cubicBezTo>
                    <a:pt x="2455838" y="0"/>
                    <a:pt x="2472410" y="6864"/>
                    <a:pt x="2484628" y="19083"/>
                  </a:cubicBezTo>
                  <a:cubicBezTo>
                    <a:pt x="2496847" y="31301"/>
                    <a:pt x="2503711" y="47873"/>
                    <a:pt x="2503711" y="65152"/>
                  </a:cubicBezTo>
                  <a:lnTo>
                    <a:pt x="2503711" y="1229099"/>
                  </a:lnTo>
                  <a:cubicBezTo>
                    <a:pt x="2503711" y="1246378"/>
                    <a:pt x="2496847" y="1262950"/>
                    <a:pt x="2484628" y="1275168"/>
                  </a:cubicBezTo>
                  <a:cubicBezTo>
                    <a:pt x="2472410" y="1287387"/>
                    <a:pt x="2455838" y="1294251"/>
                    <a:pt x="2438559" y="1294251"/>
                  </a:cubicBezTo>
                  <a:lnTo>
                    <a:pt x="65152" y="1294251"/>
                  </a:lnTo>
                  <a:cubicBezTo>
                    <a:pt x="47873" y="1294251"/>
                    <a:pt x="31301" y="1287387"/>
                    <a:pt x="19083" y="1275168"/>
                  </a:cubicBezTo>
                  <a:cubicBezTo>
                    <a:pt x="6864" y="1262950"/>
                    <a:pt x="0" y="1246378"/>
                    <a:pt x="0" y="1229099"/>
                  </a:cubicBezTo>
                  <a:lnTo>
                    <a:pt x="0" y="65152"/>
                  </a:lnTo>
                  <a:cubicBezTo>
                    <a:pt x="0" y="47873"/>
                    <a:pt x="6864" y="31301"/>
                    <a:pt x="19083" y="19083"/>
                  </a:cubicBezTo>
                  <a:cubicBezTo>
                    <a:pt x="31301" y="6864"/>
                    <a:pt x="47873" y="0"/>
                    <a:pt x="65152" y="0"/>
                  </a:cubicBezTo>
                  <a:close/>
                </a:path>
              </a:pathLst>
            </a:custGeom>
            <a:solidFill>
              <a:srgbClr val="D2EFFF"/>
            </a:solidFill>
          </p:spPr>
          <p:txBody>
            <a:bodyPr/>
            <a:lstStyle/>
            <a:p>
              <a:pPr defTabSz="457200"/>
              <a:endParaRPr lang="en-US" sz="9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503711" cy="1332351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1330"/>
                </a:lnSpc>
              </a:pPr>
              <a:endParaRPr sz="9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72899" y="1134695"/>
            <a:ext cx="2988387" cy="919463"/>
            <a:chOff x="0" y="0"/>
            <a:chExt cx="1320859" cy="406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20859" cy="406400"/>
            </a:xfrm>
            <a:custGeom>
              <a:avLst/>
              <a:gdLst/>
              <a:ahLst/>
              <a:cxnLst/>
              <a:rect l="l" t="t" r="r" b="b"/>
              <a:pathLst>
                <a:path w="1320859" h="406400">
                  <a:moveTo>
                    <a:pt x="1117659" y="0"/>
                  </a:moveTo>
                  <a:cubicBezTo>
                    <a:pt x="1229883" y="0"/>
                    <a:pt x="1320859" y="90976"/>
                    <a:pt x="1320859" y="203200"/>
                  </a:cubicBezTo>
                  <a:cubicBezTo>
                    <a:pt x="1320859" y="315424"/>
                    <a:pt x="1229883" y="406400"/>
                    <a:pt x="111765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8B6FF"/>
            </a:solidFill>
          </p:spPr>
          <p:txBody>
            <a:bodyPr/>
            <a:lstStyle/>
            <a:p>
              <a:pPr defTabSz="457200"/>
              <a:endParaRPr lang="en-US" sz="9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320859" cy="44450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1330"/>
                </a:lnSpc>
              </a:pPr>
              <a:endParaRPr sz="9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6" name="Freeform 16"/>
          <p:cNvSpPr/>
          <p:nvPr/>
        </p:nvSpPr>
        <p:spPr>
          <a:xfrm>
            <a:off x="5418141" y="1930434"/>
            <a:ext cx="3853397" cy="3106801"/>
          </a:xfrm>
          <a:custGeom>
            <a:avLst/>
            <a:gdLst/>
            <a:ahLst/>
            <a:cxnLst/>
            <a:rect l="l" t="t" r="r" b="b"/>
            <a:pathLst>
              <a:path w="7706794" h="6213602">
                <a:moveTo>
                  <a:pt x="0" y="0"/>
                </a:moveTo>
                <a:lnTo>
                  <a:pt x="7706794" y="0"/>
                </a:lnTo>
                <a:lnTo>
                  <a:pt x="7706794" y="6213602"/>
                </a:lnTo>
                <a:lnTo>
                  <a:pt x="0" y="62136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83578" y="1159517"/>
            <a:ext cx="2547398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6425"/>
              </a:lnSpc>
            </a:pPr>
            <a:r>
              <a:rPr lang="en-US" sz="4589" dirty="0">
                <a:solidFill>
                  <a:srgbClr val="FFFFFF"/>
                </a:solidFill>
                <a:latin typeface="Fredoka"/>
                <a:ea typeface="Fredoka"/>
                <a:cs typeface="Fredoka"/>
                <a:sym typeface="Fredoka"/>
              </a:rPr>
              <a:t>01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55393" y="2094220"/>
            <a:ext cx="4806416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spcBef>
                <a:spcPts val="600"/>
              </a:spcBef>
            </a:pPr>
            <a:r>
              <a:rPr lang="en-US" sz="4000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We collected clothes and gave them to ______________.</a:t>
            </a:r>
            <a:endParaRPr lang="en-US" sz="4000" dirty="0">
              <a:latin typeface="Amasis MT Pro Medium" panose="02040604050005020304" pitchFamily="18" charset="0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2534536" y="3819353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Google Shape;506;p14">
            <a:extLst>
              <a:ext uri="{FF2B5EF4-FFF2-40B4-BE49-F238E27FC236}">
                <a16:creationId xmlns:a16="http://schemas.microsoft.com/office/drawing/2014/main" id="{23D62A71-E619-5767-F526-0A1EF4831E39}"/>
              </a:ext>
            </a:extLst>
          </p:cNvPr>
          <p:cNvSpPr txBox="1"/>
          <p:nvPr/>
        </p:nvSpPr>
        <p:spPr>
          <a:xfrm>
            <a:off x="325678" y="-37728"/>
            <a:ext cx="8492644" cy="1204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bg1"/>
                </a:solidFill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old people 		homeless children planted 			litter 		taught </a:t>
            </a:r>
            <a:endParaRPr sz="3200" dirty="0">
              <a:solidFill>
                <a:schemeClr val="bg1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23" name="Freeform 21">
            <a:extLst>
              <a:ext uri="{FF2B5EF4-FFF2-40B4-BE49-F238E27FC236}">
                <a16:creationId xmlns:a16="http://schemas.microsoft.com/office/drawing/2014/main" id="{725661D3-992F-EC85-687C-207F66E28835}"/>
              </a:ext>
            </a:extLst>
          </p:cNvPr>
          <p:cNvSpPr/>
          <p:nvPr/>
        </p:nvSpPr>
        <p:spPr>
          <a:xfrm>
            <a:off x="3995601" y="3819354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5B145D6C-7A9C-73E4-2E4C-B9BEB45F1393}"/>
              </a:ext>
            </a:extLst>
          </p:cNvPr>
          <p:cNvSpPr/>
          <p:nvPr/>
        </p:nvSpPr>
        <p:spPr>
          <a:xfrm>
            <a:off x="5448305" y="3782049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Google Shape;501;p14">
            <a:extLst>
              <a:ext uri="{FF2B5EF4-FFF2-40B4-BE49-F238E27FC236}">
                <a16:creationId xmlns:a16="http://schemas.microsoft.com/office/drawing/2014/main" id="{EB5B5D1B-A5F4-AA26-F006-C216D1EF5959}"/>
              </a:ext>
            </a:extLst>
          </p:cNvPr>
          <p:cNvSpPr txBox="1"/>
          <p:nvPr/>
        </p:nvSpPr>
        <p:spPr>
          <a:xfrm>
            <a:off x="574239" y="3294589"/>
            <a:ext cx="4309399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homeless children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30" name="Sun 29">
            <a:hlinkClick r:id="rId9" action="ppaction://hlinksldjump"/>
            <a:extLst>
              <a:ext uri="{FF2B5EF4-FFF2-40B4-BE49-F238E27FC236}">
                <a16:creationId xmlns:a16="http://schemas.microsoft.com/office/drawing/2014/main" id="{044AC399-A997-5B26-D500-158A8977D82F}"/>
              </a:ext>
            </a:extLst>
          </p:cNvPr>
          <p:cNvSpPr/>
          <p:nvPr/>
        </p:nvSpPr>
        <p:spPr>
          <a:xfrm>
            <a:off x="-192694" y="4031571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4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ECCBF3-91F7-8F0C-A737-256B3A5D3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A844D82-491D-5D51-1170-FB49454F3F0A}"/>
              </a:ext>
            </a:extLst>
          </p:cNvPr>
          <p:cNvSpPr/>
          <p:nvPr/>
        </p:nvSpPr>
        <p:spPr>
          <a:xfrm rot="-5253516">
            <a:off x="5009813" y="2272833"/>
            <a:ext cx="4103458" cy="2864960"/>
          </a:xfrm>
          <a:custGeom>
            <a:avLst/>
            <a:gdLst/>
            <a:ahLst/>
            <a:cxnLst/>
            <a:rect l="l" t="t" r="r" b="b"/>
            <a:pathLst>
              <a:path w="8206915" h="5729919">
                <a:moveTo>
                  <a:pt x="0" y="0"/>
                </a:moveTo>
                <a:lnTo>
                  <a:pt x="8206915" y="0"/>
                </a:lnTo>
                <a:lnTo>
                  <a:pt x="8206915" y="5729919"/>
                </a:lnTo>
                <a:lnTo>
                  <a:pt x="0" y="57299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F522FF24-247E-5A88-215D-3C7F9F494EC3}"/>
              </a:ext>
            </a:extLst>
          </p:cNvPr>
          <p:cNvGrpSpPr/>
          <p:nvPr/>
        </p:nvGrpSpPr>
        <p:grpSpPr>
          <a:xfrm>
            <a:off x="514350" y="1594426"/>
            <a:ext cx="8065770" cy="2457055"/>
            <a:chOff x="0" y="0"/>
            <a:chExt cx="2503711" cy="129425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ED1E9E4-0710-9C11-045C-7C62C03A6FC2}"/>
                </a:ext>
              </a:extLst>
            </p:cNvPr>
            <p:cNvSpPr/>
            <p:nvPr/>
          </p:nvSpPr>
          <p:spPr>
            <a:xfrm>
              <a:off x="0" y="0"/>
              <a:ext cx="2503711" cy="1294251"/>
            </a:xfrm>
            <a:custGeom>
              <a:avLst/>
              <a:gdLst/>
              <a:ahLst/>
              <a:cxnLst/>
              <a:rect l="l" t="t" r="r" b="b"/>
              <a:pathLst>
                <a:path w="2503711" h="1294251">
                  <a:moveTo>
                    <a:pt x="65152" y="0"/>
                  </a:moveTo>
                  <a:lnTo>
                    <a:pt x="2438559" y="0"/>
                  </a:lnTo>
                  <a:cubicBezTo>
                    <a:pt x="2455838" y="0"/>
                    <a:pt x="2472410" y="6864"/>
                    <a:pt x="2484628" y="19083"/>
                  </a:cubicBezTo>
                  <a:cubicBezTo>
                    <a:pt x="2496847" y="31301"/>
                    <a:pt x="2503711" y="47873"/>
                    <a:pt x="2503711" y="65152"/>
                  </a:cubicBezTo>
                  <a:lnTo>
                    <a:pt x="2503711" y="1229099"/>
                  </a:lnTo>
                  <a:cubicBezTo>
                    <a:pt x="2503711" y="1246378"/>
                    <a:pt x="2496847" y="1262950"/>
                    <a:pt x="2484628" y="1275168"/>
                  </a:cubicBezTo>
                  <a:cubicBezTo>
                    <a:pt x="2472410" y="1287387"/>
                    <a:pt x="2455838" y="1294251"/>
                    <a:pt x="2438559" y="1294251"/>
                  </a:cubicBezTo>
                  <a:lnTo>
                    <a:pt x="65152" y="1294251"/>
                  </a:lnTo>
                  <a:cubicBezTo>
                    <a:pt x="47873" y="1294251"/>
                    <a:pt x="31301" y="1287387"/>
                    <a:pt x="19083" y="1275168"/>
                  </a:cubicBezTo>
                  <a:cubicBezTo>
                    <a:pt x="6864" y="1262950"/>
                    <a:pt x="0" y="1246378"/>
                    <a:pt x="0" y="1229099"/>
                  </a:cubicBezTo>
                  <a:lnTo>
                    <a:pt x="0" y="65152"/>
                  </a:lnTo>
                  <a:cubicBezTo>
                    <a:pt x="0" y="47873"/>
                    <a:pt x="6864" y="31301"/>
                    <a:pt x="19083" y="19083"/>
                  </a:cubicBezTo>
                  <a:cubicBezTo>
                    <a:pt x="31301" y="6864"/>
                    <a:pt x="47873" y="0"/>
                    <a:pt x="65152" y="0"/>
                  </a:cubicBezTo>
                  <a:close/>
                </a:path>
              </a:pathLst>
            </a:custGeom>
            <a:solidFill>
              <a:srgbClr val="D2EFFF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232F84AB-A274-9509-E148-48B9EA6FC88A}"/>
                </a:ext>
              </a:extLst>
            </p:cNvPr>
            <p:cNvSpPr txBox="1"/>
            <p:nvPr/>
          </p:nvSpPr>
          <p:spPr>
            <a:xfrm>
              <a:off x="0" y="-38100"/>
              <a:ext cx="2503711" cy="1332351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133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C136C7B1-2920-A55C-9FAE-54D61D585958}"/>
              </a:ext>
            </a:extLst>
          </p:cNvPr>
          <p:cNvGrpSpPr/>
          <p:nvPr/>
        </p:nvGrpSpPr>
        <p:grpSpPr>
          <a:xfrm>
            <a:off x="772899" y="1134695"/>
            <a:ext cx="2988387" cy="919463"/>
            <a:chOff x="0" y="0"/>
            <a:chExt cx="1320859" cy="40640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BCDD0A02-C4B2-92BB-5FA1-337DFF6ACE99}"/>
                </a:ext>
              </a:extLst>
            </p:cNvPr>
            <p:cNvSpPr/>
            <p:nvPr/>
          </p:nvSpPr>
          <p:spPr>
            <a:xfrm>
              <a:off x="0" y="0"/>
              <a:ext cx="1320859" cy="406400"/>
            </a:xfrm>
            <a:custGeom>
              <a:avLst/>
              <a:gdLst/>
              <a:ahLst/>
              <a:cxnLst/>
              <a:rect l="l" t="t" r="r" b="b"/>
              <a:pathLst>
                <a:path w="1320859" h="406400">
                  <a:moveTo>
                    <a:pt x="1117659" y="0"/>
                  </a:moveTo>
                  <a:cubicBezTo>
                    <a:pt x="1229883" y="0"/>
                    <a:pt x="1320859" y="90976"/>
                    <a:pt x="1320859" y="203200"/>
                  </a:cubicBezTo>
                  <a:cubicBezTo>
                    <a:pt x="1320859" y="315424"/>
                    <a:pt x="1229883" y="406400"/>
                    <a:pt x="111765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8B6FF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C4ADD5A0-E656-D51F-43A1-BCDAFFBF41B4}"/>
                </a:ext>
              </a:extLst>
            </p:cNvPr>
            <p:cNvSpPr txBox="1"/>
            <p:nvPr/>
          </p:nvSpPr>
          <p:spPr>
            <a:xfrm>
              <a:off x="0" y="-38100"/>
              <a:ext cx="1320859" cy="44450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133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Freeform 16">
            <a:extLst>
              <a:ext uri="{FF2B5EF4-FFF2-40B4-BE49-F238E27FC236}">
                <a16:creationId xmlns:a16="http://schemas.microsoft.com/office/drawing/2014/main" id="{9974EC41-E25C-9CF7-D776-11062F5BB6CB}"/>
              </a:ext>
            </a:extLst>
          </p:cNvPr>
          <p:cNvSpPr/>
          <p:nvPr/>
        </p:nvSpPr>
        <p:spPr>
          <a:xfrm>
            <a:off x="5418141" y="1930434"/>
            <a:ext cx="3853397" cy="3106801"/>
          </a:xfrm>
          <a:custGeom>
            <a:avLst/>
            <a:gdLst/>
            <a:ahLst/>
            <a:cxnLst/>
            <a:rect l="l" t="t" r="r" b="b"/>
            <a:pathLst>
              <a:path w="7706794" h="6213602">
                <a:moveTo>
                  <a:pt x="0" y="0"/>
                </a:moveTo>
                <a:lnTo>
                  <a:pt x="7706794" y="0"/>
                </a:lnTo>
                <a:lnTo>
                  <a:pt x="7706794" y="6213602"/>
                </a:lnTo>
                <a:lnTo>
                  <a:pt x="0" y="62136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25B06C9C-B33D-8FDA-0427-5228966EBB60}"/>
              </a:ext>
            </a:extLst>
          </p:cNvPr>
          <p:cNvSpPr txBox="1"/>
          <p:nvPr/>
        </p:nvSpPr>
        <p:spPr>
          <a:xfrm>
            <a:off x="983578" y="1159517"/>
            <a:ext cx="2547398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8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edoka"/>
                <a:ea typeface="Fredoka"/>
                <a:cs typeface="Fredoka"/>
                <a:sym typeface="Fredoka"/>
              </a:rPr>
              <a:t>03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5A489C6A-3F1D-A313-55C1-609AABD46356}"/>
              </a:ext>
            </a:extLst>
          </p:cNvPr>
          <p:cNvSpPr txBox="1"/>
          <p:nvPr/>
        </p:nvSpPr>
        <p:spPr>
          <a:xfrm>
            <a:off x="655393" y="2094220"/>
            <a:ext cx="4806416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We helped ________ in the nursing home last Sunday. </a:t>
            </a: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F8E3B186-0B5C-0626-092E-CB0EDF290939}"/>
              </a:ext>
            </a:extLst>
          </p:cNvPr>
          <p:cNvSpPr/>
          <p:nvPr/>
        </p:nvSpPr>
        <p:spPr>
          <a:xfrm>
            <a:off x="3843201" y="3666954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Google Shape;506;p14">
            <a:extLst>
              <a:ext uri="{FF2B5EF4-FFF2-40B4-BE49-F238E27FC236}">
                <a16:creationId xmlns:a16="http://schemas.microsoft.com/office/drawing/2014/main" id="{72AC2E3D-F5D4-05F8-1DE0-AA4F87351440}"/>
              </a:ext>
            </a:extLst>
          </p:cNvPr>
          <p:cNvSpPr txBox="1"/>
          <p:nvPr/>
        </p:nvSpPr>
        <p:spPr>
          <a:xfrm>
            <a:off x="325678" y="-37728"/>
            <a:ext cx="8492644" cy="1204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old people 		homeless children planted 			litter 		taught </a:t>
            </a:r>
            <a:endParaRPr kumimoji="0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</p:txBody>
      </p:sp>
      <p:sp>
        <p:nvSpPr>
          <p:cNvPr id="6" name="Freeform 21">
            <a:extLst>
              <a:ext uri="{FF2B5EF4-FFF2-40B4-BE49-F238E27FC236}">
                <a16:creationId xmlns:a16="http://schemas.microsoft.com/office/drawing/2014/main" id="{F491EF3A-4AFE-D8C3-4181-9BADF5218A52}"/>
              </a:ext>
            </a:extLst>
          </p:cNvPr>
          <p:cNvSpPr/>
          <p:nvPr/>
        </p:nvSpPr>
        <p:spPr>
          <a:xfrm>
            <a:off x="2397349" y="3858812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Google Shape;503;p14">
            <a:extLst>
              <a:ext uri="{FF2B5EF4-FFF2-40B4-BE49-F238E27FC236}">
                <a16:creationId xmlns:a16="http://schemas.microsoft.com/office/drawing/2014/main" id="{B6AD51DF-7810-EB3B-7E1B-7AB3A2EA77E7}"/>
              </a:ext>
            </a:extLst>
          </p:cNvPr>
          <p:cNvSpPr txBox="1"/>
          <p:nvPr/>
        </p:nvSpPr>
        <p:spPr>
          <a:xfrm>
            <a:off x="3060710" y="2036243"/>
            <a:ext cx="2752276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old people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10" name="Sun 9">
            <a:hlinkClick r:id="rId9" action="ppaction://hlinksldjump"/>
            <a:extLst>
              <a:ext uri="{FF2B5EF4-FFF2-40B4-BE49-F238E27FC236}">
                <a16:creationId xmlns:a16="http://schemas.microsoft.com/office/drawing/2014/main" id="{95961F8F-E446-ACD8-439B-51D522D8D569}"/>
              </a:ext>
            </a:extLst>
          </p:cNvPr>
          <p:cNvSpPr/>
          <p:nvPr/>
        </p:nvSpPr>
        <p:spPr>
          <a:xfrm>
            <a:off x="-97489" y="4137836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5696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6" grpId="0" animBg="1"/>
      <p:bldP spid="6" grpId="1" animBg="1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3511016" y="647700"/>
            <a:ext cx="4992834" cy="2843105"/>
            <a:chOff x="0" y="0"/>
            <a:chExt cx="2629970" cy="149760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629970" cy="1497602"/>
            </a:xfrm>
            <a:custGeom>
              <a:avLst/>
              <a:gdLst/>
              <a:ahLst/>
              <a:cxnLst/>
              <a:rect l="l" t="t" r="r" b="b"/>
              <a:pathLst>
                <a:path w="2629970" h="1497602">
                  <a:moveTo>
                    <a:pt x="62024" y="0"/>
                  </a:moveTo>
                  <a:lnTo>
                    <a:pt x="2567946" y="0"/>
                  </a:lnTo>
                  <a:cubicBezTo>
                    <a:pt x="2602201" y="0"/>
                    <a:pt x="2629970" y="27769"/>
                    <a:pt x="2629970" y="62024"/>
                  </a:cubicBezTo>
                  <a:lnTo>
                    <a:pt x="2629970" y="1435578"/>
                  </a:lnTo>
                  <a:cubicBezTo>
                    <a:pt x="2629970" y="1469833"/>
                    <a:pt x="2602201" y="1497602"/>
                    <a:pt x="2567946" y="1497602"/>
                  </a:cubicBezTo>
                  <a:lnTo>
                    <a:pt x="62024" y="1497602"/>
                  </a:lnTo>
                  <a:cubicBezTo>
                    <a:pt x="45574" y="1497602"/>
                    <a:pt x="29798" y="1491068"/>
                    <a:pt x="18166" y="1479436"/>
                  </a:cubicBezTo>
                  <a:cubicBezTo>
                    <a:pt x="6535" y="1467804"/>
                    <a:pt x="0" y="1452028"/>
                    <a:pt x="0" y="1435578"/>
                  </a:cubicBezTo>
                  <a:lnTo>
                    <a:pt x="0" y="62024"/>
                  </a:lnTo>
                  <a:cubicBezTo>
                    <a:pt x="0" y="27769"/>
                    <a:pt x="27769" y="0"/>
                    <a:pt x="62024" y="0"/>
                  </a:cubicBezTo>
                  <a:close/>
                </a:path>
              </a:pathLst>
            </a:custGeom>
            <a:solidFill>
              <a:srgbClr val="38B6FF"/>
            </a:solidFill>
          </p:spPr>
          <p:txBody>
            <a:bodyPr/>
            <a:lstStyle/>
            <a:p>
              <a:pPr defTabSz="457200"/>
              <a:endParaRPr lang="en-US" sz="900">
                <a:solidFill>
                  <a:prstClr val="black"/>
                </a:solidFill>
                <a:latin typeface="Arial Rounded MT Bold" panose="020F0704030504030204" pitchFamily="34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629970" cy="1535702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1330"/>
                </a:lnSpc>
              </a:pPr>
              <a:endParaRPr sz="900">
                <a:solidFill>
                  <a:prstClr val="black"/>
                </a:soli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 rot="-1282282">
            <a:off x="-1384734" y="-596135"/>
            <a:ext cx="3143485" cy="3000599"/>
          </a:xfrm>
          <a:custGeom>
            <a:avLst/>
            <a:gdLst/>
            <a:ahLst/>
            <a:cxnLst/>
            <a:rect l="l" t="t" r="r" b="b"/>
            <a:pathLst>
              <a:path w="6286970" h="6001198">
                <a:moveTo>
                  <a:pt x="0" y="0"/>
                </a:moveTo>
                <a:lnTo>
                  <a:pt x="6286969" y="0"/>
                </a:lnTo>
                <a:lnTo>
                  <a:pt x="6286969" y="6001198"/>
                </a:lnTo>
                <a:lnTo>
                  <a:pt x="0" y="60011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-443170" y="514350"/>
            <a:ext cx="3963710" cy="4629150"/>
          </a:xfrm>
          <a:custGeom>
            <a:avLst/>
            <a:gdLst/>
            <a:ahLst/>
            <a:cxnLst/>
            <a:rect l="l" t="t" r="r" b="b"/>
            <a:pathLst>
              <a:path w="7927419" h="9258300">
                <a:moveTo>
                  <a:pt x="7927420" y="0"/>
                </a:moveTo>
                <a:lnTo>
                  <a:pt x="0" y="0"/>
                </a:lnTo>
                <a:lnTo>
                  <a:pt x="0" y="9258300"/>
                </a:lnTo>
                <a:lnTo>
                  <a:pt x="7927420" y="9258300"/>
                </a:lnTo>
                <a:lnTo>
                  <a:pt x="792742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828693" y="1188321"/>
            <a:ext cx="4357480" cy="1897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7402"/>
              </a:lnSpc>
            </a:pPr>
            <a:r>
              <a:rPr lang="en-US" sz="7792" dirty="0">
                <a:solidFill>
                  <a:srgbClr val="FFFFFF"/>
                </a:solidFill>
                <a:latin typeface="Arial Rounded MT Bold" panose="020F0704030504030204" pitchFamily="34" charset="0"/>
                <a:ea typeface="Fredoka"/>
                <a:cs typeface="Fredoka"/>
                <a:sym typeface="Fredoka"/>
              </a:rPr>
              <a:t>You’re lucky!</a:t>
            </a:r>
          </a:p>
        </p:txBody>
      </p:sp>
      <p:sp>
        <p:nvSpPr>
          <p:cNvPr id="9" name="Freeform 9"/>
          <p:cNvSpPr/>
          <p:nvPr/>
        </p:nvSpPr>
        <p:spPr>
          <a:xfrm rot="5400000">
            <a:off x="5972397" y="3885424"/>
            <a:ext cx="708031" cy="2340597"/>
          </a:xfrm>
          <a:custGeom>
            <a:avLst/>
            <a:gdLst/>
            <a:ahLst/>
            <a:cxnLst/>
            <a:rect l="l" t="t" r="r" b="b"/>
            <a:pathLst>
              <a:path w="1416061" h="4681194">
                <a:moveTo>
                  <a:pt x="0" y="0"/>
                </a:moveTo>
                <a:lnTo>
                  <a:pt x="1416061" y="0"/>
                </a:lnTo>
                <a:lnTo>
                  <a:pt x="1416061" y="4681194"/>
                </a:lnTo>
                <a:lnTo>
                  <a:pt x="0" y="468119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1" name="Freeform 11"/>
          <p:cNvSpPr/>
          <p:nvPr/>
        </p:nvSpPr>
        <p:spPr>
          <a:xfrm rot="1226637">
            <a:off x="7425065" y="245599"/>
            <a:ext cx="1590551" cy="1021929"/>
          </a:xfrm>
          <a:custGeom>
            <a:avLst/>
            <a:gdLst/>
            <a:ahLst/>
            <a:cxnLst/>
            <a:rect l="l" t="t" r="r" b="b"/>
            <a:pathLst>
              <a:path w="3181102" h="2043858">
                <a:moveTo>
                  <a:pt x="0" y="0"/>
                </a:moveTo>
                <a:lnTo>
                  <a:pt x="3181102" y="0"/>
                </a:lnTo>
                <a:lnTo>
                  <a:pt x="3181102" y="2043858"/>
                </a:lnTo>
                <a:lnTo>
                  <a:pt x="0" y="20438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2" name="Freeform 21">
            <a:extLst>
              <a:ext uri="{FF2B5EF4-FFF2-40B4-BE49-F238E27FC236}">
                <a16:creationId xmlns:a16="http://schemas.microsoft.com/office/drawing/2014/main" id="{4E2DCEC1-CEE0-F5B4-5996-4EE0F76007BB}"/>
              </a:ext>
            </a:extLst>
          </p:cNvPr>
          <p:cNvSpPr/>
          <p:nvPr/>
        </p:nvSpPr>
        <p:spPr>
          <a:xfrm>
            <a:off x="3843201" y="3666954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21">
            <a:extLst>
              <a:ext uri="{FF2B5EF4-FFF2-40B4-BE49-F238E27FC236}">
                <a16:creationId xmlns:a16="http://schemas.microsoft.com/office/drawing/2014/main" id="{D555C6CB-300E-D8FF-EC4A-FA9EE023FED2}"/>
              </a:ext>
            </a:extLst>
          </p:cNvPr>
          <p:cNvSpPr/>
          <p:nvPr/>
        </p:nvSpPr>
        <p:spPr>
          <a:xfrm>
            <a:off x="5171712" y="3666954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21">
            <a:extLst>
              <a:ext uri="{FF2B5EF4-FFF2-40B4-BE49-F238E27FC236}">
                <a16:creationId xmlns:a16="http://schemas.microsoft.com/office/drawing/2014/main" id="{D8D38B8F-C0B3-8702-DBB0-B0638B8B0BF3}"/>
              </a:ext>
            </a:extLst>
          </p:cNvPr>
          <p:cNvSpPr/>
          <p:nvPr/>
        </p:nvSpPr>
        <p:spPr>
          <a:xfrm>
            <a:off x="6546611" y="3636018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21">
            <a:extLst>
              <a:ext uri="{FF2B5EF4-FFF2-40B4-BE49-F238E27FC236}">
                <a16:creationId xmlns:a16="http://schemas.microsoft.com/office/drawing/2014/main" id="{6CA94717-7128-5004-E85D-063048D27B29}"/>
              </a:ext>
            </a:extLst>
          </p:cNvPr>
          <p:cNvSpPr/>
          <p:nvPr/>
        </p:nvSpPr>
        <p:spPr>
          <a:xfrm>
            <a:off x="2105200" y="3531006"/>
            <a:ext cx="1645799" cy="1306647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21">
            <a:extLst>
              <a:ext uri="{FF2B5EF4-FFF2-40B4-BE49-F238E27FC236}">
                <a16:creationId xmlns:a16="http://schemas.microsoft.com/office/drawing/2014/main" id="{EB0FE3F2-961B-D6DB-7757-DFCAC6368583}"/>
              </a:ext>
            </a:extLst>
          </p:cNvPr>
          <p:cNvSpPr/>
          <p:nvPr/>
        </p:nvSpPr>
        <p:spPr>
          <a:xfrm>
            <a:off x="7998586" y="3616537"/>
            <a:ext cx="1010528" cy="1052698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/>
            <a:endParaRPr lang="en-US" sz="9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Sun 16">
            <a:hlinkClick r:id="rId13" action="ppaction://hlinksldjump"/>
            <a:extLst>
              <a:ext uri="{FF2B5EF4-FFF2-40B4-BE49-F238E27FC236}">
                <a16:creationId xmlns:a16="http://schemas.microsoft.com/office/drawing/2014/main" id="{65817E3D-AF77-3F8A-8C62-5E3C49F19139}"/>
              </a:ext>
            </a:extLst>
          </p:cNvPr>
          <p:cNvSpPr/>
          <p:nvPr/>
        </p:nvSpPr>
        <p:spPr>
          <a:xfrm>
            <a:off x="0" y="4050058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applause.wav"/>
          </p:stSnd>
        </p:sndAc>
      </p:transition>
    </mc:Choice>
    <mc:Fallback xmlns="">
      <p:transition spd="slow">
        <p:sndAc>
          <p:stSnd>
            <p:snd r:embed="rId14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4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FEDD8D-48EC-8D1C-B72F-96896EB61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5F25ECD-5FD1-A3FD-51C7-8E57C380FFBF}"/>
              </a:ext>
            </a:extLst>
          </p:cNvPr>
          <p:cNvSpPr/>
          <p:nvPr/>
        </p:nvSpPr>
        <p:spPr>
          <a:xfrm rot="-5253516">
            <a:off x="5009813" y="2272833"/>
            <a:ext cx="4103458" cy="2864960"/>
          </a:xfrm>
          <a:custGeom>
            <a:avLst/>
            <a:gdLst/>
            <a:ahLst/>
            <a:cxnLst/>
            <a:rect l="l" t="t" r="r" b="b"/>
            <a:pathLst>
              <a:path w="8206915" h="5729919">
                <a:moveTo>
                  <a:pt x="0" y="0"/>
                </a:moveTo>
                <a:lnTo>
                  <a:pt x="8206915" y="0"/>
                </a:lnTo>
                <a:lnTo>
                  <a:pt x="8206915" y="5729919"/>
                </a:lnTo>
                <a:lnTo>
                  <a:pt x="0" y="57299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017611DE-BEC1-BEC0-4018-AF2BE26B9B7A}"/>
              </a:ext>
            </a:extLst>
          </p:cNvPr>
          <p:cNvGrpSpPr/>
          <p:nvPr/>
        </p:nvGrpSpPr>
        <p:grpSpPr>
          <a:xfrm>
            <a:off x="514350" y="1594426"/>
            <a:ext cx="8065770" cy="2457055"/>
            <a:chOff x="0" y="0"/>
            <a:chExt cx="2503711" cy="129425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BBD6A7D6-C5B8-A4EA-2B6D-5471E30A263F}"/>
                </a:ext>
              </a:extLst>
            </p:cNvPr>
            <p:cNvSpPr/>
            <p:nvPr/>
          </p:nvSpPr>
          <p:spPr>
            <a:xfrm>
              <a:off x="0" y="0"/>
              <a:ext cx="2503711" cy="1294251"/>
            </a:xfrm>
            <a:custGeom>
              <a:avLst/>
              <a:gdLst/>
              <a:ahLst/>
              <a:cxnLst/>
              <a:rect l="l" t="t" r="r" b="b"/>
              <a:pathLst>
                <a:path w="2503711" h="1294251">
                  <a:moveTo>
                    <a:pt x="65152" y="0"/>
                  </a:moveTo>
                  <a:lnTo>
                    <a:pt x="2438559" y="0"/>
                  </a:lnTo>
                  <a:cubicBezTo>
                    <a:pt x="2455838" y="0"/>
                    <a:pt x="2472410" y="6864"/>
                    <a:pt x="2484628" y="19083"/>
                  </a:cubicBezTo>
                  <a:cubicBezTo>
                    <a:pt x="2496847" y="31301"/>
                    <a:pt x="2503711" y="47873"/>
                    <a:pt x="2503711" y="65152"/>
                  </a:cubicBezTo>
                  <a:lnTo>
                    <a:pt x="2503711" y="1229099"/>
                  </a:lnTo>
                  <a:cubicBezTo>
                    <a:pt x="2503711" y="1246378"/>
                    <a:pt x="2496847" y="1262950"/>
                    <a:pt x="2484628" y="1275168"/>
                  </a:cubicBezTo>
                  <a:cubicBezTo>
                    <a:pt x="2472410" y="1287387"/>
                    <a:pt x="2455838" y="1294251"/>
                    <a:pt x="2438559" y="1294251"/>
                  </a:cubicBezTo>
                  <a:lnTo>
                    <a:pt x="65152" y="1294251"/>
                  </a:lnTo>
                  <a:cubicBezTo>
                    <a:pt x="47873" y="1294251"/>
                    <a:pt x="31301" y="1287387"/>
                    <a:pt x="19083" y="1275168"/>
                  </a:cubicBezTo>
                  <a:cubicBezTo>
                    <a:pt x="6864" y="1262950"/>
                    <a:pt x="0" y="1246378"/>
                    <a:pt x="0" y="1229099"/>
                  </a:cubicBezTo>
                  <a:lnTo>
                    <a:pt x="0" y="65152"/>
                  </a:lnTo>
                  <a:cubicBezTo>
                    <a:pt x="0" y="47873"/>
                    <a:pt x="6864" y="31301"/>
                    <a:pt x="19083" y="19083"/>
                  </a:cubicBezTo>
                  <a:cubicBezTo>
                    <a:pt x="31301" y="6864"/>
                    <a:pt x="47873" y="0"/>
                    <a:pt x="65152" y="0"/>
                  </a:cubicBezTo>
                  <a:close/>
                </a:path>
              </a:pathLst>
            </a:custGeom>
            <a:solidFill>
              <a:srgbClr val="D2EFFF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7E7C3A42-2BAE-2BD9-AF19-39BFDE313A02}"/>
                </a:ext>
              </a:extLst>
            </p:cNvPr>
            <p:cNvSpPr txBox="1"/>
            <p:nvPr/>
          </p:nvSpPr>
          <p:spPr>
            <a:xfrm>
              <a:off x="0" y="-38100"/>
              <a:ext cx="2503711" cy="1332351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133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EB95C8A4-BED4-6AE2-300D-F550F1886C6B}"/>
              </a:ext>
            </a:extLst>
          </p:cNvPr>
          <p:cNvGrpSpPr/>
          <p:nvPr/>
        </p:nvGrpSpPr>
        <p:grpSpPr>
          <a:xfrm>
            <a:off x="772899" y="1134695"/>
            <a:ext cx="2988387" cy="919463"/>
            <a:chOff x="0" y="0"/>
            <a:chExt cx="1320859" cy="40640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D70158B7-3EB5-071D-A598-6933E518029A}"/>
                </a:ext>
              </a:extLst>
            </p:cNvPr>
            <p:cNvSpPr/>
            <p:nvPr/>
          </p:nvSpPr>
          <p:spPr>
            <a:xfrm>
              <a:off x="0" y="0"/>
              <a:ext cx="1320859" cy="406400"/>
            </a:xfrm>
            <a:custGeom>
              <a:avLst/>
              <a:gdLst/>
              <a:ahLst/>
              <a:cxnLst/>
              <a:rect l="l" t="t" r="r" b="b"/>
              <a:pathLst>
                <a:path w="1320859" h="406400">
                  <a:moveTo>
                    <a:pt x="1117659" y="0"/>
                  </a:moveTo>
                  <a:cubicBezTo>
                    <a:pt x="1229883" y="0"/>
                    <a:pt x="1320859" y="90976"/>
                    <a:pt x="1320859" y="203200"/>
                  </a:cubicBezTo>
                  <a:cubicBezTo>
                    <a:pt x="1320859" y="315424"/>
                    <a:pt x="1229883" y="406400"/>
                    <a:pt x="111765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38B6FF"/>
            </a:solidFill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7F63CDC3-E70D-EC43-9E79-1DCF24A6854E}"/>
                </a:ext>
              </a:extLst>
            </p:cNvPr>
            <p:cNvSpPr txBox="1"/>
            <p:nvPr/>
          </p:nvSpPr>
          <p:spPr>
            <a:xfrm>
              <a:off x="0" y="-38100"/>
              <a:ext cx="1320859" cy="44450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133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Freeform 16">
            <a:extLst>
              <a:ext uri="{FF2B5EF4-FFF2-40B4-BE49-F238E27FC236}">
                <a16:creationId xmlns:a16="http://schemas.microsoft.com/office/drawing/2014/main" id="{24ED0A83-5815-982E-E85A-5ED5D23114D8}"/>
              </a:ext>
            </a:extLst>
          </p:cNvPr>
          <p:cNvSpPr/>
          <p:nvPr/>
        </p:nvSpPr>
        <p:spPr>
          <a:xfrm>
            <a:off x="5418141" y="1930434"/>
            <a:ext cx="3853397" cy="3106801"/>
          </a:xfrm>
          <a:custGeom>
            <a:avLst/>
            <a:gdLst/>
            <a:ahLst/>
            <a:cxnLst/>
            <a:rect l="l" t="t" r="r" b="b"/>
            <a:pathLst>
              <a:path w="7706794" h="6213602">
                <a:moveTo>
                  <a:pt x="0" y="0"/>
                </a:moveTo>
                <a:lnTo>
                  <a:pt x="7706794" y="0"/>
                </a:lnTo>
                <a:lnTo>
                  <a:pt x="7706794" y="6213602"/>
                </a:lnTo>
                <a:lnTo>
                  <a:pt x="0" y="62136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24941DFA-DC7D-AF55-E067-70193D8C6236}"/>
              </a:ext>
            </a:extLst>
          </p:cNvPr>
          <p:cNvSpPr txBox="1"/>
          <p:nvPr/>
        </p:nvSpPr>
        <p:spPr>
          <a:xfrm>
            <a:off x="983578" y="1159517"/>
            <a:ext cx="2547398" cy="770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6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8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edoka"/>
                <a:ea typeface="Fredoka"/>
                <a:cs typeface="Fredoka"/>
                <a:sym typeface="Fredoka"/>
              </a:rPr>
              <a:t>05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FA2569E7-C35F-A2D2-51D2-7594C7956BAE}"/>
              </a:ext>
            </a:extLst>
          </p:cNvPr>
          <p:cNvSpPr txBox="1"/>
          <p:nvPr/>
        </p:nvSpPr>
        <p:spPr>
          <a:xfrm>
            <a:off x="655393" y="2094220"/>
            <a:ext cx="4806416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We ________a lot of trees in the park last summer. </a:t>
            </a: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4E29354B-62DF-56EE-1388-CF81AC65035C}"/>
              </a:ext>
            </a:extLst>
          </p:cNvPr>
          <p:cNvSpPr/>
          <p:nvPr/>
        </p:nvSpPr>
        <p:spPr>
          <a:xfrm>
            <a:off x="3843201" y="3666954"/>
            <a:ext cx="1328511" cy="1096625"/>
          </a:xfrm>
          <a:custGeom>
            <a:avLst/>
            <a:gdLst/>
            <a:ahLst/>
            <a:cxnLst/>
            <a:rect l="l" t="t" r="r" b="b"/>
            <a:pathLst>
              <a:path w="2657021" h="2193250">
                <a:moveTo>
                  <a:pt x="0" y="0"/>
                </a:moveTo>
                <a:lnTo>
                  <a:pt x="2657021" y="0"/>
                </a:lnTo>
                <a:lnTo>
                  <a:pt x="2657021" y="2193250"/>
                </a:lnTo>
                <a:lnTo>
                  <a:pt x="0" y="2193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Google Shape;506;p14">
            <a:extLst>
              <a:ext uri="{FF2B5EF4-FFF2-40B4-BE49-F238E27FC236}">
                <a16:creationId xmlns:a16="http://schemas.microsoft.com/office/drawing/2014/main" id="{9F87F5B1-5CAF-069F-3695-D15BDD02813B}"/>
              </a:ext>
            </a:extLst>
          </p:cNvPr>
          <p:cNvSpPr txBox="1"/>
          <p:nvPr/>
        </p:nvSpPr>
        <p:spPr>
          <a:xfrm>
            <a:off x="325678" y="-37728"/>
            <a:ext cx="8492644" cy="1204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old people 		homeless children planted 			litter 		taught </a:t>
            </a:r>
            <a:endParaRPr kumimoji="0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</p:txBody>
      </p:sp>
      <p:sp>
        <p:nvSpPr>
          <p:cNvPr id="29" name="Google Shape;505;p14">
            <a:extLst>
              <a:ext uri="{FF2B5EF4-FFF2-40B4-BE49-F238E27FC236}">
                <a16:creationId xmlns:a16="http://schemas.microsoft.com/office/drawing/2014/main" id="{A0FD31F2-49F6-AF58-50C6-BBBB7562938F}"/>
              </a:ext>
            </a:extLst>
          </p:cNvPr>
          <p:cNvSpPr txBox="1"/>
          <p:nvPr/>
        </p:nvSpPr>
        <p:spPr>
          <a:xfrm>
            <a:off x="1409346" y="2035048"/>
            <a:ext cx="204543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Helvetica Neue"/>
                <a:cs typeface="Helvetica Neue"/>
                <a:sym typeface="Helvetica Neue"/>
              </a:rPr>
              <a:t>planted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DF1EA"/>
              </a:highlight>
              <a:uLnTx/>
              <a:uFillTx/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6" name="Sun 5">
            <a:hlinkClick r:id="rId9" action="ppaction://hlinksldjump"/>
            <a:extLst>
              <a:ext uri="{FF2B5EF4-FFF2-40B4-BE49-F238E27FC236}">
                <a16:creationId xmlns:a16="http://schemas.microsoft.com/office/drawing/2014/main" id="{E6566EFC-3687-641E-6F69-E7EB974B0570}"/>
              </a:ext>
            </a:extLst>
          </p:cNvPr>
          <p:cNvSpPr/>
          <p:nvPr/>
        </p:nvSpPr>
        <p:spPr>
          <a:xfrm>
            <a:off x="-36927" y="4091543"/>
            <a:ext cx="1619651" cy="1005664"/>
          </a:xfrm>
          <a:prstGeom prst="su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45838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"/>
          <p:cNvSpPr txBox="1">
            <a:spLocks noGrp="1"/>
          </p:cNvSpPr>
          <p:nvPr>
            <p:ph type="ctrTitle"/>
          </p:nvPr>
        </p:nvSpPr>
        <p:spPr>
          <a:xfrm>
            <a:off x="917976" y="273688"/>
            <a:ext cx="6975540" cy="3376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-US" sz="4800" dirty="0">
                <a:latin typeface="Aptos Black" panose="020B0004020202020204" pitchFamily="34" charset="0"/>
              </a:rPr>
              <a:t>Unit 3 </a:t>
            </a:r>
            <a:br>
              <a:rPr lang="en-US" sz="6600" dirty="0">
                <a:latin typeface="Aptos Black" panose="020B0004020202020204" pitchFamily="34" charset="0"/>
              </a:rPr>
            </a:br>
            <a:r>
              <a:rPr lang="en-US" sz="7200" dirty="0">
                <a:solidFill>
                  <a:srgbClr val="C00000"/>
                </a:solidFill>
                <a:latin typeface="Aptos Black" panose="020B0004020202020204" pitchFamily="34" charset="0"/>
              </a:rPr>
              <a:t>COMMUNITY SERVICE </a:t>
            </a:r>
            <a:endParaRPr sz="6000" dirty="0">
              <a:solidFill>
                <a:srgbClr val="C00000"/>
              </a:solidFill>
              <a:latin typeface="Aptos Black" panose="020B0004020202020204" pitchFamily="34" charset="0"/>
            </a:endParaRPr>
          </a:p>
        </p:txBody>
      </p:sp>
      <p:sp>
        <p:nvSpPr>
          <p:cNvPr id="79" name="Google Shape;79;p2"/>
          <p:cNvSpPr txBox="1">
            <a:spLocks noGrp="1"/>
          </p:cNvSpPr>
          <p:nvPr>
            <p:ph type="subTitle" idx="1"/>
          </p:nvPr>
        </p:nvSpPr>
        <p:spPr>
          <a:xfrm>
            <a:off x="1107536" y="3411729"/>
            <a:ext cx="6928928" cy="4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4400" dirty="0"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Lesson 1: Getting Started</a:t>
            </a:r>
            <a:endParaRPr sz="4400" dirty="0">
              <a:latin typeface="Aptos Black" panose="020B000402020202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98">
          <a:extLst>
            <a:ext uri="{FF2B5EF4-FFF2-40B4-BE49-F238E27FC236}">
              <a16:creationId xmlns:a16="http://schemas.microsoft.com/office/drawing/2014/main" id="{E7A19BCA-B565-C667-BDE9-F21DFAE2C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14">
            <a:extLst>
              <a:ext uri="{FF2B5EF4-FFF2-40B4-BE49-F238E27FC236}">
                <a16:creationId xmlns:a16="http://schemas.microsoft.com/office/drawing/2014/main" id="{E0669262-9B66-D125-6793-3D16F746CEEB}"/>
              </a:ext>
            </a:extLst>
          </p:cNvPr>
          <p:cNvSpPr txBox="1"/>
          <p:nvPr/>
        </p:nvSpPr>
        <p:spPr>
          <a:xfrm>
            <a:off x="340700" y="192081"/>
            <a:ext cx="8477622" cy="666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3000"/>
              <a:buFont typeface="Domine SemiBold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sym typeface="Domine SemiBold"/>
              </a:rPr>
              <a:t>Look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sym typeface="Domine SemiBold"/>
              </a:rPr>
              <a:t> at the answers again</a:t>
            </a:r>
            <a:endParaRPr kumimoji="0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masis MT Pro Medium" panose="02040604050005020304" pitchFamily="18" charset="0"/>
            </a:endParaRPr>
          </a:p>
        </p:txBody>
      </p:sp>
      <p:sp>
        <p:nvSpPr>
          <p:cNvPr id="500" name="Google Shape;500;p14">
            <a:extLst>
              <a:ext uri="{FF2B5EF4-FFF2-40B4-BE49-F238E27FC236}">
                <a16:creationId xmlns:a16="http://schemas.microsoft.com/office/drawing/2014/main" id="{D2044D2E-5827-8D7C-0339-8A95DE4280AA}"/>
              </a:ext>
            </a:extLst>
          </p:cNvPr>
          <p:cNvSpPr txBox="1"/>
          <p:nvPr/>
        </p:nvSpPr>
        <p:spPr>
          <a:xfrm>
            <a:off x="360560" y="858645"/>
            <a:ext cx="8477623" cy="409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1. We collected clothes and gave them to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homeless children.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masis MT Pro Medium" panose="020406040500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2. Those students picked up all the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litter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 on the street.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3. We helped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old people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in the nursing home last Sunday.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4. The club members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taught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maths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 to primary students during school holidays.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5. We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planted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masis MT Pro Medium" panose="02040604050005020304" pitchFamily="18" charset="0"/>
                <a:ea typeface="Calibri"/>
                <a:cs typeface="Calibri"/>
                <a:sym typeface="Calibri"/>
              </a:rPr>
              <a:t> a lot of trees in the park last summer. 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asis MT Pro Medium" panose="020406040500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51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5"/>
          <p:cNvSpPr txBox="1"/>
          <p:nvPr/>
        </p:nvSpPr>
        <p:spPr>
          <a:xfrm>
            <a:off x="340700" y="191838"/>
            <a:ext cx="8477622" cy="507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r>
              <a:rPr lang="en-US" dirty="0">
                <a:latin typeface="Amasis MT Pro Medium" panose="02040604050005020304" pitchFamily="18" charset="0"/>
                <a:sym typeface="Domine SemiBold"/>
              </a:rPr>
              <a:t>5. Game: Vocabulary Ping-pong</a:t>
            </a:r>
            <a:endParaRPr dirty="0">
              <a:latin typeface="Amasis MT Pro Medium" panose="02040604050005020304" pitchFamily="18" charset="0"/>
            </a:endParaRPr>
          </a:p>
        </p:txBody>
      </p:sp>
      <p:sp>
        <p:nvSpPr>
          <p:cNvPr id="512" name="Google Shape;512;p15"/>
          <p:cNvSpPr txBox="1"/>
          <p:nvPr/>
        </p:nvSpPr>
        <p:spPr>
          <a:xfrm>
            <a:off x="325678" y="812641"/>
            <a:ext cx="5247807" cy="2096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Two teams, A and B. </a:t>
            </a:r>
            <a:endParaRPr>
              <a:latin typeface="Amasis MT Pro Medium" panose="02040604050005020304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Team A provides a cue word. </a:t>
            </a:r>
            <a:endParaRPr>
              <a:latin typeface="Amasis MT Pro Medium" panose="02040604050005020304" pitchFamily="18" charset="0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Team B makes up a sentence with it.</a:t>
            </a:r>
            <a:endParaRPr>
              <a:latin typeface="Amasis MT Pro Medium" panose="02040604050005020304" pitchFamily="18" charset="0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Then switch roles.</a:t>
            </a:r>
            <a:endParaRPr>
              <a:latin typeface="Amasis MT Pro Medium" panose="02040604050005020304" pitchFamily="18" charset="0"/>
            </a:endParaRPr>
          </a:p>
        </p:txBody>
      </p:sp>
      <p:pic>
        <p:nvPicPr>
          <p:cNvPr id="513" name="Google Shape;513;p15" descr="Ping Po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73486" y="1093468"/>
            <a:ext cx="3244835" cy="2433627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15"/>
          <p:cNvSpPr txBox="1"/>
          <p:nvPr/>
        </p:nvSpPr>
        <p:spPr>
          <a:xfrm>
            <a:off x="340700" y="3050150"/>
            <a:ext cx="8201988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1" u="none" strike="noStrike" cap="none">
                <a:solidFill>
                  <a:srgbClr val="C6463C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Example:</a:t>
            </a:r>
            <a:br>
              <a:rPr lang="en-US" sz="2400" b="0" i="1" u="none" strike="noStrike" cap="none">
                <a:solidFill>
                  <a:srgbClr val="4494D0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</a:br>
            <a:r>
              <a:rPr lang="en-US" sz="2400" b="0" i="1" u="none" strike="noStrike" cap="none">
                <a:solidFill>
                  <a:srgbClr val="242021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A: </a:t>
            </a:r>
            <a:r>
              <a:rPr lang="en-US" sz="2400" b="1" i="1" u="none" strike="noStrike" cap="none">
                <a:solidFill>
                  <a:srgbClr val="894059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Litter</a:t>
            </a:r>
            <a:endParaRPr sz="2400" b="0" i="1" u="none" strike="noStrike" cap="none">
              <a:solidFill>
                <a:srgbClr val="894059"/>
              </a:solidFill>
              <a:highlight>
                <a:srgbClr val="FDF1EA"/>
              </a:highlight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 u="none" strike="noStrike" cap="none">
                <a:solidFill>
                  <a:srgbClr val="242021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B: We often pick up </a:t>
            </a:r>
            <a:r>
              <a:rPr lang="en-US" sz="2400" b="1" i="1" u="sng" strike="noStrike" cap="none">
                <a:solidFill>
                  <a:srgbClr val="894059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litter</a:t>
            </a:r>
            <a:r>
              <a:rPr lang="en-US" sz="2400" b="0" i="1" u="none" strike="noStrike" cap="none">
                <a:solidFill>
                  <a:srgbClr val="242021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 in the park. </a:t>
            </a:r>
            <a:r>
              <a:rPr lang="en-US" sz="2400" b="1" i="1" u="none" strike="noStrike" cap="none">
                <a:solidFill>
                  <a:srgbClr val="E65E4C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Trees</a:t>
            </a:r>
            <a:br>
              <a:rPr lang="en-US" sz="2400" b="0" i="1" u="none" strike="noStrike" cap="none">
                <a:solidFill>
                  <a:srgbClr val="242021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</a:br>
            <a:r>
              <a:rPr lang="en-US" sz="2400" b="0" i="1" u="none" strike="noStrike" cap="none">
                <a:solidFill>
                  <a:srgbClr val="242021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A: We plant </a:t>
            </a:r>
            <a:r>
              <a:rPr lang="en-US" sz="2400" b="1" i="1" u="sng" strike="noStrike" cap="none">
                <a:solidFill>
                  <a:srgbClr val="E65E4C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trees</a:t>
            </a:r>
            <a:r>
              <a:rPr lang="en-US" sz="2400" b="0" i="1" u="none" strike="noStrike" cap="none">
                <a:solidFill>
                  <a:srgbClr val="242021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 in our school every year. </a:t>
            </a:r>
            <a:r>
              <a:rPr lang="en-US" sz="2400" b="1" i="1" u="none" strike="noStrike" cap="none">
                <a:solidFill>
                  <a:srgbClr val="55A07F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Book</a:t>
            </a:r>
            <a:endParaRPr>
              <a:latin typeface="Amasis MT Pro Medium" panose="02040604050005020304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 u="none" strike="noStrike" cap="none">
                <a:solidFill>
                  <a:srgbClr val="242021"/>
                </a:solidFill>
                <a:highlight>
                  <a:srgbClr val="FDF1EA"/>
                </a:highlight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…</a:t>
            </a:r>
            <a:endParaRPr sz="2400" b="0" i="1" u="none" strike="noStrike" cap="none">
              <a:solidFill>
                <a:srgbClr val="000000"/>
              </a:solidFill>
              <a:highlight>
                <a:srgbClr val="FDF1EA"/>
              </a:highlight>
              <a:latin typeface="Amasis MT Pro Medium" panose="02040604050005020304" pitchFamily="18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11;p15">
            <a:extLst>
              <a:ext uri="{FF2B5EF4-FFF2-40B4-BE49-F238E27FC236}">
                <a16:creationId xmlns:a16="http://schemas.microsoft.com/office/drawing/2014/main" id="{C7E30BDF-1950-049E-7862-93262A5D514A}"/>
              </a:ext>
            </a:extLst>
          </p:cNvPr>
          <p:cNvSpPr txBox="1"/>
          <p:nvPr/>
        </p:nvSpPr>
        <p:spPr>
          <a:xfrm>
            <a:off x="2078060" y="631498"/>
            <a:ext cx="5511460" cy="1042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>
              <a:defRPr lang="en-US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Domine SemiBold"/>
              <a:buNone/>
              <a:defRPr sz="2800" b="1" i="0" u="none" strike="noStrike" cap="none">
                <a:solidFill>
                  <a:srgbClr val="FF0000"/>
                </a:solidFill>
                <a:latin typeface="Domine SemiBold"/>
                <a:ea typeface="Domine SemiBold"/>
                <a:cs typeface="Domine SemiBold"/>
              </a:defRPr>
            </a:lvl1pPr>
          </a:lstStyle>
          <a:p>
            <a:pPr algn="ctr"/>
            <a:r>
              <a:rPr lang="en-US" sz="5400" dirty="0">
                <a:latin typeface="Amasis MT Pro Medium" panose="02040604050005020304" pitchFamily="18" charset="0"/>
                <a:sym typeface="Domine SemiBold"/>
              </a:rPr>
              <a:t>HOMEWORK</a:t>
            </a:r>
            <a:endParaRPr sz="5400" dirty="0">
              <a:latin typeface="Amasis MT Pro Medium" panose="02040604050005020304" pitchFamily="18" charset="0"/>
            </a:endParaRPr>
          </a:p>
        </p:txBody>
      </p:sp>
      <p:sp>
        <p:nvSpPr>
          <p:cNvPr id="5" name="Google Shape;512;p15">
            <a:extLst>
              <a:ext uri="{FF2B5EF4-FFF2-40B4-BE49-F238E27FC236}">
                <a16:creationId xmlns:a16="http://schemas.microsoft.com/office/drawing/2014/main" id="{AD9FF2DC-E47B-B8DF-8756-470FEAC4D307}"/>
              </a:ext>
            </a:extLst>
          </p:cNvPr>
          <p:cNvSpPr txBox="1"/>
          <p:nvPr/>
        </p:nvSpPr>
        <p:spPr>
          <a:xfrm>
            <a:off x="1278069" y="1430260"/>
            <a:ext cx="7111442" cy="2096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4000" b="0" i="0" u="none" strike="noStrike" cap="none" dirty="0">
                <a:solidFill>
                  <a:srgbClr val="000000"/>
                </a:solidFill>
                <a:latin typeface="Amasis MT Pro Medium" panose="02040604050005020304" pitchFamily="18" charset="0"/>
                <a:ea typeface="Arial"/>
                <a:cs typeface="Arial"/>
                <a:sym typeface="Arial"/>
              </a:rPr>
              <a:t>Learn by heart vocabulary</a:t>
            </a: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4000" dirty="0">
                <a:solidFill>
                  <a:srgbClr val="000000"/>
                </a:solidFill>
                <a:latin typeface="Amasis MT Pro Medium" panose="02040604050005020304" pitchFamily="18" charset="0"/>
                <a:cs typeface="Arial"/>
                <a:sym typeface="Arial"/>
              </a:rPr>
              <a:t>Prepare: A Closer Look 1</a:t>
            </a: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4000" dirty="0">
                <a:solidFill>
                  <a:srgbClr val="000000"/>
                </a:solidFill>
                <a:latin typeface="Amasis MT Pro Medium" panose="02040604050005020304" pitchFamily="18" charset="0"/>
                <a:cs typeface="Arial"/>
                <a:sym typeface="Arial"/>
              </a:rPr>
              <a:t>Prepare: Project</a:t>
            </a:r>
            <a:endParaRPr sz="3200" dirty="0">
              <a:latin typeface="Amasis MT Pro Medium" panose="020406040500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17"/>
          <p:cNvSpPr/>
          <p:nvPr/>
        </p:nvSpPr>
        <p:spPr>
          <a:xfrm>
            <a:off x="-508986" y="267843"/>
            <a:ext cx="9369525" cy="3073475"/>
          </a:xfrm>
          <a:custGeom>
            <a:avLst/>
            <a:gdLst/>
            <a:ahLst/>
            <a:cxnLst/>
            <a:rect l="l" t="t" r="r" b="b"/>
            <a:pathLst>
              <a:path w="374781" h="122939" extrusionOk="0">
                <a:moveTo>
                  <a:pt x="389" y="37604"/>
                </a:moveTo>
                <a:cubicBezTo>
                  <a:pt x="-2878" y="27808"/>
                  <a:pt x="16532" y="19391"/>
                  <a:pt x="26691" y="21238"/>
                </a:cubicBezTo>
                <a:cubicBezTo>
                  <a:pt x="42951" y="24194"/>
                  <a:pt x="58677" y="31467"/>
                  <a:pt x="75204" y="31467"/>
                </a:cubicBezTo>
                <a:cubicBezTo>
                  <a:pt x="80025" y="31467"/>
                  <a:pt x="85862" y="32559"/>
                  <a:pt x="89523" y="29421"/>
                </a:cubicBezTo>
                <a:cubicBezTo>
                  <a:pt x="95800" y="24041"/>
                  <a:pt x="105672" y="10587"/>
                  <a:pt x="98583" y="6334"/>
                </a:cubicBezTo>
                <a:cubicBezTo>
                  <a:pt x="96238" y="4927"/>
                  <a:pt x="91807" y="4573"/>
                  <a:pt x="90400" y="6918"/>
                </a:cubicBezTo>
                <a:cubicBezTo>
                  <a:pt x="87181" y="12280"/>
                  <a:pt x="86773" y="21987"/>
                  <a:pt x="91861" y="25622"/>
                </a:cubicBezTo>
                <a:cubicBezTo>
                  <a:pt x="106070" y="35773"/>
                  <a:pt x="128488" y="24939"/>
                  <a:pt x="143296" y="15685"/>
                </a:cubicBezTo>
                <a:cubicBezTo>
                  <a:pt x="150616" y="11111"/>
                  <a:pt x="159179" y="4534"/>
                  <a:pt x="167553" y="6626"/>
                </a:cubicBezTo>
                <a:cubicBezTo>
                  <a:pt x="171696" y="7661"/>
                  <a:pt x="176008" y="11457"/>
                  <a:pt x="176612" y="15685"/>
                </a:cubicBezTo>
                <a:cubicBezTo>
                  <a:pt x="177148" y="19436"/>
                  <a:pt x="172317" y="25066"/>
                  <a:pt x="168722" y="23868"/>
                </a:cubicBezTo>
                <a:cubicBezTo>
                  <a:pt x="162190" y="21692"/>
                  <a:pt x="171160" y="7876"/>
                  <a:pt x="177489" y="5165"/>
                </a:cubicBezTo>
                <a:cubicBezTo>
                  <a:pt x="195994" y="-2762"/>
                  <a:pt x="218258" y="7739"/>
                  <a:pt x="237107" y="14809"/>
                </a:cubicBezTo>
                <a:cubicBezTo>
                  <a:pt x="247465" y="18694"/>
                  <a:pt x="258767" y="19335"/>
                  <a:pt x="269546" y="21823"/>
                </a:cubicBezTo>
                <a:cubicBezTo>
                  <a:pt x="282983" y="24925"/>
                  <a:pt x="301378" y="26063"/>
                  <a:pt x="310460" y="15685"/>
                </a:cubicBezTo>
                <a:cubicBezTo>
                  <a:pt x="312982" y="12803"/>
                  <a:pt x="314313" y="7279"/>
                  <a:pt x="311921" y="4288"/>
                </a:cubicBezTo>
                <a:cubicBezTo>
                  <a:pt x="308367" y="-157"/>
                  <a:pt x="299292" y="-1462"/>
                  <a:pt x="294971" y="2242"/>
                </a:cubicBezTo>
                <a:cubicBezTo>
                  <a:pt x="292219" y="4602"/>
                  <a:pt x="293802" y="9430"/>
                  <a:pt x="293802" y="13055"/>
                </a:cubicBezTo>
                <a:cubicBezTo>
                  <a:pt x="293802" y="29657"/>
                  <a:pt x="304620" y="45214"/>
                  <a:pt x="315136" y="58061"/>
                </a:cubicBezTo>
                <a:cubicBezTo>
                  <a:pt x="322153" y="66633"/>
                  <a:pt x="334563" y="69938"/>
                  <a:pt x="345530" y="71504"/>
                </a:cubicBezTo>
                <a:cubicBezTo>
                  <a:pt x="351954" y="72421"/>
                  <a:pt x="360665" y="73860"/>
                  <a:pt x="364818" y="68874"/>
                </a:cubicBezTo>
                <a:cubicBezTo>
                  <a:pt x="366884" y="66394"/>
                  <a:pt x="368214" y="61247"/>
                  <a:pt x="365694" y="59230"/>
                </a:cubicBezTo>
                <a:cubicBezTo>
                  <a:pt x="363278" y="57297"/>
                  <a:pt x="357512" y="60519"/>
                  <a:pt x="357512" y="63613"/>
                </a:cubicBezTo>
                <a:cubicBezTo>
                  <a:pt x="357512" y="70697"/>
                  <a:pt x="364267" y="76142"/>
                  <a:pt x="368617" y="81733"/>
                </a:cubicBezTo>
                <a:cubicBezTo>
                  <a:pt x="373535" y="88055"/>
                  <a:pt x="375905" y="97293"/>
                  <a:pt x="374169" y="105112"/>
                </a:cubicBezTo>
                <a:cubicBezTo>
                  <a:pt x="371608" y="116644"/>
                  <a:pt x="352504" y="121218"/>
                  <a:pt x="341146" y="117971"/>
                </a:cubicBezTo>
                <a:cubicBezTo>
                  <a:pt x="334467" y="116061"/>
                  <a:pt x="327833" y="111570"/>
                  <a:pt x="320981" y="112711"/>
                </a:cubicBezTo>
                <a:cubicBezTo>
                  <a:pt x="317009" y="113372"/>
                  <a:pt x="314552" y="118912"/>
                  <a:pt x="314552" y="122939"/>
                </a:cubicBezTo>
              </a:path>
            </a:pathLst>
          </a:custGeom>
          <a:noFill/>
          <a:ln w="19050" cap="flat" cmpd="sng">
            <a:solidFill>
              <a:schemeClr val="accent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685;p17"/>
          <p:cNvSpPr txBox="1"/>
          <p:nvPr/>
        </p:nvSpPr>
        <p:spPr>
          <a:xfrm>
            <a:off x="2350636" y="1663018"/>
            <a:ext cx="5520206" cy="1477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Domine SemiBold"/>
              <a:buNone/>
            </a:pPr>
            <a:r>
              <a:rPr lang="en-US" sz="4800" b="0" i="0" u="none" strike="noStrike" cap="none" dirty="0">
                <a:latin typeface="Domine SemiBold"/>
                <a:ea typeface="Domine SemiBold"/>
                <a:cs typeface="Domine SemiBold"/>
                <a:sym typeface="Domine SemiBold"/>
              </a:rPr>
              <a:t>Thank you for your attention!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"/>
          <p:cNvSpPr/>
          <p:nvPr/>
        </p:nvSpPr>
        <p:spPr>
          <a:xfrm>
            <a:off x="1163782" y="2100540"/>
            <a:ext cx="997528" cy="5280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dk1">
                <a:alpha val="49803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ptos Black" panose="020B0004020202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3"/>
          <p:cNvSpPr/>
          <p:nvPr/>
        </p:nvSpPr>
        <p:spPr>
          <a:xfrm>
            <a:off x="1163782" y="3215480"/>
            <a:ext cx="997528" cy="5280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dk1">
                <a:alpha val="49803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ptos Black" panose="020B0004020202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3"/>
          <p:cNvSpPr txBox="1">
            <a:spLocks noGrp="1"/>
          </p:cNvSpPr>
          <p:nvPr>
            <p:ph type="title"/>
          </p:nvPr>
        </p:nvSpPr>
        <p:spPr>
          <a:xfrm>
            <a:off x="720000" y="477681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5400" dirty="0">
                <a:solidFill>
                  <a:srgbClr val="C00000"/>
                </a:solidFill>
                <a:latin typeface="Aptos Black" panose="020B0004020202020204" pitchFamily="34" charset="0"/>
              </a:rPr>
              <a:t>OBJECTIVES</a:t>
            </a:r>
            <a:endParaRPr sz="5400" dirty="0">
              <a:solidFill>
                <a:srgbClr val="C00000"/>
              </a:solidFill>
              <a:latin typeface="Aptos Black" panose="020B0004020202020204" pitchFamily="34" charset="0"/>
            </a:endParaRPr>
          </a:p>
        </p:txBody>
      </p:sp>
      <p:sp>
        <p:nvSpPr>
          <p:cNvPr id="230" name="Google Shape;230;p3"/>
          <p:cNvSpPr txBox="1">
            <a:spLocks noGrp="1"/>
          </p:cNvSpPr>
          <p:nvPr>
            <p:ph type="subTitle" idx="1"/>
          </p:nvPr>
        </p:nvSpPr>
        <p:spPr>
          <a:xfrm>
            <a:off x="615149" y="2125890"/>
            <a:ext cx="18045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>
                <a:latin typeface="Aptos Black" panose="020B0004020202020204" pitchFamily="34" charset="0"/>
              </a:rPr>
              <a:t>01</a:t>
            </a:r>
            <a:endParaRPr dirty="0">
              <a:latin typeface="Aptos Black" panose="020B0004020202020204" pitchFamily="34" charset="0"/>
            </a:endParaRPr>
          </a:p>
        </p:txBody>
      </p:sp>
      <p:sp>
        <p:nvSpPr>
          <p:cNvPr id="231" name="Google Shape;231;p3"/>
          <p:cNvSpPr txBox="1">
            <a:spLocks noGrp="1"/>
          </p:cNvSpPr>
          <p:nvPr>
            <p:ph type="subTitle" idx="2"/>
          </p:nvPr>
        </p:nvSpPr>
        <p:spPr>
          <a:xfrm>
            <a:off x="2438843" y="2038290"/>
            <a:ext cx="5168510" cy="52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3200" dirty="0">
                <a:solidFill>
                  <a:srgbClr val="0070C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identify the topic of the unit</a:t>
            </a:r>
            <a:endParaRPr sz="2800" dirty="0">
              <a:solidFill>
                <a:srgbClr val="0070C0"/>
              </a:solidFill>
              <a:latin typeface="Aptos Black" panose="020B0004020202020204" pitchFamily="34" charset="0"/>
            </a:endParaRPr>
          </a:p>
        </p:txBody>
      </p:sp>
      <p:sp>
        <p:nvSpPr>
          <p:cNvPr id="232" name="Google Shape;232;p3"/>
          <p:cNvSpPr txBox="1">
            <a:spLocks noGrp="1"/>
          </p:cNvSpPr>
          <p:nvPr>
            <p:ph type="subTitle" idx="3"/>
          </p:nvPr>
        </p:nvSpPr>
        <p:spPr>
          <a:xfrm>
            <a:off x="615149" y="3263649"/>
            <a:ext cx="18045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>
                <a:latin typeface="Aptos Black" panose="020B0004020202020204" pitchFamily="34" charset="0"/>
              </a:rPr>
              <a:t>02</a:t>
            </a:r>
            <a:endParaRPr dirty="0">
              <a:latin typeface="Aptos Black" panose="020B0004020202020204" pitchFamily="34" charset="0"/>
            </a:endParaRPr>
          </a:p>
        </p:txBody>
      </p:sp>
      <p:sp>
        <p:nvSpPr>
          <p:cNvPr id="233" name="Google Shape;233;p3"/>
          <p:cNvSpPr txBox="1">
            <a:spLocks noGrp="1"/>
          </p:cNvSpPr>
          <p:nvPr>
            <p:ph type="subTitle" idx="4"/>
          </p:nvPr>
        </p:nvSpPr>
        <p:spPr>
          <a:xfrm>
            <a:off x="2438843" y="3066380"/>
            <a:ext cx="5408421" cy="8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3200" dirty="0">
                <a:solidFill>
                  <a:srgbClr val="0070C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use lexical items related to community activities</a:t>
            </a:r>
            <a:endParaRPr sz="2800" dirty="0">
              <a:solidFill>
                <a:srgbClr val="0070C0"/>
              </a:solidFill>
              <a:latin typeface="Aptos Black" panose="020B0004020202020204" pitchFamily="34" charset="0"/>
            </a:endParaRPr>
          </a:p>
        </p:txBody>
      </p:sp>
      <p:sp>
        <p:nvSpPr>
          <p:cNvPr id="247" name="Google Shape;247;p3"/>
          <p:cNvSpPr txBox="1"/>
          <p:nvPr/>
        </p:nvSpPr>
        <p:spPr>
          <a:xfrm>
            <a:off x="987296" y="1253794"/>
            <a:ext cx="7169407" cy="691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 fontScale="92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0" i="0" u="none" strike="noStrike" cap="none" dirty="0">
                <a:solidFill>
                  <a:schemeClr val="dk1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After this lesson, students will be able to:</a:t>
            </a:r>
            <a:endParaRPr dirty="0">
              <a:latin typeface="Aptos Black" panose="020B00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"/>
          <p:cNvSpPr txBox="1"/>
          <p:nvPr/>
        </p:nvSpPr>
        <p:spPr>
          <a:xfrm>
            <a:off x="456883" y="808265"/>
            <a:ext cx="5865554" cy="1039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0070C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community activity</a:t>
            </a:r>
            <a:endParaRPr sz="4000" dirty="0">
              <a:solidFill>
                <a:srgbClr val="0070C0"/>
              </a:solidFill>
              <a:latin typeface="Aptos Black" panose="020B0004020202020204" pitchFamily="34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4000" b="0" i="1" u="none" strike="noStrike" cap="none" dirty="0">
                <a:solidFill>
                  <a:srgbClr val="00000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/</a:t>
            </a:r>
            <a:r>
              <a:rPr lang="en-US" sz="4000" b="0" i="1" u="none" strike="noStrike" cap="none" dirty="0" err="1">
                <a:solidFill>
                  <a:srgbClr val="00000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kəˈmjuːnɪti</a:t>
            </a:r>
            <a:r>
              <a:rPr lang="en-US" sz="4000" b="0" i="1" u="none" strike="noStrike" cap="none" dirty="0">
                <a:solidFill>
                  <a:srgbClr val="00000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en-US" sz="4000" b="0" i="1" u="none" strike="noStrike" cap="none" dirty="0" err="1">
                <a:solidFill>
                  <a:srgbClr val="00000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ækˈtɪvɪti</a:t>
            </a:r>
            <a:r>
              <a:rPr lang="en-US" sz="4000" b="0" i="1" u="none" strike="noStrike" cap="none" dirty="0">
                <a:solidFill>
                  <a:srgbClr val="00000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/</a:t>
            </a:r>
            <a:endParaRPr sz="3200" dirty="0">
              <a:latin typeface="Aptos Black" panose="020B0004020202020204" pitchFamily="34" charset="0"/>
            </a:endParaRPr>
          </a:p>
        </p:txBody>
      </p:sp>
      <p:sp>
        <p:nvSpPr>
          <p:cNvPr id="373" name="Google Shape;373;p4"/>
          <p:cNvSpPr txBox="1"/>
          <p:nvPr/>
        </p:nvSpPr>
        <p:spPr>
          <a:xfrm>
            <a:off x="456883" y="2571750"/>
            <a:ext cx="6068028" cy="72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4000" b="0" i="0" u="none" strike="noStrike" cap="none" dirty="0" err="1">
                <a:solidFill>
                  <a:srgbClr val="00206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hoạt</a:t>
            </a:r>
            <a:r>
              <a:rPr lang="en-US" sz="4000" b="0" i="0" u="none" strike="noStrike" cap="none" dirty="0">
                <a:solidFill>
                  <a:srgbClr val="00206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00206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động</a:t>
            </a:r>
            <a:r>
              <a:rPr lang="en-US" sz="4000" b="0" i="0" u="none" strike="noStrike" cap="none" dirty="0">
                <a:solidFill>
                  <a:srgbClr val="00206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00206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cộng</a:t>
            </a:r>
            <a:r>
              <a:rPr lang="en-US" sz="4000" b="0" i="0" u="none" strike="noStrike" cap="none" dirty="0">
                <a:solidFill>
                  <a:srgbClr val="00206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002060"/>
                </a:solidFill>
                <a:latin typeface="Aptos Black" panose="020B0004020202020204" pitchFamily="34" charset="0"/>
                <a:ea typeface="Calibri"/>
                <a:cs typeface="Calibri"/>
                <a:sym typeface="Calibri"/>
              </a:rPr>
              <a:t>đồng</a:t>
            </a:r>
            <a:endParaRPr sz="4000" b="0" i="1" u="none" strike="noStrike" cap="none" dirty="0">
              <a:solidFill>
                <a:srgbClr val="002060"/>
              </a:solidFill>
              <a:latin typeface="Aptos Black" panose="020B0004020202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2" name="VOC">
            <a:hlinkClick r:id="" action="ppaction://media"/>
            <a:extLst>
              <a:ext uri="{FF2B5EF4-FFF2-40B4-BE49-F238E27FC236}">
                <a16:creationId xmlns:a16="http://schemas.microsoft.com/office/drawing/2014/main" id="{A723A54B-D892-8CB5-14B2-E1DE9A9BB6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34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868383"/>
            <a:ext cx="487363" cy="487363"/>
          </a:xfrm>
          <a:prstGeom prst="rect">
            <a:avLst/>
          </a:prstGeom>
        </p:spPr>
      </p:pic>
      <p:pic>
        <p:nvPicPr>
          <p:cNvPr id="3" name="Google Shape;407;p8" descr="Community Service – MIRACORP Inc">
            <a:extLst>
              <a:ext uri="{FF2B5EF4-FFF2-40B4-BE49-F238E27FC236}">
                <a16:creationId xmlns:a16="http://schemas.microsoft.com/office/drawing/2014/main" id="{66E69AC0-5D2B-C216-5326-F104E2BDD26C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167441" y="808265"/>
            <a:ext cx="3047679" cy="2396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Google Shape;379;p5" descr="People carrying donation and charity | Premium Vector - rawpixel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41541" y="769979"/>
            <a:ext cx="3875314" cy="2866548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5"/>
          <p:cNvSpPr txBox="1"/>
          <p:nvPr/>
        </p:nvSpPr>
        <p:spPr>
          <a:xfrm>
            <a:off x="5159367" y="311740"/>
            <a:ext cx="3335382" cy="1039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6000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donate</a:t>
            </a:r>
            <a:endParaRPr sz="4800" dirty="0">
              <a:solidFill>
                <a:srgbClr val="0070C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48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48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dəʊˈneɪt</a:t>
            </a:r>
            <a:r>
              <a:rPr lang="en-US" sz="48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endParaRPr sz="4000" dirty="0"/>
          </a:p>
        </p:txBody>
      </p:sp>
      <p:sp>
        <p:nvSpPr>
          <p:cNvPr id="382" name="Google Shape;382;p5"/>
          <p:cNvSpPr txBox="1"/>
          <p:nvPr/>
        </p:nvSpPr>
        <p:spPr>
          <a:xfrm>
            <a:off x="5016855" y="2208638"/>
            <a:ext cx="3620406" cy="72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6000" b="0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quyên</a:t>
            </a:r>
            <a:r>
              <a:rPr lang="en-US" sz="60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6000" b="0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góp</a:t>
            </a:r>
            <a:r>
              <a:rPr lang="en-US" sz="60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6000" b="0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ủng</a:t>
            </a:r>
            <a:r>
              <a:rPr lang="en-US" sz="60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6000" b="0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hộ</a:t>
            </a:r>
            <a:endParaRPr sz="6000" b="0" i="1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VOC">
            <a:hlinkClick r:id="" action="ppaction://media"/>
            <a:extLst>
              <a:ext uri="{FF2B5EF4-FFF2-40B4-BE49-F238E27FC236}">
                <a16:creationId xmlns:a16="http://schemas.microsoft.com/office/drawing/2014/main" id="{E3DB052D-323D-651B-AAFD-A0535112EEF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96" end="572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159367" y="171589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"/>
          <p:cNvSpPr txBox="1"/>
          <p:nvPr/>
        </p:nvSpPr>
        <p:spPr>
          <a:xfrm>
            <a:off x="4572000" y="1163910"/>
            <a:ext cx="3850368" cy="1039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4800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nursing home</a:t>
            </a:r>
            <a:endParaRPr sz="4000" dirty="0">
              <a:solidFill>
                <a:srgbClr val="0070C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4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/ˈ</a:t>
            </a:r>
            <a:r>
              <a:rPr lang="en-US" sz="40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nɜːsɪŋ</a:t>
            </a:r>
            <a:r>
              <a:rPr lang="en-US" sz="4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həʊm</a:t>
            </a:r>
            <a:r>
              <a:rPr lang="en-US" sz="4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endParaRPr sz="3200" dirty="0"/>
          </a:p>
        </p:txBody>
      </p:sp>
      <p:sp>
        <p:nvSpPr>
          <p:cNvPr id="390" name="Google Shape;390;p6"/>
          <p:cNvSpPr txBox="1"/>
          <p:nvPr/>
        </p:nvSpPr>
        <p:spPr>
          <a:xfrm>
            <a:off x="4572000" y="2905016"/>
            <a:ext cx="3650886" cy="72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4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Viện </a:t>
            </a:r>
            <a:r>
              <a:rPr lang="en-US" sz="4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dưỡng</a:t>
            </a:r>
            <a:r>
              <a:rPr lang="en-US" sz="4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lão</a:t>
            </a:r>
            <a:endParaRPr sz="4000" b="0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1" name="Google Shape;391;p6" descr="Nursing Home Vector Flat Design - GraphicSurf.com"/>
          <p:cNvPicPr preferRelativeResize="0"/>
          <p:nvPr/>
        </p:nvPicPr>
        <p:blipFill rotWithShape="1">
          <a:blip r:embed="rId6">
            <a:alphaModFix/>
          </a:blip>
          <a:srcRect l="7399" t="5091" r="6730" b="5970"/>
          <a:stretch/>
        </p:blipFill>
        <p:spPr>
          <a:xfrm>
            <a:off x="1047024" y="1073092"/>
            <a:ext cx="3524976" cy="2846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VOC">
            <a:hlinkClick r:id="" action="ppaction://media"/>
            <a:extLst>
              <a:ext uri="{FF2B5EF4-FFF2-40B4-BE49-F238E27FC236}">
                <a16:creationId xmlns:a16="http://schemas.microsoft.com/office/drawing/2014/main" id="{95D49071-8662-AA15-C2B1-EF7166C26B6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804" end="3576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79204" y="229443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7"/>
          <p:cNvSpPr txBox="1"/>
          <p:nvPr/>
        </p:nvSpPr>
        <p:spPr>
          <a:xfrm>
            <a:off x="5102090" y="593062"/>
            <a:ext cx="3335382" cy="1039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5400" b="1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homeless</a:t>
            </a:r>
            <a:endParaRPr sz="4000" dirty="0">
              <a:solidFill>
                <a:srgbClr val="0070C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48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/ˈ</a:t>
            </a:r>
            <a:r>
              <a:rPr lang="en-US" sz="48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həʊmləs</a:t>
            </a:r>
            <a:r>
              <a:rPr lang="en-US" sz="48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endParaRPr sz="4000" dirty="0"/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</a:pPr>
            <a:endParaRPr sz="4800" b="0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7"/>
          <p:cNvSpPr txBox="1"/>
          <p:nvPr/>
        </p:nvSpPr>
        <p:spPr>
          <a:xfrm>
            <a:off x="5422403" y="2429355"/>
            <a:ext cx="2694756" cy="72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4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người</a:t>
            </a:r>
            <a:r>
              <a:rPr lang="en-US" sz="4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vô</a:t>
            </a:r>
            <a:r>
              <a:rPr lang="en-US" sz="4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gia</a:t>
            </a:r>
            <a:r>
              <a:rPr lang="en-US" sz="4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cư</a:t>
            </a:r>
            <a:endParaRPr sz="4800" b="0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1" name="Google Shape;401;p7" descr="Premium Vector | Homeless people. cartoon flat characters set illustration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74194" y="593062"/>
            <a:ext cx="4027896" cy="3002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VOC">
            <a:hlinkClick r:id="" action="ppaction://media"/>
            <a:extLst>
              <a:ext uri="{FF2B5EF4-FFF2-40B4-BE49-F238E27FC236}">
                <a16:creationId xmlns:a16="http://schemas.microsoft.com/office/drawing/2014/main" id="{6268E108-6C17-F3A1-4587-49FCA91DE7C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23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23203" y="1850393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8" descr="Community Service – MIRACORP Inc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441" y="928118"/>
            <a:ext cx="2376331" cy="1545116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8"/>
          <p:cNvSpPr txBox="1"/>
          <p:nvPr/>
        </p:nvSpPr>
        <p:spPr>
          <a:xfrm>
            <a:off x="2447772" y="692758"/>
            <a:ext cx="2589914" cy="1039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community activity</a:t>
            </a:r>
            <a:endParaRPr dirty="0">
              <a:solidFill>
                <a:srgbClr val="00B05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20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kəˈmjuːnɪti</a:t>
            </a: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ækˈtɪvɪti</a:t>
            </a: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endParaRPr dirty="0"/>
          </a:p>
        </p:txBody>
      </p:sp>
      <p:sp>
        <p:nvSpPr>
          <p:cNvPr id="409" name="Google Shape;409;p8"/>
          <p:cNvSpPr txBox="1"/>
          <p:nvPr/>
        </p:nvSpPr>
        <p:spPr>
          <a:xfrm>
            <a:off x="2447772" y="1747097"/>
            <a:ext cx="2589914" cy="72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Hoạt động cộng đồng</a:t>
            </a:r>
            <a:endParaRPr sz="2000" b="0" i="1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0" name="Google Shape;410;p8" descr="People carrying donation and charity | Premium Vector - rawpixel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28973" y="809658"/>
            <a:ext cx="2201731" cy="1600540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8"/>
          <p:cNvSpPr txBox="1"/>
          <p:nvPr/>
        </p:nvSpPr>
        <p:spPr>
          <a:xfrm>
            <a:off x="7230704" y="656230"/>
            <a:ext cx="2261869" cy="1039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donate</a:t>
            </a:r>
            <a:endParaRPr dirty="0">
              <a:solidFill>
                <a:srgbClr val="00B05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20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dəʊˈneɪt</a:t>
            </a: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endParaRPr dirty="0"/>
          </a:p>
        </p:txBody>
      </p:sp>
      <p:sp>
        <p:nvSpPr>
          <p:cNvPr id="412" name="Google Shape;412;p8"/>
          <p:cNvSpPr txBox="1"/>
          <p:nvPr/>
        </p:nvSpPr>
        <p:spPr>
          <a:xfrm>
            <a:off x="7230704" y="1609928"/>
            <a:ext cx="1678160" cy="72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Quyên góp, ủng hộ</a:t>
            </a:r>
            <a:endParaRPr sz="2000" b="0" i="1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8"/>
          <p:cNvSpPr txBox="1"/>
          <p:nvPr/>
        </p:nvSpPr>
        <p:spPr>
          <a:xfrm>
            <a:off x="2512787" y="2807033"/>
            <a:ext cx="2308435" cy="1039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nursing home</a:t>
            </a:r>
            <a:endParaRPr dirty="0">
              <a:solidFill>
                <a:srgbClr val="00B05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/ˈ</a:t>
            </a:r>
            <a:r>
              <a:rPr lang="en-US" sz="20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nɜːsɪŋ</a:t>
            </a: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həʊm</a:t>
            </a: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endParaRPr dirty="0"/>
          </a:p>
        </p:txBody>
      </p:sp>
      <p:sp>
        <p:nvSpPr>
          <p:cNvPr id="414" name="Google Shape;414;p8"/>
          <p:cNvSpPr txBox="1"/>
          <p:nvPr/>
        </p:nvSpPr>
        <p:spPr>
          <a:xfrm>
            <a:off x="2447772" y="3875586"/>
            <a:ext cx="2124228" cy="72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Viện dưỡng lão</a:t>
            </a:r>
            <a:endParaRPr sz="2000" b="0" i="1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5" name="Google Shape;415;p8" descr="Nursing Home Vector Flat Design - GraphicSurf.com"/>
          <p:cNvPicPr preferRelativeResize="0"/>
          <p:nvPr/>
        </p:nvPicPr>
        <p:blipFill rotWithShape="1">
          <a:blip r:embed="rId8">
            <a:alphaModFix/>
          </a:blip>
          <a:srcRect l="7399" t="5091" r="6730" b="5970"/>
          <a:stretch/>
        </p:blipFill>
        <p:spPr>
          <a:xfrm>
            <a:off x="139337" y="2867840"/>
            <a:ext cx="2308435" cy="1593927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8"/>
          <p:cNvSpPr txBox="1"/>
          <p:nvPr/>
        </p:nvSpPr>
        <p:spPr>
          <a:xfrm>
            <a:off x="7230704" y="2733303"/>
            <a:ext cx="2056909" cy="1039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homeless</a:t>
            </a:r>
            <a:endParaRPr dirty="0">
              <a:solidFill>
                <a:srgbClr val="00B05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/ˈ</a:t>
            </a:r>
            <a:r>
              <a:rPr lang="en-US" sz="2000" b="0" i="1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həʊmləs</a:t>
            </a: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</a:pPr>
            <a:endParaRPr sz="2000" b="0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8"/>
          <p:cNvSpPr txBox="1"/>
          <p:nvPr/>
        </p:nvSpPr>
        <p:spPr>
          <a:xfrm>
            <a:off x="7230704" y="3846740"/>
            <a:ext cx="1817497" cy="72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Người vô gia cư</a:t>
            </a:r>
            <a:endParaRPr sz="2000" b="0" i="1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8" name="Google Shape;418;p8" descr="Premium Vector | Homeless people. cartoon flat characters set illustration."/>
          <p:cNvPicPr preferRelativeResize="0"/>
          <p:nvPr/>
        </p:nvPicPr>
        <p:blipFill rotWithShape="1">
          <a:blip r:embed="rId9">
            <a:alphaModFix/>
          </a:blip>
          <a:srcRect l="3520"/>
          <a:stretch/>
        </p:blipFill>
        <p:spPr>
          <a:xfrm>
            <a:off x="5037686" y="2807033"/>
            <a:ext cx="2193018" cy="1481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VOC">
            <a:hlinkClick r:id="" action="ppaction://media"/>
            <a:extLst>
              <a:ext uri="{FF2B5EF4-FFF2-40B4-BE49-F238E27FC236}">
                <a16:creationId xmlns:a16="http://schemas.microsoft.com/office/drawing/2014/main" id="{47236EA2-369F-A1C3-0F7E-B1767335FF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34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960409" y="656230"/>
            <a:ext cx="487363" cy="487363"/>
          </a:xfrm>
          <a:prstGeom prst="rect">
            <a:avLst/>
          </a:prstGeom>
        </p:spPr>
      </p:pic>
      <p:pic>
        <p:nvPicPr>
          <p:cNvPr id="3" name="VOC">
            <a:hlinkClick r:id="" action="ppaction://media"/>
            <a:extLst>
              <a:ext uri="{FF2B5EF4-FFF2-40B4-BE49-F238E27FC236}">
                <a16:creationId xmlns:a16="http://schemas.microsoft.com/office/drawing/2014/main" id="{42B95AD6-82E8-A4A9-310F-B9666399962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96" end="5724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39452" y="725248"/>
            <a:ext cx="487363" cy="487363"/>
          </a:xfrm>
          <a:prstGeom prst="rect">
            <a:avLst/>
          </a:prstGeom>
        </p:spPr>
      </p:pic>
      <p:pic>
        <p:nvPicPr>
          <p:cNvPr id="4" name="VOC">
            <a:hlinkClick r:id="" action="ppaction://media"/>
            <a:extLst>
              <a:ext uri="{FF2B5EF4-FFF2-40B4-BE49-F238E27FC236}">
                <a16:creationId xmlns:a16="http://schemas.microsoft.com/office/drawing/2014/main" id="{CEDB1278-BE4E-303C-F7E6-F6FF7EC3201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804" end="357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153427" y="2930728"/>
            <a:ext cx="487363" cy="487363"/>
          </a:xfrm>
          <a:prstGeom prst="rect">
            <a:avLst/>
          </a:prstGeom>
        </p:spPr>
      </p:pic>
      <p:pic>
        <p:nvPicPr>
          <p:cNvPr id="5" name="VOC">
            <a:hlinkClick r:id="" action="ppaction://media"/>
            <a:extLst>
              <a:ext uri="{FF2B5EF4-FFF2-40B4-BE49-F238E27FC236}">
                <a16:creationId xmlns:a16="http://schemas.microsoft.com/office/drawing/2014/main" id="{182A3EE0-A6A6-8DDF-DA11-54B2AC1995B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23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17300" y="2765793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1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1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22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</TotalTime>
  <Words>1033</Words>
  <Application>Microsoft Office PowerPoint</Application>
  <PresentationFormat>On-screen Show (16:9)</PresentationFormat>
  <Paragraphs>175</Paragraphs>
  <Slides>33</Slides>
  <Notes>25</Notes>
  <HiddenSlides>0</HiddenSlides>
  <MMClips>10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5" baseType="lpstr">
      <vt:lpstr>Domine SemiBold</vt:lpstr>
      <vt:lpstr>Helvetica Neue</vt:lpstr>
      <vt:lpstr>Aptos Black</vt:lpstr>
      <vt:lpstr>Amasis MT Pro Medium</vt:lpstr>
      <vt:lpstr>Fredoka</vt:lpstr>
      <vt:lpstr>Arial Rounded MT Bold</vt:lpstr>
      <vt:lpstr>Arial</vt:lpstr>
      <vt:lpstr>Aptos Display</vt:lpstr>
      <vt:lpstr>Calibri</vt:lpstr>
      <vt:lpstr>Aptos</vt:lpstr>
      <vt:lpstr>Office Theme</vt:lpstr>
      <vt:lpstr>1_Office Theme</vt:lpstr>
      <vt:lpstr>WELCOME TO OUR CLASS!</vt:lpstr>
      <vt:lpstr>PowerPoint Presentation</vt:lpstr>
      <vt:lpstr>Unit 3  COMMUNITY SERVICE </vt:lpstr>
      <vt:lpstr>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Look and answer.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GUESS THE WORD</dc:title>
  <cp:lastModifiedBy>Duyên Lương</cp:lastModifiedBy>
  <cp:revision>16</cp:revision>
  <dcterms:modified xsi:type="dcterms:W3CDTF">2025-08-10T14:04:16Z</dcterms:modified>
</cp:coreProperties>
</file>