
<file path=[Content_Types].xml><?xml version="1.0" encoding="utf-8"?>
<Types xmlns="http://schemas.openxmlformats.org/package/2006/content-types">
  <Default Extension="fntdata" ContentType="application/x-fontdata"/>
  <Default Extension="jpe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81" r:id="rId1"/>
    <p:sldMasterId id="2147483683" r:id="rId2"/>
  </p:sldMasterIdLst>
  <p:notesMasterIdLst>
    <p:notesMasterId r:id="rId41"/>
  </p:notesMasterIdLst>
  <p:sldIdLst>
    <p:sldId id="313" r:id="rId3"/>
    <p:sldId id="314" r:id="rId4"/>
    <p:sldId id="315" r:id="rId5"/>
    <p:sldId id="316" r:id="rId6"/>
    <p:sldId id="317" r:id="rId7"/>
    <p:sldId id="319" r:id="rId8"/>
    <p:sldId id="320" r:id="rId9"/>
    <p:sldId id="321" r:id="rId10"/>
    <p:sldId id="318" r:id="rId11"/>
    <p:sldId id="256" r:id="rId12"/>
    <p:sldId id="258" r:id="rId13"/>
    <p:sldId id="322" r:id="rId14"/>
    <p:sldId id="323" r:id="rId15"/>
    <p:sldId id="324" r:id="rId16"/>
    <p:sldId id="325" r:id="rId17"/>
    <p:sldId id="326" r:id="rId18"/>
    <p:sldId id="327" r:id="rId19"/>
    <p:sldId id="328" r:id="rId20"/>
    <p:sldId id="329" r:id="rId21"/>
    <p:sldId id="330" r:id="rId22"/>
    <p:sldId id="331" r:id="rId23"/>
    <p:sldId id="332" r:id="rId24"/>
    <p:sldId id="333" r:id="rId25"/>
    <p:sldId id="334" r:id="rId26"/>
    <p:sldId id="336" r:id="rId27"/>
    <p:sldId id="337" r:id="rId28"/>
    <p:sldId id="335" r:id="rId29"/>
    <p:sldId id="338" r:id="rId30"/>
    <p:sldId id="339" r:id="rId31"/>
    <p:sldId id="340" r:id="rId32"/>
    <p:sldId id="341" r:id="rId33"/>
    <p:sldId id="342" r:id="rId34"/>
    <p:sldId id="343" r:id="rId35"/>
    <p:sldId id="344" r:id="rId36"/>
    <p:sldId id="345" r:id="rId37"/>
    <p:sldId id="346" r:id="rId38"/>
    <p:sldId id="290" r:id="rId39"/>
    <p:sldId id="291" r:id="rId40"/>
  </p:sldIdLst>
  <p:sldSz cx="9144000" cy="5143500" type="screen16x9"/>
  <p:notesSz cx="6858000" cy="9144000"/>
  <p:embeddedFontLst>
    <p:embeddedFont>
      <p:font typeface="Anton" pitchFamily="2" charset="77"/>
      <p:regular r:id="rId42"/>
    </p:embeddedFont>
    <p:embeddedFont>
      <p:font typeface="Calibri" panose="020F0502020204030204" pitchFamily="34" charset="0"/>
      <p:regular r:id="rId43"/>
      <p:bold r:id="rId44"/>
      <p:italic r:id="rId45"/>
      <p:boldItalic r:id="rId46"/>
    </p:embeddedFont>
    <p:embeddedFont>
      <p:font typeface="Fredoka" pitchFamily="2" charset="-79"/>
      <p:regular r:id="rId47"/>
      <p:bold r:id="rId48"/>
    </p:embeddedFont>
    <p:embeddedFont>
      <p:font typeface="Nunito Light" panose="020F0302020204030204" pitchFamily="34" charset="0"/>
      <p:regular r:id="rId49"/>
      <p:italic r:id="rId50"/>
    </p:embeddedFont>
    <p:embeddedFont>
      <p:font typeface="Patrick Hand" pitchFamily="2" charset="77"/>
      <p:regular r:id="rId51"/>
    </p:embeddedFont>
    <p:embeddedFont>
      <p:font typeface="Poppins" pitchFamily="2" charset="77"/>
      <p:regular r:id="rId52"/>
      <p:bold r:id="rId53"/>
      <p:italic r:id="rId54"/>
      <p:boldItalic r:id="rId55"/>
    </p:embeddedFont>
    <p:embeddedFont>
      <p:font typeface="PT Sans" panose="020B0503020203020204" pitchFamily="34" charset="77"/>
      <p:regular r:id="rId56"/>
      <p:bold r:id="rId57"/>
      <p:italic r:id="rId58"/>
      <p:boldItalic r:id="rId59"/>
    </p:embeddedFont>
    <p:embeddedFont>
      <p:font typeface="Quicksand" pitchFamily="2" charset="77"/>
      <p:regular r:id="rId60"/>
      <p:bold r:id="rId61"/>
    </p:embeddedFont>
    <p:embeddedFont>
      <p:font typeface="Quicksand Light" pitchFamily="2" charset="77"/>
      <p:regular r:id="rId62"/>
      <p:bold r:id="rId63"/>
    </p:embeddedFont>
    <p:embeddedFont>
      <p:font typeface="Quicksand Medium" pitchFamily="2" charset="77"/>
      <p:regular r:id="rId64"/>
      <p:bold r:id="rId65"/>
    </p:embeddedFont>
    <p:embeddedFont>
      <p:font typeface="Quicksand SemiBold" pitchFamily="2" charset="77"/>
      <p:regular r:id="rId66"/>
      <p:bold r:id="rId67"/>
    </p:embeddedFont>
    <p:embeddedFont>
      <p:font typeface="Roboto Condensed Light" panose="02000000000000000000" pitchFamily="2"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DFC7C"/>
    <a:srgbClr val="E1F0FF"/>
    <a:srgbClr val="ACE4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AF555B2-D1AF-4FF1-8519-1A0209C49ADA}">
  <a:tblStyle styleId="{2AF555B2-D1AF-4FF1-8519-1A0209C49AD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E7712C58-6465-47F3-8170-A61082B22979}"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254"/>
    <p:restoredTop sz="94648"/>
  </p:normalViewPr>
  <p:slideViewPr>
    <p:cSldViewPr snapToGrid="0">
      <p:cViewPr varScale="1">
        <p:scale>
          <a:sx n="156" d="100"/>
          <a:sy n="156" d="100"/>
        </p:scale>
        <p:origin x="616"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1.fntdata"/><Relationship Id="rId47" Type="http://schemas.openxmlformats.org/officeDocument/2006/relationships/font" Target="fonts/font6.fntdata"/><Relationship Id="rId63" Type="http://schemas.openxmlformats.org/officeDocument/2006/relationships/font" Target="fonts/font22.fntdata"/><Relationship Id="rId68" Type="http://schemas.openxmlformats.org/officeDocument/2006/relationships/font" Target="fonts/font27.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font" Target="fonts/font12.fntdata"/><Relationship Id="rId58" Type="http://schemas.openxmlformats.org/officeDocument/2006/relationships/font" Target="fonts/font17.fntdata"/><Relationship Id="rId66" Type="http://schemas.openxmlformats.org/officeDocument/2006/relationships/font" Target="fonts/font25.fntdata"/><Relationship Id="rId74"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20.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font" Target="fonts/font15.fntdata"/><Relationship Id="rId64" Type="http://schemas.openxmlformats.org/officeDocument/2006/relationships/font" Target="fonts/font23.fntdata"/><Relationship Id="rId69" Type="http://schemas.openxmlformats.org/officeDocument/2006/relationships/font" Target="fonts/font28.fntdata"/><Relationship Id="rId8" Type="http://schemas.openxmlformats.org/officeDocument/2006/relationships/slide" Target="slides/slide6.xml"/><Relationship Id="rId51" Type="http://schemas.openxmlformats.org/officeDocument/2006/relationships/font" Target="fonts/font10.fntdata"/><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59" Type="http://schemas.openxmlformats.org/officeDocument/2006/relationships/font" Target="fonts/font18.fntdata"/><Relationship Id="rId67" Type="http://schemas.openxmlformats.org/officeDocument/2006/relationships/font" Target="fonts/font26.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font" Target="fonts/font13.fntdata"/><Relationship Id="rId62" Type="http://schemas.openxmlformats.org/officeDocument/2006/relationships/font" Target="fonts/font21.fntdata"/><Relationship Id="rId70" Type="http://schemas.openxmlformats.org/officeDocument/2006/relationships/font" Target="fonts/font29.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openxmlformats.org/officeDocument/2006/relationships/font" Target="fonts/font16.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font" Target="fonts/font11.fntdata"/><Relationship Id="rId60" Type="http://schemas.openxmlformats.org/officeDocument/2006/relationships/font" Target="fonts/font19.fntdata"/><Relationship Id="rId65" Type="http://schemas.openxmlformats.org/officeDocument/2006/relationships/font" Target="fonts/font24.fntdata"/><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9.fntdata"/><Relationship Id="rId55" Type="http://schemas.openxmlformats.org/officeDocument/2006/relationships/font" Target="fonts/font14.fntdata"/><Relationship Id="rId7" Type="http://schemas.openxmlformats.org/officeDocument/2006/relationships/slide" Target="slides/slide5.xml"/><Relationship Id="rId71" Type="http://schemas.openxmlformats.org/officeDocument/2006/relationships/font" Target="fonts/font3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dirty="0"/>
              <a:t>If your students want to hear more about it, you can check this: </a:t>
            </a:r>
            <a:r>
              <a:rPr lang="en-US" dirty="0"/>
              <a:t>https://</a:t>
            </a:r>
            <a:r>
              <a:rPr lang="en-US" dirty="0" err="1"/>
              <a:t>www.youtube.com</a:t>
            </a:r>
            <a:r>
              <a:rPr lang="en-US" dirty="0"/>
              <a:t>/</a:t>
            </a:r>
            <a:r>
              <a:rPr lang="en-US" dirty="0" err="1"/>
              <a:t>watch?v</a:t>
            </a:r>
            <a:r>
              <a:rPr lang="en-US" dirty="0"/>
              <a:t>=XoNIsoqT5s0 </a:t>
            </a:r>
            <a:endParaRPr lang="en-VN" dirty="0"/>
          </a:p>
        </p:txBody>
      </p:sp>
    </p:spTree>
    <p:extLst>
      <p:ext uri="{BB962C8B-B14F-4D97-AF65-F5344CB8AC3E}">
        <p14:creationId xmlns:p14="http://schemas.microsoft.com/office/powerpoint/2010/main" val="3425120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63867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17588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85936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47293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5"/>
        <p:cNvGrpSpPr/>
        <p:nvPr/>
      </p:nvGrpSpPr>
      <p:grpSpPr>
        <a:xfrm>
          <a:off x="0" y="0"/>
          <a:ext cx="0" cy="0"/>
          <a:chOff x="0" y="0"/>
          <a:chExt cx="0" cy="0"/>
        </a:xfrm>
      </p:grpSpPr>
      <p:sp>
        <p:nvSpPr>
          <p:cNvPr id="3436" name="Google Shape;3436;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7" name="Google Shape;3437;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2511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4"/>
        <p:cNvGrpSpPr/>
        <p:nvPr/>
      </p:nvGrpSpPr>
      <p:grpSpPr>
        <a:xfrm>
          <a:off x="0" y="0"/>
          <a:ext cx="0" cy="0"/>
          <a:chOff x="0" y="0"/>
          <a:chExt cx="0" cy="0"/>
        </a:xfrm>
      </p:grpSpPr>
      <p:sp>
        <p:nvSpPr>
          <p:cNvPr id="6505" name="Google Shape;6505;g23133b1303d_0_5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6" name="Google Shape;6506;g23133b1303d_0_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65167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6"/>
        <p:cNvGrpSpPr/>
        <p:nvPr/>
      </p:nvGrpSpPr>
      <p:grpSpPr>
        <a:xfrm>
          <a:off x="0" y="0"/>
          <a:ext cx="0" cy="0"/>
          <a:chOff x="0" y="0"/>
          <a:chExt cx="0" cy="0"/>
        </a:xfrm>
      </p:grpSpPr>
      <p:sp>
        <p:nvSpPr>
          <p:cNvPr id="6727" name="Google Shape;6727;g23133b1303d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8" name="Google Shape;6728;g23133b1303d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6"/>
        <p:cNvGrpSpPr/>
        <p:nvPr/>
      </p:nvGrpSpPr>
      <p:grpSpPr>
        <a:xfrm>
          <a:off x="0" y="0"/>
          <a:ext cx="0" cy="0"/>
          <a:chOff x="0" y="0"/>
          <a:chExt cx="0" cy="0"/>
        </a:xfrm>
      </p:grpSpPr>
      <p:sp>
        <p:nvSpPr>
          <p:cNvPr id="3217" name="Google Shape;3217;g13c2bc466c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8" name="Google Shape;3218;g13c2bc466c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47473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5"/>
        <p:cNvGrpSpPr/>
        <p:nvPr/>
      </p:nvGrpSpPr>
      <p:grpSpPr>
        <a:xfrm>
          <a:off x="0" y="0"/>
          <a:ext cx="0" cy="0"/>
          <a:chOff x="0" y="0"/>
          <a:chExt cx="0" cy="0"/>
        </a:xfrm>
      </p:grpSpPr>
      <p:sp>
        <p:nvSpPr>
          <p:cNvPr id="3436" name="Google Shape;3436;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7" name="Google Shape;3437;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37722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71337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00574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32346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71190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824517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6"/>
        <p:cNvGrpSpPr/>
        <p:nvPr/>
      </p:nvGrpSpPr>
      <p:grpSpPr>
        <a:xfrm>
          <a:off x="0" y="0"/>
          <a:ext cx="0" cy="0"/>
          <a:chOff x="0" y="0"/>
          <a:chExt cx="0" cy="0"/>
        </a:xfrm>
      </p:grpSpPr>
      <p:grpSp>
        <p:nvGrpSpPr>
          <p:cNvPr id="57" name="Google Shape;57;p3"/>
          <p:cNvGrpSpPr/>
          <p:nvPr/>
        </p:nvGrpSpPr>
        <p:grpSpPr>
          <a:xfrm rot="10800000" flipH="1">
            <a:off x="-500549" y="6"/>
            <a:ext cx="10145088" cy="4470711"/>
            <a:chOff x="-500544" y="-152400"/>
            <a:chExt cx="10145088" cy="3084525"/>
          </a:xfrm>
        </p:grpSpPr>
        <p:sp>
          <p:nvSpPr>
            <p:cNvPr id="58" name="Google Shape;58;p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txBox="1">
            <a:spLocks noGrp="1"/>
          </p:cNvSpPr>
          <p:nvPr>
            <p:ph type="title"/>
          </p:nvPr>
        </p:nvSpPr>
        <p:spPr>
          <a:xfrm>
            <a:off x="711750" y="2020850"/>
            <a:ext cx="4449900" cy="914400"/>
          </a:xfrm>
          <a:prstGeom prst="rect">
            <a:avLst/>
          </a:prstGeom>
          <a:noFill/>
        </p:spPr>
        <p:txBody>
          <a:bodyPr spcFirstLastPara="1" wrap="square" lIns="91425" tIns="91425" rIns="91425" bIns="91425" anchor="t" anchorCtr="0">
            <a:noAutofit/>
          </a:bodyPr>
          <a:lstStyle>
            <a:lvl1pPr lvl="0">
              <a:spcBef>
                <a:spcPts val="0"/>
              </a:spcBef>
              <a:spcAft>
                <a:spcPts val="0"/>
              </a:spcAft>
              <a:buSzPts val="3600"/>
              <a:buNone/>
              <a:defRPr sz="50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85" name="Google Shape;85;p3"/>
          <p:cNvSpPr txBox="1">
            <a:spLocks noGrp="1"/>
          </p:cNvSpPr>
          <p:nvPr>
            <p:ph type="title" idx="2" hasCustomPrompt="1"/>
          </p:nvPr>
        </p:nvSpPr>
        <p:spPr>
          <a:xfrm>
            <a:off x="2479500" y="1010492"/>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 name="Google Shape;86;p3"/>
          <p:cNvSpPr txBox="1">
            <a:spLocks noGrp="1"/>
          </p:cNvSpPr>
          <p:nvPr>
            <p:ph type="subTitle" idx="1"/>
          </p:nvPr>
        </p:nvSpPr>
        <p:spPr>
          <a:xfrm>
            <a:off x="713400" y="2935700"/>
            <a:ext cx="44466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3"/>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7997685" y="-486392"/>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7107" y="-20970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818375" y="-11133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91" name="Google Shape;91;p3"/>
          <p:cNvSpPr/>
          <p:nvPr/>
        </p:nvSpPr>
        <p:spPr>
          <a:xfrm rot="-3516882">
            <a:off x="-1874454" y="1589377"/>
            <a:ext cx="3294935" cy="160350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92" name="Google Shape;92;p3"/>
          <p:cNvGrpSpPr/>
          <p:nvPr/>
        </p:nvGrpSpPr>
        <p:grpSpPr>
          <a:xfrm>
            <a:off x="-49850" y="3523500"/>
            <a:ext cx="9193860" cy="914382"/>
            <a:chOff x="-49850" y="3218700"/>
            <a:chExt cx="9193860" cy="914382"/>
          </a:xfrm>
        </p:grpSpPr>
        <p:sp>
          <p:nvSpPr>
            <p:cNvPr id="93" name="Google Shape;93;p3"/>
            <p:cNvSpPr/>
            <p:nvPr/>
          </p:nvSpPr>
          <p:spPr>
            <a:xfrm>
              <a:off x="2020300" y="3898825"/>
              <a:ext cx="5421300" cy="2028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3"/>
            <p:cNvGrpSpPr/>
            <p:nvPr/>
          </p:nvGrpSpPr>
          <p:grpSpPr>
            <a:xfrm>
              <a:off x="-49850" y="3218700"/>
              <a:ext cx="9193860" cy="914382"/>
              <a:chOff x="-49850" y="3218700"/>
              <a:chExt cx="9193860" cy="914382"/>
            </a:xfrm>
          </p:grpSpPr>
          <p:sp>
            <p:nvSpPr>
              <p:cNvPr id="95" name="Google Shape;95;p3"/>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 name="Google Shape;98;p3"/>
          <p:cNvGrpSpPr/>
          <p:nvPr/>
        </p:nvGrpSpPr>
        <p:grpSpPr>
          <a:xfrm>
            <a:off x="-49859" y="4406300"/>
            <a:ext cx="9196575" cy="1057864"/>
            <a:chOff x="-49859" y="4101500"/>
            <a:chExt cx="9196575" cy="1057864"/>
          </a:xfrm>
        </p:grpSpPr>
        <p:sp>
          <p:nvSpPr>
            <p:cNvPr id="99" name="Google Shape;99;p3"/>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3"/>
            <p:cNvGrpSpPr/>
            <p:nvPr/>
          </p:nvGrpSpPr>
          <p:grpSpPr>
            <a:xfrm>
              <a:off x="-49859" y="4101503"/>
              <a:ext cx="9196575" cy="1057861"/>
              <a:chOff x="-49859" y="4101503"/>
              <a:chExt cx="9196575" cy="1057861"/>
            </a:xfrm>
          </p:grpSpPr>
          <p:sp>
            <p:nvSpPr>
              <p:cNvPr id="101" name="Google Shape;101;p3"/>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48692CC4-0765-636E-7955-78318F1B9572}"/>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6"/>
        <p:cNvGrpSpPr/>
        <p:nvPr/>
      </p:nvGrpSpPr>
      <p:grpSpPr>
        <a:xfrm>
          <a:off x="0" y="0"/>
          <a:ext cx="0" cy="0"/>
          <a:chOff x="0" y="0"/>
          <a:chExt cx="0" cy="0"/>
        </a:xfrm>
      </p:grpSpPr>
      <p:grpSp>
        <p:nvGrpSpPr>
          <p:cNvPr id="57" name="Google Shape;57;p3"/>
          <p:cNvGrpSpPr/>
          <p:nvPr/>
        </p:nvGrpSpPr>
        <p:grpSpPr>
          <a:xfrm rot="10800000" flipH="1">
            <a:off x="-500549" y="6"/>
            <a:ext cx="10145088" cy="4470711"/>
            <a:chOff x="-500544" y="-152400"/>
            <a:chExt cx="10145088" cy="3084525"/>
          </a:xfrm>
        </p:grpSpPr>
        <p:sp>
          <p:nvSpPr>
            <p:cNvPr id="58" name="Google Shape;58;p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txBox="1">
            <a:spLocks noGrp="1"/>
          </p:cNvSpPr>
          <p:nvPr>
            <p:ph type="title"/>
          </p:nvPr>
        </p:nvSpPr>
        <p:spPr>
          <a:xfrm>
            <a:off x="711750" y="2020850"/>
            <a:ext cx="4449900" cy="914400"/>
          </a:xfrm>
          <a:prstGeom prst="rect">
            <a:avLst/>
          </a:prstGeom>
          <a:noFill/>
        </p:spPr>
        <p:txBody>
          <a:bodyPr spcFirstLastPara="1" wrap="square" lIns="91425" tIns="91425" rIns="91425" bIns="91425" anchor="t" anchorCtr="0">
            <a:noAutofit/>
          </a:bodyPr>
          <a:lstStyle>
            <a:lvl1pPr lvl="0">
              <a:spcBef>
                <a:spcPts val="0"/>
              </a:spcBef>
              <a:spcAft>
                <a:spcPts val="0"/>
              </a:spcAft>
              <a:buSzPts val="3600"/>
              <a:buNone/>
              <a:defRPr sz="50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85" name="Google Shape;85;p3"/>
          <p:cNvSpPr txBox="1">
            <a:spLocks noGrp="1"/>
          </p:cNvSpPr>
          <p:nvPr>
            <p:ph type="title" idx="2" hasCustomPrompt="1"/>
          </p:nvPr>
        </p:nvSpPr>
        <p:spPr>
          <a:xfrm>
            <a:off x="2479500" y="1010492"/>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 name="Google Shape;86;p3"/>
          <p:cNvSpPr txBox="1">
            <a:spLocks noGrp="1"/>
          </p:cNvSpPr>
          <p:nvPr>
            <p:ph type="subTitle" idx="1"/>
          </p:nvPr>
        </p:nvSpPr>
        <p:spPr>
          <a:xfrm>
            <a:off x="713400" y="2935700"/>
            <a:ext cx="44466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3"/>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7997685" y="-486392"/>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7107" y="-20970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818375" y="-11133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91" name="Google Shape;91;p3"/>
          <p:cNvSpPr/>
          <p:nvPr/>
        </p:nvSpPr>
        <p:spPr>
          <a:xfrm rot="-3516882">
            <a:off x="-1874454" y="1589377"/>
            <a:ext cx="3294935" cy="160350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92" name="Google Shape;92;p3"/>
          <p:cNvGrpSpPr/>
          <p:nvPr/>
        </p:nvGrpSpPr>
        <p:grpSpPr>
          <a:xfrm>
            <a:off x="-49850" y="3523500"/>
            <a:ext cx="9193860" cy="914382"/>
            <a:chOff x="-49850" y="3218700"/>
            <a:chExt cx="9193860" cy="914382"/>
          </a:xfrm>
        </p:grpSpPr>
        <p:sp>
          <p:nvSpPr>
            <p:cNvPr id="93" name="Google Shape;93;p3"/>
            <p:cNvSpPr/>
            <p:nvPr/>
          </p:nvSpPr>
          <p:spPr>
            <a:xfrm>
              <a:off x="2020300" y="3898825"/>
              <a:ext cx="5421300" cy="2028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3"/>
            <p:cNvGrpSpPr/>
            <p:nvPr/>
          </p:nvGrpSpPr>
          <p:grpSpPr>
            <a:xfrm>
              <a:off x="-49850" y="3218700"/>
              <a:ext cx="9193860" cy="914382"/>
              <a:chOff x="-49850" y="3218700"/>
              <a:chExt cx="9193860" cy="914382"/>
            </a:xfrm>
          </p:grpSpPr>
          <p:sp>
            <p:nvSpPr>
              <p:cNvPr id="95" name="Google Shape;95;p3"/>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 name="Google Shape;98;p3"/>
          <p:cNvGrpSpPr/>
          <p:nvPr/>
        </p:nvGrpSpPr>
        <p:grpSpPr>
          <a:xfrm>
            <a:off x="-49859" y="4406300"/>
            <a:ext cx="9196575" cy="1057864"/>
            <a:chOff x="-49859" y="4101500"/>
            <a:chExt cx="9196575" cy="1057864"/>
          </a:xfrm>
        </p:grpSpPr>
        <p:sp>
          <p:nvSpPr>
            <p:cNvPr id="99" name="Google Shape;99;p3"/>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3"/>
            <p:cNvGrpSpPr/>
            <p:nvPr/>
          </p:nvGrpSpPr>
          <p:grpSpPr>
            <a:xfrm>
              <a:off x="-49859" y="4101503"/>
              <a:ext cx="9196575" cy="1057861"/>
              <a:chOff x="-49859" y="4101503"/>
              <a:chExt cx="9196575" cy="1057861"/>
            </a:xfrm>
          </p:grpSpPr>
          <p:sp>
            <p:nvSpPr>
              <p:cNvPr id="101" name="Google Shape;101;p3"/>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419267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3"/>
        <p:cNvGrpSpPr/>
        <p:nvPr/>
      </p:nvGrpSpPr>
      <p:grpSpPr>
        <a:xfrm>
          <a:off x="0" y="0"/>
          <a:ext cx="0" cy="0"/>
          <a:chOff x="0" y="0"/>
          <a:chExt cx="0" cy="0"/>
        </a:xfrm>
      </p:grpSpPr>
      <p:grpSp>
        <p:nvGrpSpPr>
          <p:cNvPr id="104" name="Google Shape;104;p4"/>
          <p:cNvGrpSpPr/>
          <p:nvPr/>
        </p:nvGrpSpPr>
        <p:grpSpPr>
          <a:xfrm rot="10800000" flipH="1">
            <a:off x="-500549" y="228606"/>
            <a:ext cx="10145088" cy="4470711"/>
            <a:chOff x="-500544" y="-152400"/>
            <a:chExt cx="10145088" cy="3084525"/>
          </a:xfrm>
        </p:grpSpPr>
        <p:sp>
          <p:nvSpPr>
            <p:cNvPr id="105" name="Google Shape;105;p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4"/>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32" name="Google Shape;132;p4"/>
          <p:cNvSpPr txBox="1">
            <a:spLocks noGrp="1"/>
          </p:cNvSpPr>
          <p:nvPr>
            <p:ph type="body" idx="1"/>
          </p:nvPr>
        </p:nvSpPr>
        <p:spPr>
          <a:xfrm>
            <a:off x="716900" y="1051849"/>
            <a:ext cx="7704000" cy="3657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Mulish SemiBold"/>
              <a:buAutoNum type="arabicPeriod"/>
              <a:defRPr/>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grpSp>
        <p:nvGrpSpPr>
          <p:cNvPr id="133" name="Google Shape;133;p4"/>
          <p:cNvGrpSpPr/>
          <p:nvPr/>
        </p:nvGrpSpPr>
        <p:grpSpPr>
          <a:xfrm>
            <a:off x="7658893" y="4025839"/>
            <a:ext cx="2079978" cy="952664"/>
            <a:chOff x="4362748" y="-3813975"/>
            <a:chExt cx="4068018" cy="1863220"/>
          </a:xfrm>
        </p:grpSpPr>
        <p:sp>
          <p:nvSpPr>
            <p:cNvPr id="134" name="Google Shape;134;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4"/>
          <p:cNvGrpSpPr/>
          <p:nvPr/>
        </p:nvGrpSpPr>
        <p:grpSpPr>
          <a:xfrm>
            <a:off x="-454157" y="4025839"/>
            <a:ext cx="2079978" cy="952664"/>
            <a:chOff x="4362748" y="-3813975"/>
            <a:chExt cx="4068018" cy="1863220"/>
          </a:xfrm>
        </p:grpSpPr>
        <p:sp>
          <p:nvSpPr>
            <p:cNvPr id="138" name="Google Shape;138;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4"/>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46" name="Google Shape;146;p4"/>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47" name="Google Shape;147;p4"/>
          <p:cNvGrpSpPr/>
          <p:nvPr/>
        </p:nvGrpSpPr>
        <p:grpSpPr>
          <a:xfrm>
            <a:off x="-225937" y="3660517"/>
            <a:ext cx="825688" cy="437154"/>
            <a:chOff x="4588913" y="888992"/>
            <a:chExt cx="825688" cy="437154"/>
          </a:xfrm>
        </p:grpSpPr>
        <p:sp>
          <p:nvSpPr>
            <p:cNvPr id="148" name="Google Shape;148;p4"/>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4"/>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extBox 1">
            <a:extLst>
              <a:ext uri="{FF2B5EF4-FFF2-40B4-BE49-F238E27FC236}">
                <a16:creationId xmlns:a16="http://schemas.microsoft.com/office/drawing/2014/main" id="{4CFEF855-5A16-298C-29BB-811C332C35AC}"/>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extLst>
      <p:ext uri="{BB962C8B-B14F-4D97-AF65-F5344CB8AC3E}">
        <p14:creationId xmlns:p14="http://schemas.microsoft.com/office/powerpoint/2010/main" val="203497938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52"/>
        <p:cNvGrpSpPr/>
        <p:nvPr/>
      </p:nvGrpSpPr>
      <p:grpSpPr>
        <a:xfrm>
          <a:off x="0" y="0"/>
          <a:ext cx="0" cy="0"/>
          <a:chOff x="0" y="0"/>
          <a:chExt cx="0" cy="0"/>
        </a:xfrm>
      </p:grpSpPr>
      <p:grpSp>
        <p:nvGrpSpPr>
          <p:cNvPr id="153" name="Google Shape;153;p5"/>
          <p:cNvGrpSpPr/>
          <p:nvPr/>
        </p:nvGrpSpPr>
        <p:grpSpPr>
          <a:xfrm>
            <a:off x="-500549" y="-228594"/>
            <a:ext cx="10145088" cy="4470711"/>
            <a:chOff x="-500544" y="-152400"/>
            <a:chExt cx="10145088" cy="3084525"/>
          </a:xfrm>
        </p:grpSpPr>
        <p:sp>
          <p:nvSpPr>
            <p:cNvPr id="154" name="Google Shape;154;p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180;p5"/>
          <p:cNvSpPr txBox="1">
            <a:spLocks noGrp="1"/>
          </p:cNvSpPr>
          <p:nvPr>
            <p:ph type="title"/>
          </p:nvPr>
        </p:nvSpPr>
        <p:spPr>
          <a:xfrm>
            <a:off x="1621395" y="2494665"/>
            <a:ext cx="28002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1" name="Google Shape;181;p5"/>
          <p:cNvSpPr txBox="1">
            <a:spLocks noGrp="1"/>
          </p:cNvSpPr>
          <p:nvPr>
            <p:ph type="title" idx="2"/>
          </p:nvPr>
        </p:nvSpPr>
        <p:spPr>
          <a:xfrm>
            <a:off x="4722705" y="2494665"/>
            <a:ext cx="28002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2" name="Google Shape;182;p5"/>
          <p:cNvSpPr txBox="1">
            <a:spLocks noGrp="1"/>
          </p:cNvSpPr>
          <p:nvPr>
            <p:ph type="subTitle" idx="1"/>
          </p:nvPr>
        </p:nvSpPr>
        <p:spPr>
          <a:xfrm>
            <a:off x="4722705" y="2711290"/>
            <a:ext cx="28002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83" name="Google Shape;183;p5"/>
          <p:cNvSpPr txBox="1">
            <a:spLocks noGrp="1"/>
          </p:cNvSpPr>
          <p:nvPr>
            <p:ph type="subTitle" idx="3"/>
          </p:nvPr>
        </p:nvSpPr>
        <p:spPr>
          <a:xfrm>
            <a:off x="1621095" y="2711290"/>
            <a:ext cx="28008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84" name="Google Shape;184;p5"/>
          <p:cNvSpPr txBox="1">
            <a:spLocks noGrp="1"/>
          </p:cNvSpPr>
          <p:nvPr>
            <p:ph type="title" idx="4"/>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85" name="Google Shape;185;p5"/>
          <p:cNvSpPr/>
          <p:nvPr/>
        </p:nvSpPr>
        <p:spPr>
          <a:xfrm>
            <a:off x="165497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 name="Google Shape;186;p5"/>
          <p:cNvGrpSpPr/>
          <p:nvPr/>
        </p:nvGrpSpPr>
        <p:grpSpPr>
          <a:xfrm>
            <a:off x="-454157" y="4025839"/>
            <a:ext cx="2079978" cy="952664"/>
            <a:chOff x="4362748" y="-3813975"/>
            <a:chExt cx="4068018" cy="1863220"/>
          </a:xfrm>
        </p:grpSpPr>
        <p:sp>
          <p:nvSpPr>
            <p:cNvPr id="187" name="Google Shape;187;p5"/>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5"/>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4502265" y="-2096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8705557" y="101002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rot="7281586">
            <a:off x="8000864" y="1938590"/>
            <a:ext cx="3294811" cy="160344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95" name="Google Shape;195;p5"/>
          <p:cNvSpPr/>
          <p:nvPr/>
        </p:nvSpPr>
        <p:spPr>
          <a:xfrm>
            <a:off x="116477" y="125204"/>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5"/>
          <p:cNvGrpSpPr/>
          <p:nvPr/>
        </p:nvGrpSpPr>
        <p:grpSpPr>
          <a:xfrm>
            <a:off x="-640480" y="3467144"/>
            <a:ext cx="1571597" cy="1525245"/>
            <a:chOff x="231600" y="1406100"/>
            <a:chExt cx="2097140" cy="2035288"/>
          </a:xfrm>
        </p:grpSpPr>
        <p:sp>
          <p:nvSpPr>
            <p:cNvPr id="197" name="Google Shape;197;p5"/>
            <p:cNvSpPr/>
            <p:nvPr/>
          </p:nvSpPr>
          <p:spPr>
            <a:xfrm>
              <a:off x="649155" y="2702072"/>
              <a:ext cx="579197" cy="361164"/>
            </a:xfrm>
            <a:custGeom>
              <a:avLst/>
              <a:gdLst/>
              <a:ahLst/>
              <a:cxnLst/>
              <a:rect l="l" t="t" r="r" b="b"/>
              <a:pathLst>
                <a:path w="14244" h="8882" extrusionOk="0">
                  <a:moveTo>
                    <a:pt x="12875" y="1"/>
                  </a:moveTo>
                  <a:lnTo>
                    <a:pt x="0" y="5002"/>
                  </a:lnTo>
                  <a:lnTo>
                    <a:pt x="76" y="5249"/>
                  </a:lnTo>
                  <a:lnTo>
                    <a:pt x="12894" y="267"/>
                  </a:lnTo>
                  <a:lnTo>
                    <a:pt x="13921" y="1484"/>
                  </a:lnTo>
                  <a:lnTo>
                    <a:pt x="95" y="8654"/>
                  </a:lnTo>
                  <a:lnTo>
                    <a:pt x="209" y="8882"/>
                  </a:lnTo>
                  <a:lnTo>
                    <a:pt x="14187" y="1636"/>
                  </a:lnTo>
                  <a:lnTo>
                    <a:pt x="14225" y="1598"/>
                  </a:lnTo>
                  <a:lnTo>
                    <a:pt x="14244" y="1541"/>
                  </a:lnTo>
                  <a:lnTo>
                    <a:pt x="14244" y="1484"/>
                  </a:lnTo>
                  <a:lnTo>
                    <a:pt x="14225" y="1427"/>
                  </a:lnTo>
                  <a:lnTo>
                    <a:pt x="13027" y="39"/>
                  </a:lnTo>
                  <a:lnTo>
                    <a:pt x="12989" y="20"/>
                  </a:lnTo>
                  <a:lnTo>
                    <a:pt x="129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639884" y="2740742"/>
              <a:ext cx="569926" cy="280734"/>
            </a:xfrm>
            <a:custGeom>
              <a:avLst/>
              <a:gdLst/>
              <a:ahLst/>
              <a:cxnLst/>
              <a:rect l="l" t="t" r="r" b="b"/>
              <a:pathLst>
                <a:path w="14016" h="6904" extrusionOk="0">
                  <a:moveTo>
                    <a:pt x="13901" y="1"/>
                  </a:moveTo>
                  <a:lnTo>
                    <a:pt x="0" y="6676"/>
                  </a:lnTo>
                  <a:lnTo>
                    <a:pt x="95" y="6904"/>
                  </a:lnTo>
                  <a:lnTo>
                    <a:pt x="14016" y="229"/>
                  </a:lnTo>
                  <a:lnTo>
                    <a:pt x="139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666152" y="2710571"/>
              <a:ext cx="501125" cy="256011"/>
            </a:xfrm>
            <a:custGeom>
              <a:avLst/>
              <a:gdLst/>
              <a:ahLst/>
              <a:cxnLst/>
              <a:rect l="l" t="t" r="r" b="b"/>
              <a:pathLst>
                <a:path w="12324" h="6296" extrusionOk="0">
                  <a:moveTo>
                    <a:pt x="12191" y="1"/>
                  </a:moveTo>
                  <a:lnTo>
                    <a:pt x="12076" y="1218"/>
                  </a:lnTo>
                  <a:lnTo>
                    <a:pt x="10574" y="533"/>
                  </a:lnTo>
                  <a:lnTo>
                    <a:pt x="10555" y="2036"/>
                  </a:lnTo>
                  <a:lnTo>
                    <a:pt x="8920" y="1180"/>
                  </a:lnTo>
                  <a:lnTo>
                    <a:pt x="8786" y="2911"/>
                  </a:lnTo>
                  <a:lnTo>
                    <a:pt x="6942" y="2055"/>
                  </a:lnTo>
                  <a:lnTo>
                    <a:pt x="6942" y="3785"/>
                  </a:lnTo>
                  <a:lnTo>
                    <a:pt x="4641" y="2834"/>
                  </a:lnTo>
                  <a:lnTo>
                    <a:pt x="4641" y="2834"/>
                  </a:lnTo>
                  <a:lnTo>
                    <a:pt x="4793" y="4812"/>
                  </a:lnTo>
                  <a:lnTo>
                    <a:pt x="4793" y="4812"/>
                  </a:lnTo>
                  <a:lnTo>
                    <a:pt x="2321" y="3747"/>
                  </a:lnTo>
                  <a:lnTo>
                    <a:pt x="2150" y="6067"/>
                  </a:lnTo>
                  <a:lnTo>
                    <a:pt x="58" y="4717"/>
                  </a:lnTo>
                  <a:lnTo>
                    <a:pt x="1" y="4812"/>
                  </a:lnTo>
                  <a:lnTo>
                    <a:pt x="2264" y="6296"/>
                  </a:lnTo>
                  <a:lnTo>
                    <a:pt x="2435" y="3937"/>
                  </a:lnTo>
                  <a:lnTo>
                    <a:pt x="4926" y="5002"/>
                  </a:lnTo>
                  <a:lnTo>
                    <a:pt x="4793" y="3044"/>
                  </a:lnTo>
                  <a:lnTo>
                    <a:pt x="7075" y="3976"/>
                  </a:lnTo>
                  <a:lnTo>
                    <a:pt x="7075" y="2264"/>
                  </a:lnTo>
                  <a:lnTo>
                    <a:pt x="8901" y="3101"/>
                  </a:lnTo>
                  <a:lnTo>
                    <a:pt x="9034" y="1389"/>
                  </a:lnTo>
                  <a:lnTo>
                    <a:pt x="10669" y="2264"/>
                  </a:lnTo>
                  <a:lnTo>
                    <a:pt x="10707" y="743"/>
                  </a:lnTo>
                  <a:lnTo>
                    <a:pt x="12172" y="1408"/>
                  </a:lnTo>
                  <a:lnTo>
                    <a:pt x="12324" y="20"/>
                  </a:lnTo>
                  <a:lnTo>
                    <a:pt x="12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1246883" y="2702072"/>
              <a:ext cx="579237" cy="361164"/>
            </a:xfrm>
            <a:custGeom>
              <a:avLst/>
              <a:gdLst/>
              <a:ahLst/>
              <a:cxnLst/>
              <a:rect l="l" t="t" r="r" b="b"/>
              <a:pathLst>
                <a:path w="14245" h="8882" extrusionOk="0">
                  <a:moveTo>
                    <a:pt x="1294" y="1"/>
                  </a:moveTo>
                  <a:lnTo>
                    <a:pt x="1256" y="20"/>
                  </a:lnTo>
                  <a:lnTo>
                    <a:pt x="1218" y="39"/>
                  </a:lnTo>
                  <a:lnTo>
                    <a:pt x="19" y="1427"/>
                  </a:lnTo>
                  <a:lnTo>
                    <a:pt x="0" y="1484"/>
                  </a:lnTo>
                  <a:lnTo>
                    <a:pt x="0" y="1541"/>
                  </a:lnTo>
                  <a:lnTo>
                    <a:pt x="19" y="1598"/>
                  </a:lnTo>
                  <a:lnTo>
                    <a:pt x="57" y="1636"/>
                  </a:lnTo>
                  <a:lnTo>
                    <a:pt x="14035" y="8882"/>
                  </a:lnTo>
                  <a:lnTo>
                    <a:pt x="14149" y="8654"/>
                  </a:lnTo>
                  <a:lnTo>
                    <a:pt x="324" y="1484"/>
                  </a:lnTo>
                  <a:lnTo>
                    <a:pt x="1370" y="267"/>
                  </a:lnTo>
                  <a:lnTo>
                    <a:pt x="14168" y="5249"/>
                  </a:lnTo>
                  <a:lnTo>
                    <a:pt x="14244" y="5002"/>
                  </a:lnTo>
                  <a:lnTo>
                    <a:pt x="13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1265425" y="2740742"/>
              <a:ext cx="569966" cy="280734"/>
            </a:xfrm>
            <a:custGeom>
              <a:avLst/>
              <a:gdLst/>
              <a:ahLst/>
              <a:cxnLst/>
              <a:rect l="l" t="t" r="r" b="b"/>
              <a:pathLst>
                <a:path w="14017" h="6904" extrusionOk="0">
                  <a:moveTo>
                    <a:pt x="115" y="1"/>
                  </a:moveTo>
                  <a:lnTo>
                    <a:pt x="1" y="229"/>
                  </a:lnTo>
                  <a:lnTo>
                    <a:pt x="13921" y="6904"/>
                  </a:lnTo>
                  <a:lnTo>
                    <a:pt x="14016" y="6676"/>
                  </a:lnTo>
                  <a:lnTo>
                    <a:pt x="1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1307957" y="2710571"/>
              <a:ext cx="501125" cy="256011"/>
            </a:xfrm>
            <a:custGeom>
              <a:avLst/>
              <a:gdLst/>
              <a:ahLst/>
              <a:cxnLst/>
              <a:rect l="l" t="t" r="r" b="b"/>
              <a:pathLst>
                <a:path w="12324" h="6296" extrusionOk="0">
                  <a:moveTo>
                    <a:pt x="134" y="1"/>
                  </a:moveTo>
                  <a:lnTo>
                    <a:pt x="1" y="20"/>
                  </a:lnTo>
                  <a:lnTo>
                    <a:pt x="153" y="1408"/>
                  </a:lnTo>
                  <a:lnTo>
                    <a:pt x="1617" y="743"/>
                  </a:lnTo>
                  <a:lnTo>
                    <a:pt x="1655" y="2264"/>
                  </a:lnTo>
                  <a:lnTo>
                    <a:pt x="3291" y="1389"/>
                  </a:lnTo>
                  <a:lnTo>
                    <a:pt x="3424" y="3101"/>
                  </a:lnTo>
                  <a:lnTo>
                    <a:pt x="5249" y="2264"/>
                  </a:lnTo>
                  <a:lnTo>
                    <a:pt x="5249" y="3976"/>
                  </a:lnTo>
                  <a:lnTo>
                    <a:pt x="7532" y="3044"/>
                  </a:lnTo>
                  <a:lnTo>
                    <a:pt x="7398" y="5002"/>
                  </a:lnTo>
                  <a:lnTo>
                    <a:pt x="9890" y="3937"/>
                  </a:lnTo>
                  <a:lnTo>
                    <a:pt x="10061" y="6296"/>
                  </a:lnTo>
                  <a:lnTo>
                    <a:pt x="12324" y="4812"/>
                  </a:lnTo>
                  <a:lnTo>
                    <a:pt x="12267" y="4717"/>
                  </a:lnTo>
                  <a:lnTo>
                    <a:pt x="10175" y="6067"/>
                  </a:lnTo>
                  <a:lnTo>
                    <a:pt x="10004" y="3747"/>
                  </a:lnTo>
                  <a:lnTo>
                    <a:pt x="7532" y="4812"/>
                  </a:lnTo>
                  <a:lnTo>
                    <a:pt x="7532" y="4812"/>
                  </a:lnTo>
                  <a:lnTo>
                    <a:pt x="7684" y="2834"/>
                  </a:lnTo>
                  <a:lnTo>
                    <a:pt x="7684" y="2834"/>
                  </a:lnTo>
                  <a:lnTo>
                    <a:pt x="5383" y="3785"/>
                  </a:lnTo>
                  <a:lnTo>
                    <a:pt x="5383" y="2055"/>
                  </a:lnTo>
                  <a:lnTo>
                    <a:pt x="3538" y="2911"/>
                  </a:lnTo>
                  <a:lnTo>
                    <a:pt x="3405" y="1180"/>
                  </a:lnTo>
                  <a:lnTo>
                    <a:pt x="1769" y="2036"/>
                  </a:lnTo>
                  <a:lnTo>
                    <a:pt x="1750" y="533"/>
                  </a:lnTo>
                  <a:lnTo>
                    <a:pt x="248" y="1218"/>
                  </a:lnTo>
                  <a:lnTo>
                    <a:pt x="1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729544" y="2357992"/>
              <a:ext cx="1089633" cy="44891"/>
            </a:xfrm>
            <a:custGeom>
              <a:avLst/>
              <a:gdLst/>
              <a:ahLst/>
              <a:cxnLst/>
              <a:rect l="l" t="t" r="r" b="b"/>
              <a:pathLst>
                <a:path w="26797" h="1104" extrusionOk="0">
                  <a:moveTo>
                    <a:pt x="26796" y="0"/>
                  </a:moveTo>
                  <a:lnTo>
                    <a:pt x="1" y="228"/>
                  </a:lnTo>
                  <a:lnTo>
                    <a:pt x="1" y="932"/>
                  </a:lnTo>
                  <a:lnTo>
                    <a:pt x="26796" y="1103"/>
                  </a:lnTo>
                  <a:lnTo>
                    <a:pt x="267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979329" y="2252028"/>
              <a:ext cx="86652" cy="128412"/>
            </a:xfrm>
            <a:custGeom>
              <a:avLst/>
              <a:gdLst/>
              <a:ahLst/>
              <a:cxnLst/>
              <a:rect l="l" t="t" r="r" b="b"/>
              <a:pathLst>
                <a:path w="2131" h="3158" extrusionOk="0">
                  <a:moveTo>
                    <a:pt x="2130" y="1"/>
                  </a:moveTo>
                  <a:lnTo>
                    <a:pt x="1" y="134"/>
                  </a:lnTo>
                  <a:lnTo>
                    <a:pt x="1" y="3158"/>
                  </a:lnTo>
                  <a:lnTo>
                    <a:pt x="2130" y="3158"/>
                  </a:lnTo>
                  <a:lnTo>
                    <a:pt x="21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1451777" y="2252028"/>
              <a:ext cx="86652" cy="128412"/>
            </a:xfrm>
            <a:custGeom>
              <a:avLst/>
              <a:gdLst/>
              <a:ahLst/>
              <a:cxnLst/>
              <a:rect l="l" t="t" r="r" b="b"/>
              <a:pathLst>
                <a:path w="2131" h="3158" extrusionOk="0">
                  <a:moveTo>
                    <a:pt x="2131" y="1"/>
                  </a:moveTo>
                  <a:lnTo>
                    <a:pt x="1" y="134"/>
                  </a:lnTo>
                  <a:lnTo>
                    <a:pt x="1" y="3158"/>
                  </a:lnTo>
                  <a:lnTo>
                    <a:pt x="2131" y="3158"/>
                  </a:lnTo>
                  <a:lnTo>
                    <a:pt x="21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751989" y="2262884"/>
              <a:ext cx="1071823" cy="19355"/>
            </a:xfrm>
            <a:custGeom>
              <a:avLst/>
              <a:gdLst/>
              <a:ahLst/>
              <a:cxnLst/>
              <a:rect l="l" t="t" r="r" b="b"/>
              <a:pathLst>
                <a:path w="26359" h="476" extrusionOk="0">
                  <a:moveTo>
                    <a:pt x="0" y="0"/>
                  </a:moveTo>
                  <a:lnTo>
                    <a:pt x="0" y="247"/>
                  </a:lnTo>
                  <a:lnTo>
                    <a:pt x="26358" y="475"/>
                  </a:lnTo>
                  <a:lnTo>
                    <a:pt x="26358" y="209"/>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731902" y="2273700"/>
              <a:ext cx="1093455" cy="89742"/>
            </a:xfrm>
            <a:custGeom>
              <a:avLst/>
              <a:gdLst/>
              <a:ahLst/>
              <a:cxnLst/>
              <a:rect l="l" t="t" r="r" b="b"/>
              <a:pathLst>
                <a:path w="26891" h="2207" extrusionOk="0">
                  <a:moveTo>
                    <a:pt x="19" y="0"/>
                  </a:moveTo>
                  <a:lnTo>
                    <a:pt x="0" y="19"/>
                  </a:lnTo>
                  <a:lnTo>
                    <a:pt x="0" y="38"/>
                  </a:lnTo>
                  <a:lnTo>
                    <a:pt x="1122" y="2092"/>
                  </a:lnTo>
                  <a:lnTo>
                    <a:pt x="1141" y="2111"/>
                  </a:lnTo>
                  <a:lnTo>
                    <a:pt x="1179" y="2092"/>
                  </a:lnTo>
                  <a:lnTo>
                    <a:pt x="2263" y="95"/>
                  </a:lnTo>
                  <a:lnTo>
                    <a:pt x="3347" y="2092"/>
                  </a:lnTo>
                  <a:lnTo>
                    <a:pt x="3385" y="2111"/>
                  </a:lnTo>
                  <a:lnTo>
                    <a:pt x="3404" y="2092"/>
                  </a:lnTo>
                  <a:lnTo>
                    <a:pt x="4507" y="114"/>
                  </a:lnTo>
                  <a:lnTo>
                    <a:pt x="5591" y="2111"/>
                  </a:lnTo>
                  <a:lnTo>
                    <a:pt x="5610" y="2130"/>
                  </a:lnTo>
                  <a:lnTo>
                    <a:pt x="5648" y="2111"/>
                  </a:lnTo>
                  <a:lnTo>
                    <a:pt x="6732" y="114"/>
                  </a:lnTo>
                  <a:lnTo>
                    <a:pt x="7816" y="2111"/>
                  </a:lnTo>
                  <a:lnTo>
                    <a:pt x="7854" y="2130"/>
                  </a:lnTo>
                  <a:lnTo>
                    <a:pt x="7873" y="2111"/>
                  </a:lnTo>
                  <a:lnTo>
                    <a:pt x="8976" y="133"/>
                  </a:lnTo>
                  <a:lnTo>
                    <a:pt x="10060" y="2130"/>
                  </a:lnTo>
                  <a:lnTo>
                    <a:pt x="10079" y="2149"/>
                  </a:lnTo>
                  <a:lnTo>
                    <a:pt x="10098" y="2130"/>
                  </a:lnTo>
                  <a:lnTo>
                    <a:pt x="11201" y="133"/>
                  </a:lnTo>
                  <a:lnTo>
                    <a:pt x="12285" y="2130"/>
                  </a:lnTo>
                  <a:lnTo>
                    <a:pt x="12304" y="2149"/>
                  </a:lnTo>
                  <a:lnTo>
                    <a:pt x="12323" y="2149"/>
                  </a:lnTo>
                  <a:lnTo>
                    <a:pt x="12342" y="2130"/>
                  </a:lnTo>
                  <a:lnTo>
                    <a:pt x="13445" y="152"/>
                  </a:lnTo>
                  <a:lnTo>
                    <a:pt x="14510" y="2149"/>
                  </a:lnTo>
                  <a:lnTo>
                    <a:pt x="14548" y="2168"/>
                  </a:lnTo>
                  <a:lnTo>
                    <a:pt x="14567" y="2149"/>
                  </a:lnTo>
                  <a:lnTo>
                    <a:pt x="15670" y="152"/>
                  </a:lnTo>
                  <a:lnTo>
                    <a:pt x="16754" y="2149"/>
                  </a:lnTo>
                  <a:lnTo>
                    <a:pt x="16773" y="2168"/>
                  </a:lnTo>
                  <a:lnTo>
                    <a:pt x="16811" y="2149"/>
                  </a:lnTo>
                  <a:lnTo>
                    <a:pt x="17914" y="171"/>
                  </a:lnTo>
                  <a:lnTo>
                    <a:pt x="18979" y="2168"/>
                  </a:lnTo>
                  <a:lnTo>
                    <a:pt x="19017" y="2187"/>
                  </a:lnTo>
                  <a:lnTo>
                    <a:pt x="19036" y="2168"/>
                  </a:lnTo>
                  <a:lnTo>
                    <a:pt x="20139" y="171"/>
                  </a:lnTo>
                  <a:lnTo>
                    <a:pt x="21223" y="2168"/>
                  </a:lnTo>
                  <a:lnTo>
                    <a:pt x="21242" y="2187"/>
                  </a:lnTo>
                  <a:lnTo>
                    <a:pt x="21280" y="2168"/>
                  </a:lnTo>
                  <a:lnTo>
                    <a:pt x="22383" y="190"/>
                  </a:lnTo>
                  <a:lnTo>
                    <a:pt x="23448" y="2187"/>
                  </a:lnTo>
                  <a:lnTo>
                    <a:pt x="23486" y="2206"/>
                  </a:lnTo>
                  <a:lnTo>
                    <a:pt x="23505" y="2187"/>
                  </a:lnTo>
                  <a:lnTo>
                    <a:pt x="24608" y="190"/>
                  </a:lnTo>
                  <a:lnTo>
                    <a:pt x="25692" y="2187"/>
                  </a:lnTo>
                  <a:lnTo>
                    <a:pt x="25730" y="2206"/>
                  </a:lnTo>
                  <a:lnTo>
                    <a:pt x="25749" y="2187"/>
                  </a:lnTo>
                  <a:lnTo>
                    <a:pt x="26871" y="152"/>
                  </a:lnTo>
                  <a:lnTo>
                    <a:pt x="26890" y="133"/>
                  </a:lnTo>
                  <a:lnTo>
                    <a:pt x="26871" y="114"/>
                  </a:lnTo>
                  <a:lnTo>
                    <a:pt x="26833" y="95"/>
                  </a:lnTo>
                  <a:lnTo>
                    <a:pt x="26814" y="114"/>
                  </a:lnTo>
                  <a:lnTo>
                    <a:pt x="25730" y="2111"/>
                  </a:lnTo>
                  <a:lnTo>
                    <a:pt x="24646" y="114"/>
                  </a:lnTo>
                  <a:lnTo>
                    <a:pt x="24608" y="95"/>
                  </a:lnTo>
                  <a:lnTo>
                    <a:pt x="24589" y="114"/>
                  </a:lnTo>
                  <a:lnTo>
                    <a:pt x="23486" y="2092"/>
                  </a:lnTo>
                  <a:lnTo>
                    <a:pt x="22402" y="95"/>
                  </a:lnTo>
                  <a:lnTo>
                    <a:pt x="22383" y="76"/>
                  </a:lnTo>
                  <a:lnTo>
                    <a:pt x="22345" y="95"/>
                  </a:lnTo>
                  <a:lnTo>
                    <a:pt x="21242" y="2092"/>
                  </a:lnTo>
                  <a:lnTo>
                    <a:pt x="20177" y="95"/>
                  </a:lnTo>
                  <a:lnTo>
                    <a:pt x="20139" y="76"/>
                  </a:lnTo>
                  <a:lnTo>
                    <a:pt x="20120" y="95"/>
                  </a:lnTo>
                  <a:lnTo>
                    <a:pt x="19017" y="2073"/>
                  </a:lnTo>
                  <a:lnTo>
                    <a:pt x="17933" y="76"/>
                  </a:lnTo>
                  <a:lnTo>
                    <a:pt x="17914" y="57"/>
                  </a:lnTo>
                  <a:lnTo>
                    <a:pt x="17876" y="76"/>
                  </a:lnTo>
                  <a:lnTo>
                    <a:pt x="16773" y="2073"/>
                  </a:lnTo>
                  <a:lnTo>
                    <a:pt x="15708" y="76"/>
                  </a:lnTo>
                  <a:lnTo>
                    <a:pt x="15670" y="57"/>
                  </a:lnTo>
                  <a:lnTo>
                    <a:pt x="15651" y="76"/>
                  </a:lnTo>
                  <a:lnTo>
                    <a:pt x="14548" y="2054"/>
                  </a:lnTo>
                  <a:lnTo>
                    <a:pt x="13464" y="57"/>
                  </a:lnTo>
                  <a:lnTo>
                    <a:pt x="13445" y="38"/>
                  </a:lnTo>
                  <a:lnTo>
                    <a:pt x="13407" y="57"/>
                  </a:lnTo>
                  <a:lnTo>
                    <a:pt x="12323" y="2054"/>
                  </a:lnTo>
                  <a:lnTo>
                    <a:pt x="11239" y="57"/>
                  </a:lnTo>
                  <a:lnTo>
                    <a:pt x="11201" y="38"/>
                  </a:lnTo>
                  <a:lnTo>
                    <a:pt x="11182" y="57"/>
                  </a:lnTo>
                  <a:lnTo>
                    <a:pt x="10079" y="2054"/>
                  </a:lnTo>
                  <a:lnTo>
                    <a:pt x="8995" y="38"/>
                  </a:lnTo>
                  <a:lnTo>
                    <a:pt x="8938" y="38"/>
                  </a:lnTo>
                  <a:lnTo>
                    <a:pt x="7854" y="2035"/>
                  </a:lnTo>
                  <a:lnTo>
                    <a:pt x="6770" y="38"/>
                  </a:lnTo>
                  <a:lnTo>
                    <a:pt x="6732" y="19"/>
                  </a:lnTo>
                  <a:lnTo>
                    <a:pt x="6713" y="38"/>
                  </a:lnTo>
                  <a:lnTo>
                    <a:pt x="5610" y="2035"/>
                  </a:lnTo>
                  <a:lnTo>
                    <a:pt x="4526" y="19"/>
                  </a:lnTo>
                  <a:lnTo>
                    <a:pt x="4469" y="19"/>
                  </a:lnTo>
                  <a:lnTo>
                    <a:pt x="3385" y="2016"/>
                  </a:lnTo>
                  <a:lnTo>
                    <a:pt x="2301" y="19"/>
                  </a:lnTo>
                  <a:lnTo>
                    <a:pt x="2263" y="0"/>
                  </a:lnTo>
                  <a:lnTo>
                    <a:pt x="2244" y="19"/>
                  </a:lnTo>
                  <a:lnTo>
                    <a:pt x="1141" y="2016"/>
                  </a:lnTo>
                  <a:lnTo>
                    <a:pt x="57" y="19"/>
                  </a:lnTo>
                  <a:lnTo>
                    <a:pt x="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275637" y="2312370"/>
              <a:ext cx="472539" cy="972037"/>
            </a:xfrm>
            <a:custGeom>
              <a:avLst/>
              <a:gdLst/>
              <a:ahLst/>
              <a:cxnLst/>
              <a:rect l="l" t="t" r="r" b="b"/>
              <a:pathLst>
                <a:path w="11621" h="23905" extrusionOk="0">
                  <a:moveTo>
                    <a:pt x="11582" y="0"/>
                  </a:moveTo>
                  <a:lnTo>
                    <a:pt x="438" y="209"/>
                  </a:lnTo>
                  <a:lnTo>
                    <a:pt x="305" y="3347"/>
                  </a:lnTo>
                  <a:lnTo>
                    <a:pt x="210" y="6428"/>
                  </a:lnTo>
                  <a:lnTo>
                    <a:pt x="115" y="9471"/>
                  </a:lnTo>
                  <a:lnTo>
                    <a:pt x="58" y="12456"/>
                  </a:lnTo>
                  <a:lnTo>
                    <a:pt x="20" y="15404"/>
                  </a:lnTo>
                  <a:lnTo>
                    <a:pt x="1" y="18295"/>
                  </a:lnTo>
                  <a:lnTo>
                    <a:pt x="1" y="21128"/>
                  </a:lnTo>
                  <a:lnTo>
                    <a:pt x="39" y="23905"/>
                  </a:lnTo>
                  <a:lnTo>
                    <a:pt x="11582" y="23905"/>
                  </a:lnTo>
                  <a:lnTo>
                    <a:pt x="11601" y="20406"/>
                  </a:lnTo>
                  <a:lnTo>
                    <a:pt x="11620" y="16545"/>
                  </a:lnTo>
                  <a:lnTo>
                    <a:pt x="11620" y="8729"/>
                  </a:lnTo>
                  <a:lnTo>
                    <a:pt x="115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342932" y="2312370"/>
              <a:ext cx="339491" cy="972037"/>
            </a:xfrm>
            <a:custGeom>
              <a:avLst/>
              <a:gdLst/>
              <a:ahLst/>
              <a:cxnLst/>
              <a:rect l="l" t="t" r="r" b="b"/>
              <a:pathLst>
                <a:path w="8349" h="23905" extrusionOk="0">
                  <a:moveTo>
                    <a:pt x="8330" y="0"/>
                  </a:moveTo>
                  <a:lnTo>
                    <a:pt x="286" y="209"/>
                  </a:lnTo>
                  <a:lnTo>
                    <a:pt x="0" y="23905"/>
                  </a:lnTo>
                  <a:lnTo>
                    <a:pt x="8330" y="23905"/>
                  </a:lnTo>
                  <a:lnTo>
                    <a:pt x="8349" y="20406"/>
                  </a:lnTo>
                  <a:lnTo>
                    <a:pt x="8349" y="16545"/>
                  </a:lnTo>
                  <a:lnTo>
                    <a:pt x="8349" y="8729"/>
                  </a:lnTo>
                  <a:lnTo>
                    <a:pt x="83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256322" y="2964219"/>
              <a:ext cx="517349" cy="56480"/>
            </a:xfrm>
            <a:custGeom>
              <a:avLst/>
              <a:gdLst/>
              <a:ahLst/>
              <a:cxnLst/>
              <a:rect l="l" t="t" r="r" b="b"/>
              <a:pathLst>
                <a:path w="12723" h="1389" extrusionOk="0">
                  <a:moveTo>
                    <a:pt x="12095" y="1"/>
                  </a:moveTo>
                  <a:lnTo>
                    <a:pt x="628" y="115"/>
                  </a:lnTo>
                  <a:lnTo>
                    <a:pt x="476" y="134"/>
                  </a:lnTo>
                  <a:lnTo>
                    <a:pt x="362" y="172"/>
                  </a:lnTo>
                  <a:lnTo>
                    <a:pt x="248" y="229"/>
                  </a:lnTo>
                  <a:lnTo>
                    <a:pt x="172" y="324"/>
                  </a:lnTo>
                  <a:lnTo>
                    <a:pt x="96" y="419"/>
                  </a:lnTo>
                  <a:lnTo>
                    <a:pt x="39" y="514"/>
                  </a:lnTo>
                  <a:lnTo>
                    <a:pt x="20" y="647"/>
                  </a:lnTo>
                  <a:lnTo>
                    <a:pt x="1" y="761"/>
                  </a:lnTo>
                  <a:lnTo>
                    <a:pt x="20" y="875"/>
                  </a:lnTo>
                  <a:lnTo>
                    <a:pt x="39" y="989"/>
                  </a:lnTo>
                  <a:lnTo>
                    <a:pt x="96" y="1104"/>
                  </a:lnTo>
                  <a:lnTo>
                    <a:pt x="172" y="1199"/>
                  </a:lnTo>
                  <a:lnTo>
                    <a:pt x="248" y="1275"/>
                  </a:lnTo>
                  <a:lnTo>
                    <a:pt x="362" y="1332"/>
                  </a:lnTo>
                  <a:lnTo>
                    <a:pt x="476" y="1370"/>
                  </a:lnTo>
                  <a:lnTo>
                    <a:pt x="628" y="1389"/>
                  </a:lnTo>
                  <a:lnTo>
                    <a:pt x="12095" y="1275"/>
                  </a:lnTo>
                  <a:lnTo>
                    <a:pt x="12248" y="1275"/>
                  </a:lnTo>
                  <a:lnTo>
                    <a:pt x="12362" y="1218"/>
                  </a:lnTo>
                  <a:lnTo>
                    <a:pt x="12476" y="1161"/>
                  </a:lnTo>
                  <a:lnTo>
                    <a:pt x="12552" y="1085"/>
                  </a:lnTo>
                  <a:lnTo>
                    <a:pt x="12628" y="989"/>
                  </a:lnTo>
                  <a:lnTo>
                    <a:pt x="12685" y="875"/>
                  </a:lnTo>
                  <a:lnTo>
                    <a:pt x="12704" y="761"/>
                  </a:lnTo>
                  <a:lnTo>
                    <a:pt x="12723" y="628"/>
                  </a:lnTo>
                  <a:lnTo>
                    <a:pt x="12704" y="514"/>
                  </a:lnTo>
                  <a:lnTo>
                    <a:pt x="12685" y="400"/>
                  </a:lnTo>
                  <a:lnTo>
                    <a:pt x="12628" y="305"/>
                  </a:lnTo>
                  <a:lnTo>
                    <a:pt x="12552" y="191"/>
                  </a:lnTo>
                  <a:lnTo>
                    <a:pt x="12476" y="115"/>
                  </a:lnTo>
                  <a:lnTo>
                    <a:pt x="12362" y="58"/>
                  </a:lnTo>
                  <a:lnTo>
                    <a:pt x="12248" y="20"/>
                  </a:lnTo>
                  <a:lnTo>
                    <a:pt x="120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256322" y="2646406"/>
              <a:ext cx="517349" cy="56480"/>
            </a:xfrm>
            <a:custGeom>
              <a:avLst/>
              <a:gdLst/>
              <a:ahLst/>
              <a:cxnLst/>
              <a:rect l="l" t="t" r="r" b="b"/>
              <a:pathLst>
                <a:path w="12723" h="1389" extrusionOk="0">
                  <a:moveTo>
                    <a:pt x="12095" y="1"/>
                  </a:moveTo>
                  <a:lnTo>
                    <a:pt x="628" y="115"/>
                  </a:lnTo>
                  <a:lnTo>
                    <a:pt x="476" y="134"/>
                  </a:lnTo>
                  <a:lnTo>
                    <a:pt x="362" y="172"/>
                  </a:lnTo>
                  <a:lnTo>
                    <a:pt x="248" y="229"/>
                  </a:lnTo>
                  <a:lnTo>
                    <a:pt x="172" y="324"/>
                  </a:lnTo>
                  <a:lnTo>
                    <a:pt x="96" y="419"/>
                  </a:lnTo>
                  <a:lnTo>
                    <a:pt x="39" y="533"/>
                  </a:lnTo>
                  <a:lnTo>
                    <a:pt x="20" y="647"/>
                  </a:lnTo>
                  <a:lnTo>
                    <a:pt x="1" y="761"/>
                  </a:lnTo>
                  <a:lnTo>
                    <a:pt x="20" y="875"/>
                  </a:lnTo>
                  <a:lnTo>
                    <a:pt x="39" y="989"/>
                  </a:lnTo>
                  <a:lnTo>
                    <a:pt x="96" y="1104"/>
                  </a:lnTo>
                  <a:lnTo>
                    <a:pt x="172" y="1199"/>
                  </a:lnTo>
                  <a:lnTo>
                    <a:pt x="248" y="1275"/>
                  </a:lnTo>
                  <a:lnTo>
                    <a:pt x="362" y="1332"/>
                  </a:lnTo>
                  <a:lnTo>
                    <a:pt x="476" y="1389"/>
                  </a:lnTo>
                  <a:lnTo>
                    <a:pt x="628" y="1389"/>
                  </a:lnTo>
                  <a:lnTo>
                    <a:pt x="12095" y="1294"/>
                  </a:lnTo>
                  <a:lnTo>
                    <a:pt x="12248" y="1275"/>
                  </a:lnTo>
                  <a:lnTo>
                    <a:pt x="12362" y="1237"/>
                  </a:lnTo>
                  <a:lnTo>
                    <a:pt x="12476" y="1161"/>
                  </a:lnTo>
                  <a:lnTo>
                    <a:pt x="12552" y="1084"/>
                  </a:lnTo>
                  <a:lnTo>
                    <a:pt x="12628" y="989"/>
                  </a:lnTo>
                  <a:lnTo>
                    <a:pt x="12685" y="875"/>
                  </a:lnTo>
                  <a:lnTo>
                    <a:pt x="12704" y="761"/>
                  </a:lnTo>
                  <a:lnTo>
                    <a:pt x="12723" y="647"/>
                  </a:lnTo>
                  <a:lnTo>
                    <a:pt x="12704" y="514"/>
                  </a:lnTo>
                  <a:lnTo>
                    <a:pt x="12685" y="400"/>
                  </a:lnTo>
                  <a:lnTo>
                    <a:pt x="12628" y="305"/>
                  </a:lnTo>
                  <a:lnTo>
                    <a:pt x="12552" y="210"/>
                  </a:lnTo>
                  <a:lnTo>
                    <a:pt x="12476" y="115"/>
                  </a:lnTo>
                  <a:lnTo>
                    <a:pt x="12362" y="58"/>
                  </a:lnTo>
                  <a:lnTo>
                    <a:pt x="12248" y="20"/>
                  </a:lnTo>
                  <a:lnTo>
                    <a:pt x="120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239326" y="1777261"/>
              <a:ext cx="573016" cy="522757"/>
            </a:xfrm>
            <a:custGeom>
              <a:avLst/>
              <a:gdLst/>
              <a:ahLst/>
              <a:cxnLst/>
              <a:rect l="l" t="t" r="r" b="b"/>
              <a:pathLst>
                <a:path w="14092" h="12856" extrusionOk="0">
                  <a:moveTo>
                    <a:pt x="13997" y="0"/>
                  </a:moveTo>
                  <a:lnTo>
                    <a:pt x="209" y="514"/>
                  </a:lnTo>
                  <a:lnTo>
                    <a:pt x="114" y="1788"/>
                  </a:lnTo>
                  <a:lnTo>
                    <a:pt x="57" y="3138"/>
                  </a:lnTo>
                  <a:lnTo>
                    <a:pt x="19" y="4507"/>
                  </a:lnTo>
                  <a:lnTo>
                    <a:pt x="0" y="5877"/>
                  </a:lnTo>
                  <a:lnTo>
                    <a:pt x="0" y="7208"/>
                  </a:lnTo>
                  <a:lnTo>
                    <a:pt x="19" y="8482"/>
                  </a:lnTo>
                  <a:lnTo>
                    <a:pt x="57" y="10650"/>
                  </a:lnTo>
                  <a:lnTo>
                    <a:pt x="114" y="12171"/>
                  </a:lnTo>
                  <a:lnTo>
                    <a:pt x="133" y="12723"/>
                  </a:lnTo>
                  <a:lnTo>
                    <a:pt x="13997" y="12856"/>
                  </a:lnTo>
                  <a:lnTo>
                    <a:pt x="14035" y="12209"/>
                  </a:lnTo>
                  <a:lnTo>
                    <a:pt x="14054" y="11468"/>
                  </a:lnTo>
                  <a:lnTo>
                    <a:pt x="14092" y="9699"/>
                  </a:lnTo>
                  <a:lnTo>
                    <a:pt x="14092" y="7740"/>
                  </a:lnTo>
                  <a:lnTo>
                    <a:pt x="14092" y="5724"/>
                  </a:lnTo>
                  <a:lnTo>
                    <a:pt x="14073" y="3556"/>
                  </a:lnTo>
                  <a:lnTo>
                    <a:pt x="14035" y="1731"/>
                  </a:lnTo>
                  <a:lnTo>
                    <a:pt x="13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239326" y="1777261"/>
              <a:ext cx="573016" cy="522757"/>
            </a:xfrm>
            <a:custGeom>
              <a:avLst/>
              <a:gdLst/>
              <a:ahLst/>
              <a:cxnLst/>
              <a:rect l="l" t="t" r="r" b="b"/>
              <a:pathLst>
                <a:path w="14092" h="12856" fill="none" extrusionOk="0">
                  <a:moveTo>
                    <a:pt x="13997" y="12856"/>
                  </a:moveTo>
                  <a:lnTo>
                    <a:pt x="133" y="12723"/>
                  </a:lnTo>
                  <a:lnTo>
                    <a:pt x="133" y="12723"/>
                  </a:lnTo>
                  <a:lnTo>
                    <a:pt x="114" y="12171"/>
                  </a:lnTo>
                  <a:lnTo>
                    <a:pt x="57" y="10650"/>
                  </a:lnTo>
                  <a:lnTo>
                    <a:pt x="19" y="8482"/>
                  </a:lnTo>
                  <a:lnTo>
                    <a:pt x="0" y="7208"/>
                  </a:lnTo>
                  <a:lnTo>
                    <a:pt x="0" y="5877"/>
                  </a:lnTo>
                  <a:lnTo>
                    <a:pt x="0" y="5877"/>
                  </a:lnTo>
                  <a:lnTo>
                    <a:pt x="19" y="4507"/>
                  </a:lnTo>
                  <a:lnTo>
                    <a:pt x="57" y="3138"/>
                  </a:lnTo>
                  <a:lnTo>
                    <a:pt x="114" y="1788"/>
                  </a:lnTo>
                  <a:lnTo>
                    <a:pt x="209" y="514"/>
                  </a:lnTo>
                  <a:lnTo>
                    <a:pt x="13997" y="0"/>
                  </a:lnTo>
                  <a:lnTo>
                    <a:pt x="13997" y="0"/>
                  </a:lnTo>
                  <a:lnTo>
                    <a:pt x="14035" y="1731"/>
                  </a:lnTo>
                  <a:lnTo>
                    <a:pt x="14073" y="3556"/>
                  </a:lnTo>
                  <a:lnTo>
                    <a:pt x="14092" y="5724"/>
                  </a:lnTo>
                  <a:lnTo>
                    <a:pt x="14092" y="5724"/>
                  </a:lnTo>
                  <a:lnTo>
                    <a:pt x="14092" y="7740"/>
                  </a:lnTo>
                  <a:lnTo>
                    <a:pt x="14092" y="9699"/>
                  </a:lnTo>
                  <a:lnTo>
                    <a:pt x="14054" y="11468"/>
                  </a:lnTo>
                  <a:lnTo>
                    <a:pt x="14035" y="12209"/>
                  </a:lnTo>
                  <a:lnTo>
                    <a:pt x="13997" y="128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330571" y="1777261"/>
              <a:ext cx="390523" cy="522757"/>
            </a:xfrm>
            <a:custGeom>
              <a:avLst/>
              <a:gdLst/>
              <a:ahLst/>
              <a:cxnLst/>
              <a:rect l="l" t="t" r="r" b="b"/>
              <a:pathLst>
                <a:path w="9604" h="12856" extrusionOk="0">
                  <a:moveTo>
                    <a:pt x="9528" y="0"/>
                  </a:moveTo>
                  <a:lnTo>
                    <a:pt x="152" y="514"/>
                  </a:lnTo>
                  <a:lnTo>
                    <a:pt x="114" y="1465"/>
                  </a:lnTo>
                  <a:lnTo>
                    <a:pt x="57" y="2453"/>
                  </a:lnTo>
                  <a:lnTo>
                    <a:pt x="19" y="4488"/>
                  </a:lnTo>
                  <a:lnTo>
                    <a:pt x="0" y="6523"/>
                  </a:lnTo>
                  <a:lnTo>
                    <a:pt x="19" y="8463"/>
                  </a:lnTo>
                  <a:lnTo>
                    <a:pt x="38" y="10155"/>
                  </a:lnTo>
                  <a:lnTo>
                    <a:pt x="57" y="11506"/>
                  </a:lnTo>
                  <a:lnTo>
                    <a:pt x="95" y="12723"/>
                  </a:lnTo>
                  <a:lnTo>
                    <a:pt x="9528" y="12856"/>
                  </a:lnTo>
                  <a:lnTo>
                    <a:pt x="9585" y="11353"/>
                  </a:lnTo>
                  <a:lnTo>
                    <a:pt x="9604" y="9433"/>
                  </a:lnTo>
                  <a:lnTo>
                    <a:pt x="9604" y="7322"/>
                  </a:lnTo>
                  <a:lnTo>
                    <a:pt x="9604" y="5173"/>
                  </a:lnTo>
                  <a:lnTo>
                    <a:pt x="9566" y="1541"/>
                  </a:lnTo>
                  <a:lnTo>
                    <a:pt x="95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330571" y="1777261"/>
              <a:ext cx="390523" cy="522757"/>
            </a:xfrm>
            <a:custGeom>
              <a:avLst/>
              <a:gdLst/>
              <a:ahLst/>
              <a:cxnLst/>
              <a:rect l="l" t="t" r="r" b="b"/>
              <a:pathLst>
                <a:path w="9604" h="12856" fill="none" extrusionOk="0">
                  <a:moveTo>
                    <a:pt x="152" y="514"/>
                  </a:moveTo>
                  <a:lnTo>
                    <a:pt x="152" y="514"/>
                  </a:lnTo>
                  <a:lnTo>
                    <a:pt x="114" y="1465"/>
                  </a:lnTo>
                  <a:lnTo>
                    <a:pt x="57" y="2453"/>
                  </a:lnTo>
                  <a:lnTo>
                    <a:pt x="19" y="4488"/>
                  </a:lnTo>
                  <a:lnTo>
                    <a:pt x="0" y="6523"/>
                  </a:lnTo>
                  <a:lnTo>
                    <a:pt x="19" y="8463"/>
                  </a:lnTo>
                  <a:lnTo>
                    <a:pt x="38" y="10155"/>
                  </a:lnTo>
                  <a:lnTo>
                    <a:pt x="57" y="11506"/>
                  </a:lnTo>
                  <a:lnTo>
                    <a:pt x="95" y="12723"/>
                  </a:lnTo>
                  <a:lnTo>
                    <a:pt x="9528" y="12856"/>
                  </a:lnTo>
                  <a:lnTo>
                    <a:pt x="9528" y="12856"/>
                  </a:lnTo>
                  <a:lnTo>
                    <a:pt x="9585" y="11353"/>
                  </a:lnTo>
                  <a:lnTo>
                    <a:pt x="9604" y="9433"/>
                  </a:lnTo>
                  <a:lnTo>
                    <a:pt x="9604" y="7322"/>
                  </a:lnTo>
                  <a:lnTo>
                    <a:pt x="9604" y="5173"/>
                  </a:lnTo>
                  <a:lnTo>
                    <a:pt x="9566" y="1541"/>
                  </a:lnTo>
                  <a:lnTo>
                    <a:pt x="9528" y="0"/>
                  </a:lnTo>
                  <a:lnTo>
                    <a:pt x="152" y="5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352203" y="2090438"/>
              <a:ext cx="324039" cy="148499"/>
            </a:xfrm>
            <a:custGeom>
              <a:avLst/>
              <a:gdLst/>
              <a:ahLst/>
              <a:cxnLst/>
              <a:rect l="l" t="t" r="r" b="b"/>
              <a:pathLst>
                <a:path w="7969" h="3652" extrusionOk="0">
                  <a:moveTo>
                    <a:pt x="191" y="133"/>
                  </a:moveTo>
                  <a:lnTo>
                    <a:pt x="7779" y="190"/>
                  </a:lnTo>
                  <a:lnTo>
                    <a:pt x="7836" y="3518"/>
                  </a:lnTo>
                  <a:lnTo>
                    <a:pt x="134" y="3442"/>
                  </a:lnTo>
                  <a:lnTo>
                    <a:pt x="191" y="133"/>
                  </a:lnTo>
                  <a:close/>
                  <a:moveTo>
                    <a:pt x="58" y="0"/>
                  </a:moveTo>
                  <a:lnTo>
                    <a:pt x="1" y="3556"/>
                  </a:lnTo>
                  <a:lnTo>
                    <a:pt x="7969" y="3651"/>
                  </a:lnTo>
                  <a:lnTo>
                    <a:pt x="7893" y="5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239326" y="1777261"/>
              <a:ext cx="573016" cy="238974"/>
            </a:xfrm>
            <a:custGeom>
              <a:avLst/>
              <a:gdLst/>
              <a:ahLst/>
              <a:cxnLst/>
              <a:rect l="l" t="t" r="r" b="b"/>
              <a:pathLst>
                <a:path w="14092" h="5877" extrusionOk="0">
                  <a:moveTo>
                    <a:pt x="13997" y="0"/>
                  </a:moveTo>
                  <a:lnTo>
                    <a:pt x="209" y="514"/>
                  </a:lnTo>
                  <a:lnTo>
                    <a:pt x="114" y="1788"/>
                  </a:lnTo>
                  <a:lnTo>
                    <a:pt x="57" y="3138"/>
                  </a:lnTo>
                  <a:lnTo>
                    <a:pt x="19" y="4507"/>
                  </a:lnTo>
                  <a:lnTo>
                    <a:pt x="0" y="5877"/>
                  </a:lnTo>
                  <a:lnTo>
                    <a:pt x="0" y="5877"/>
                  </a:lnTo>
                  <a:lnTo>
                    <a:pt x="14092" y="5724"/>
                  </a:lnTo>
                  <a:lnTo>
                    <a:pt x="14073" y="3556"/>
                  </a:lnTo>
                  <a:lnTo>
                    <a:pt x="14035" y="1731"/>
                  </a:lnTo>
                  <a:lnTo>
                    <a:pt x="139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239326" y="1777261"/>
              <a:ext cx="573016" cy="238974"/>
            </a:xfrm>
            <a:custGeom>
              <a:avLst/>
              <a:gdLst/>
              <a:ahLst/>
              <a:cxnLst/>
              <a:rect l="l" t="t" r="r" b="b"/>
              <a:pathLst>
                <a:path w="14092" h="5877" fill="none" extrusionOk="0">
                  <a:moveTo>
                    <a:pt x="14092" y="5724"/>
                  </a:moveTo>
                  <a:lnTo>
                    <a:pt x="0" y="5877"/>
                  </a:lnTo>
                  <a:lnTo>
                    <a:pt x="0" y="5877"/>
                  </a:lnTo>
                  <a:lnTo>
                    <a:pt x="19" y="4507"/>
                  </a:lnTo>
                  <a:lnTo>
                    <a:pt x="57" y="3138"/>
                  </a:lnTo>
                  <a:lnTo>
                    <a:pt x="114" y="1788"/>
                  </a:lnTo>
                  <a:lnTo>
                    <a:pt x="209" y="514"/>
                  </a:lnTo>
                  <a:lnTo>
                    <a:pt x="13997" y="0"/>
                  </a:lnTo>
                  <a:lnTo>
                    <a:pt x="13997" y="0"/>
                  </a:lnTo>
                  <a:lnTo>
                    <a:pt x="14035" y="1731"/>
                  </a:lnTo>
                  <a:lnTo>
                    <a:pt x="14073" y="3556"/>
                  </a:lnTo>
                  <a:lnTo>
                    <a:pt x="14092" y="57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693233" y="1850696"/>
              <a:ext cx="44119" cy="92060"/>
            </a:xfrm>
            <a:custGeom>
              <a:avLst/>
              <a:gdLst/>
              <a:ahLst/>
              <a:cxnLst/>
              <a:rect l="l" t="t" r="r" b="b"/>
              <a:pathLst>
                <a:path w="1085" h="2264" extrusionOk="0">
                  <a:moveTo>
                    <a:pt x="247" y="1"/>
                  </a:moveTo>
                  <a:lnTo>
                    <a:pt x="152" y="20"/>
                  </a:lnTo>
                  <a:lnTo>
                    <a:pt x="76" y="58"/>
                  </a:lnTo>
                  <a:lnTo>
                    <a:pt x="19" y="134"/>
                  </a:lnTo>
                  <a:lnTo>
                    <a:pt x="0" y="229"/>
                  </a:lnTo>
                  <a:lnTo>
                    <a:pt x="0" y="2036"/>
                  </a:lnTo>
                  <a:lnTo>
                    <a:pt x="19" y="2112"/>
                  </a:lnTo>
                  <a:lnTo>
                    <a:pt x="57" y="2188"/>
                  </a:lnTo>
                  <a:lnTo>
                    <a:pt x="133" y="2245"/>
                  </a:lnTo>
                  <a:lnTo>
                    <a:pt x="228" y="2264"/>
                  </a:lnTo>
                  <a:lnTo>
                    <a:pt x="856" y="2264"/>
                  </a:lnTo>
                  <a:lnTo>
                    <a:pt x="951" y="2245"/>
                  </a:lnTo>
                  <a:lnTo>
                    <a:pt x="1027" y="2188"/>
                  </a:lnTo>
                  <a:lnTo>
                    <a:pt x="1065" y="2112"/>
                  </a:lnTo>
                  <a:lnTo>
                    <a:pt x="1084" y="2036"/>
                  </a:lnTo>
                  <a:lnTo>
                    <a:pt x="1046" y="248"/>
                  </a:lnTo>
                  <a:lnTo>
                    <a:pt x="1027"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313533" y="1850696"/>
              <a:ext cx="44119" cy="92060"/>
            </a:xfrm>
            <a:custGeom>
              <a:avLst/>
              <a:gdLst/>
              <a:ahLst/>
              <a:cxnLst/>
              <a:rect l="l" t="t" r="r" b="b"/>
              <a:pathLst>
                <a:path w="1085" h="2264" extrusionOk="0">
                  <a:moveTo>
                    <a:pt x="229" y="1"/>
                  </a:moveTo>
                  <a:lnTo>
                    <a:pt x="134" y="20"/>
                  </a:lnTo>
                  <a:lnTo>
                    <a:pt x="58" y="58"/>
                  </a:lnTo>
                  <a:lnTo>
                    <a:pt x="20" y="134"/>
                  </a:lnTo>
                  <a:lnTo>
                    <a:pt x="1" y="229"/>
                  </a:lnTo>
                  <a:lnTo>
                    <a:pt x="1" y="2036"/>
                  </a:lnTo>
                  <a:lnTo>
                    <a:pt x="1" y="2112"/>
                  </a:lnTo>
                  <a:lnTo>
                    <a:pt x="58" y="2188"/>
                  </a:lnTo>
                  <a:lnTo>
                    <a:pt x="134" y="2245"/>
                  </a:lnTo>
                  <a:lnTo>
                    <a:pt x="229" y="2264"/>
                  </a:lnTo>
                  <a:lnTo>
                    <a:pt x="857" y="2264"/>
                  </a:lnTo>
                  <a:lnTo>
                    <a:pt x="933" y="2245"/>
                  </a:lnTo>
                  <a:lnTo>
                    <a:pt x="1009" y="2188"/>
                  </a:lnTo>
                  <a:lnTo>
                    <a:pt x="1066" y="2112"/>
                  </a:lnTo>
                  <a:lnTo>
                    <a:pt x="1085" y="2036"/>
                  </a:lnTo>
                  <a:lnTo>
                    <a:pt x="1047" y="248"/>
                  </a:lnTo>
                  <a:lnTo>
                    <a:pt x="1028" y="172"/>
                  </a:lnTo>
                  <a:lnTo>
                    <a:pt x="971" y="96"/>
                  </a:lnTo>
                  <a:lnTo>
                    <a:pt x="914" y="58"/>
                  </a:lnTo>
                  <a:lnTo>
                    <a:pt x="819"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313533" y="1850696"/>
              <a:ext cx="44119" cy="92060"/>
            </a:xfrm>
            <a:custGeom>
              <a:avLst/>
              <a:gdLst/>
              <a:ahLst/>
              <a:cxnLst/>
              <a:rect l="l" t="t" r="r" b="b"/>
              <a:pathLst>
                <a:path w="1085" h="2264" fill="none" extrusionOk="0">
                  <a:moveTo>
                    <a:pt x="1047" y="248"/>
                  </a:moveTo>
                  <a:lnTo>
                    <a:pt x="1047" y="248"/>
                  </a:lnTo>
                  <a:lnTo>
                    <a:pt x="1028" y="172"/>
                  </a:lnTo>
                  <a:lnTo>
                    <a:pt x="971" y="96"/>
                  </a:lnTo>
                  <a:lnTo>
                    <a:pt x="914" y="58"/>
                  </a:lnTo>
                  <a:lnTo>
                    <a:pt x="819" y="39"/>
                  </a:lnTo>
                  <a:lnTo>
                    <a:pt x="229" y="1"/>
                  </a:lnTo>
                  <a:lnTo>
                    <a:pt x="229" y="1"/>
                  </a:lnTo>
                  <a:lnTo>
                    <a:pt x="134" y="20"/>
                  </a:lnTo>
                  <a:lnTo>
                    <a:pt x="58" y="58"/>
                  </a:lnTo>
                  <a:lnTo>
                    <a:pt x="20" y="134"/>
                  </a:lnTo>
                  <a:lnTo>
                    <a:pt x="1" y="229"/>
                  </a:lnTo>
                  <a:lnTo>
                    <a:pt x="1" y="2036"/>
                  </a:lnTo>
                  <a:lnTo>
                    <a:pt x="1" y="2036"/>
                  </a:lnTo>
                  <a:lnTo>
                    <a:pt x="1" y="2112"/>
                  </a:lnTo>
                  <a:lnTo>
                    <a:pt x="58" y="2188"/>
                  </a:lnTo>
                  <a:lnTo>
                    <a:pt x="134" y="2245"/>
                  </a:lnTo>
                  <a:lnTo>
                    <a:pt x="229" y="2264"/>
                  </a:lnTo>
                  <a:lnTo>
                    <a:pt x="857" y="2264"/>
                  </a:lnTo>
                  <a:lnTo>
                    <a:pt x="857" y="2264"/>
                  </a:lnTo>
                  <a:lnTo>
                    <a:pt x="933" y="2245"/>
                  </a:lnTo>
                  <a:lnTo>
                    <a:pt x="1009" y="2188"/>
                  </a:lnTo>
                  <a:lnTo>
                    <a:pt x="1066" y="2112"/>
                  </a:lnTo>
                  <a:lnTo>
                    <a:pt x="1085" y="2036"/>
                  </a:lnTo>
                  <a:lnTo>
                    <a:pt x="1047" y="2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244734" y="2294560"/>
              <a:ext cx="563745" cy="83561"/>
            </a:xfrm>
            <a:custGeom>
              <a:avLst/>
              <a:gdLst/>
              <a:ahLst/>
              <a:cxnLst/>
              <a:rect l="l" t="t" r="r" b="b"/>
              <a:pathLst>
                <a:path w="13864" h="2055" extrusionOk="0">
                  <a:moveTo>
                    <a:pt x="0" y="1"/>
                  </a:moveTo>
                  <a:lnTo>
                    <a:pt x="1179" y="1921"/>
                  </a:lnTo>
                  <a:lnTo>
                    <a:pt x="2111" y="1959"/>
                  </a:lnTo>
                  <a:lnTo>
                    <a:pt x="3195" y="1998"/>
                  </a:lnTo>
                  <a:lnTo>
                    <a:pt x="4621" y="2036"/>
                  </a:lnTo>
                  <a:lnTo>
                    <a:pt x="6295" y="2055"/>
                  </a:lnTo>
                  <a:lnTo>
                    <a:pt x="8197" y="2036"/>
                  </a:lnTo>
                  <a:lnTo>
                    <a:pt x="10231" y="1998"/>
                  </a:lnTo>
                  <a:lnTo>
                    <a:pt x="11277" y="1978"/>
                  </a:lnTo>
                  <a:lnTo>
                    <a:pt x="12342" y="1921"/>
                  </a:lnTo>
                  <a:lnTo>
                    <a:pt x="13864" y="13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231600" y="1406100"/>
              <a:ext cx="590826" cy="405202"/>
            </a:xfrm>
            <a:custGeom>
              <a:avLst/>
              <a:gdLst/>
              <a:ahLst/>
              <a:cxnLst/>
              <a:rect l="l" t="t" r="r" b="b"/>
              <a:pathLst>
                <a:path w="14530" h="9965" extrusionOk="0">
                  <a:moveTo>
                    <a:pt x="7265" y="0"/>
                  </a:moveTo>
                  <a:lnTo>
                    <a:pt x="3290" y="7188"/>
                  </a:lnTo>
                  <a:lnTo>
                    <a:pt x="2016" y="4393"/>
                  </a:lnTo>
                  <a:lnTo>
                    <a:pt x="0" y="9775"/>
                  </a:lnTo>
                  <a:lnTo>
                    <a:pt x="14529" y="9965"/>
                  </a:lnTo>
                  <a:lnTo>
                    <a:pt x="12589" y="4203"/>
                  </a:lnTo>
                  <a:lnTo>
                    <a:pt x="11049" y="7569"/>
                  </a:lnTo>
                  <a:lnTo>
                    <a:pt x="7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31600" y="1406100"/>
              <a:ext cx="590826" cy="405202"/>
            </a:xfrm>
            <a:custGeom>
              <a:avLst/>
              <a:gdLst/>
              <a:ahLst/>
              <a:cxnLst/>
              <a:rect l="l" t="t" r="r" b="b"/>
              <a:pathLst>
                <a:path w="14530" h="9965" fill="none" extrusionOk="0">
                  <a:moveTo>
                    <a:pt x="0" y="9775"/>
                  </a:moveTo>
                  <a:lnTo>
                    <a:pt x="14529" y="9965"/>
                  </a:lnTo>
                  <a:lnTo>
                    <a:pt x="12589" y="4203"/>
                  </a:lnTo>
                  <a:lnTo>
                    <a:pt x="11049" y="7569"/>
                  </a:lnTo>
                  <a:lnTo>
                    <a:pt x="7265" y="0"/>
                  </a:lnTo>
                  <a:lnTo>
                    <a:pt x="3290" y="7188"/>
                  </a:lnTo>
                  <a:lnTo>
                    <a:pt x="2016" y="43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366882" y="2117478"/>
              <a:ext cx="44891" cy="92060"/>
            </a:xfrm>
            <a:custGeom>
              <a:avLst/>
              <a:gdLst/>
              <a:ahLst/>
              <a:cxnLst/>
              <a:rect l="l" t="t" r="r" b="b"/>
              <a:pathLst>
                <a:path w="1104" h="2264" extrusionOk="0">
                  <a:moveTo>
                    <a:pt x="248" y="1"/>
                  </a:moveTo>
                  <a:lnTo>
                    <a:pt x="153" y="20"/>
                  </a:lnTo>
                  <a:lnTo>
                    <a:pt x="77" y="77"/>
                  </a:lnTo>
                  <a:lnTo>
                    <a:pt x="20" y="134"/>
                  </a:lnTo>
                  <a:lnTo>
                    <a:pt x="1" y="229"/>
                  </a:lnTo>
                  <a:lnTo>
                    <a:pt x="1" y="2036"/>
                  </a:lnTo>
                  <a:lnTo>
                    <a:pt x="20" y="2131"/>
                  </a:lnTo>
                  <a:lnTo>
                    <a:pt x="77" y="2207"/>
                  </a:lnTo>
                  <a:lnTo>
                    <a:pt x="153" y="2245"/>
                  </a:lnTo>
                  <a:lnTo>
                    <a:pt x="229" y="2264"/>
                  </a:lnTo>
                  <a:lnTo>
                    <a:pt x="876" y="2264"/>
                  </a:lnTo>
                  <a:lnTo>
                    <a:pt x="952" y="2245"/>
                  </a:lnTo>
                  <a:lnTo>
                    <a:pt x="1028" y="2207"/>
                  </a:lnTo>
                  <a:lnTo>
                    <a:pt x="1085" y="2131"/>
                  </a:lnTo>
                  <a:lnTo>
                    <a:pt x="1104" y="2036"/>
                  </a:lnTo>
                  <a:lnTo>
                    <a:pt x="1066" y="267"/>
                  </a:lnTo>
                  <a:lnTo>
                    <a:pt x="1047" y="172"/>
                  </a:lnTo>
                  <a:lnTo>
                    <a:pt x="990" y="96"/>
                  </a:lnTo>
                  <a:lnTo>
                    <a:pt x="933" y="58"/>
                  </a:lnTo>
                  <a:lnTo>
                    <a:pt x="838"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427996" y="2117478"/>
              <a:ext cx="44891" cy="92060"/>
            </a:xfrm>
            <a:custGeom>
              <a:avLst/>
              <a:gdLst/>
              <a:ahLst/>
              <a:cxnLst/>
              <a:rect l="l" t="t" r="r" b="b"/>
              <a:pathLst>
                <a:path w="1104" h="2264" extrusionOk="0">
                  <a:moveTo>
                    <a:pt x="248" y="1"/>
                  </a:moveTo>
                  <a:lnTo>
                    <a:pt x="152" y="20"/>
                  </a:lnTo>
                  <a:lnTo>
                    <a:pt x="76" y="77"/>
                  </a:lnTo>
                  <a:lnTo>
                    <a:pt x="19" y="134"/>
                  </a:lnTo>
                  <a:lnTo>
                    <a:pt x="0" y="229"/>
                  </a:lnTo>
                  <a:lnTo>
                    <a:pt x="0" y="2036"/>
                  </a:lnTo>
                  <a:lnTo>
                    <a:pt x="19" y="2131"/>
                  </a:lnTo>
                  <a:lnTo>
                    <a:pt x="76" y="2207"/>
                  </a:lnTo>
                  <a:lnTo>
                    <a:pt x="152" y="2245"/>
                  </a:lnTo>
                  <a:lnTo>
                    <a:pt x="229" y="2264"/>
                  </a:lnTo>
                  <a:lnTo>
                    <a:pt x="875" y="2264"/>
                  </a:lnTo>
                  <a:lnTo>
                    <a:pt x="951" y="2245"/>
                  </a:lnTo>
                  <a:lnTo>
                    <a:pt x="1027" y="2207"/>
                  </a:lnTo>
                  <a:lnTo>
                    <a:pt x="1084" y="2131"/>
                  </a:lnTo>
                  <a:lnTo>
                    <a:pt x="1103" y="2036"/>
                  </a:lnTo>
                  <a:lnTo>
                    <a:pt x="1065" y="267"/>
                  </a:lnTo>
                  <a:lnTo>
                    <a:pt x="1046" y="172"/>
                  </a:lnTo>
                  <a:lnTo>
                    <a:pt x="989" y="96"/>
                  </a:lnTo>
                  <a:lnTo>
                    <a:pt x="932"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489070" y="2117478"/>
              <a:ext cx="44891" cy="92060"/>
            </a:xfrm>
            <a:custGeom>
              <a:avLst/>
              <a:gdLst/>
              <a:ahLst/>
              <a:cxnLst/>
              <a:rect l="l" t="t" r="r" b="b"/>
              <a:pathLst>
                <a:path w="1104" h="2264" extrusionOk="0">
                  <a:moveTo>
                    <a:pt x="248" y="1"/>
                  </a:moveTo>
                  <a:lnTo>
                    <a:pt x="153" y="20"/>
                  </a:lnTo>
                  <a:lnTo>
                    <a:pt x="77" y="77"/>
                  </a:lnTo>
                  <a:lnTo>
                    <a:pt x="20" y="134"/>
                  </a:lnTo>
                  <a:lnTo>
                    <a:pt x="1" y="229"/>
                  </a:lnTo>
                  <a:lnTo>
                    <a:pt x="1" y="2036"/>
                  </a:lnTo>
                  <a:lnTo>
                    <a:pt x="20" y="2131"/>
                  </a:lnTo>
                  <a:lnTo>
                    <a:pt x="77" y="2207"/>
                  </a:lnTo>
                  <a:lnTo>
                    <a:pt x="153" y="2245"/>
                  </a:lnTo>
                  <a:lnTo>
                    <a:pt x="229" y="2264"/>
                  </a:lnTo>
                  <a:lnTo>
                    <a:pt x="875" y="2264"/>
                  </a:lnTo>
                  <a:lnTo>
                    <a:pt x="952" y="2245"/>
                  </a:lnTo>
                  <a:lnTo>
                    <a:pt x="1028" y="2207"/>
                  </a:lnTo>
                  <a:lnTo>
                    <a:pt x="1085" y="2131"/>
                  </a:lnTo>
                  <a:lnTo>
                    <a:pt x="1104" y="2036"/>
                  </a:lnTo>
                  <a:lnTo>
                    <a:pt x="1066" y="267"/>
                  </a:lnTo>
                  <a:lnTo>
                    <a:pt x="1047" y="172"/>
                  </a:lnTo>
                  <a:lnTo>
                    <a:pt x="990" y="96"/>
                  </a:lnTo>
                  <a:lnTo>
                    <a:pt x="93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550185" y="2117478"/>
              <a:ext cx="44891" cy="92060"/>
            </a:xfrm>
            <a:custGeom>
              <a:avLst/>
              <a:gdLst/>
              <a:ahLst/>
              <a:cxnLst/>
              <a:rect l="l" t="t" r="r" b="b"/>
              <a:pathLst>
                <a:path w="1104" h="2264" extrusionOk="0">
                  <a:moveTo>
                    <a:pt x="247" y="1"/>
                  </a:moveTo>
                  <a:lnTo>
                    <a:pt x="152" y="20"/>
                  </a:lnTo>
                  <a:lnTo>
                    <a:pt x="76" y="77"/>
                  </a:lnTo>
                  <a:lnTo>
                    <a:pt x="19" y="134"/>
                  </a:lnTo>
                  <a:lnTo>
                    <a:pt x="0" y="229"/>
                  </a:lnTo>
                  <a:lnTo>
                    <a:pt x="0" y="2036"/>
                  </a:lnTo>
                  <a:lnTo>
                    <a:pt x="19" y="2131"/>
                  </a:lnTo>
                  <a:lnTo>
                    <a:pt x="76" y="2207"/>
                  </a:lnTo>
                  <a:lnTo>
                    <a:pt x="152" y="2245"/>
                  </a:lnTo>
                  <a:lnTo>
                    <a:pt x="228" y="2264"/>
                  </a:lnTo>
                  <a:lnTo>
                    <a:pt x="875" y="2264"/>
                  </a:lnTo>
                  <a:lnTo>
                    <a:pt x="951" y="2245"/>
                  </a:lnTo>
                  <a:lnTo>
                    <a:pt x="1027" y="2207"/>
                  </a:lnTo>
                  <a:lnTo>
                    <a:pt x="1084" y="2131"/>
                  </a:lnTo>
                  <a:lnTo>
                    <a:pt x="1103" y="2036"/>
                  </a:lnTo>
                  <a:lnTo>
                    <a:pt x="1046" y="267"/>
                  </a:lnTo>
                  <a:lnTo>
                    <a:pt x="1046"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611259" y="2117478"/>
              <a:ext cx="44891" cy="92060"/>
            </a:xfrm>
            <a:custGeom>
              <a:avLst/>
              <a:gdLst/>
              <a:ahLst/>
              <a:cxnLst/>
              <a:rect l="l" t="t" r="r" b="b"/>
              <a:pathLst>
                <a:path w="1104" h="2264" extrusionOk="0">
                  <a:moveTo>
                    <a:pt x="248" y="1"/>
                  </a:moveTo>
                  <a:lnTo>
                    <a:pt x="153" y="20"/>
                  </a:lnTo>
                  <a:lnTo>
                    <a:pt x="76" y="77"/>
                  </a:lnTo>
                  <a:lnTo>
                    <a:pt x="19" y="134"/>
                  </a:lnTo>
                  <a:lnTo>
                    <a:pt x="0" y="229"/>
                  </a:lnTo>
                  <a:lnTo>
                    <a:pt x="0" y="2036"/>
                  </a:lnTo>
                  <a:lnTo>
                    <a:pt x="19" y="2131"/>
                  </a:lnTo>
                  <a:lnTo>
                    <a:pt x="76" y="2207"/>
                  </a:lnTo>
                  <a:lnTo>
                    <a:pt x="153" y="2245"/>
                  </a:lnTo>
                  <a:lnTo>
                    <a:pt x="229" y="2264"/>
                  </a:lnTo>
                  <a:lnTo>
                    <a:pt x="856" y="2264"/>
                  </a:lnTo>
                  <a:lnTo>
                    <a:pt x="951" y="2245"/>
                  </a:lnTo>
                  <a:lnTo>
                    <a:pt x="1027" y="2207"/>
                  </a:lnTo>
                  <a:lnTo>
                    <a:pt x="1084" y="2131"/>
                  </a:lnTo>
                  <a:lnTo>
                    <a:pt x="1103" y="2036"/>
                  </a:lnTo>
                  <a:lnTo>
                    <a:pt x="1046" y="267"/>
                  </a:lnTo>
                  <a:lnTo>
                    <a:pt x="1027" y="172"/>
                  </a:lnTo>
                  <a:lnTo>
                    <a:pt x="989" y="96"/>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413317" y="1682925"/>
              <a:ext cx="213437" cy="133820"/>
            </a:xfrm>
            <a:custGeom>
              <a:avLst/>
              <a:gdLst/>
              <a:ahLst/>
              <a:cxnLst/>
              <a:rect l="l" t="t" r="r" b="b"/>
              <a:pathLst>
                <a:path w="5249" h="3291" extrusionOk="0">
                  <a:moveTo>
                    <a:pt x="2624" y="0"/>
                  </a:moveTo>
                  <a:lnTo>
                    <a:pt x="2415" y="38"/>
                  </a:lnTo>
                  <a:lnTo>
                    <a:pt x="2225" y="76"/>
                  </a:lnTo>
                  <a:lnTo>
                    <a:pt x="2035" y="133"/>
                  </a:lnTo>
                  <a:lnTo>
                    <a:pt x="1864" y="190"/>
                  </a:lnTo>
                  <a:lnTo>
                    <a:pt x="1712" y="285"/>
                  </a:lnTo>
                  <a:lnTo>
                    <a:pt x="1559" y="380"/>
                  </a:lnTo>
                  <a:lnTo>
                    <a:pt x="1407" y="476"/>
                  </a:lnTo>
                  <a:lnTo>
                    <a:pt x="1274" y="590"/>
                  </a:lnTo>
                  <a:lnTo>
                    <a:pt x="1027" y="837"/>
                  </a:lnTo>
                  <a:lnTo>
                    <a:pt x="818" y="1103"/>
                  </a:lnTo>
                  <a:lnTo>
                    <a:pt x="647" y="1388"/>
                  </a:lnTo>
                  <a:lnTo>
                    <a:pt x="475" y="1693"/>
                  </a:lnTo>
                  <a:lnTo>
                    <a:pt x="361" y="1978"/>
                  </a:lnTo>
                  <a:lnTo>
                    <a:pt x="247" y="2263"/>
                  </a:lnTo>
                  <a:lnTo>
                    <a:pt x="171" y="2510"/>
                  </a:lnTo>
                  <a:lnTo>
                    <a:pt x="95" y="2739"/>
                  </a:lnTo>
                  <a:lnTo>
                    <a:pt x="19" y="3081"/>
                  </a:lnTo>
                  <a:lnTo>
                    <a:pt x="0" y="3214"/>
                  </a:lnTo>
                  <a:lnTo>
                    <a:pt x="5249" y="3290"/>
                  </a:lnTo>
                  <a:lnTo>
                    <a:pt x="5230" y="3138"/>
                  </a:lnTo>
                  <a:lnTo>
                    <a:pt x="5154" y="2739"/>
                  </a:lnTo>
                  <a:lnTo>
                    <a:pt x="5097" y="2491"/>
                  </a:lnTo>
                  <a:lnTo>
                    <a:pt x="5002" y="2206"/>
                  </a:lnTo>
                  <a:lnTo>
                    <a:pt x="4887" y="1883"/>
                  </a:lnTo>
                  <a:lnTo>
                    <a:pt x="4754" y="1579"/>
                  </a:lnTo>
                  <a:lnTo>
                    <a:pt x="4602" y="1255"/>
                  </a:lnTo>
                  <a:lnTo>
                    <a:pt x="4412" y="951"/>
                  </a:lnTo>
                  <a:lnTo>
                    <a:pt x="4203" y="685"/>
                  </a:lnTo>
                  <a:lnTo>
                    <a:pt x="4089" y="552"/>
                  </a:lnTo>
                  <a:lnTo>
                    <a:pt x="3956" y="438"/>
                  </a:lnTo>
                  <a:lnTo>
                    <a:pt x="3822" y="323"/>
                  </a:lnTo>
                  <a:lnTo>
                    <a:pt x="3689" y="228"/>
                  </a:lnTo>
                  <a:lnTo>
                    <a:pt x="3518" y="152"/>
                  </a:lnTo>
                  <a:lnTo>
                    <a:pt x="3366" y="95"/>
                  </a:lnTo>
                  <a:lnTo>
                    <a:pt x="3195" y="38"/>
                  </a:lnTo>
                  <a:lnTo>
                    <a:pt x="3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456581" y="1749407"/>
              <a:ext cx="138496" cy="185624"/>
            </a:xfrm>
            <a:custGeom>
              <a:avLst/>
              <a:gdLst/>
              <a:ahLst/>
              <a:cxnLst/>
              <a:rect l="l" t="t" r="r" b="b"/>
              <a:pathLst>
                <a:path w="3406" h="4565" extrusionOk="0">
                  <a:moveTo>
                    <a:pt x="1732" y="1"/>
                  </a:moveTo>
                  <a:lnTo>
                    <a:pt x="1560" y="20"/>
                  </a:lnTo>
                  <a:lnTo>
                    <a:pt x="1408" y="39"/>
                  </a:lnTo>
                  <a:lnTo>
                    <a:pt x="1256" y="96"/>
                  </a:lnTo>
                  <a:lnTo>
                    <a:pt x="1123" y="191"/>
                  </a:lnTo>
                  <a:lnTo>
                    <a:pt x="990" y="286"/>
                  </a:lnTo>
                  <a:lnTo>
                    <a:pt x="876" y="400"/>
                  </a:lnTo>
                  <a:lnTo>
                    <a:pt x="762" y="533"/>
                  </a:lnTo>
                  <a:lnTo>
                    <a:pt x="667" y="685"/>
                  </a:lnTo>
                  <a:lnTo>
                    <a:pt x="571" y="856"/>
                  </a:lnTo>
                  <a:lnTo>
                    <a:pt x="495" y="1028"/>
                  </a:lnTo>
                  <a:lnTo>
                    <a:pt x="362" y="1408"/>
                  </a:lnTo>
                  <a:lnTo>
                    <a:pt x="248" y="1826"/>
                  </a:lnTo>
                  <a:lnTo>
                    <a:pt x="172" y="2264"/>
                  </a:lnTo>
                  <a:lnTo>
                    <a:pt x="96" y="2682"/>
                  </a:lnTo>
                  <a:lnTo>
                    <a:pt x="58" y="3100"/>
                  </a:lnTo>
                  <a:lnTo>
                    <a:pt x="20" y="3842"/>
                  </a:lnTo>
                  <a:lnTo>
                    <a:pt x="1" y="4356"/>
                  </a:lnTo>
                  <a:lnTo>
                    <a:pt x="20" y="4565"/>
                  </a:lnTo>
                  <a:lnTo>
                    <a:pt x="3405" y="4432"/>
                  </a:lnTo>
                  <a:lnTo>
                    <a:pt x="3405" y="4241"/>
                  </a:lnTo>
                  <a:lnTo>
                    <a:pt x="3405" y="3747"/>
                  </a:lnTo>
                  <a:lnTo>
                    <a:pt x="3367" y="3043"/>
                  </a:lnTo>
                  <a:lnTo>
                    <a:pt x="3329" y="2644"/>
                  </a:lnTo>
                  <a:lnTo>
                    <a:pt x="3272" y="2245"/>
                  </a:lnTo>
                  <a:lnTo>
                    <a:pt x="3196" y="1826"/>
                  </a:lnTo>
                  <a:lnTo>
                    <a:pt x="3082" y="1427"/>
                  </a:lnTo>
                  <a:lnTo>
                    <a:pt x="2949" y="1066"/>
                  </a:lnTo>
                  <a:lnTo>
                    <a:pt x="2873" y="894"/>
                  </a:lnTo>
                  <a:lnTo>
                    <a:pt x="2777" y="723"/>
                  </a:lnTo>
                  <a:lnTo>
                    <a:pt x="2682" y="571"/>
                  </a:lnTo>
                  <a:lnTo>
                    <a:pt x="2587" y="438"/>
                  </a:lnTo>
                  <a:lnTo>
                    <a:pt x="2473" y="324"/>
                  </a:lnTo>
                  <a:lnTo>
                    <a:pt x="2340" y="210"/>
                  </a:lnTo>
                  <a:lnTo>
                    <a:pt x="2207" y="134"/>
                  </a:lnTo>
                  <a:lnTo>
                    <a:pt x="2055" y="77"/>
                  </a:lnTo>
                  <a:lnTo>
                    <a:pt x="1903" y="20"/>
                  </a:lnTo>
                  <a:lnTo>
                    <a:pt x="17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456581" y="1749407"/>
              <a:ext cx="138496" cy="185624"/>
            </a:xfrm>
            <a:custGeom>
              <a:avLst/>
              <a:gdLst/>
              <a:ahLst/>
              <a:cxnLst/>
              <a:rect l="l" t="t" r="r" b="b"/>
              <a:pathLst>
                <a:path w="3406" h="4565" fill="none" extrusionOk="0">
                  <a:moveTo>
                    <a:pt x="20" y="4565"/>
                  </a:moveTo>
                  <a:lnTo>
                    <a:pt x="3405" y="4432"/>
                  </a:lnTo>
                  <a:lnTo>
                    <a:pt x="3405" y="4432"/>
                  </a:lnTo>
                  <a:lnTo>
                    <a:pt x="3405" y="4241"/>
                  </a:lnTo>
                  <a:lnTo>
                    <a:pt x="3405" y="3747"/>
                  </a:lnTo>
                  <a:lnTo>
                    <a:pt x="3367" y="3043"/>
                  </a:lnTo>
                  <a:lnTo>
                    <a:pt x="3329" y="2644"/>
                  </a:lnTo>
                  <a:lnTo>
                    <a:pt x="3272" y="2245"/>
                  </a:lnTo>
                  <a:lnTo>
                    <a:pt x="3196" y="1826"/>
                  </a:lnTo>
                  <a:lnTo>
                    <a:pt x="3082" y="1427"/>
                  </a:lnTo>
                  <a:lnTo>
                    <a:pt x="2949" y="1066"/>
                  </a:lnTo>
                  <a:lnTo>
                    <a:pt x="2873" y="894"/>
                  </a:lnTo>
                  <a:lnTo>
                    <a:pt x="2777" y="723"/>
                  </a:lnTo>
                  <a:lnTo>
                    <a:pt x="2682" y="571"/>
                  </a:lnTo>
                  <a:lnTo>
                    <a:pt x="2587" y="438"/>
                  </a:lnTo>
                  <a:lnTo>
                    <a:pt x="2473" y="324"/>
                  </a:lnTo>
                  <a:lnTo>
                    <a:pt x="2340" y="210"/>
                  </a:lnTo>
                  <a:lnTo>
                    <a:pt x="2207" y="134"/>
                  </a:lnTo>
                  <a:lnTo>
                    <a:pt x="2055" y="77"/>
                  </a:lnTo>
                  <a:lnTo>
                    <a:pt x="1903" y="20"/>
                  </a:lnTo>
                  <a:lnTo>
                    <a:pt x="1732" y="1"/>
                  </a:lnTo>
                  <a:lnTo>
                    <a:pt x="1732" y="1"/>
                  </a:lnTo>
                  <a:lnTo>
                    <a:pt x="1560" y="20"/>
                  </a:lnTo>
                  <a:lnTo>
                    <a:pt x="1408" y="39"/>
                  </a:lnTo>
                  <a:lnTo>
                    <a:pt x="1256" y="96"/>
                  </a:lnTo>
                  <a:lnTo>
                    <a:pt x="1123" y="191"/>
                  </a:lnTo>
                  <a:lnTo>
                    <a:pt x="990" y="286"/>
                  </a:lnTo>
                  <a:lnTo>
                    <a:pt x="876" y="400"/>
                  </a:lnTo>
                  <a:lnTo>
                    <a:pt x="762" y="533"/>
                  </a:lnTo>
                  <a:lnTo>
                    <a:pt x="667" y="685"/>
                  </a:lnTo>
                  <a:lnTo>
                    <a:pt x="571" y="856"/>
                  </a:lnTo>
                  <a:lnTo>
                    <a:pt x="495" y="1028"/>
                  </a:lnTo>
                  <a:lnTo>
                    <a:pt x="362" y="1408"/>
                  </a:lnTo>
                  <a:lnTo>
                    <a:pt x="248" y="1826"/>
                  </a:lnTo>
                  <a:lnTo>
                    <a:pt x="172" y="2264"/>
                  </a:lnTo>
                  <a:lnTo>
                    <a:pt x="96" y="2682"/>
                  </a:lnTo>
                  <a:lnTo>
                    <a:pt x="58" y="3100"/>
                  </a:lnTo>
                  <a:lnTo>
                    <a:pt x="20" y="3842"/>
                  </a:lnTo>
                  <a:lnTo>
                    <a:pt x="1" y="4356"/>
                  </a:lnTo>
                  <a:lnTo>
                    <a:pt x="20" y="45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235463" y="2010009"/>
              <a:ext cx="583832" cy="14720"/>
            </a:xfrm>
            <a:custGeom>
              <a:avLst/>
              <a:gdLst/>
              <a:ahLst/>
              <a:cxnLst/>
              <a:rect l="l" t="t" r="r" b="b"/>
              <a:pathLst>
                <a:path w="14358" h="362" extrusionOk="0">
                  <a:moveTo>
                    <a:pt x="14225" y="0"/>
                  </a:moveTo>
                  <a:lnTo>
                    <a:pt x="3252" y="76"/>
                  </a:lnTo>
                  <a:lnTo>
                    <a:pt x="133" y="95"/>
                  </a:lnTo>
                  <a:lnTo>
                    <a:pt x="76" y="114"/>
                  </a:lnTo>
                  <a:lnTo>
                    <a:pt x="38" y="134"/>
                  </a:lnTo>
                  <a:lnTo>
                    <a:pt x="19" y="191"/>
                  </a:lnTo>
                  <a:lnTo>
                    <a:pt x="0" y="229"/>
                  </a:lnTo>
                  <a:lnTo>
                    <a:pt x="19" y="267"/>
                  </a:lnTo>
                  <a:lnTo>
                    <a:pt x="38" y="324"/>
                  </a:lnTo>
                  <a:lnTo>
                    <a:pt x="76" y="343"/>
                  </a:lnTo>
                  <a:lnTo>
                    <a:pt x="133" y="362"/>
                  </a:lnTo>
                  <a:lnTo>
                    <a:pt x="11106" y="267"/>
                  </a:lnTo>
                  <a:lnTo>
                    <a:pt x="14225" y="248"/>
                  </a:lnTo>
                  <a:lnTo>
                    <a:pt x="14282" y="248"/>
                  </a:lnTo>
                  <a:lnTo>
                    <a:pt x="14320" y="210"/>
                  </a:lnTo>
                  <a:lnTo>
                    <a:pt x="14339" y="172"/>
                  </a:lnTo>
                  <a:lnTo>
                    <a:pt x="14358" y="114"/>
                  </a:lnTo>
                  <a:lnTo>
                    <a:pt x="14339" y="76"/>
                  </a:lnTo>
                  <a:lnTo>
                    <a:pt x="14320" y="38"/>
                  </a:lnTo>
                  <a:lnTo>
                    <a:pt x="14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427224" y="2490224"/>
              <a:ext cx="44119" cy="92060"/>
            </a:xfrm>
            <a:custGeom>
              <a:avLst/>
              <a:gdLst/>
              <a:ahLst/>
              <a:cxnLst/>
              <a:rect l="l" t="t" r="r" b="b"/>
              <a:pathLst>
                <a:path w="1085" h="2264" extrusionOk="0">
                  <a:moveTo>
                    <a:pt x="133" y="0"/>
                  </a:moveTo>
                  <a:lnTo>
                    <a:pt x="57" y="57"/>
                  </a:lnTo>
                  <a:lnTo>
                    <a:pt x="19" y="133"/>
                  </a:lnTo>
                  <a:lnTo>
                    <a:pt x="0" y="228"/>
                  </a:lnTo>
                  <a:lnTo>
                    <a:pt x="0" y="2035"/>
                  </a:lnTo>
                  <a:lnTo>
                    <a:pt x="19" y="2111"/>
                  </a:lnTo>
                  <a:lnTo>
                    <a:pt x="57" y="2187"/>
                  </a:lnTo>
                  <a:lnTo>
                    <a:pt x="133" y="2244"/>
                  </a:lnTo>
                  <a:lnTo>
                    <a:pt x="229" y="2263"/>
                  </a:lnTo>
                  <a:lnTo>
                    <a:pt x="856" y="2263"/>
                  </a:lnTo>
                  <a:lnTo>
                    <a:pt x="951" y="2244"/>
                  </a:lnTo>
                  <a:lnTo>
                    <a:pt x="1008" y="2187"/>
                  </a:lnTo>
                  <a:lnTo>
                    <a:pt x="1065" y="2111"/>
                  </a:lnTo>
                  <a:lnTo>
                    <a:pt x="1084" y="2016"/>
                  </a:lnTo>
                  <a:lnTo>
                    <a:pt x="1046" y="247"/>
                  </a:lnTo>
                  <a:lnTo>
                    <a:pt x="1027" y="171"/>
                  </a:lnTo>
                  <a:lnTo>
                    <a:pt x="970" y="95"/>
                  </a:lnTo>
                  <a:lnTo>
                    <a:pt x="913" y="38"/>
                  </a:lnTo>
                  <a:lnTo>
                    <a:pt x="818" y="19"/>
                  </a:lnTo>
                  <a:lnTo>
                    <a:pt x="2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04562" y="2490224"/>
              <a:ext cx="44078" cy="92060"/>
            </a:xfrm>
            <a:custGeom>
              <a:avLst/>
              <a:gdLst/>
              <a:ahLst/>
              <a:cxnLst/>
              <a:rect l="l" t="t" r="r" b="b"/>
              <a:pathLst>
                <a:path w="1084" h="2264" extrusionOk="0">
                  <a:moveTo>
                    <a:pt x="152" y="0"/>
                  </a:moveTo>
                  <a:lnTo>
                    <a:pt x="76" y="57"/>
                  </a:lnTo>
                  <a:lnTo>
                    <a:pt x="19" y="133"/>
                  </a:lnTo>
                  <a:lnTo>
                    <a:pt x="0" y="228"/>
                  </a:lnTo>
                  <a:lnTo>
                    <a:pt x="0" y="2035"/>
                  </a:lnTo>
                  <a:lnTo>
                    <a:pt x="19" y="2111"/>
                  </a:lnTo>
                  <a:lnTo>
                    <a:pt x="57" y="2187"/>
                  </a:lnTo>
                  <a:lnTo>
                    <a:pt x="133" y="2244"/>
                  </a:lnTo>
                  <a:lnTo>
                    <a:pt x="228" y="2263"/>
                  </a:lnTo>
                  <a:lnTo>
                    <a:pt x="856" y="2263"/>
                  </a:lnTo>
                  <a:lnTo>
                    <a:pt x="951" y="2244"/>
                  </a:lnTo>
                  <a:lnTo>
                    <a:pt x="1027" y="2187"/>
                  </a:lnTo>
                  <a:lnTo>
                    <a:pt x="1065" y="2111"/>
                  </a:lnTo>
                  <a:lnTo>
                    <a:pt x="1084" y="2016"/>
                  </a:lnTo>
                  <a:lnTo>
                    <a:pt x="1046" y="247"/>
                  </a:lnTo>
                  <a:lnTo>
                    <a:pt x="1027" y="171"/>
                  </a:lnTo>
                  <a:lnTo>
                    <a:pt x="989" y="95"/>
                  </a:lnTo>
                  <a:lnTo>
                    <a:pt x="913" y="38"/>
                  </a:lnTo>
                  <a:lnTo>
                    <a:pt x="83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581860" y="2490224"/>
              <a:ext cx="44119" cy="92060"/>
            </a:xfrm>
            <a:custGeom>
              <a:avLst/>
              <a:gdLst/>
              <a:ahLst/>
              <a:cxnLst/>
              <a:rect l="l" t="t" r="r" b="b"/>
              <a:pathLst>
                <a:path w="1085" h="2264" extrusionOk="0">
                  <a:moveTo>
                    <a:pt x="153" y="0"/>
                  </a:moveTo>
                  <a:lnTo>
                    <a:pt x="77" y="57"/>
                  </a:lnTo>
                  <a:lnTo>
                    <a:pt x="20" y="133"/>
                  </a:lnTo>
                  <a:lnTo>
                    <a:pt x="1" y="228"/>
                  </a:lnTo>
                  <a:lnTo>
                    <a:pt x="1" y="2035"/>
                  </a:lnTo>
                  <a:lnTo>
                    <a:pt x="20" y="2111"/>
                  </a:lnTo>
                  <a:lnTo>
                    <a:pt x="58" y="2187"/>
                  </a:lnTo>
                  <a:lnTo>
                    <a:pt x="134" y="2244"/>
                  </a:lnTo>
                  <a:lnTo>
                    <a:pt x="229" y="2263"/>
                  </a:lnTo>
                  <a:lnTo>
                    <a:pt x="857" y="2263"/>
                  </a:lnTo>
                  <a:lnTo>
                    <a:pt x="952" y="2244"/>
                  </a:lnTo>
                  <a:lnTo>
                    <a:pt x="1028" y="2187"/>
                  </a:lnTo>
                  <a:lnTo>
                    <a:pt x="1066" y="2111"/>
                  </a:lnTo>
                  <a:lnTo>
                    <a:pt x="1085" y="2016"/>
                  </a:lnTo>
                  <a:lnTo>
                    <a:pt x="1047" y="247"/>
                  </a:lnTo>
                  <a:lnTo>
                    <a:pt x="1028" y="171"/>
                  </a:lnTo>
                  <a:lnTo>
                    <a:pt x="990" y="95"/>
                  </a:lnTo>
                  <a:lnTo>
                    <a:pt x="914" y="38"/>
                  </a:lnTo>
                  <a:lnTo>
                    <a:pt x="837" y="19"/>
                  </a:lnTo>
                  <a:lnTo>
                    <a:pt x="2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427224" y="2781729"/>
              <a:ext cx="44119" cy="92060"/>
            </a:xfrm>
            <a:custGeom>
              <a:avLst/>
              <a:gdLst/>
              <a:ahLst/>
              <a:cxnLst/>
              <a:rect l="l" t="t" r="r" b="b"/>
              <a:pathLst>
                <a:path w="1085" h="2264" extrusionOk="0">
                  <a:moveTo>
                    <a:pt x="229" y="1"/>
                  </a:moveTo>
                  <a:lnTo>
                    <a:pt x="133" y="20"/>
                  </a:lnTo>
                  <a:lnTo>
                    <a:pt x="57" y="77"/>
                  </a:lnTo>
                  <a:lnTo>
                    <a:pt x="19" y="134"/>
                  </a:lnTo>
                  <a:lnTo>
                    <a:pt x="0" y="229"/>
                  </a:lnTo>
                  <a:lnTo>
                    <a:pt x="0" y="2035"/>
                  </a:lnTo>
                  <a:lnTo>
                    <a:pt x="19" y="2130"/>
                  </a:lnTo>
                  <a:lnTo>
                    <a:pt x="57" y="2207"/>
                  </a:lnTo>
                  <a:lnTo>
                    <a:pt x="133" y="2245"/>
                  </a:lnTo>
                  <a:lnTo>
                    <a:pt x="229" y="2264"/>
                  </a:lnTo>
                  <a:lnTo>
                    <a:pt x="856" y="2264"/>
                  </a:lnTo>
                  <a:lnTo>
                    <a:pt x="951" y="2245"/>
                  </a:lnTo>
                  <a:lnTo>
                    <a:pt x="1008" y="2207"/>
                  </a:lnTo>
                  <a:lnTo>
                    <a:pt x="1065" y="2130"/>
                  </a:lnTo>
                  <a:lnTo>
                    <a:pt x="1084" y="2035"/>
                  </a:lnTo>
                  <a:lnTo>
                    <a:pt x="1046" y="267"/>
                  </a:lnTo>
                  <a:lnTo>
                    <a:pt x="1027" y="172"/>
                  </a:lnTo>
                  <a:lnTo>
                    <a:pt x="970" y="115"/>
                  </a:lnTo>
                  <a:lnTo>
                    <a:pt x="913" y="58"/>
                  </a:lnTo>
                  <a:lnTo>
                    <a:pt x="818"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504562" y="2781729"/>
              <a:ext cx="44078" cy="92060"/>
            </a:xfrm>
            <a:custGeom>
              <a:avLst/>
              <a:gdLst/>
              <a:ahLst/>
              <a:cxnLst/>
              <a:rect l="l" t="t" r="r" b="b"/>
              <a:pathLst>
                <a:path w="1084" h="2264" extrusionOk="0">
                  <a:moveTo>
                    <a:pt x="228" y="1"/>
                  </a:moveTo>
                  <a:lnTo>
                    <a:pt x="152" y="20"/>
                  </a:lnTo>
                  <a:lnTo>
                    <a:pt x="76" y="77"/>
                  </a:lnTo>
                  <a:lnTo>
                    <a:pt x="19" y="134"/>
                  </a:lnTo>
                  <a:lnTo>
                    <a:pt x="0" y="229"/>
                  </a:lnTo>
                  <a:lnTo>
                    <a:pt x="0" y="2035"/>
                  </a:lnTo>
                  <a:lnTo>
                    <a:pt x="19" y="2130"/>
                  </a:lnTo>
                  <a:lnTo>
                    <a:pt x="57" y="2207"/>
                  </a:lnTo>
                  <a:lnTo>
                    <a:pt x="133" y="2245"/>
                  </a:lnTo>
                  <a:lnTo>
                    <a:pt x="228" y="2264"/>
                  </a:lnTo>
                  <a:lnTo>
                    <a:pt x="856" y="2264"/>
                  </a:lnTo>
                  <a:lnTo>
                    <a:pt x="951" y="2245"/>
                  </a:lnTo>
                  <a:lnTo>
                    <a:pt x="1027" y="2207"/>
                  </a:lnTo>
                  <a:lnTo>
                    <a:pt x="1065" y="2130"/>
                  </a:lnTo>
                  <a:lnTo>
                    <a:pt x="1084" y="2035"/>
                  </a:lnTo>
                  <a:lnTo>
                    <a:pt x="1046" y="267"/>
                  </a:lnTo>
                  <a:lnTo>
                    <a:pt x="1027" y="172"/>
                  </a:lnTo>
                  <a:lnTo>
                    <a:pt x="989" y="115"/>
                  </a:lnTo>
                  <a:lnTo>
                    <a:pt x="913" y="58"/>
                  </a:lnTo>
                  <a:lnTo>
                    <a:pt x="837"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581860" y="2781729"/>
              <a:ext cx="44119" cy="92060"/>
            </a:xfrm>
            <a:custGeom>
              <a:avLst/>
              <a:gdLst/>
              <a:ahLst/>
              <a:cxnLst/>
              <a:rect l="l" t="t" r="r" b="b"/>
              <a:pathLst>
                <a:path w="1085" h="2264" extrusionOk="0">
                  <a:moveTo>
                    <a:pt x="248" y="1"/>
                  </a:moveTo>
                  <a:lnTo>
                    <a:pt x="153" y="20"/>
                  </a:lnTo>
                  <a:lnTo>
                    <a:pt x="77" y="77"/>
                  </a:lnTo>
                  <a:lnTo>
                    <a:pt x="20" y="134"/>
                  </a:lnTo>
                  <a:lnTo>
                    <a:pt x="1" y="229"/>
                  </a:lnTo>
                  <a:lnTo>
                    <a:pt x="1" y="2035"/>
                  </a:lnTo>
                  <a:lnTo>
                    <a:pt x="20" y="2130"/>
                  </a:lnTo>
                  <a:lnTo>
                    <a:pt x="58" y="2207"/>
                  </a:lnTo>
                  <a:lnTo>
                    <a:pt x="134" y="2245"/>
                  </a:lnTo>
                  <a:lnTo>
                    <a:pt x="229" y="2264"/>
                  </a:lnTo>
                  <a:lnTo>
                    <a:pt x="857" y="2264"/>
                  </a:lnTo>
                  <a:lnTo>
                    <a:pt x="952" y="2245"/>
                  </a:lnTo>
                  <a:lnTo>
                    <a:pt x="1028" y="2207"/>
                  </a:lnTo>
                  <a:lnTo>
                    <a:pt x="1066" y="2130"/>
                  </a:lnTo>
                  <a:lnTo>
                    <a:pt x="1085" y="2035"/>
                  </a:lnTo>
                  <a:lnTo>
                    <a:pt x="1047" y="267"/>
                  </a:lnTo>
                  <a:lnTo>
                    <a:pt x="1028" y="172"/>
                  </a:lnTo>
                  <a:lnTo>
                    <a:pt x="990" y="115"/>
                  </a:lnTo>
                  <a:lnTo>
                    <a:pt x="914"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427224" y="3074006"/>
              <a:ext cx="44119" cy="92101"/>
            </a:xfrm>
            <a:custGeom>
              <a:avLst/>
              <a:gdLst/>
              <a:ahLst/>
              <a:cxnLst/>
              <a:rect l="l" t="t" r="r" b="b"/>
              <a:pathLst>
                <a:path w="1085" h="2265" extrusionOk="0">
                  <a:moveTo>
                    <a:pt x="229" y="1"/>
                  </a:moveTo>
                  <a:lnTo>
                    <a:pt x="133" y="20"/>
                  </a:lnTo>
                  <a:lnTo>
                    <a:pt x="57" y="58"/>
                  </a:lnTo>
                  <a:lnTo>
                    <a:pt x="19" y="134"/>
                  </a:lnTo>
                  <a:lnTo>
                    <a:pt x="0" y="229"/>
                  </a:lnTo>
                  <a:lnTo>
                    <a:pt x="0" y="2036"/>
                  </a:lnTo>
                  <a:lnTo>
                    <a:pt x="19" y="2131"/>
                  </a:lnTo>
                  <a:lnTo>
                    <a:pt x="57" y="2188"/>
                  </a:lnTo>
                  <a:lnTo>
                    <a:pt x="133" y="2245"/>
                  </a:lnTo>
                  <a:lnTo>
                    <a:pt x="229" y="2264"/>
                  </a:lnTo>
                  <a:lnTo>
                    <a:pt x="856" y="2264"/>
                  </a:lnTo>
                  <a:lnTo>
                    <a:pt x="951" y="2245"/>
                  </a:lnTo>
                  <a:lnTo>
                    <a:pt x="1008" y="2188"/>
                  </a:lnTo>
                  <a:lnTo>
                    <a:pt x="1065" y="2112"/>
                  </a:lnTo>
                  <a:lnTo>
                    <a:pt x="1084" y="2036"/>
                  </a:lnTo>
                  <a:lnTo>
                    <a:pt x="1046" y="248"/>
                  </a:lnTo>
                  <a:lnTo>
                    <a:pt x="1027" y="172"/>
                  </a:lnTo>
                  <a:lnTo>
                    <a:pt x="970" y="96"/>
                  </a:lnTo>
                  <a:lnTo>
                    <a:pt x="913" y="58"/>
                  </a:lnTo>
                  <a:lnTo>
                    <a:pt x="818"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504562" y="3074006"/>
              <a:ext cx="44078" cy="92101"/>
            </a:xfrm>
            <a:custGeom>
              <a:avLst/>
              <a:gdLst/>
              <a:ahLst/>
              <a:cxnLst/>
              <a:rect l="l" t="t" r="r" b="b"/>
              <a:pathLst>
                <a:path w="1084" h="2265" extrusionOk="0">
                  <a:moveTo>
                    <a:pt x="228" y="1"/>
                  </a:moveTo>
                  <a:lnTo>
                    <a:pt x="152" y="20"/>
                  </a:lnTo>
                  <a:lnTo>
                    <a:pt x="76" y="58"/>
                  </a:lnTo>
                  <a:lnTo>
                    <a:pt x="19" y="134"/>
                  </a:lnTo>
                  <a:lnTo>
                    <a:pt x="0" y="229"/>
                  </a:lnTo>
                  <a:lnTo>
                    <a:pt x="0" y="2036"/>
                  </a:lnTo>
                  <a:lnTo>
                    <a:pt x="19" y="2131"/>
                  </a:lnTo>
                  <a:lnTo>
                    <a:pt x="57" y="2188"/>
                  </a:lnTo>
                  <a:lnTo>
                    <a:pt x="133" y="2245"/>
                  </a:lnTo>
                  <a:lnTo>
                    <a:pt x="228" y="2264"/>
                  </a:lnTo>
                  <a:lnTo>
                    <a:pt x="856" y="2264"/>
                  </a:lnTo>
                  <a:lnTo>
                    <a:pt x="951" y="2245"/>
                  </a:lnTo>
                  <a:lnTo>
                    <a:pt x="1027" y="2188"/>
                  </a:lnTo>
                  <a:lnTo>
                    <a:pt x="1065" y="2112"/>
                  </a:lnTo>
                  <a:lnTo>
                    <a:pt x="1084" y="2036"/>
                  </a:lnTo>
                  <a:lnTo>
                    <a:pt x="1046" y="248"/>
                  </a:lnTo>
                  <a:lnTo>
                    <a:pt x="1027" y="172"/>
                  </a:lnTo>
                  <a:lnTo>
                    <a:pt x="989" y="96"/>
                  </a:lnTo>
                  <a:lnTo>
                    <a:pt x="913" y="58"/>
                  </a:lnTo>
                  <a:lnTo>
                    <a:pt x="837"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581860" y="3074006"/>
              <a:ext cx="44119" cy="92101"/>
            </a:xfrm>
            <a:custGeom>
              <a:avLst/>
              <a:gdLst/>
              <a:ahLst/>
              <a:cxnLst/>
              <a:rect l="l" t="t" r="r" b="b"/>
              <a:pathLst>
                <a:path w="1085" h="2265" extrusionOk="0">
                  <a:moveTo>
                    <a:pt x="248" y="1"/>
                  </a:moveTo>
                  <a:lnTo>
                    <a:pt x="153" y="20"/>
                  </a:lnTo>
                  <a:lnTo>
                    <a:pt x="77" y="58"/>
                  </a:lnTo>
                  <a:lnTo>
                    <a:pt x="20" y="134"/>
                  </a:lnTo>
                  <a:lnTo>
                    <a:pt x="1" y="229"/>
                  </a:lnTo>
                  <a:lnTo>
                    <a:pt x="1" y="2036"/>
                  </a:lnTo>
                  <a:lnTo>
                    <a:pt x="20" y="2131"/>
                  </a:lnTo>
                  <a:lnTo>
                    <a:pt x="58" y="2188"/>
                  </a:lnTo>
                  <a:lnTo>
                    <a:pt x="134" y="2245"/>
                  </a:lnTo>
                  <a:lnTo>
                    <a:pt x="229" y="2264"/>
                  </a:lnTo>
                  <a:lnTo>
                    <a:pt x="857" y="2264"/>
                  </a:lnTo>
                  <a:lnTo>
                    <a:pt x="952" y="2245"/>
                  </a:lnTo>
                  <a:lnTo>
                    <a:pt x="1028" y="2188"/>
                  </a:lnTo>
                  <a:lnTo>
                    <a:pt x="1066" y="2112"/>
                  </a:lnTo>
                  <a:lnTo>
                    <a:pt x="1085" y="2036"/>
                  </a:lnTo>
                  <a:lnTo>
                    <a:pt x="1047" y="248"/>
                  </a:lnTo>
                  <a:lnTo>
                    <a:pt x="1028" y="172"/>
                  </a:lnTo>
                  <a:lnTo>
                    <a:pt x="990" y="96"/>
                  </a:lnTo>
                  <a:lnTo>
                    <a:pt x="914"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1783536" y="2312370"/>
              <a:ext cx="470180" cy="972037"/>
            </a:xfrm>
            <a:custGeom>
              <a:avLst/>
              <a:gdLst/>
              <a:ahLst/>
              <a:cxnLst/>
              <a:rect l="l" t="t" r="r" b="b"/>
              <a:pathLst>
                <a:path w="11563" h="23905" extrusionOk="0">
                  <a:moveTo>
                    <a:pt x="11525" y="0"/>
                  </a:moveTo>
                  <a:lnTo>
                    <a:pt x="381" y="209"/>
                  </a:lnTo>
                  <a:lnTo>
                    <a:pt x="0" y="23905"/>
                  </a:lnTo>
                  <a:lnTo>
                    <a:pt x="11525" y="23905"/>
                  </a:lnTo>
                  <a:lnTo>
                    <a:pt x="11563" y="20406"/>
                  </a:lnTo>
                  <a:lnTo>
                    <a:pt x="11563" y="16545"/>
                  </a:lnTo>
                  <a:lnTo>
                    <a:pt x="11563" y="8729"/>
                  </a:lnTo>
                  <a:lnTo>
                    <a:pt x="115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1783536" y="2312370"/>
              <a:ext cx="470180" cy="972037"/>
            </a:xfrm>
            <a:custGeom>
              <a:avLst/>
              <a:gdLst/>
              <a:ahLst/>
              <a:cxnLst/>
              <a:rect l="l" t="t" r="r" b="b"/>
              <a:pathLst>
                <a:path w="11563" h="23905" fill="none" extrusionOk="0">
                  <a:moveTo>
                    <a:pt x="11525" y="0"/>
                  </a:moveTo>
                  <a:lnTo>
                    <a:pt x="381" y="209"/>
                  </a:lnTo>
                  <a:lnTo>
                    <a:pt x="0" y="23905"/>
                  </a:lnTo>
                  <a:lnTo>
                    <a:pt x="11525" y="23905"/>
                  </a:lnTo>
                  <a:lnTo>
                    <a:pt x="11525" y="23905"/>
                  </a:lnTo>
                  <a:lnTo>
                    <a:pt x="11563" y="20406"/>
                  </a:lnTo>
                  <a:lnTo>
                    <a:pt x="11563" y="16545"/>
                  </a:lnTo>
                  <a:lnTo>
                    <a:pt x="11563" y="8729"/>
                  </a:lnTo>
                  <a:lnTo>
                    <a:pt x="115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1848473" y="2312370"/>
              <a:ext cx="340304" cy="972037"/>
            </a:xfrm>
            <a:custGeom>
              <a:avLst/>
              <a:gdLst/>
              <a:ahLst/>
              <a:cxnLst/>
              <a:rect l="l" t="t" r="r" b="b"/>
              <a:pathLst>
                <a:path w="8369" h="23905" extrusionOk="0">
                  <a:moveTo>
                    <a:pt x="8330" y="0"/>
                  </a:moveTo>
                  <a:lnTo>
                    <a:pt x="286" y="209"/>
                  </a:lnTo>
                  <a:lnTo>
                    <a:pt x="1" y="23905"/>
                  </a:lnTo>
                  <a:lnTo>
                    <a:pt x="8330" y="23905"/>
                  </a:lnTo>
                  <a:lnTo>
                    <a:pt x="8349" y="20406"/>
                  </a:lnTo>
                  <a:lnTo>
                    <a:pt x="8368" y="16545"/>
                  </a:lnTo>
                  <a:lnTo>
                    <a:pt x="8368" y="8729"/>
                  </a:lnTo>
                  <a:lnTo>
                    <a:pt x="83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1848473" y="2312370"/>
              <a:ext cx="340304" cy="972037"/>
            </a:xfrm>
            <a:custGeom>
              <a:avLst/>
              <a:gdLst/>
              <a:ahLst/>
              <a:cxnLst/>
              <a:rect l="l" t="t" r="r" b="b"/>
              <a:pathLst>
                <a:path w="8369" h="23905" fill="none" extrusionOk="0">
                  <a:moveTo>
                    <a:pt x="8330" y="0"/>
                  </a:moveTo>
                  <a:lnTo>
                    <a:pt x="286" y="209"/>
                  </a:lnTo>
                  <a:lnTo>
                    <a:pt x="1" y="23905"/>
                  </a:lnTo>
                  <a:lnTo>
                    <a:pt x="8330" y="23905"/>
                  </a:lnTo>
                  <a:lnTo>
                    <a:pt x="8330" y="23905"/>
                  </a:lnTo>
                  <a:lnTo>
                    <a:pt x="8349" y="20406"/>
                  </a:lnTo>
                  <a:lnTo>
                    <a:pt x="8368" y="16545"/>
                  </a:lnTo>
                  <a:lnTo>
                    <a:pt x="8368" y="8729"/>
                  </a:lnTo>
                  <a:lnTo>
                    <a:pt x="83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1762636" y="2964219"/>
              <a:ext cx="516617" cy="56480"/>
            </a:xfrm>
            <a:custGeom>
              <a:avLst/>
              <a:gdLst/>
              <a:ahLst/>
              <a:cxnLst/>
              <a:rect l="l" t="t" r="r" b="b"/>
              <a:pathLst>
                <a:path w="12705" h="1389" extrusionOk="0">
                  <a:moveTo>
                    <a:pt x="12077" y="1"/>
                  </a:moveTo>
                  <a:lnTo>
                    <a:pt x="609" y="115"/>
                  </a:lnTo>
                  <a:lnTo>
                    <a:pt x="476" y="134"/>
                  </a:lnTo>
                  <a:lnTo>
                    <a:pt x="343" y="172"/>
                  </a:lnTo>
                  <a:lnTo>
                    <a:pt x="248" y="229"/>
                  </a:lnTo>
                  <a:lnTo>
                    <a:pt x="153" y="324"/>
                  </a:lnTo>
                  <a:lnTo>
                    <a:pt x="77" y="419"/>
                  </a:lnTo>
                  <a:lnTo>
                    <a:pt x="39" y="514"/>
                  </a:lnTo>
                  <a:lnTo>
                    <a:pt x="1" y="647"/>
                  </a:lnTo>
                  <a:lnTo>
                    <a:pt x="1" y="761"/>
                  </a:lnTo>
                  <a:lnTo>
                    <a:pt x="1" y="875"/>
                  </a:lnTo>
                  <a:lnTo>
                    <a:pt x="39" y="989"/>
                  </a:lnTo>
                  <a:lnTo>
                    <a:pt x="77" y="1104"/>
                  </a:lnTo>
                  <a:lnTo>
                    <a:pt x="153" y="1199"/>
                  </a:lnTo>
                  <a:lnTo>
                    <a:pt x="248" y="1275"/>
                  </a:lnTo>
                  <a:lnTo>
                    <a:pt x="343" y="1332"/>
                  </a:lnTo>
                  <a:lnTo>
                    <a:pt x="476" y="1370"/>
                  </a:lnTo>
                  <a:lnTo>
                    <a:pt x="609" y="1389"/>
                  </a:lnTo>
                  <a:lnTo>
                    <a:pt x="12077" y="1275"/>
                  </a:lnTo>
                  <a:lnTo>
                    <a:pt x="12229" y="1275"/>
                  </a:lnTo>
                  <a:lnTo>
                    <a:pt x="12362" y="1218"/>
                  </a:lnTo>
                  <a:lnTo>
                    <a:pt x="12457" y="1161"/>
                  </a:lnTo>
                  <a:lnTo>
                    <a:pt x="12552" y="1085"/>
                  </a:lnTo>
                  <a:lnTo>
                    <a:pt x="12609" y="989"/>
                  </a:lnTo>
                  <a:lnTo>
                    <a:pt x="12666" y="875"/>
                  </a:lnTo>
                  <a:lnTo>
                    <a:pt x="12685" y="761"/>
                  </a:lnTo>
                  <a:lnTo>
                    <a:pt x="12704" y="628"/>
                  </a:lnTo>
                  <a:lnTo>
                    <a:pt x="12685" y="514"/>
                  </a:lnTo>
                  <a:lnTo>
                    <a:pt x="12666" y="400"/>
                  </a:lnTo>
                  <a:lnTo>
                    <a:pt x="12609" y="305"/>
                  </a:lnTo>
                  <a:lnTo>
                    <a:pt x="12552" y="191"/>
                  </a:lnTo>
                  <a:lnTo>
                    <a:pt x="12457" y="115"/>
                  </a:lnTo>
                  <a:lnTo>
                    <a:pt x="12362" y="58"/>
                  </a:lnTo>
                  <a:lnTo>
                    <a:pt x="12229" y="20"/>
                  </a:lnTo>
                  <a:lnTo>
                    <a:pt x="12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1762636" y="2646406"/>
              <a:ext cx="516617" cy="56480"/>
            </a:xfrm>
            <a:custGeom>
              <a:avLst/>
              <a:gdLst/>
              <a:ahLst/>
              <a:cxnLst/>
              <a:rect l="l" t="t" r="r" b="b"/>
              <a:pathLst>
                <a:path w="12705" h="1389" extrusionOk="0">
                  <a:moveTo>
                    <a:pt x="12077" y="1"/>
                  </a:moveTo>
                  <a:lnTo>
                    <a:pt x="609" y="115"/>
                  </a:lnTo>
                  <a:lnTo>
                    <a:pt x="476" y="134"/>
                  </a:lnTo>
                  <a:lnTo>
                    <a:pt x="343" y="172"/>
                  </a:lnTo>
                  <a:lnTo>
                    <a:pt x="248" y="229"/>
                  </a:lnTo>
                  <a:lnTo>
                    <a:pt x="153" y="324"/>
                  </a:lnTo>
                  <a:lnTo>
                    <a:pt x="77" y="419"/>
                  </a:lnTo>
                  <a:lnTo>
                    <a:pt x="39" y="533"/>
                  </a:lnTo>
                  <a:lnTo>
                    <a:pt x="1" y="647"/>
                  </a:lnTo>
                  <a:lnTo>
                    <a:pt x="1" y="761"/>
                  </a:lnTo>
                  <a:lnTo>
                    <a:pt x="1" y="875"/>
                  </a:lnTo>
                  <a:lnTo>
                    <a:pt x="39" y="989"/>
                  </a:lnTo>
                  <a:lnTo>
                    <a:pt x="77" y="1104"/>
                  </a:lnTo>
                  <a:lnTo>
                    <a:pt x="153" y="1199"/>
                  </a:lnTo>
                  <a:lnTo>
                    <a:pt x="248" y="1275"/>
                  </a:lnTo>
                  <a:lnTo>
                    <a:pt x="343" y="1332"/>
                  </a:lnTo>
                  <a:lnTo>
                    <a:pt x="476" y="1389"/>
                  </a:lnTo>
                  <a:lnTo>
                    <a:pt x="609" y="1389"/>
                  </a:lnTo>
                  <a:lnTo>
                    <a:pt x="12077" y="1294"/>
                  </a:lnTo>
                  <a:lnTo>
                    <a:pt x="12229" y="1275"/>
                  </a:lnTo>
                  <a:lnTo>
                    <a:pt x="12362" y="1237"/>
                  </a:lnTo>
                  <a:lnTo>
                    <a:pt x="12457" y="1161"/>
                  </a:lnTo>
                  <a:lnTo>
                    <a:pt x="12552" y="1084"/>
                  </a:lnTo>
                  <a:lnTo>
                    <a:pt x="12609" y="989"/>
                  </a:lnTo>
                  <a:lnTo>
                    <a:pt x="12666" y="875"/>
                  </a:lnTo>
                  <a:lnTo>
                    <a:pt x="12685" y="761"/>
                  </a:lnTo>
                  <a:lnTo>
                    <a:pt x="12704" y="647"/>
                  </a:lnTo>
                  <a:lnTo>
                    <a:pt x="12685" y="514"/>
                  </a:lnTo>
                  <a:lnTo>
                    <a:pt x="12666" y="400"/>
                  </a:lnTo>
                  <a:lnTo>
                    <a:pt x="12609" y="305"/>
                  </a:lnTo>
                  <a:lnTo>
                    <a:pt x="12552" y="210"/>
                  </a:lnTo>
                  <a:lnTo>
                    <a:pt x="12457" y="115"/>
                  </a:lnTo>
                  <a:lnTo>
                    <a:pt x="12362" y="58"/>
                  </a:lnTo>
                  <a:lnTo>
                    <a:pt x="12229" y="20"/>
                  </a:lnTo>
                  <a:lnTo>
                    <a:pt x="12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1762636" y="2646406"/>
              <a:ext cx="516617" cy="56480"/>
            </a:xfrm>
            <a:custGeom>
              <a:avLst/>
              <a:gdLst/>
              <a:ahLst/>
              <a:cxnLst/>
              <a:rect l="l" t="t" r="r" b="b"/>
              <a:pathLst>
                <a:path w="12705" h="1389" fill="none" extrusionOk="0">
                  <a:moveTo>
                    <a:pt x="12077" y="1"/>
                  </a:moveTo>
                  <a:lnTo>
                    <a:pt x="12077" y="1"/>
                  </a:lnTo>
                  <a:lnTo>
                    <a:pt x="609" y="115"/>
                  </a:lnTo>
                  <a:lnTo>
                    <a:pt x="609" y="115"/>
                  </a:lnTo>
                  <a:lnTo>
                    <a:pt x="476" y="134"/>
                  </a:lnTo>
                  <a:lnTo>
                    <a:pt x="343" y="172"/>
                  </a:lnTo>
                  <a:lnTo>
                    <a:pt x="248" y="229"/>
                  </a:lnTo>
                  <a:lnTo>
                    <a:pt x="153" y="324"/>
                  </a:lnTo>
                  <a:lnTo>
                    <a:pt x="77" y="419"/>
                  </a:lnTo>
                  <a:lnTo>
                    <a:pt x="39" y="533"/>
                  </a:lnTo>
                  <a:lnTo>
                    <a:pt x="1" y="647"/>
                  </a:lnTo>
                  <a:lnTo>
                    <a:pt x="1" y="761"/>
                  </a:lnTo>
                  <a:lnTo>
                    <a:pt x="1" y="875"/>
                  </a:lnTo>
                  <a:lnTo>
                    <a:pt x="39" y="989"/>
                  </a:lnTo>
                  <a:lnTo>
                    <a:pt x="77" y="1104"/>
                  </a:lnTo>
                  <a:lnTo>
                    <a:pt x="153" y="1199"/>
                  </a:lnTo>
                  <a:lnTo>
                    <a:pt x="248" y="1275"/>
                  </a:lnTo>
                  <a:lnTo>
                    <a:pt x="343" y="1332"/>
                  </a:lnTo>
                  <a:lnTo>
                    <a:pt x="476" y="1389"/>
                  </a:lnTo>
                  <a:lnTo>
                    <a:pt x="609" y="1389"/>
                  </a:lnTo>
                  <a:lnTo>
                    <a:pt x="609" y="1389"/>
                  </a:lnTo>
                  <a:lnTo>
                    <a:pt x="12077" y="1294"/>
                  </a:lnTo>
                  <a:lnTo>
                    <a:pt x="12077" y="1294"/>
                  </a:lnTo>
                  <a:lnTo>
                    <a:pt x="12229" y="1275"/>
                  </a:lnTo>
                  <a:lnTo>
                    <a:pt x="12362" y="1237"/>
                  </a:lnTo>
                  <a:lnTo>
                    <a:pt x="12457" y="1161"/>
                  </a:lnTo>
                  <a:lnTo>
                    <a:pt x="12552" y="1084"/>
                  </a:lnTo>
                  <a:lnTo>
                    <a:pt x="12609" y="989"/>
                  </a:lnTo>
                  <a:lnTo>
                    <a:pt x="12666" y="875"/>
                  </a:lnTo>
                  <a:lnTo>
                    <a:pt x="12685" y="761"/>
                  </a:lnTo>
                  <a:lnTo>
                    <a:pt x="12704" y="647"/>
                  </a:lnTo>
                  <a:lnTo>
                    <a:pt x="12685" y="514"/>
                  </a:lnTo>
                  <a:lnTo>
                    <a:pt x="12666" y="400"/>
                  </a:lnTo>
                  <a:lnTo>
                    <a:pt x="12609" y="305"/>
                  </a:lnTo>
                  <a:lnTo>
                    <a:pt x="12552" y="210"/>
                  </a:lnTo>
                  <a:lnTo>
                    <a:pt x="12457" y="115"/>
                  </a:lnTo>
                  <a:lnTo>
                    <a:pt x="12362" y="58"/>
                  </a:lnTo>
                  <a:lnTo>
                    <a:pt x="12229" y="20"/>
                  </a:lnTo>
                  <a:lnTo>
                    <a:pt x="120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1744867" y="1777261"/>
              <a:ext cx="573829" cy="522757"/>
            </a:xfrm>
            <a:custGeom>
              <a:avLst/>
              <a:gdLst/>
              <a:ahLst/>
              <a:cxnLst/>
              <a:rect l="l" t="t" r="r" b="b"/>
              <a:pathLst>
                <a:path w="14112" h="12856" extrusionOk="0">
                  <a:moveTo>
                    <a:pt x="13997" y="0"/>
                  </a:moveTo>
                  <a:lnTo>
                    <a:pt x="229" y="514"/>
                  </a:lnTo>
                  <a:lnTo>
                    <a:pt x="134" y="1788"/>
                  </a:lnTo>
                  <a:lnTo>
                    <a:pt x="57" y="3138"/>
                  </a:lnTo>
                  <a:lnTo>
                    <a:pt x="19" y="4507"/>
                  </a:lnTo>
                  <a:lnTo>
                    <a:pt x="0" y="5877"/>
                  </a:lnTo>
                  <a:lnTo>
                    <a:pt x="0" y="7208"/>
                  </a:lnTo>
                  <a:lnTo>
                    <a:pt x="19" y="8482"/>
                  </a:lnTo>
                  <a:lnTo>
                    <a:pt x="57" y="10650"/>
                  </a:lnTo>
                  <a:lnTo>
                    <a:pt x="115" y="12171"/>
                  </a:lnTo>
                  <a:lnTo>
                    <a:pt x="134" y="12723"/>
                  </a:lnTo>
                  <a:lnTo>
                    <a:pt x="13997" y="12856"/>
                  </a:lnTo>
                  <a:lnTo>
                    <a:pt x="14035" y="12209"/>
                  </a:lnTo>
                  <a:lnTo>
                    <a:pt x="14073" y="11468"/>
                  </a:lnTo>
                  <a:lnTo>
                    <a:pt x="14092" y="9699"/>
                  </a:lnTo>
                  <a:lnTo>
                    <a:pt x="14111" y="7740"/>
                  </a:lnTo>
                  <a:lnTo>
                    <a:pt x="14092" y="5724"/>
                  </a:lnTo>
                  <a:lnTo>
                    <a:pt x="14073" y="3556"/>
                  </a:lnTo>
                  <a:lnTo>
                    <a:pt x="14035" y="1731"/>
                  </a:lnTo>
                  <a:lnTo>
                    <a:pt x="13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1836884" y="1777261"/>
              <a:ext cx="390563" cy="522757"/>
            </a:xfrm>
            <a:custGeom>
              <a:avLst/>
              <a:gdLst/>
              <a:ahLst/>
              <a:cxnLst/>
              <a:rect l="l" t="t" r="r" b="b"/>
              <a:pathLst>
                <a:path w="9605" h="12856" extrusionOk="0">
                  <a:moveTo>
                    <a:pt x="9528" y="0"/>
                  </a:moveTo>
                  <a:lnTo>
                    <a:pt x="134" y="514"/>
                  </a:lnTo>
                  <a:lnTo>
                    <a:pt x="96" y="1465"/>
                  </a:lnTo>
                  <a:lnTo>
                    <a:pt x="57" y="2453"/>
                  </a:lnTo>
                  <a:lnTo>
                    <a:pt x="0" y="4488"/>
                  </a:lnTo>
                  <a:lnTo>
                    <a:pt x="0" y="6523"/>
                  </a:lnTo>
                  <a:lnTo>
                    <a:pt x="0" y="8463"/>
                  </a:lnTo>
                  <a:lnTo>
                    <a:pt x="19" y="10155"/>
                  </a:lnTo>
                  <a:lnTo>
                    <a:pt x="57" y="11506"/>
                  </a:lnTo>
                  <a:lnTo>
                    <a:pt x="77" y="12723"/>
                  </a:lnTo>
                  <a:lnTo>
                    <a:pt x="9528" y="12856"/>
                  </a:lnTo>
                  <a:lnTo>
                    <a:pt x="9566" y="11353"/>
                  </a:lnTo>
                  <a:lnTo>
                    <a:pt x="9585" y="9433"/>
                  </a:lnTo>
                  <a:lnTo>
                    <a:pt x="9604" y="7322"/>
                  </a:lnTo>
                  <a:lnTo>
                    <a:pt x="9585" y="5173"/>
                  </a:lnTo>
                  <a:lnTo>
                    <a:pt x="9547" y="1541"/>
                  </a:lnTo>
                  <a:lnTo>
                    <a:pt x="95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1857744" y="2090438"/>
              <a:ext cx="324080" cy="148499"/>
            </a:xfrm>
            <a:custGeom>
              <a:avLst/>
              <a:gdLst/>
              <a:ahLst/>
              <a:cxnLst/>
              <a:rect l="l" t="t" r="r" b="b"/>
              <a:pathLst>
                <a:path w="7970" h="3652" extrusionOk="0">
                  <a:moveTo>
                    <a:pt x="191" y="133"/>
                  </a:moveTo>
                  <a:lnTo>
                    <a:pt x="7779" y="190"/>
                  </a:lnTo>
                  <a:lnTo>
                    <a:pt x="7836" y="3518"/>
                  </a:lnTo>
                  <a:lnTo>
                    <a:pt x="7836" y="3518"/>
                  </a:lnTo>
                  <a:lnTo>
                    <a:pt x="134" y="3442"/>
                  </a:lnTo>
                  <a:lnTo>
                    <a:pt x="191" y="133"/>
                  </a:lnTo>
                  <a:close/>
                  <a:moveTo>
                    <a:pt x="58" y="0"/>
                  </a:moveTo>
                  <a:lnTo>
                    <a:pt x="1" y="3556"/>
                  </a:lnTo>
                  <a:lnTo>
                    <a:pt x="7969" y="3651"/>
                  </a:lnTo>
                  <a:lnTo>
                    <a:pt x="7912" y="5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1744867" y="1777261"/>
              <a:ext cx="573057" cy="238974"/>
            </a:xfrm>
            <a:custGeom>
              <a:avLst/>
              <a:gdLst/>
              <a:ahLst/>
              <a:cxnLst/>
              <a:rect l="l" t="t" r="r" b="b"/>
              <a:pathLst>
                <a:path w="14093" h="5877" extrusionOk="0">
                  <a:moveTo>
                    <a:pt x="13997" y="0"/>
                  </a:moveTo>
                  <a:lnTo>
                    <a:pt x="229" y="514"/>
                  </a:lnTo>
                  <a:lnTo>
                    <a:pt x="134" y="1788"/>
                  </a:lnTo>
                  <a:lnTo>
                    <a:pt x="57" y="3138"/>
                  </a:lnTo>
                  <a:lnTo>
                    <a:pt x="19" y="4507"/>
                  </a:lnTo>
                  <a:lnTo>
                    <a:pt x="0" y="5877"/>
                  </a:lnTo>
                  <a:lnTo>
                    <a:pt x="14092" y="5724"/>
                  </a:lnTo>
                  <a:lnTo>
                    <a:pt x="14073" y="3556"/>
                  </a:lnTo>
                  <a:lnTo>
                    <a:pt x="14035" y="1731"/>
                  </a:lnTo>
                  <a:lnTo>
                    <a:pt x="139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2198774" y="1850696"/>
              <a:ext cx="44119" cy="92060"/>
            </a:xfrm>
            <a:custGeom>
              <a:avLst/>
              <a:gdLst/>
              <a:ahLst/>
              <a:cxnLst/>
              <a:rect l="l" t="t" r="r" b="b"/>
              <a:pathLst>
                <a:path w="1085" h="2264" extrusionOk="0">
                  <a:moveTo>
                    <a:pt x="248" y="1"/>
                  </a:moveTo>
                  <a:lnTo>
                    <a:pt x="153" y="20"/>
                  </a:lnTo>
                  <a:lnTo>
                    <a:pt x="76" y="58"/>
                  </a:lnTo>
                  <a:lnTo>
                    <a:pt x="19" y="134"/>
                  </a:lnTo>
                  <a:lnTo>
                    <a:pt x="0" y="229"/>
                  </a:lnTo>
                  <a:lnTo>
                    <a:pt x="0" y="2036"/>
                  </a:lnTo>
                  <a:lnTo>
                    <a:pt x="19" y="2112"/>
                  </a:lnTo>
                  <a:lnTo>
                    <a:pt x="76" y="2188"/>
                  </a:lnTo>
                  <a:lnTo>
                    <a:pt x="153" y="2245"/>
                  </a:lnTo>
                  <a:lnTo>
                    <a:pt x="229" y="2264"/>
                  </a:lnTo>
                  <a:lnTo>
                    <a:pt x="856" y="2264"/>
                  </a:lnTo>
                  <a:lnTo>
                    <a:pt x="951" y="2245"/>
                  </a:lnTo>
                  <a:lnTo>
                    <a:pt x="1027" y="2188"/>
                  </a:lnTo>
                  <a:lnTo>
                    <a:pt x="1084" y="2112"/>
                  </a:lnTo>
                  <a:lnTo>
                    <a:pt x="1084" y="2036"/>
                  </a:lnTo>
                  <a:lnTo>
                    <a:pt x="1046" y="248"/>
                  </a:lnTo>
                  <a:lnTo>
                    <a:pt x="1027" y="172"/>
                  </a:lnTo>
                  <a:lnTo>
                    <a:pt x="989" y="96"/>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1819115" y="1850696"/>
              <a:ext cx="44119" cy="92060"/>
            </a:xfrm>
            <a:custGeom>
              <a:avLst/>
              <a:gdLst/>
              <a:ahLst/>
              <a:cxnLst/>
              <a:rect l="l" t="t" r="r" b="b"/>
              <a:pathLst>
                <a:path w="1085" h="2264" extrusionOk="0">
                  <a:moveTo>
                    <a:pt x="247" y="1"/>
                  </a:moveTo>
                  <a:lnTo>
                    <a:pt x="152" y="20"/>
                  </a:lnTo>
                  <a:lnTo>
                    <a:pt x="76" y="58"/>
                  </a:lnTo>
                  <a:lnTo>
                    <a:pt x="19" y="134"/>
                  </a:lnTo>
                  <a:lnTo>
                    <a:pt x="0" y="229"/>
                  </a:lnTo>
                  <a:lnTo>
                    <a:pt x="0" y="2036"/>
                  </a:lnTo>
                  <a:lnTo>
                    <a:pt x="19" y="2112"/>
                  </a:lnTo>
                  <a:lnTo>
                    <a:pt x="57" y="2188"/>
                  </a:lnTo>
                  <a:lnTo>
                    <a:pt x="133" y="2245"/>
                  </a:lnTo>
                  <a:lnTo>
                    <a:pt x="228" y="2264"/>
                  </a:lnTo>
                  <a:lnTo>
                    <a:pt x="856" y="2264"/>
                  </a:lnTo>
                  <a:lnTo>
                    <a:pt x="951" y="2245"/>
                  </a:lnTo>
                  <a:lnTo>
                    <a:pt x="1027" y="2188"/>
                  </a:lnTo>
                  <a:lnTo>
                    <a:pt x="1065" y="2112"/>
                  </a:lnTo>
                  <a:lnTo>
                    <a:pt x="1084" y="2036"/>
                  </a:lnTo>
                  <a:lnTo>
                    <a:pt x="1046" y="248"/>
                  </a:lnTo>
                  <a:lnTo>
                    <a:pt x="1027"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1750275" y="2294560"/>
              <a:ext cx="563745" cy="83561"/>
            </a:xfrm>
            <a:custGeom>
              <a:avLst/>
              <a:gdLst/>
              <a:ahLst/>
              <a:cxnLst/>
              <a:rect l="l" t="t" r="r" b="b"/>
              <a:pathLst>
                <a:path w="13864" h="2055" extrusionOk="0">
                  <a:moveTo>
                    <a:pt x="1" y="1"/>
                  </a:moveTo>
                  <a:lnTo>
                    <a:pt x="1180" y="1921"/>
                  </a:lnTo>
                  <a:lnTo>
                    <a:pt x="2130" y="1959"/>
                  </a:lnTo>
                  <a:lnTo>
                    <a:pt x="3214" y="1998"/>
                  </a:lnTo>
                  <a:lnTo>
                    <a:pt x="4622" y="2036"/>
                  </a:lnTo>
                  <a:lnTo>
                    <a:pt x="6314" y="2055"/>
                  </a:lnTo>
                  <a:lnTo>
                    <a:pt x="8197" y="2036"/>
                  </a:lnTo>
                  <a:lnTo>
                    <a:pt x="10232" y="1998"/>
                  </a:lnTo>
                  <a:lnTo>
                    <a:pt x="11278" y="1978"/>
                  </a:lnTo>
                  <a:lnTo>
                    <a:pt x="12362" y="1921"/>
                  </a:lnTo>
                  <a:lnTo>
                    <a:pt x="13864" y="13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1737141" y="1406100"/>
              <a:ext cx="591599" cy="405202"/>
            </a:xfrm>
            <a:custGeom>
              <a:avLst/>
              <a:gdLst/>
              <a:ahLst/>
              <a:cxnLst/>
              <a:rect l="l" t="t" r="r" b="b"/>
              <a:pathLst>
                <a:path w="14549" h="9965" extrusionOk="0">
                  <a:moveTo>
                    <a:pt x="7265" y="0"/>
                  </a:moveTo>
                  <a:lnTo>
                    <a:pt x="3290" y="7188"/>
                  </a:lnTo>
                  <a:lnTo>
                    <a:pt x="2035" y="4393"/>
                  </a:lnTo>
                  <a:lnTo>
                    <a:pt x="0" y="9775"/>
                  </a:lnTo>
                  <a:lnTo>
                    <a:pt x="14548" y="9965"/>
                  </a:lnTo>
                  <a:lnTo>
                    <a:pt x="12609" y="4203"/>
                  </a:lnTo>
                  <a:lnTo>
                    <a:pt x="11068" y="7569"/>
                  </a:lnTo>
                  <a:lnTo>
                    <a:pt x="7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1737141" y="1406100"/>
              <a:ext cx="591599" cy="405202"/>
            </a:xfrm>
            <a:custGeom>
              <a:avLst/>
              <a:gdLst/>
              <a:ahLst/>
              <a:cxnLst/>
              <a:rect l="l" t="t" r="r" b="b"/>
              <a:pathLst>
                <a:path w="14549" h="9965" fill="none" extrusionOk="0">
                  <a:moveTo>
                    <a:pt x="0" y="9775"/>
                  </a:moveTo>
                  <a:lnTo>
                    <a:pt x="14548" y="9965"/>
                  </a:lnTo>
                  <a:lnTo>
                    <a:pt x="12609" y="4203"/>
                  </a:lnTo>
                  <a:lnTo>
                    <a:pt x="11068" y="7569"/>
                  </a:lnTo>
                  <a:lnTo>
                    <a:pt x="7265" y="0"/>
                  </a:lnTo>
                  <a:lnTo>
                    <a:pt x="3290" y="7188"/>
                  </a:lnTo>
                  <a:lnTo>
                    <a:pt x="2035" y="43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1873236" y="2117478"/>
              <a:ext cx="44119" cy="92060"/>
            </a:xfrm>
            <a:custGeom>
              <a:avLst/>
              <a:gdLst/>
              <a:ahLst/>
              <a:cxnLst/>
              <a:rect l="l" t="t" r="r" b="b"/>
              <a:pathLst>
                <a:path w="1085" h="2264" extrusionOk="0">
                  <a:moveTo>
                    <a:pt x="228" y="1"/>
                  </a:moveTo>
                  <a:lnTo>
                    <a:pt x="152" y="20"/>
                  </a:lnTo>
                  <a:lnTo>
                    <a:pt x="76" y="77"/>
                  </a:lnTo>
                  <a:lnTo>
                    <a:pt x="19" y="134"/>
                  </a:lnTo>
                  <a:lnTo>
                    <a:pt x="0" y="229"/>
                  </a:lnTo>
                  <a:lnTo>
                    <a:pt x="0" y="2036"/>
                  </a:lnTo>
                  <a:lnTo>
                    <a:pt x="19" y="2131"/>
                  </a:lnTo>
                  <a:lnTo>
                    <a:pt x="57" y="2207"/>
                  </a:lnTo>
                  <a:lnTo>
                    <a:pt x="133" y="2245"/>
                  </a:lnTo>
                  <a:lnTo>
                    <a:pt x="228" y="2264"/>
                  </a:lnTo>
                  <a:lnTo>
                    <a:pt x="856" y="2264"/>
                  </a:lnTo>
                  <a:lnTo>
                    <a:pt x="951" y="2245"/>
                  </a:lnTo>
                  <a:lnTo>
                    <a:pt x="1027" y="2207"/>
                  </a:lnTo>
                  <a:lnTo>
                    <a:pt x="1065" y="2131"/>
                  </a:lnTo>
                  <a:lnTo>
                    <a:pt x="1084" y="2036"/>
                  </a:lnTo>
                  <a:lnTo>
                    <a:pt x="1046" y="267"/>
                  </a:lnTo>
                  <a:lnTo>
                    <a:pt x="1027" y="172"/>
                  </a:lnTo>
                  <a:lnTo>
                    <a:pt x="989" y="96"/>
                  </a:lnTo>
                  <a:lnTo>
                    <a:pt x="913" y="58"/>
                  </a:lnTo>
                  <a:lnTo>
                    <a:pt x="837"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1934310" y="2117478"/>
              <a:ext cx="44119" cy="92060"/>
            </a:xfrm>
            <a:custGeom>
              <a:avLst/>
              <a:gdLst/>
              <a:ahLst/>
              <a:cxnLst/>
              <a:rect l="l" t="t" r="r" b="b"/>
              <a:pathLst>
                <a:path w="1085" h="2264" extrusionOk="0">
                  <a:moveTo>
                    <a:pt x="229" y="1"/>
                  </a:moveTo>
                  <a:lnTo>
                    <a:pt x="153" y="20"/>
                  </a:lnTo>
                  <a:lnTo>
                    <a:pt x="77" y="77"/>
                  </a:lnTo>
                  <a:lnTo>
                    <a:pt x="20" y="134"/>
                  </a:lnTo>
                  <a:lnTo>
                    <a:pt x="1" y="229"/>
                  </a:lnTo>
                  <a:lnTo>
                    <a:pt x="1" y="2036"/>
                  </a:lnTo>
                  <a:lnTo>
                    <a:pt x="20" y="2131"/>
                  </a:lnTo>
                  <a:lnTo>
                    <a:pt x="58" y="2207"/>
                  </a:lnTo>
                  <a:lnTo>
                    <a:pt x="134" y="2245"/>
                  </a:lnTo>
                  <a:lnTo>
                    <a:pt x="229" y="2264"/>
                  </a:lnTo>
                  <a:lnTo>
                    <a:pt x="856" y="2264"/>
                  </a:lnTo>
                  <a:lnTo>
                    <a:pt x="951" y="2245"/>
                  </a:lnTo>
                  <a:lnTo>
                    <a:pt x="1028" y="2207"/>
                  </a:lnTo>
                  <a:lnTo>
                    <a:pt x="1066" y="2131"/>
                  </a:lnTo>
                  <a:lnTo>
                    <a:pt x="1085" y="2036"/>
                  </a:lnTo>
                  <a:lnTo>
                    <a:pt x="1047" y="267"/>
                  </a:lnTo>
                  <a:lnTo>
                    <a:pt x="1028" y="172"/>
                  </a:lnTo>
                  <a:lnTo>
                    <a:pt x="989" y="96"/>
                  </a:lnTo>
                  <a:lnTo>
                    <a:pt x="913" y="58"/>
                  </a:lnTo>
                  <a:lnTo>
                    <a:pt x="837"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1995384" y="2117478"/>
              <a:ext cx="44119" cy="92060"/>
            </a:xfrm>
            <a:custGeom>
              <a:avLst/>
              <a:gdLst/>
              <a:ahLst/>
              <a:cxnLst/>
              <a:rect l="l" t="t" r="r" b="b"/>
              <a:pathLst>
                <a:path w="1085" h="2264" extrusionOk="0">
                  <a:moveTo>
                    <a:pt x="229" y="1"/>
                  </a:moveTo>
                  <a:lnTo>
                    <a:pt x="153" y="20"/>
                  </a:lnTo>
                  <a:lnTo>
                    <a:pt x="58" y="77"/>
                  </a:lnTo>
                  <a:lnTo>
                    <a:pt x="20" y="134"/>
                  </a:lnTo>
                  <a:lnTo>
                    <a:pt x="1" y="229"/>
                  </a:lnTo>
                  <a:lnTo>
                    <a:pt x="1" y="2036"/>
                  </a:lnTo>
                  <a:lnTo>
                    <a:pt x="20" y="2131"/>
                  </a:lnTo>
                  <a:lnTo>
                    <a:pt x="58" y="2207"/>
                  </a:lnTo>
                  <a:lnTo>
                    <a:pt x="134" y="2245"/>
                  </a:lnTo>
                  <a:lnTo>
                    <a:pt x="229" y="2264"/>
                  </a:lnTo>
                  <a:lnTo>
                    <a:pt x="857" y="2264"/>
                  </a:lnTo>
                  <a:lnTo>
                    <a:pt x="952" y="2245"/>
                  </a:lnTo>
                  <a:lnTo>
                    <a:pt x="1028" y="2207"/>
                  </a:lnTo>
                  <a:lnTo>
                    <a:pt x="1066" y="2131"/>
                  </a:lnTo>
                  <a:lnTo>
                    <a:pt x="1085" y="2036"/>
                  </a:lnTo>
                  <a:lnTo>
                    <a:pt x="1047" y="267"/>
                  </a:lnTo>
                  <a:lnTo>
                    <a:pt x="1028" y="172"/>
                  </a:lnTo>
                  <a:lnTo>
                    <a:pt x="990" y="96"/>
                  </a:lnTo>
                  <a:lnTo>
                    <a:pt x="914" y="58"/>
                  </a:lnTo>
                  <a:lnTo>
                    <a:pt x="819"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2056499" y="2117478"/>
              <a:ext cx="44119" cy="92060"/>
            </a:xfrm>
            <a:custGeom>
              <a:avLst/>
              <a:gdLst/>
              <a:ahLst/>
              <a:cxnLst/>
              <a:rect l="l" t="t" r="r" b="b"/>
              <a:pathLst>
                <a:path w="1085" h="2264" extrusionOk="0">
                  <a:moveTo>
                    <a:pt x="228" y="1"/>
                  </a:moveTo>
                  <a:lnTo>
                    <a:pt x="133" y="20"/>
                  </a:lnTo>
                  <a:lnTo>
                    <a:pt x="57" y="77"/>
                  </a:lnTo>
                  <a:lnTo>
                    <a:pt x="19" y="134"/>
                  </a:lnTo>
                  <a:lnTo>
                    <a:pt x="0" y="229"/>
                  </a:lnTo>
                  <a:lnTo>
                    <a:pt x="0" y="2036"/>
                  </a:lnTo>
                  <a:lnTo>
                    <a:pt x="19" y="2131"/>
                  </a:lnTo>
                  <a:lnTo>
                    <a:pt x="57" y="2207"/>
                  </a:lnTo>
                  <a:lnTo>
                    <a:pt x="133" y="2245"/>
                  </a:lnTo>
                  <a:lnTo>
                    <a:pt x="228" y="2264"/>
                  </a:lnTo>
                  <a:lnTo>
                    <a:pt x="856" y="2264"/>
                  </a:lnTo>
                  <a:lnTo>
                    <a:pt x="951" y="2245"/>
                  </a:lnTo>
                  <a:lnTo>
                    <a:pt x="1027" y="2207"/>
                  </a:lnTo>
                  <a:lnTo>
                    <a:pt x="1065" y="2131"/>
                  </a:lnTo>
                  <a:lnTo>
                    <a:pt x="1084" y="2036"/>
                  </a:lnTo>
                  <a:lnTo>
                    <a:pt x="1046" y="267"/>
                  </a:lnTo>
                  <a:lnTo>
                    <a:pt x="1027" y="172"/>
                  </a:lnTo>
                  <a:lnTo>
                    <a:pt x="970" y="96"/>
                  </a:lnTo>
                  <a:lnTo>
                    <a:pt x="913" y="58"/>
                  </a:lnTo>
                  <a:lnTo>
                    <a:pt x="818"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2117572" y="2117478"/>
              <a:ext cx="44119" cy="92060"/>
            </a:xfrm>
            <a:custGeom>
              <a:avLst/>
              <a:gdLst/>
              <a:ahLst/>
              <a:cxnLst/>
              <a:rect l="l" t="t" r="r" b="b"/>
              <a:pathLst>
                <a:path w="1085" h="2264" extrusionOk="0">
                  <a:moveTo>
                    <a:pt x="229" y="1"/>
                  </a:moveTo>
                  <a:lnTo>
                    <a:pt x="134" y="20"/>
                  </a:lnTo>
                  <a:lnTo>
                    <a:pt x="58" y="77"/>
                  </a:lnTo>
                  <a:lnTo>
                    <a:pt x="20" y="134"/>
                  </a:lnTo>
                  <a:lnTo>
                    <a:pt x="1" y="229"/>
                  </a:lnTo>
                  <a:lnTo>
                    <a:pt x="1" y="2036"/>
                  </a:lnTo>
                  <a:lnTo>
                    <a:pt x="20" y="2131"/>
                  </a:lnTo>
                  <a:lnTo>
                    <a:pt x="58" y="2207"/>
                  </a:lnTo>
                  <a:lnTo>
                    <a:pt x="134" y="2245"/>
                  </a:lnTo>
                  <a:lnTo>
                    <a:pt x="229" y="2264"/>
                  </a:lnTo>
                  <a:lnTo>
                    <a:pt x="856" y="2264"/>
                  </a:lnTo>
                  <a:lnTo>
                    <a:pt x="951" y="2245"/>
                  </a:lnTo>
                  <a:lnTo>
                    <a:pt x="1009" y="2207"/>
                  </a:lnTo>
                  <a:lnTo>
                    <a:pt x="1066" y="2131"/>
                  </a:lnTo>
                  <a:lnTo>
                    <a:pt x="1085" y="2036"/>
                  </a:lnTo>
                  <a:lnTo>
                    <a:pt x="1047" y="267"/>
                  </a:lnTo>
                  <a:lnTo>
                    <a:pt x="1028" y="172"/>
                  </a:lnTo>
                  <a:lnTo>
                    <a:pt x="971" y="96"/>
                  </a:lnTo>
                  <a:lnTo>
                    <a:pt x="913" y="58"/>
                  </a:lnTo>
                  <a:lnTo>
                    <a:pt x="818"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1919631" y="1682925"/>
              <a:ext cx="213437" cy="133820"/>
            </a:xfrm>
            <a:custGeom>
              <a:avLst/>
              <a:gdLst/>
              <a:ahLst/>
              <a:cxnLst/>
              <a:rect l="l" t="t" r="r" b="b"/>
              <a:pathLst>
                <a:path w="5249" h="3291" extrusionOk="0">
                  <a:moveTo>
                    <a:pt x="2606" y="0"/>
                  </a:moveTo>
                  <a:lnTo>
                    <a:pt x="2396" y="38"/>
                  </a:lnTo>
                  <a:lnTo>
                    <a:pt x="2206" y="76"/>
                  </a:lnTo>
                  <a:lnTo>
                    <a:pt x="2035" y="133"/>
                  </a:lnTo>
                  <a:lnTo>
                    <a:pt x="1864" y="190"/>
                  </a:lnTo>
                  <a:lnTo>
                    <a:pt x="1693" y="285"/>
                  </a:lnTo>
                  <a:lnTo>
                    <a:pt x="1541" y="380"/>
                  </a:lnTo>
                  <a:lnTo>
                    <a:pt x="1408" y="476"/>
                  </a:lnTo>
                  <a:lnTo>
                    <a:pt x="1274" y="590"/>
                  </a:lnTo>
                  <a:lnTo>
                    <a:pt x="1027" y="837"/>
                  </a:lnTo>
                  <a:lnTo>
                    <a:pt x="818" y="1103"/>
                  </a:lnTo>
                  <a:lnTo>
                    <a:pt x="628" y="1388"/>
                  </a:lnTo>
                  <a:lnTo>
                    <a:pt x="476" y="1693"/>
                  </a:lnTo>
                  <a:lnTo>
                    <a:pt x="343" y="1978"/>
                  </a:lnTo>
                  <a:lnTo>
                    <a:pt x="247" y="2263"/>
                  </a:lnTo>
                  <a:lnTo>
                    <a:pt x="152" y="2510"/>
                  </a:lnTo>
                  <a:lnTo>
                    <a:pt x="95" y="2739"/>
                  </a:lnTo>
                  <a:lnTo>
                    <a:pt x="19" y="3081"/>
                  </a:lnTo>
                  <a:lnTo>
                    <a:pt x="0" y="3214"/>
                  </a:lnTo>
                  <a:lnTo>
                    <a:pt x="5249" y="3290"/>
                  </a:lnTo>
                  <a:lnTo>
                    <a:pt x="5211" y="3138"/>
                  </a:lnTo>
                  <a:lnTo>
                    <a:pt x="5135" y="2739"/>
                  </a:lnTo>
                  <a:lnTo>
                    <a:pt x="5078" y="2491"/>
                  </a:lnTo>
                  <a:lnTo>
                    <a:pt x="4983" y="2206"/>
                  </a:lnTo>
                  <a:lnTo>
                    <a:pt x="4888" y="1883"/>
                  </a:lnTo>
                  <a:lnTo>
                    <a:pt x="4755" y="1579"/>
                  </a:lnTo>
                  <a:lnTo>
                    <a:pt x="4602" y="1255"/>
                  </a:lnTo>
                  <a:lnTo>
                    <a:pt x="4412" y="951"/>
                  </a:lnTo>
                  <a:lnTo>
                    <a:pt x="4203" y="685"/>
                  </a:lnTo>
                  <a:lnTo>
                    <a:pt x="4070" y="552"/>
                  </a:lnTo>
                  <a:lnTo>
                    <a:pt x="3956" y="438"/>
                  </a:lnTo>
                  <a:lnTo>
                    <a:pt x="3823" y="323"/>
                  </a:lnTo>
                  <a:lnTo>
                    <a:pt x="3671" y="228"/>
                  </a:lnTo>
                  <a:lnTo>
                    <a:pt x="3518" y="152"/>
                  </a:lnTo>
                  <a:lnTo>
                    <a:pt x="3347" y="95"/>
                  </a:lnTo>
                  <a:lnTo>
                    <a:pt x="3176" y="38"/>
                  </a:lnTo>
                  <a:lnTo>
                    <a:pt x="3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1962936" y="1749407"/>
              <a:ext cx="137683" cy="185624"/>
            </a:xfrm>
            <a:custGeom>
              <a:avLst/>
              <a:gdLst/>
              <a:ahLst/>
              <a:cxnLst/>
              <a:rect l="l" t="t" r="r" b="b"/>
              <a:pathLst>
                <a:path w="3386" h="4565" extrusionOk="0">
                  <a:moveTo>
                    <a:pt x="1712" y="1"/>
                  </a:moveTo>
                  <a:lnTo>
                    <a:pt x="1541" y="20"/>
                  </a:lnTo>
                  <a:lnTo>
                    <a:pt x="1388" y="39"/>
                  </a:lnTo>
                  <a:lnTo>
                    <a:pt x="1236" y="96"/>
                  </a:lnTo>
                  <a:lnTo>
                    <a:pt x="1103" y="191"/>
                  </a:lnTo>
                  <a:lnTo>
                    <a:pt x="970" y="286"/>
                  </a:lnTo>
                  <a:lnTo>
                    <a:pt x="856" y="400"/>
                  </a:lnTo>
                  <a:lnTo>
                    <a:pt x="761" y="533"/>
                  </a:lnTo>
                  <a:lnTo>
                    <a:pt x="647" y="685"/>
                  </a:lnTo>
                  <a:lnTo>
                    <a:pt x="571" y="856"/>
                  </a:lnTo>
                  <a:lnTo>
                    <a:pt x="495" y="1028"/>
                  </a:lnTo>
                  <a:lnTo>
                    <a:pt x="343" y="1408"/>
                  </a:lnTo>
                  <a:lnTo>
                    <a:pt x="228" y="1826"/>
                  </a:lnTo>
                  <a:lnTo>
                    <a:pt x="152" y="2264"/>
                  </a:lnTo>
                  <a:lnTo>
                    <a:pt x="95" y="2682"/>
                  </a:lnTo>
                  <a:lnTo>
                    <a:pt x="38" y="3100"/>
                  </a:lnTo>
                  <a:lnTo>
                    <a:pt x="0" y="3842"/>
                  </a:lnTo>
                  <a:lnTo>
                    <a:pt x="0" y="4356"/>
                  </a:lnTo>
                  <a:lnTo>
                    <a:pt x="0" y="4565"/>
                  </a:lnTo>
                  <a:lnTo>
                    <a:pt x="3385" y="4432"/>
                  </a:lnTo>
                  <a:lnTo>
                    <a:pt x="3385" y="4241"/>
                  </a:lnTo>
                  <a:lnTo>
                    <a:pt x="3385" y="3747"/>
                  </a:lnTo>
                  <a:lnTo>
                    <a:pt x="3347" y="3043"/>
                  </a:lnTo>
                  <a:lnTo>
                    <a:pt x="3309" y="2644"/>
                  </a:lnTo>
                  <a:lnTo>
                    <a:pt x="3252" y="2245"/>
                  </a:lnTo>
                  <a:lnTo>
                    <a:pt x="3176" y="1826"/>
                  </a:lnTo>
                  <a:lnTo>
                    <a:pt x="3081" y="1427"/>
                  </a:lnTo>
                  <a:lnTo>
                    <a:pt x="2948" y="1066"/>
                  </a:lnTo>
                  <a:lnTo>
                    <a:pt x="2853" y="894"/>
                  </a:lnTo>
                  <a:lnTo>
                    <a:pt x="2777" y="723"/>
                  </a:lnTo>
                  <a:lnTo>
                    <a:pt x="2682" y="571"/>
                  </a:lnTo>
                  <a:lnTo>
                    <a:pt x="2568" y="438"/>
                  </a:lnTo>
                  <a:lnTo>
                    <a:pt x="2453" y="324"/>
                  </a:lnTo>
                  <a:lnTo>
                    <a:pt x="2339" y="210"/>
                  </a:lnTo>
                  <a:lnTo>
                    <a:pt x="2187" y="134"/>
                  </a:lnTo>
                  <a:lnTo>
                    <a:pt x="2054" y="77"/>
                  </a:lnTo>
                  <a:lnTo>
                    <a:pt x="1883" y="20"/>
                  </a:lnTo>
                  <a:lnTo>
                    <a:pt x="17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1741777" y="2010009"/>
              <a:ext cx="583100" cy="14720"/>
            </a:xfrm>
            <a:custGeom>
              <a:avLst/>
              <a:gdLst/>
              <a:ahLst/>
              <a:cxnLst/>
              <a:rect l="l" t="t" r="r" b="b"/>
              <a:pathLst>
                <a:path w="14340" h="362" extrusionOk="0">
                  <a:moveTo>
                    <a:pt x="14225" y="0"/>
                  </a:moveTo>
                  <a:lnTo>
                    <a:pt x="3252" y="76"/>
                  </a:lnTo>
                  <a:lnTo>
                    <a:pt x="114" y="95"/>
                  </a:lnTo>
                  <a:lnTo>
                    <a:pt x="57" y="114"/>
                  </a:lnTo>
                  <a:lnTo>
                    <a:pt x="19" y="134"/>
                  </a:lnTo>
                  <a:lnTo>
                    <a:pt x="0" y="191"/>
                  </a:lnTo>
                  <a:lnTo>
                    <a:pt x="0" y="229"/>
                  </a:lnTo>
                  <a:lnTo>
                    <a:pt x="0" y="267"/>
                  </a:lnTo>
                  <a:lnTo>
                    <a:pt x="19" y="324"/>
                  </a:lnTo>
                  <a:lnTo>
                    <a:pt x="57" y="343"/>
                  </a:lnTo>
                  <a:lnTo>
                    <a:pt x="114" y="362"/>
                  </a:lnTo>
                  <a:lnTo>
                    <a:pt x="11087" y="267"/>
                  </a:lnTo>
                  <a:lnTo>
                    <a:pt x="14225" y="248"/>
                  </a:lnTo>
                  <a:lnTo>
                    <a:pt x="14282" y="248"/>
                  </a:lnTo>
                  <a:lnTo>
                    <a:pt x="14320" y="210"/>
                  </a:lnTo>
                  <a:lnTo>
                    <a:pt x="14339" y="172"/>
                  </a:lnTo>
                  <a:lnTo>
                    <a:pt x="14339" y="114"/>
                  </a:lnTo>
                  <a:lnTo>
                    <a:pt x="14339" y="76"/>
                  </a:lnTo>
                  <a:lnTo>
                    <a:pt x="14320" y="38"/>
                  </a:lnTo>
                  <a:lnTo>
                    <a:pt x="14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1932765" y="2490224"/>
              <a:ext cx="44119" cy="92060"/>
            </a:xfrm>
            <a:custGeom>
              <a:avLst/>
              <a:gdLst/>
              <a:ahLst/>
              <a:cxnLst/>
              <a:rect l="l" t="t" r="r" b="b"/>
              <a:pathLst>
                <a:path w="1085" h="2264" extrusionOk="0">
                  <a:moveTo>
                    <a:pt x="153" y="0"/>
                  </a:moveTo>
                  <a:lnTo>
                    <a:pt x="77" y="57"/>
                  </a:lnTo>
                  <a:lnTo>
                    <a:pt x="20" y="133"/>
                  </a:lnTo>
                  <a:lnTo>
                    <a:pt x="1" y="228"/>
                  </a:lnTo>
                  <a:lnTo>
                    <a:pt x="1" y="2035"/>
                  </a:lnTo>
                  <a:lnTo>
                    <a:pt x="20" y="2111"/>
                  </a:lnTo>
                  <a:lnTo>
                    <a:pt x="77" y="2187"/>
                  </a:lnTo>
                  <a:lnTo>
                    <a:pt x="134" y="2244"/>
                  </a:lnTo>
                  <a:lnTo>
                    <a:pt x="229" y="2263"/>
                  </a:lnTo>
                  <a:lnTo>
                    <a:pt x="856" y="2263"/>
                  </a:lnTo>
                  <a:lnTo>
                    <a:pt x="951" y="2244"/>
                  </a:lnTo>
                  <a:lnTo>
                    <a:pt x="1027" y="2187"/>
                  </a:lnTo>
                  <a:lnTo>
                    <a:pt x="1066" y="2111"/>
                  </a:lnTo>
                  <a:lnTo>
                    <a:pt x="1085" y="2016"/>
                  </a:lnTo>
                  <a:lnTo>
                    <a:pt x="1046" y="247"/>
                  </a:lnTo>
                  <a:lnTo>
                    <a:pt x="1027" y="171"/>
                  </a:lnTo>
                  <a:lnTo>
                    <a:pt x="989" y="95"/>
                  </a:lnTo>
                  <a:lnTo>
                    <a:pt x="913" y="38"/>
                  </a:lnTo>
                  <a:lnTo>
                    <a:pt x="837" y="19"/>
                  </a:lnTo>
                  <a:lnTo>
                    <a:pt x="2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1932765" y="2490224"/>
              <a:ext cx="44119" cy="92060"/>
            </a:xfrm>
            <a:custGeom>
              <a:avLst/>
              <a:gdLst/>
              <a:ahLst/>
              <a:cxnLst/>
              <a:rect l="l" t="t" r="r" b="b"/>
              <a:pathLst>
                <a:path w="1085" h="2264" fill="none" extrusionOk="0">
                  <a:moveTo>
                    <a:pt x="1046" y="247"/>
                  </a:moveTo>
                  <a:lnTo>
                    <a:pt x="1046" y="247"/>
                  </a:lnTo>
                  <a:lnTo>
                    <a:pt x="1027" y="171"/>
                  </a:lnTo>
                  <a:lnTo>
                    <a:pt x="989" y="95"/>
                  </a:lnTo>
                  <a:lnTo>
                    <a:pt x="913" y="38"/>
                  </a:lnTo>
                  <a:lnTo>
                    <a:pt x="837" y="19"/>
                  </a:lnTo>
                  <a:lnTo>
                    <a:pt x="248" y="0"/>
                  </a:lnTo>
                  <a:lnTo>
                    <a:pt x="248" y="0"/>
                  </a:lnTo>
                  <a:lnTo>
                    <a:pt x="153" y="0"/>
                  </a:lnTo>
                  <a:lnTo>
                    <a:pt x="77" y="57"/>
                  </a:lnTo>
                  <a:lnTo>
                    <a:pt x="20" y="133"/>
                  </a:lnTo>
                  <a:lnTo>
                    <a:pt x="1" y="228"/>
                  </a:lnTo>
                  <a:lnTo>
                    <a:pt x="1" y="2035"/>
                  </a:lnTo>
                  <a:lnTo>
                    <a:pt x="1" y="2035"/>
                  </a:lnTo>
                  <a:lnTo>
                    <a:pt x="20" y="2111"/>
                  </a:lnTo>
                  <a:lnTo>
                    <a:pt x="77" y="2187"/>
                  </a:lnTo>
                  <a:lnTo>
                    <a:pt x="134" y="2244"/>
                  </a:lnTo>
                  <a:lnTo>
                    <a:pt x="229" y="2263"/>
                  </a:lnTo>
                  <a:lnTo>
                    <a:pt x="856" y="2263"/>
                  </a:lnTo>
                  <a:lnTo>
                    <a:pt x="856" y="2263"/>
                  </a:lnTo>
                  <a:lnTo>
                    <a:pt x="951" y="2244"/>
                  </a:lnTo>
                  <a:lnTo>
                    <a:pt x="1027" y="2187"/>
                  </a:lnTo>
                  <a:lnTo>
                    <a:pt x="1066" y="2111"/>
                  </a:lnTo>
                  <a:lnTo>
                    <a:pt x="1085" y="2016"/>
                  </a:lnTo>
                  <a:lnTo>
                    <a:pt x="1046" y="2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2010103" y="2490224"/>
              <a:ext cx="44119" cy="92060"/>
            </a:xfrm>
            <a:custGeom>
              <a:avLst/>
              <a:gdLst/>
              <a:ahLst/>
              <a:cxnLst/>
              <a:rect l="l" t="t" r="r" b="b"/>
              <a:pathLst>
                <a:path w="1085" h="2264" extrusionOk="0">
                  <a:moveTo>
                    <a:pt x="152" y="0"/>
                  </a:moveTo>
                  <a:lnTo>
                    <a:pt x="76" y="57"/>
                  </a:lnTo>
                  <a:lnTo>
                    <a:pt x="19" y="133"/>
                  </a:lnTo>
                  <a:lnTo>
                    <a:pt x="0" y="228"/>
                  </a:lnTo>
                  <a:lnTo>
                    <a:pt x="0" y="2035"/>
                  </a:lnTo>
                  <a:lnTo>
                    <a:pt x="19" y="2111"/>
                  </a:lnTo>
                  <a:lnTo>
                    <a:pt x="76" y="2187"/>
                  </a:lnTo>
                  <a:lnTo>
                    <a:pt x="152" y="2244"/>
                  </a:lnTo>
                  <a:lnTo>
                    <a:pt x="228" y="2263"/>
                  </a:lnTo>
                  <a:lnTo>
                    <a:pt x="856" y="2263"/>
                  </a:lnTo>
                  <a:lnTo>
                    <a:pt x="951" y="2244"/>
                  </a:lnTo>
                  <a:lnTo>
                    <a:pt x="1027" y="2187"/>
                  </a:lnTo>
                  <a:lnTo>
                    <a:pt x="1084" y="2111"/>
                  </a:lnTo>
                  <a:lnTo>
                    <a:pt x="1084" y="2016"/>
                  </a:lnTo>
                  <a:lnTo>
                    <a:pt x="1046" y="247"/>
                  </a:lnTo>
                  <a:lnTo>
                    <a:pt x="1027" y="171"/>
                  </a:lnTo>
                  <a:lnTo>
                    <a:pt x="989" y="95"/>
                  </a:lnTo>
                  <a:lnTo>
                    <a:pt x="913" y="38"/>
                  </a:lnTo>
                  <a:lnTo>
                    <a:pt x="837" y="19"/>
                  </a:lnTo>
                  <a:lnTo>
                    <a:pt x="2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2087401" y="2490224"/>
              <a:ext cx="44891" cy="92060"/>
            </a:xfrm>
            <a:custGeom>
              <a:avLst/>
              <a:gdLst/>
              <a:ahLst/>
              <a:cxnLst/>
              <a:rect l="l" t="t" r="r" b="b"/>
              <a:pathLst>
                <a:path w="1104" h="2264" extrusionOk="0">
                  <a:moveTo>
                    <a:pt x="153" y="0"/>
                  </a:moveTo>
                  <a:lnTo>
                    <a:pt x="77" y="57"/>
                  </a:lnTo>
                  <a:lnTo>
                    <a:pt x="20" y="133"/>
                  </a:lnTo>
                  <a:lnTo>
                    <a:pt x="1" y="228"/>
                  </a:lnTo>
                  <a:lnTo>
                    <a:pt x="1" y="2035"/>
                  </a:lnTo>
                  <a:lnTo>
                    <a:pt x="20" y="2111"/>
                  </a:lnTo>
                  <a:lnTo>
                    <a:pt x="77" y="2187"/>
                  </a:lnTo>
                  <a:lnTo>
                    <a:pt x="153" y="2244"/>
                  </a:lnTo>
                  <a:lnTo>
                    <a:pt x="229" y="2263"/>
                  </a:lnTo>
                  <a:lnTo>
                    <a:pt x="876" y="2263"/>
                  </a:lnTo>
                  <a:lnTo>
                    <a:pt x="952" y="2244"/>
                  </a:lnTo>
                  <a:lnTo>
                    <a:pt x="1028" y="2187"/>
                  </a:lnTo>
                  <a:lnTo>
                    <a:pt x="1085" y="2111"/>
                  </a:lnTo>
                  <a:lnTo>
                    <a:pt x="1104" y="2016"/>
                  </a:lnTo>
                  <a:lnTo>
                    <a:pt x="1047" y="247"/>
                  </a:lnTo>
                  <a:lnTo>
                    <a:pt x="1047" y="171"/>
                  </a:lnTo>
                  <a:lnTo>
                    <a:pt x="990" y="95"/>
                  </a:lnTo>
                  <a:lnTo>
                    <a:pt x="933" y="38"/>
                  </a:lnTo>
                  <a:lnTo>
                    <a:pt x="838" y="19"/>
                  </a:lnTo>
                  <a:lnTo>
                    <a:pt x="2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1932765" y="2781729"/>
              <a:ext cx="44119" cy="92060"/>
            </a:xfrm>
            <a:custGeom>
              <a:avLst/>
              <a:gdLst/>
              <a:ahLst/>
              <a:cxnLst/>
              <a:rect l="l" t="t" r="r" b="b"/>
              <a:pathLst>
                <a:path w="1085" h="2264" extrusionOk="0">
                  <a:moveTo>
                    <a:pt x="248" y="1"/>
                  </a:moveTo>
                  <a:lnTo>
                    <a:pt x="153" y="20"/>
                  </a:lnTo>
                  <a:lnTo>
                    <a:pt x="77" y="77"/>
                  </a:lnTo>
                  <a:lnTo>
                    <a:pt x="20" y="134"/>
                  </a:lnTo>
                  <a:lnTo>
                    <a:pt x="1" y="229"/>
                  </a:lnTo>
                  <a:lnTo>
                    <a:pt x="1" y="2035"/>
                  </a:lnTo>
                  <a:lnTo>
                    <a:pt x="20" y="2130"/>
                  </a:lnTo>
                  <a:lnTo>
                    <a:pt x="77" y="2207"/>
                  </a:lnTo>
                  <a:lnTo>
                    <a:pt x="134" y="2245"/>
                  </a:lnTo>
                  <a:lnTo>
                    <a:pt x="229" y="2264"/>
                  </a:lnTo>
                  <a:lnTo>
                    <a:pt x="856" y="2264"/>
                  </a:lnTo>
                  <a:lnTo>
                    <a:pt x="951" y="2245"/>
                  </a:lnTo>
                  <a:lnTo>
                    <a:pt x="1027" y="2207"/>
                  </a:lnTo>
                  <a:lnTo>
                    <a:pt x="1066" y="2130"/>
                  </a:lnTo>
                  <a:lnTo>
                    <a:pt x="1085" y="2035"/>
                  </a:lnTo>
                  <a:lnTo>
                    <a:pt x="1046" y="267"/>
                  </a:lnTo>
                  <a:lnTo>
                    <a:pt x="1027" y="172"/>
                  </a:lnTo>
                  <a:lnTo>
                    <a:pt x="989" y="115"/>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1932765" y="2781729"/>
              <a:ext cx="44119" cy="92060"/>
            </a:xfrm>
            <a:custGeom>
              <a:avLst/>
              <a:gdLst/>
              <a:ahLst/>
              <a:cxnLst/>
              <a:rect l="l" t="t" r="r" b="b"/>
              <a:pathLst>
                <a:path w="1085" h="2264" fill="none" extrusionOk="0">
                  <a:moveTo>
                    <a:pt x="1046" y="267"/>
                  </a:moveTo>
                  <a:lnTo>
                    <a:pt x="1046" y="267"/>
                  </a:lnTo>
                  <a:lnTo>
                    <a:pt x="1027" y="172"/>
                  </a:lnTo>
                  <a:lnTo>
                    <a:pt x="989" y="115"/>
                  </a:lnTo>
                  <a:lnTo>
                    <a:pt x="913" y="58"/>
                  </a:lnTo>
                  <a:lnTo>
                    <a:pt x="837" y="39"/>
                  </a:lnTo>
                  <a:lnTo>
                    <a:pt x="248" y="1"/>
                  </a:lnTo>
                  <a:lnTo>
                    <a:pt x="248" y="1"/>
                  </a:lnTo>
                  <a:lnTo>
                    <a:pt x="153" y="20"/>
                  </a:lnTo>
                  <a:lnTo>
                    <a:pt x="77" y="77"/>
                  </a:lnTo>
                  <a:lnTo>
                    <a:pt x="20" y="134"/>
                  </a:lnTo>
                  <a:lnTo>
                    <a:pt x="1" y="229"/>
                  </a:lnTo>
                  <a:lnTo>
                    <a:pt x="1" y="2035"/>
                  </a:lnTo>
                  <a:lnTo>
                    <a:pt x="1" y="2035"/>
                  </a:lnTo>
                  <a:lnTo>
                    <a:pt x="20" y="2130"/>
                  </a:lnTo>
                  <a:lnTo>
                    <a:pt x="77" y="2207"/>
                  </a:lnTo>
                  <a:lnTo>
                    <a:pt x="134" y="2245"/>
                  </a:lnTo>
                  <a:lnTo>
                    <a:pt x="229" y="2264"/>
                  </a:lnTo>
                  <a:lnTo>
                    <a:pt x="856" y="2264"/>
                  </a:lnTo>
                  <a:lnTo>
                    <a:pt x="856" y="2264"/>
                  </a:lnTo>
                  <a:lnTo>
                    <a:pt x="951" y="2245"/>
                  </a:lnTo>
                  <a:lnTo>
                    <a:pt x="1027" y="2207"/>
                  </a:lnTo>
                  <a:lnTo>
                    <a:pt x="1066" y="2130"/>
                  </a:lnTo>
                  <a:lnTo>
                    <a:pt x="1085" y="2035"/>
                  </a:lnTo>
                  <a:lnTo>
                    <a:pt x="1046" y="2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2010103" y="2781729"/>
              <a:ext cx="44119" cy="92060"/>
            </a:xfrm>
            <a:custGeom>
              <a:avLst/>
              <a:gdLst/>
              <a:ahLst/>
              <a:cxnLst/>
              <a:rect l="l" t="t" r="r" b="b"/>
              <a:pathLst>
                <a:path w="1085" h="2264" extrusionOk="0">
                  <a:moveTo>
                    <a:pt x="247" y="1"/>
                  </a:moveTo>
                  <a:lnTo>
                    <a:pt x="152" y="20"/>
                  </a:lnTo>
                  <a:lnTo>
                    <a:pt x="76" y="77"/>
                  </a:lnTo>
                  <a:lnTo>
                    <a:pt x="19" y="134"/>
                  </a:lnTo>
                  <a:lnTo>
                    <a:pt x="0" y="229"/>
                  </a:lnTo>
                  <a:lnTo>
                    <a:pt x="0" y="2035"/>
                  </a:lnTo>
                  <a:lnTo>
                    <a:pt x="19" y="2130"/>
                  </a:lnTo>
                  <a:lnTo>
                    <a:pt x="76" y="2207"/>
                  </a:lnTo>
                  <a:lnTo>
                    <a:pt x="152" y="2245"/>
                  </a:lnTo>
                  <a:lnTo>
                    <a:pt x="228" y="2264"/>
                  </a:lnTo>
                  <a:lnTo>
                    <a:pt x="856" y="2264"/>
                  </a:lnTo>
                  <a:lnTo>
                    <a:pt x="951" y="2245"/>
                  </a:lnTo>
                  <a:lnTo>
                    <a:pt x="1027" y="2207"/>
                  </a:lnTo>
                  <a:lnTo>
                    <a:pt x="1084" y="2130"/>
                  </a:lnTo>
                  <a:lnTo>
                    <a:pt x="1084" y="2035"/>
                  </a:lnTo>
                  <a:lnTo>
                    <a:pt x="1046" y="267"/>
                  </a:lnTo>
                  <a:lnTo>
                    <a:pt x="1027" y="172"/>
                  </a:lnTo>
                  <a:lnTo>
                    <a:pt x="989" y="115"/>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2087401" y="2781729"/>
              <a:ext cx="44891" cy="92060"/>
            </a:xfrm>
            <a:custGeom>
              <a:avLst/>
              <a:gdLst/>
              <a:ahLst/>
              <a:cxnLst/>
              <a:rect l="l" t="t" r="r" b="b"/>
              <a:pathLst>
                <a:path w="1104" h="2264" extrusionOk="0">
                  <a:moveTo>
                    <a:pt x="248" y="1"/>
                  </a:moveTo>
                  <a:lnTo>
                    <a:pt x="153" y="20"/>
                  </a:lnTo>
                  <a:lnTo>
                    <a:pt x="77" y="77"/>
                  </a:lnTo>
                  <a:lnTo>
                    <a:pt x="20" y="134"/>
                  </a:lnTo>
                  <a:lnTo>
                    <a:pt x="1" y="229"/>
                  </a:lnTo>
                  <a:lnTo>
                    <a:pt x="1" y="2035"/>
                  </a:lnTo>
                  <a:lnTo>
                    <a:pt x="20" y="2130"/>
                  </a:lnTo>
                  <a:lnTo>
                    <a:pt x="77" y="2207"/>
                  </a:lnTo>
                  <a:lnTo>
                    <a:pt x="153" y="2245"/>
                  </a:lnTo>
                  <a:lnTo>
                    <a:pt x="229" y="2264"/>
                  </a:lnTo>
                  <a:lnTo>
                    <a:pt x="876" y="2264"/>
                  </a:lnTo>
                  <a:lnTo>
                    <a:pt x="952" y="2245"/>
                  </a:lnTo>
                  <a:lnTo>
                    <a:pt x="1028" y="2207"/>
                  </a:lnTo>
                  <a:lnTo>
                    <a:pt x="1085" y="2130"/>
                  </a:lnTo>
                  <a:lnTo>
                    <a:pt x="1104" y="2035"/>
                  </a:lnTo>
                  <a:lnTo>
                    <a:pt x="1047" y="267"/>
                  </a:lnTo>
                  <a:lnTo>
                    <a:pt x="1047" y="172"/>
                  </a:lnTo>
                  <a:lnTo>
                    <a:pt x="990" y="115"/>
                  </a:lnTo>
                  <a:lnTo>
                    <a:pt x="933" y="58"/>
                  </a:lnTo>
                  <a:lnTo>
                    <a:pt x="838"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5"/>
            <p:cNvSpPr/>
            <p:nvPr/>
          </p:nvSpPr>
          <p:spPr>
            <a:xfrm>
              <a:off x="1932765" y="3074006"/>
              <a:ext cx="44119" cy="92101"/>
            </a:xfrm>
            <a:custGeom>
              <a:avLst/>
              <a:gdLst/>
              <a:ahLst/>
              <a:cxnLst/>
              <a:rect l="l" t="t" r="r" b="b"/>
              <a:pathLst>
                <a:path w="1085" h="2265" extrusionOk="0">
                  <a:moveTo>
                    <a:pt x="248" y="1"/>
                  </a:moveTo>
                  <a:lnTo>
                    <a:pt x="153" y="20"/>
                  </a:lnTo>
                  <a:lnTo>
                    <a:pt x="77" y="58"/>
                  </a:lnTo>
                  <a:lnTo>
                    <a:pt x="20" y="134"/>
                  </a:lnTo>
                  <a:lnTo>
                    <a:pt x="1" y="229"/>
                  </a:lnTo>
                  <a:lnTo>
                    <a:pt x="1" y="2036"/>
                  </a:lnTo>
                  <a:lnTo>
                    <a:pt x="20" y="2131"/>
                  </a:lnTo>
                  <a:lnTo>
                    <a:pt x="77" y="2188"/>
                  </a:lnTo>
                  <a:lnTo>
                    <a:pt x="134" y="2245"/>
                  </a:lnTo>
                  <a:lnTo>
                    <a:pt x="229" y="2264"/>
                  </a:lnTo>
                  <a:lnTo>
                    <a:pt x="856" y="2264"/>
                  </a:lnTo>
                  <a:lnTo>
                    <a:pt x="951" y="2245"/>
                  </a:lnTo>
                  <a:lnTo>
                    <a:pt x="1027" y="2188"/>
                  </a:lnTo>
                  <a:lnTo>
                    <a:pt x="1066" y="2112"/>
                  </a:lnTo>
                  <a:lnTo>
                    <a:pt x="1085" y="2036"/>
                  </a:lnTo>
                  <a:lnTo>
                    <a:pt x="1046" y="248"/>
                  </a:lnTo>
                  <a:lnTo>
                    <a:pt x="1027" y="172"/>
                  </a:lnTo>
                  <a:lnTo>
                    <a:pt x="989" y="96"/>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5"/>
            <p:cNvSpPr/>
            <p:nvPr/>
          </p:nvSpPr>
          <p:spPr>
            <a:xfrm>
              <a:off x="2010103" y="3074006"/>
              <a:ext cx="44119" cy="92101"/>
            </a:xfrm>
            <a:custGeom>
              <a:avLst/>
              <a:gdLst/>
              <a:ahLst/>
              <a:cxnLst/>
              <a:rect l="l" t="t" r="r" b="b"/>
              <a:pathLst>
                <a:path w="1085" h="2265" extrusionOk="0">
                  <a:moveTo>
                    <a:pt x="247" y="1"/>
                  </a:moveTo>
                  <a:lnTo>
                    <a:pt x="152" y="20"/>
                  </a:lnTo>
                  <a:lnTo>
                    <a:pt x="76" y="58"/>
                  </a:lnTo>
                  <a:lnTo>
                    <a:pt x="19" y="134"/>
                  </a:lnTo>
                  <a:lnTo>
                    <a:pt x="0" y="229"/>
                  </a:lnTo>
                  <a:lnTo>
                    <a:pt x="0" y="2036"/>
                  </a:lnTo>
                  <a:lnTo>
                    <a:pt x="19" y="2131"/>
                  </a:lnTo>
                  <a:lnTo>
                    <a:pt x="76" y="2188"/>
                  </a:lnTo>
                  <a:lnTo>
                    <a:pt x="152" y="2245"/>
                  </a:lnTo>
                  <a:lnTo>
                    <a:pt x="228" y="2264"/>
                  </a:lnTo>
                  <a:lnTo>
                    <a:pt x="856" y="2264"/>
                  </a:lnTo>
                  <a:lnTo>
                    <a:pt x="951" y="2245"/>
                  </a:lnTo>
                  <a:lnTo>
                    <a:pt x="1027" y="2188"/>
                  </a:lnTo>
                  <a:lnTo>
                    <a:pt x="1084" y="2112"/>
                  </a:lnTo>
                  <a:lnTo>
                    <a:pt x="1084" y="2036"/>
                  </a:lnTo>
                  <a:lnTo>
                    <a:pt x="1046" y="248"/>
                  </a:lnTo>
                  <a:lnTo>
                    <a:pt x="1027"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5"/>
            <p:cNvSpPr/>
            <p:nvPr/>
          </p:nvSpPr>
          <p:spPr>
            <a:xfrm>
              <a:off x="2087401" y="3074006"/>
              <a:ext cx="44891" cy="92101"/>
            </a:xfrm>
            <a:custGeom>
              <a:avLst/>
              <a:gdLst/>
              <a:ahLst/>
              <a:cxnLst/>
              <a:rect l="l" t="t" r="r" b="b"/>
              <a:pathLst>
                <a:path w="1104" h="2265" extrusionOk="0">
                  <a:moveTo>
                    <a:pt x="248" y="1"/>
                  </a:moveTo>
                  <a:lnTo>
                    <a:pt x="153" y="20"/>
                  </a:lnTo>
                  <a:lnTo>
                    <a:pt x="77" y="58"/>
                  </a:lnTo>
                  <a:lnTo>
                    <a:pt x="20" y="134"/>
                  </a:lnTo>
                  <a:lnTo>
                    <a:pt x="1" y="229"/>
                  </a:lnTo>
                  <a:lnTo>
                    <a:pt x="1" y="2036"/>
                  </a:lnTo>
                  <a:lnTo>
                    <a:pt x="20" y="2131"/>
                  </a:lnTo>
                  <a:lnTo>
                    <a:pt x="77" y="2188"/>
                  </a:lnTo>
                  <a:lnTo>
                    <a:pt x="153" y="2245"/>
                  </a:lnTo>
                  <a:lnTo>
                    <a:pt x="229" y="2264"/>
                  </a:lnTo>
                  <a:lnTo>
                    <a:pt x="876" y="2264"/>
                  </a:lnTo>
                  <a:lnTo>
                    <a:pt x="952" y="2245"/>
                  </a:lnTo>
                  <a:lnTo>
                    <a:pt x="1028" y="2188"/>
                  </a:lnTo>
                  <a:lnTo>
                    <a:pt x="1085" y="2112"/>
                  </a:lnTo>
                  <a:lnTo>
                    <a:pt x="1104" y="2036"/>
                  </a:lnTo>
                  <a:lnTo>
                    <a:pt x="1047" y="248"/>
                  </a:lnTo>
                  <a:lnTo>
                    <a:pt x="1047" y="172"/>
                  </a:lnTo>
                  <a:lnTo>
                    <a:pt x="990" y="96"/>
                  </a:lnTo>
                  <a:lnTo>
                    <a:pt x="933" y="58"/>
                  </a:lnTo>
                  <a:lnTo>
                    <a:pt x="838"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250914" y="3250315"/>
              <a:ext cx="518894" cy="191073"/>
            </a:xfrm>
            <a:custGeom>
              <a:avLst/>
              <a:gdLst/>
              <a:ahLst/>
              <a:cxnLst/>
              <a:rect l="l" t="t" r="r" b="b"/>
              <a:pathLst>
                <a:path w="12761" h="4699" extrusionOk="0">
                  <a:moveTo>
                    <a:pt x="5287" y="1"/>
                  </a:moveTo>
                  <a:lnTo>
                    <a:pt x="3538" y="20"/>
                  </a:lnTo>
                  <a:lnTo>
                    <a:pt x="1921" y="39"/>
                  </a:lnTo>
                  <a:lnTo>
                    <a:pt x="514" y="77"/>
                  </a:lnTo>
                  <a:lnTo>
                    <a:pt x="438" y="96"/>
                  </a:lnTo>
                  <a:lnTo>
                    <a:pt x="362" y="115"/>
                  </a:lnTo>
                  <a:lnTo>
                    <a:pt x="286" y="153"/>
                  </a:lnTo>
                  <a:lnTo>
                    <a:pt x="229" y="210"/>
                  </a:lnTo>
                  <a:lnTo>
                    <a:pt x="191" y="267"/>
                  </a:lnTo>
                  <a:lnTo>
                    <a:pt x="153" y="324"/>
                  </a:lnTo>
                  <a:lnTo>
                    <a:pt x="115" y="400"/>
                  </a:lnTo>
                  <a:lnTo>
                    <a:pt x="96" y="476"/>
                  </a:lnTo>
                  <a:lnTo>
                    <a:pt x="38" y="1237"/>
                  </a:lnTo>
                  <a:lnTo>
                    <a:pt x="19" y="1750"/>
                  </a:lnTo>
                  <a:lnTo>
                    <a:pt x="0" y="2302"/>
                  </a:lnTo>
                  <a:lnTo>
                    <a:pt x="0" y="2892"/>
                  </a:lnTo>
                  <a:lnTo>
                    <a:pt x="19" y="3481"/>
                  </a:lnTo>
                  <a:lnTo>
                    <a:pt x="57" y="4090"/>
                  </a:lnTo>
                  <a:lnTo>
                    <a:pt x="134" y="4698"/>
                  </a:lnTo>
                  <a:lnTo>
                    <a:pt x="12761" y="4698"/>
                  </a:lnTo>
                  <a:lnTo>
                    <a:pt x="12761" y="533"/>
                  </a:lnTo>
                  <a:lnTo>
                    <a:pt x="12742" y="438"/>
                  </a:lnTo>
                  <a:lnTo>
                    <a:pt x="12723" y="362"/>
                  </a:lnTo>
                  <a:lnTo>
                    <a:pt x="12685" y="286"/>
                  </a:lnTo>
                  <a:lnTo>
                    <a:pt x="12628" y="229"/>
                  </a:lnTo>
                  <a:lnTo>
                    <a:pt x="12571" y="172"/>
                  </a:lnTo>
                  <a:lnTo>
                    <a:pt x="12495" y="134"/>
                  </a:lnTo>
                  <a:lnTo>
                    <a:pt x="12419" y="96"/>
                  </a:lnTo>
                  <a:lnTo>
                    <a:pt x="12323" y="96"/>
                  </a:lnTo>
                  <a:lnTo>
                    <a:pt x="10232" y="58"/>
                  </a:lnTo>
                  <a:lnTo>
                    <a:pt x="7037" y="20"/>
                  </a:lnTo>
                  <a:lnTo>
                    <a:pt x="52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1772720" y="3250315"/>
              <a:ext cx="518122" cy="191073"/>
            </a:xfrm>
            <a:custGeom>
              <a:avLst/>
              <a:gdLst/>
              <a:ahLst/>
              <a:cxnLst/>
              <a:rect l="l" t="t" r="r" b="b"/>
              <a:pathLst>
                <a:path w="12742" h="4699" extrusionOk="0">
                  <a:moveTo>
                    <a:pt x="5287" y="1"/>
                  </a:moveTo>
                  <a:lnTo>
                    <a:pt x="3537" y="20"/>
                  </a:lnTo>
                  <a:lnTo>
                    <a:pt x="1921" y="39"/>
                  </a:lnTo>
                  <a:lnTo>
                    <a:pt x="513" y="77"/>
                  </a:lnTo>
                  <a:lnTo>
                    <a:pt x="437" y="96"/>
                  </a:lnTo>
                  <a:lnTo>
                    <a:pt x="361" y="115"/>
                  </a:lnTo>
                  <a:lnTo>
                    <a:pt x="285" y="153"/>
                  </a:lnTo>
                  <a:lnTo>
                    <a:pt x="228" y="210"/>
                  </a:lnTo>
                  <a:lnTo>
                    <a:pt x="190" y="267"/>
                  </a:lnTo>
                  <a:lnTo>
                    <a:pt x="133" y="324"/>
                  </a:lnTo>
                  <a:lnTo>
                    <a:pt x="114" y="400"/>
                  </a:lnTo>
                  <a:lnTo>
                    <a:pt x="95" y="476"/>
                  </a:lnTo>
                  <a:lnTo>
                    <a:pt x="38" y="1237"/>
                  </a:lnTo>
                  <a:lnTo>
                    <a:pt x="19" y="1750"/>
                  </a:lnTo>
                  <a:lnTo>
                    <a:pt x="0" y="2302"/>
                  </a:lnTo>
                  <a:lnTo>
                    <a:pt x="0" y="2892"/>
                  </a:lnTo>
                  <a:lnTo>
                    <a:pt x="19" y="3481"/>
                  </a:lnTo>
                  <a:lnTo>
                    <a:pt x="57" y="4090"/>
                  </a:lnTo>
                  <a:lnTo>
                    <a:pt x="133" y="4698"/>
                  </a:lnTo>
                  <a:lnTo>
                    <a:pt x="12741" y="4698"/>
                  </a:lnTo>
                  <a:lnTo>
                    <a:pt x="12741" y="533"/>
                  </a:lnTo>
                  <a:lnTo>
                    <a:pt x="12741" y="438"/>
                  </a:lnTo>
                  <a:lnTo>
                    <a:pt x="12722" y="362"/>
                  </a:lnTo>
                  <a:lnTo>
                    <a:pt x="12684" y="286"/>
                  </a:lnTo>
                  <a:lnTo>
                    <a:pt x="12627" y="229"/>
                  </a:lnTo>
                  <a:lnTo>
                    <a:pt x="12570" y="172"/>
                  </a:lnTo>
                  <a:lnTo>
                    <a:pt x="12494" y="134"/>
                  </a:lnTo>
                  <a:lnTo>
                    <a:pt x="12418" y="96"/>
                  </a:lnTo>
                  <a:lnTo>
                    <a:pt x="12323" y="96"/>
                  </a:lnTo>
                  <a:lnTo>
                    <a:pt x="10231" y="58"/>
                  </a:lnTo>
                  <a:lnTo>
                    <a:pt x="7036" y="20"/>
                  </a:lnTo>
                  <a:lnTo>
                    <a:pt x="52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5"/>
            <p:cNvSpPr/>
            <p:nvPr/>
          </p:nvSpPr>
          <p:spPr>
            <a:xfrm>
              <a:off x="281085" y="2023915"/>
              <a:ext cx="49527" cy="33303"/>
            </a:xfrm>
            <a:custGeom>
              <a:avLst/>
              <a:gdLst/>
              <a:ahLst/>
              <a:cxnLst/>
              <a:rect l="l" t="t" r="r" b="b"/>
              <a:pathLst>
                <a:path w="1218" h="819" extrusionOk="0">
                  <a:moveTo>
                    <a:pt x="0" y="1"/>
                  </a:moveTo>
                  <a:lnTo>
                    <a:pt x="19" y="77"/>
                  </a:lnTo>
                  <a:lnTo>
                    <a:pt x="95" y="229"/>
                  </a:lnTo>
                  <a:lnTo>
                    <a:pt x="190" y="343"/>
                  </a:lnTo>
                  <a:lnTo>
                    <a:pt x="285" y="476"/>
                  </a:lnTo>
                  <a:lnTo>
                    <a:pt x="399" y="571"/>
                  </a:lnTo>
                  <a:lnTo>
                    <a:pt x="533" y="666"/>
                  </a:lnTo>
                  <a:lnTo>
                    <a:pt x="666" y="742"/>
                  </a:lnTo>
                  <a:lnTo>
                    <a:pt x="818" y="780"/>
                  </a:lnTo>
                  <a:lnTo>
                    <a:pt x="970" y="818"/>
                  </a:lnTo>
                  <a:lnTo>
                    <a:pt x="1027" y="818"/>
                  </a:lnTo>
                  <a:lnTo>
                    <a:pt x="1217" y="799"/>
                  </a:lnTo>
                  <a:lnTo>
                    <a:pt x="1217"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281085" y="2023915"/>
              <a:ext cx="49527" cy="33303"/>
            </a:xfrm>
            <a:custGeom>
              <a:avLst/>
              <a:gdLst/>
              <a:ahLst/>
              <a:cxnLst/>
              <a:rect l="l" t="t" r="r" b="b"/>
              <a:pathLst>
                <a:path w="1218" h="819" fill="none" extrusionOk="0">
                  <a:moveTo>
                    <a:pt x="1217" y="1"/>
                  </a:moveTo>
                  <a:lnTo>
                    <a:pt x="1217" y="1"/>
                  </a:lnTo>
                  <a:lnTo>
                    <a:pt x="0" y="1"/>
                  </a:lnTo>
                  <a:lnTo>
                    <a:pt x="0" y="1"/>
                  </a:lnTo>
                  <a:lnTo>
                    <a:pt x="19" y="77"/>
                  </a:lnTo>
                  <a:lnTo>
                    <a:pt x="19" y="77"/>
                  </a:lnTo>
                  <a:lnTo>
                    <a:pt x="95" y="229"/>
                  </a:lnTo>
                  <a:lnTo>
                    <a:pt x="190" y="343"/>
                  </a:lnTo>
                  <a:lnTo>
                    <a:pt x="285" y="476"/>
                  </a:lnTo>
                  <a:lnTo>
                    <a:pt x="399" y="571"/>
                  </a:lnTo>
                  <a:lnTo>
                    <a:pt x="533" y="666"/>
                  </a:lnTo>
                  <a:lnTo>
                    <a:pt x="666" y="742"/>
                  </a:lnTo>
                  <a:lnTo>
                    <a:pt x="818" y="780"/>
                  </a:lnTo>
                  <a:lnTo>
                    <a:pt x="970" y="818"/>
                  </a:lnTo>
                  <a:lnTo>
                    <a:pt x="970" y="818"/>
                  </a:lnTo>
                  <a:lnTo>
                    <a:pt x="1027" y="818"/>
                  </a:lnTo>
                  <a:lnTo>
                    <a:pt x="1027" y="818"/>
                  </a:lnTo>
                  <a:lnTo>
                    <a:pt x="1217" y="799"/>
                  </a:lnTo>
                  <a:lnTo>
                    <a:pt x="1217" y="799"/>
                  </a:lnTo>
                  <a:lnTo>
                    <a:pt x="121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330571" y="2023143"/>
              <a:ext cx="41028" cy="33303"/>
            </a:xfrm>
            <a:custGeom>
              <a:avLst/>
              <a:gdLst/>
              <a:ahLst/>
              <a:cxnLst/>
              <a:rect l="l" t="t" r="r" b="b"/>
              <a:pathLst>
                <a:path w="1009" h="819" extrusionOk="0">
                  <a:moveTo>
                    <a:pt x="1008" y="1"/>
                  </a:moveTo>
                  <a:lnTo>
                    <a:pt x="0" y="20"/>
                  </a:lnTo>
                  <a:lnTo>
                    <a:pt x="0" y="818"/>
                  </a:lnTo>
                  <a:lnTo>
                    <a:pt x="152" y="761"/>
                  </a:lnTo>
                  <a:lnTo>
                    <a:pt x="304" y="704"/>
                  </a:lnTo>
                  <a:lnTo>
                    <a:pt x="438" y="628"/>
                  </a:lnTo>
                  <a:lnTo>
                    <a:pt x="571" y="514"/>
                  </a:lnTo>
                  <a:lnTo>
                    <a:pt x="685" y="400"/>
                  </a:lnTo>
                  <a:lnTo>
                    <a:pt x="799" y="286"/>
                  </a:lnTo>
                  <a:lnTo>
                    <a:pt x="10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5"/>
            <p:cNvSpPr/>
            <p:nvPr/>
          </p:nvSpPr>
          <p:spPr>
            <a:xfrm>
              <a:off x="330571" y="2023143"/>
              <a:ext cx="41028" cy="33303"/>
            </a:xfrm>
            <a:custGeom>
              <a:avLst/>
              <a:gdLst/>
              <a:ahLst/>
              <a:cxnLst/>
              <a:rect l="l" t="t" r="r" b="b"/>
              <a:pathLst>
                <a:path w="1009" h="819" fill="none" extrusionOk="0">
                  <a:moveTo>
                    <a:pt x="1008" y="1"/>
                  </a:moveTo>
                  <a:lnTo>
                    <a:pt x="1008" y="1"/>
                  </a:lnTo>
                  <a:lnTo>
                    <a:pt x="0" y="20"/>
                  </a:lnTo>
                  <a:lnTo>
                    <a:pt x="0" y="20"/>
                  </a:lnTo>
                  <a:lnTo>
                    <a:pt x="0" y="818"/>
                  </a:lnTo>
                  <a:lnTo>
                    <a:pt x="0" y="818"/>
                  </a:lnTo>
                  <a:lnTo>
                    <a:pt x="152" y="761"/>
                  </a:lnTo>
                  <a:lnTo>
                    <a:pt x="304" y="704"/>
                  </a:lnTo>
                  <a:lnTo>
                    <a:pt x="438" y="628"/>
                  </a:lnTo>
                  <a:lnTo>
                    <a:pt x="571" y="514"/>
                  </a:lnTo>
                  <a:lnTo>
                    <a:pt x="685" y="400"/>
                  </a:lnTo>
                  <a:lnTo>
                    <a:pt x="799" y="286"/>
                  </a:lnTo>
                  <a:lnTo>
                    <a:pt x="10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5"/>
            <p:cNvSpPr/>
            <p:nvPr/>
          </p:nvSpPr>
          <p:spPr>
            <a:xfrm>
              <a:off x="274864" y="1828291"/>
              <a:ext cx="262964" cy="185624"/>
            </a:xfrm>
            <a:custGeom>
              <a:avLst/>
              <a:gdLst/>
              <a:ahLst/>
              <a:cxnLst/>
              <a:rect l="l" t="t" r="r" b="b"/>
              <a:pathLst>
                <a:path w="6467" h="4565" extrusionOk="0">
                  <a:moveTo>
                    <a:pt x="3120" y="0"/>
                  </a:moveTo>
                  <a:lnTo>
                    <a:pt x="2892" y="19"/>
                  </a:lnTo>
                  <a:lnTo>
                    <a:pt x="2644" y="57"/>
                  </a:lnTo>
                  <a:lnTo>
                    <a:pt x="2416" y="95"/>
                  </a:lnTo>
                  <a:lnTo>
                    <a:pt x="2207" y="172"/>
                  </a:lnTo>
                  <a:lnTo>
                    <a:pt x="1979" y="229"/>
                  </a:lnTo>
                  <a:lnTo>
                    <a:pt x="1770" y="324"/>
                  </a:lnTo>
                  <a:lnTo>
                    <a:pt x="1560" y="438"/>
                  </a:lnTo>
                  <a:lnTo>
                    <a:pt x="1370" y="552"/>
                  </a:lnTo>
                  <a:lnTo>
                    <a:pt x="1770" y="590"/>
                  </a:lnTo>
                  <a:lnTo>
                    <a:pt x="1865" y="609"/>
                  </a:lnTo>
                  <a:lnTo>
                    <a:pt x="1922" y="647"/>
                  </a:lnTo>
                  <a:lnTo>
                    <a:pt x="1979" y="723"/>
                  </a:lnTo>
                  <a:lnTo>
                    <a:pt x="1998" y="799"/>
                  </a:lnTo>
                  <a:lnTo>
                    <a:pt x="2036" y="2587"/>
                  </a:lnTo>
                  <a:lnTo>
                    <a:pt x="2017" y="2663"/>
                  </a:lnTo>
                  <a:lnTo>
                    <a:pt x="1960" y="2739"/>
                  </a:lnTo>
                  <a:lnTo>
                    <a:pt x="1884" y="2796"/>
                  </a:lnTo>
                  <a:lnTo>
                    <a:pt x="1808" y="2815"/>
                  </a:lnTo>
                  <a:lnTo>
                    <a:pt x="1180" y="2815"/>
                  </a:lnTo>
                  <a:lnTo>
                    <a:pt x="1085" y="2796"/>
                  </a:lnTo>
                  <a:lnTo>
                    <a:pt x="1009" y="2739"/>
                  </a:lnTo>
                  <a:lnTo>
                    <a:pt x="952" y="2663"/>
                  </a:lnTo>
                  <a:lnTo>
                    <a:pt x="952" y="2587"/>
                  </a:lnTo>
                  <a:lnTo>
                    <a:pt x="952" y="932"/>
                  </a:lnTo>
                  <a:lnTo>
                    <a:pt x="743" y="1179"/>
                  </a:lnTo>
                  <a:lnTo>
                    <a:pt x="571" y="1427"/>
                  </a:lnTo>
                  <a:lnTo>
                    <a:pt x="419" y="1712"/>
                  </a:lnTo>
                  <a:lnTo>
                    <a:pt x="305" y="1997"/>
                  </a:lnTo>
                  <a:lnTo>
                    <a:pt x="172" y="2397"/>
                  </a:lnTo>
                  <a:lnTo>
                    <a:pt x="96" y="2815"/>
                  </a:lnTo>
                  <a:lnTo>
                    <a:pt x="39" y="3233"/>
                  </a:lnTo>
                  <a:lnTo>
                    <a:pt x="1" y="3652"/>
                  </a:lnTo>
                  <a:lnTo>
                    <a:pt x="1" y="3880"/>
                  </a:lnTo>
                  <a:lnTo>
                    <a:pt x="1" y="4108"/>
                  </a:lnTo>
                  <a:lnTo>
                    <a:pt x="20" y="4336"/>
                  </a:lnTo>
                  <a:lnTo>
                    <a:pt x="77" y="4564"/>
                  </a:lnTo>
                  <a:lnTo>
                    <a:pt x="2283" y="4545"/>
                  </a:lnTo>
                  <a:lnTo>
                    <a:pt x="2530" y="4545"/>
                  </a:lnTo>
                  <a:lnTo>
                    <a:pt x="2777" y="4108"/>
                  </a:lnTo>
                  <a:lnTo>
                    <a:pt x="2873" y="3937"/>
                  </a:lnTo>
                  <a:lnTo>
                    <a:pt x="2968" y="3804"/>
                  </a:lnTo>
                  <a:lnTo>
                    <a:pt x="3101" y="3671"/>
                  </a:lnTo>
                  <a:lnTo>
                    <a:pt x="3234" y="3576"/>
                  </a:lnTo>
                  <a:lnTo>
                    <a:pt x="3367" y="3481"/>
                  </a:lnTo>
                  <a:lnTo>
                    <a:pt x="3519" y="3404"/>
                  </a:lnTo>
                  <a:lnTo>
                    <a:pt x="3671" y="3328"/>
                  </a:lnTo>
                  <a:lnTo>
                    <a:pt x="3823" y="3271"/>
                  </a:lnTo>
                  <a:lnTo>
                    <a:pt x="4147" y="3195"/>
                  </a:lnTo>
                  <a:lnTo>
                    <a:pt x="4489" y="3119"/>
                  </a:lnTo>
                  <a:lnTo>
                    <a:pt x="5193" y="3043"/>
                  </a:lnTo>
                  <a:lnTo>
                    <a:pt x="5535" y="2986"/>
                  </a:lnTo>
                  <a:lnTo>
                    <a:pt x="5706" y="2948"/>
                  </a:lnTo>
                  <a:lnTo>
                    <a:pt x="5877" y="2891"/>
                  </a:lnTo>
                  <a:lnTo>
                    <a:pt x="6029" y="2834"/>
                  </a:lnTo>
                  <a:lnTo>
                    <a:pt x="6201" y="2739"/>
                  </a:lnTo>
                  <a:lnTo>
                    <a:pt x="6334" y="2644"/>
                  </a:lnTo>
                  <a:lnTo>
                    <a:pt x="6467" y="2530"/>
                  </a:lnTo>
                  <a:lnTo>
                    <a:pt x="4489" y="2625"/>
                  </a:lnTo>
                  <a:lnTo>
                    <a:pt x="4470" y="2397"/>
                  </a:lnTo>
                  <a:lnTo>
                    <a:pt x="4489" y="1788"/>
                  </a:lnTo>
                  <a:lnTo>
                    <a:pt x="4508" y="1408"/>
                  </a:lnTo>
                  <a:lnTo>
                    <a:pt x="4546" y="970"/>
                  </a:lnTo>
                  <a:lnTo>
                    <a:pt x="4603" y="514"/>
                  </a:lnTo>
                  <a:lnTo>
                    <a:pt x="4679" y="57"/>
                  </a:lnTo>
                  <a:lnTo>
                    <a:pt x="414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274864" y="1828291"/>
              <a:ext cx="262964" cy="185624"/>
            </a:xfrm>
            <a:custGeom>
              <a:avLst/>
              <a:gdLst/>
              <a:ahLst/>
              <a:cxnLst/>
              <a:rect l="l" t="t" r="r" b="b"/>
              <a:pathLst>
                <a:path w="6467" h="4565" fill="none" extrusionOk="0">
                  <a:moveTo>
                    <a:pt x="3595" y="0"/>
                  </a:moveTo>
                  <a:lnTo>
                    <a:pt x="3595" y="0"/>
                  </a:lnTo>
                  <a:lnTo>
                    <a:pt x="3120" y="0"/>
                  </a:lnTo>
                  <a:lnTo>
                    <a:pt x="3120" y="0"/>
                  </a:lnTo>
                  <a:lnTo>
                    <a:pt x="2892" y="19"/>
                  </a:lnTo>
                  <a:lnTo>
                    <a:pt x="2644" y="57"/>
                  </a:lnTo>
                  <a:lnTo>
                    <a:pt x="2416" y="95"/>
                  </a:lnTo>
                  <a:lnTo>
                    <a:pt x="2207" y="172"/>
                  </a:lnTo>
                  <a:lnTo>
                    <a:pt x="1979" y="229"/>
                  </a:lnTo>
                  <a:lnTo>
                    <a:pt x="1770" y="324"/>
                  </a:lnTo>
                  <a:lnTo>
                    <a:pt x="1560" y="438"/>
                  </a:lnTo>
                  <a:lnTo>
                    <a:pt x="1370" y="552"/>
                  </a:lnTo>
                  <a:lnTo>
                    <a:pt x="1770" y="590"/>
                  </a:lnTo>
                  <a:lnTo>
                    <a:pt x="1770" y="590"/>
                  </a:lnTo>
                  <a:lnTo>
                    <a:pt x="1865" y="609"/>
                  </a:lnTo>
                  <a:lnTo>
                    <a:pt x="1922" y="647"/>
                  </a:lnTo>
                  <a:lnTo>
                    <a:pt x="1979" y="723"/>
                  </a:lnTo>
                  <a:lnTo>
                    <a:pt x="1998" y="799"/>
                  </a:lnTo>
                  <a:lnTo>
                    <a:pt x="2036" y="2587"/>
                  </a:lnTo>
                  <a:lnTo>
                    <a:pt x="2036" y="2587"/>
                  </a:lnTo>
                  <a:lnTo>
                    <a:pt x="2017" y="2663"/>
                  </a:lnTo>
                  <a:lnTo>
                    <a:pt x="1960" y="2739"/>
                  </a:lnTo>
                  <a:lnTo>
                    <a:pt x="1884" y="2796"/>
                  </a:lnTo>
                  <a:lnTo>
                    <a:pt x="1808" y="2815"/>
                  </a:lnTo>
                  <a:lnTo>
                    <a:pt x="1180" y="2815"/>
                  </a:lnTo>
                  <a:lnTo>
                    <a:pt x="1180" y="2815"/>
                  </a:lnTo>
                  <a:lnTo>
                    <a:pt x="1085" y="2796"/>
                  </a:lnTo>
                  <a:lnTo>
                    <a:pt x="1009" y="2739"/>
                  </a:lnTo>
                  <a:lnTo>
                    <a:pt x="952" y="2663"/>
                  </a:lnTo>
                  <a:lnTo>
                    <a:pt x="952" y="2587"/>
                  </a:lnTo>
                  <a:lnTo>
                    <a:pt x="952" y="932"/>
                  </a:lnTo>
                  <a:lnTo>
                    <a:pt x="952" y="932"/>
                  </a:lnTo>
                  <a:lnTo>
                    <a:pt x="743" y="1179"/>
                  </a:lnTo>
                  <a:lnTo>
                    <a:pt x="571" y="1427"/>
                  </a:lnTo>
                  <a:lnTo>
                    <a:pt x="419" y="1712"/>
                  </a:lnTo>
                  <a:lnTo>
                    <a:pt x="305" y="1997"/>
                  </a:lnTo>
                  <a:lnTo>
                    <a:pt x="305" y="1997"/>
                  </a:lnTo>
                  <a:lnTo>
                    <a:pt x="172" y="2397"/>
                  </a:lnTo>
                  <a:lnTo>
                    <a:pt x="96" y="2815"/>
                  </a:lnTo>
                  <a:lnTo>
                    <a:pt x="39" y="3233"/>
                  </a:lnTo>
                  <a:lnTo>
                    <a:pt x="1" y="3652"/>
                  </a:lnTo>
                  <a:lnTo>
                    <a:pt x="1" y="3652"/>
                  </a:lnTo>
                  <a:lnTo>
                    <a:pt x="1" y="3880"/>
                  </a:lnTo>
                  <a:lnTo>
                    <a:pt x="1" y="4108"/>
                  </a:lnTo>
                  <a:lnTo>
                    <a:pt x="20" y="4336"/>
                  </a:lnTo>
                  <a:lnTo>
                    <a:pt x="77" y="4564"/>
                  </a:lnTo>
                  <a:lnTo>
                    <a:pt x="77" y="4564"/>
                  </a:lnTo>
                  <a:lnTo>
                    <a:pt x="2283" y="4545"/>
                  </a:lnTo>
                  <a:lnTo>
                    <a:pt x="2283" y="4545"/>
                  </a:lnTo>
                  <a:lnTo>
                    <a:pt x="2530" y="4545"/>
                  </a:lnTo>
                  <a:lnTo>
                    <a:pt x="2530" y="4545"/>
                  </a:lnTo>
                  <a:lnTo>
                    <a:pt x="2777" y="4108"/>
                  </a:lnTo>
                  <a:lnTo>
                    <a:pt x="2777" y="4108"/>
                  </a:lnTo>
                  <a:lnTo>
                    <a:pt x="2873" y="3937"/>
                  </a:lnTo>
                  <a:lnTo>
                    <a:pt x="2968" y="3804"/>
                  </a:lnTo>
                  <a:lnTo>
                    <a:pt x="3101" y="3671"/>
                  </a:lnTo>
                  <a:lnTo>
                    <a:pt x="3234" y="3576"/>
                  </a:lnTo>
                  <a:lnTo>
                    <a:pt x="3367" y="3481"/>
                  </a:lnTo>
                  <a:lnTo>
                    <a:pt x="3519" y="3404"/>
                  </a:lnTo>
                  <a:lnTo>
                    <a:pt x="3671" y="3328"/>
                  </a:lnTo>
                  <a:lnTo>
                    <a:pt x="3823" y="3271"/>
                  </a:lnTo>
                  <a:lnTo>
                    <a:pt x="4147" y="3195"/>
                  </a:lnTo>
                  <a:lnTo>
                    <a:pt x="4489" y="3119"/>
                  </a:lnTo>
                  <a:lnTo>
                    <a:pt x="5193" y="3043"/>
                  </a:lnTo>
                  <a:lnTo>
                    <a:pt x="5193" y="3043"/>
                  </a:lnTo>
                  <a:lnTo>
                    <a:pt x="5535" y="2986"/>
                  </a:lnTo>
                  <a:lnTo>
                    <a:pt x="5706" y="2948"/>
                  </a:lnTo>
                  <a:lnTo>
                    <a:pt x="5877" y="2891"/>
                  </a:lnTo>
                  <a:lnTo>
                    <a:pt x="6029" y="2834"/>
                  </a:lnTo>
                  <a:lnTo>
                    <a:pt x="6201" y="2739"/>
                  </a:lnTo>
                  <a:lnTo>
                    <a:pt x="6334" y="2644"/>
                  </a:lnTo>
                  <a:lnTo>
                    <a:pt x="6467" y="2530"/>
                  </a:lnTo>
                  <a:lnTo>
                    <a:pt x="4489" y="2625"/>
                  </a:lnTo>
                  <a:lnTo>
                    <a:pt x="4489" y="2625"/>
                  </a:lnTo>
                  <a:lnTo>
                    <a:pt x="4470" y="2397"/>
                  </a:lnTo>
                  <a:lnTo>
                    <a:pt x="4489" y="1788"/>
                  </a:lnTo>
                  <a:lnTo>
                    <a:pt x="4508" y="1408"/>
                  </a:lnTo>
                  <a:lnTo>
                    <a:pt x="4546" y="970"/>
                  </a:lnTo>
                  <a:lnTo>
                    <a:pt x="4603" y="514"/>
                  </a:lnTo>
                  <a:lnTo>
                    <a:pt x="4679" y="57"/>
                  </a:lnTo>
                  <a:lnTo>
                    <a:pt x="4679" y="57"/>
                  </a:lnTo>
                  <a:lnTo>
                    <a:pt x="4147" y="0"/>
                  </a:lnTo>
                  <a:lnTo>
                    <a:pt x="359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313533" y="1850696"/>
              <a:ext cx="44119" cy="92060"/>
            </a:xfrm>
            <a:custGeom>
              <a:avLst/>
              <a:gdLst/>
              <a:ahLst/>
              <a:cxnLst/>
              <a:rect l="l" t="t" r="r" b="b"/>
              <a:pathLst>
                <a:path w="1085" h="2264" extrusionOk="0">
                  <a:moveTo>
                    <a:pt x="419" y="1"/>
                  </a:moveTo>
                  <a:lnTo>
                    <a:pt x="305" y="96"/>
                  </a:lnTo>
                  <a:lnTo>
                    <a:pt x="153" y="229"/>
                  </a:lnTo>
                  <a:lnTo>
                    <a:pt x="1" y="381"/>
                  </a:lnTo>
                  <a:lnTo>
                    <a:pt x="1" y="2036"/>
                  </a:lnTo>
                  <a:lnTo>
                    <a:pt x="1" y="2112"/>
                  </a:lnTo>
                  <a:lnTo>
                    <a:pt x="58" y="2188"/>
                  </a:lnTo>
                  <a:lnTo>
                    <a:pt x="134" y="2245"/>
                  </a:lnTo>
                  <a:lnTo>
                    <a:pt x="229" y="2264"/>
                  </a:lnTo>
                  <a:lnTo>
                    <a:pt x="857" y="2264"/>
                  </a:lnTo>
                  <a:lnTo>
                    <a:pt x="933" y="2245"/>
                  </a:lnTo>
                  <a:lnTo>
                    <a:pt x="1009" y="2188"/>
                  </a:lnTo>
                  <a:lnTo>
                    <a:pt x="1066" y="2112"/>
                  </a:lnTo>
                  <a:lnTo>
                    <a:pt x="1085" y="2036"/>
                  </a:lnTo>
                  <a:lnTo>
                    <a:pt x="1047" y="248"/>
                  </a:lnTo>
                  <a:lnTo>
                    <a:pt x="1028" y="172"/>
                  </a:lnTo>
                  <a:lnTo>
                    <a:pt x="971" y="96"/>
                  </a:lnTo>
                  <a:lnTo>
                    <a:pt x="914" y="58"/>
                  </a:lnTo>
                  <a:lnTo>
                    <a:pt x="819" y="39"/>
                  </a:lnTo>
                  <a:lnTo>
                    <a:pt x="41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313533" y="1850696"/>
              <a:ext cx="44119" cy="92060"/>
            </a:xfrm>
            <a:custGeom>
              <a:avLst/>
              <a:gdLst/>
              <a:ahLst/>
              <a:cxnLst/>
              <a:rect l="l" t="t" r="r" b="b"/>
              <a:pathLst>
                <a:path w="1085" h="2264" fill="none" extrusionOk="0">
                  <a:moveTo>
                    <a:pt x="419" y="1"/>
                  </a:moveTo>
                  <a:lnTo>
                    <a:pt x="419" y="1"/>
                  </a:lnTo>
                  <a:lnTo>
                    <a:pt x="305" y="96"/>
                  </a:lnTo>
                  <a:lnTo>
                    <a:pt x="305" y="96"/>
                  </a:lnTo>
                  <a:lnTo>
                    <a:pt x="153" y="229"/>
                  </a:lnTo>
                  <a:lnTo>
                    <a:pt x="1" y="381"/>
                  </a:lnTo>
                  <a:lnTo>
                    <a:pt x="1" y="2036"/>
                  </a:lnTo>
                  <a:lnTo>
                    <a:pt x="1" y="2036"/>
                  </a:lnTo>
                  <a:lnTo>
                    <a:pt x="1" y="2112"/>
                  </a:lnTo>
                  <a:lnTo>
                    <a:pt x="58" y="2188"/>
                  </a:lnTo>
                  <a:lnTo>
                    <a:pt x="134" y="2245"/>
                  </a:lnTo>
                  <a:lnTo>
                    <a:pt x="229" y="2264"/>
                  </a:lnTo>
                  <a:lnTo>
                    <a:pt x="857" y="2264"/>
                  </a:lnTo>
                  <a:lnTo>
                    <a:pt x="857" y="2264"/>
                  </a:lnTo>
                  <a:lnTo>
                    <a:pt x="933" y="2245"/>
                  </a:lnTo>
                  <a:lnTo>
                    <a:pt x="1009" y="2188"/>
                  </a:lnTo>
                  <a:lnTo>
                    <a:pt x="1066" y="2112"/>
                  </a:lnTo>
                  <a:lnTo>
                    <a:pt x="1085" y="2036"/>
                  </a:lnTo>
                  <a:lnTo>
                    <a:pt x="1047" y="248"/>
                  </a:lnTo>
                  <a:lnTo>
                    <a:pt x="1047" y="248"/>
                  </a:lnTo>
                  <a:lnTo>
                    <a:pt x="1028" y="172"/>
                  </a:lnTo>
                  <a:lnTo>
                    <a:pt x="971" y="96"/>
                  </a:lnTo>
                  <a:lnTo>
                    <a:pt x="914" y="58"/>
                  </a:lnTo>
                  <a:lnTo>
                    <a:pt x="819" y="39"/>
                  </a:lnTo>
                  <a:lnTo>
                    <a:pt x="4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456581" y="1830609"/>
              <a:ext cx="97509" cy="104421"/>
            </a:xfrm>
            <a:custGeom>
              <a:avLst/>
              <a:gdLst/>
              <a:ahLst/>
              <a:cxnLst/>
              <a:rect l="l" t="t" r="r" b="b"/>
              <a:pathLst>
                <a:path w="2398" h="2568" extrusionOk="0">
                  <a:moveTo>
                    <a:pt x="210" y="0"/>
                  </a:moveTo>
                  <a:lnTo>
                    <a:pt x="134" y="457"/>
                  </a:lnTo>
                  <a:lnTo>
                    <a:pt x="77" y="913"/>
                  </a:lnTo>
                  <a:lnTo>
                    <a:pt x="39" y="1351"/>
                  </a:lnTo>
                  <a:lnTo>
                    <a:pt x="20" y="1731"/>
                  </a:lnTo>
                  <a:lnTo>
                    <a:pt x="1" y="2340"/>
                  </a:lnTo>
                  <a:lnTo>
                    <a:pt x="20" y="2568"/>
                  </a:lnTo>
                  <a:lnTo>
                    <a:pt x="1998" y="2473"/>
                  </a:lnTo>
                  <a:lnTo>
                    <a:pt x="2093" y="2397"/>
                  </a:lnTo>
                  <a:lnTo>
                    <a:pt x="2169" y="2282"/>
                  </a:lnTo>
                  <a:lnTo>
                    <a:pt x="2283" y="2092"/>
                  </a:lnTo>
                  <a:lnTo>
                    <a:pt x="2340" y="1902"/>
                  </a:lnTo>
                  <a:lnTo>
                    <a:pt x="2397" y="1712"/>
                  </a:lnTo>
                  <a:lnTo>
                    <a:pt x="2397" y="1503"/>
                  </a:lnTo>
                  <a:lnTo>
                    <a:pt x="2359" y="1313"/>
                  </a:lnTo>
                  <a:lnTo>
                    <a:pt x="2302" y="1103"/>
                  </a:lnTo>
                  <a:lnTo>
                    <a:pt x="2226" y="913"/>
                  </a:lnTo>
                  <a:lnTo>
                    <a:pt x="2112" y="742"/>
                  </a:lnTo>
                  <a:lnTo>
                    <a:pt x="1960" y="590"/>
                  </a:lnTo>
                  <a:lnTo>
                    <a:pt x="1808" y="457"/>
                  </a:lnTo>
                  <a:lnTo>
                    <a:pt x="1636" y="343"/>
                  </a:lnTo>
                  <a:lnTo>
                    <a:pt x="1465" y="267"/>
                  </a:lnTo>
                  <a:lnTo>
                    <a:pt x="1275" y="191"/>
                  </a:lnTo>
                  <a:lnTo>
                    <a:pt x="1085" y="134"/>
                  </a:lnTo>
                  <a:lnTo>
                    <a:pt x="686" y="57"/>
                  </a:lnTo>
                  <a:lnTo>
                    <a:pt x="21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5"/>
            <p:cNvSpPr/>
            <p:nvPr/>
          </p:nvSpPr>
          <p:spPr>
            <a:xfrm>
              <a:off x="456581" y="1830609"/>
              <a:ext cx="97509" cy="104421"/>
            </a:xfrm>
            <a:custGeom>
              <a:avLst/>
              <a:gdLst/>
              <a:ahLst/>
              <a:cxnLst/>
              <a:rect l="l" t="t" r="r" b="b"/>
              <a:pathLst>
                <a:path w="2398" h="2568" fill="none" extrusionOk="0">
                  <a:moveTo>
                    <a:pt x="210" y="0"/>
                  </a:moveTo>
                  <a:lnTo>
                    <a:pt x="210" y="0"/>
                  </a:lnTo>
                  <a:lnTo>
                    <a:pt x="134" y="457"/>
                  </a:lnTo>
                  <a:lnTo>
                    <a:pt x="77" y="913"/>
                  </a:lnTo>
                  <a:lnTo>
                    <a:pt x="39" y="1351"/>
                  </a:lnTo>
                  <a:lnTo>
                    <a:pt x="20" y="1731"/>
                  </a:lnTo>
                  <a:lnTo>
                    <a:pt x="1" y="2340"/>
                  </a:lnTo>
                  <a:lnTo>
                    <a:pt x="20" y="2568"/>
                  </a:lnTo>
                  <a:lnTo>
                    <a:pt x="1998" y="2473"/>
                  </a:lnTo>
                  <a:lnTo>
                    <a:pt x="1998" y="2473"/>
                  </a:lnTo>
                  <a:lnTo>
                    <a:pt x="2093" y="2397"/>
                  </a:lnTo>
                  <a:lnTo>
                    <a:pt x="2169" y="2282"/>
                  </a:lnTo>
                  <a:lnTo>
                    <a:pt x="2169" y="2282"/>
                  </a:lnTo>
                  <a:lnTo>
                    <a:pt x="2283" y="2092"/>
                  </a:lnTo>
                  <a:lnTo>
                    <a:pt x="2340" y="1902"/>
                  </a:lnTo>
                  <a:lnTo>
                    <a:pt x="2397" y="1712"/>
                  </a:lnTo>
                  <a:lnTo>
                    <a:pt x="2397" y="1503"/>
                  </a:lnTo>
                  <a:lnTo>
                    <a:pt x="2359" y="1313"/>
                  </a:lnTo>
                  <a:lnTo>
                    <a:pt x="2302" y="1103"/>
                  </a:lnTo>
                  <a:lnTo>
                    <a:pt x="2226" y="913"/>
                  </a:lnTo>
                  <a:lnTo>
                    <a:pt x="2112" y="742"/>
                  </a:lnTo>
                  <a:lnTo>
                    <a:pt x="2112" y="742"/>
                  </a:lnTo>
                  <a:lnTo>
                    <a:pt x="1960" y="590"/>
                  </a:lnTo>
                  <a:lnTo>
                    <a:pt x="1808" y="457"/>
                  </a:lnTo>
                  <a:lnTo>
                    <a:pt x="1636" y="343"/>
                  </a:lnTo>
                  <a:lnTo>
                    <a:pt x="1465" y="267"/>
                  </a:lnTo>
                  <a:lnTo>
                    <a:pt x="1275" y="191"/>
                  </a:lnTo>
                  <a:lnTo>
                    <a:pt x="1085" y="134"/>
                  </a:lnTo>
                  <a:lnTo>
                    <a:pt x="686" y="57"/>
                  </a:lnTo>
                  <a:lnTo>
                    <a:pt x="686" y="57"/>
                  </a:lnTo>
                  <a:lnTo>
                    <a:pt x="21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5"/>
            <p:cNvSpPr/>
            <p:nvPr/>
          </p:nvSpPr>
          <p:spPr>
            <a:xfrm>
              <a:off x="277995" y="2013099"/>
              <a:ext cx="99786" cy="10857"/>
            </a:xfrm>
            <a:custGeom>
              <a:avLst/>
              <a:gdLst/>
              <a:ahLst/>
              <a:cxnLst/>
              <a:rect l="l" t="t" r="r" b="b"/>
              <a:pathLst>
                <a:path w="2454" h="267" extrusionOk="0">
                  <a:moveTo>
                    <a:pt x="2206" y="0"/>
                  </a:moveTo>
                  <a:lnTo>
                    <a:pt x="0" y="19"/>
                  </a:lnTo>
                  <a:lnTo>
                    <a:pt x="76" y="267"/>
                  </a:lnTo>
                  <a:lnTo>
                    <a:pt x="1293" y="267"/>
                  </a:lnTo>
                  <a:lnTo>
                    <a:pt x="2301" y="248"/>
                  </a:lnTo>
                  <a:lnTo>
                    <a:pt x="24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277995" y="2013099"/>
              <a:ext cx="99786" cy="10857"/>
            </a:xfrm>
            <a:custGeom>
              <a:avLst/>
              <a:gdLst/>
              <a:ahLst/>
              <a:cxnLst/>
              <a:rect l="l" t="t" r="r" b="b"/>
              <a:pathLst>
                <a:path w="2454" h="267" fill="none" extrusionOk="0">
                  <a:moveTo>
                    <a:pt x="2453" y="0"/>
                  </a:moveTo>
                  <a:lnTo>
                    <a:pt x="2453" y="0"/>
                  </a:lnTo>
                  <a:lnTo>
                    <a:pt x="2206" y="0"/>
                  </a:lnTo>
                  <a:lnTo>
                    <a:pt x="2206" y="0"/>
                  </a:lnTo>
                  <a:lnTo>
                    <a:pt x="0" y="19"/>
                  </a:lnTo>
                  <a:lnTo>
                    <a:pt x="0" y="19"/>
                  </a:lnTo>
                  <a:lnTo>
                    <a:pt x="76" y="267"/>
                  </a:lnTo>
                  <a:lnTo>
                    <a:pt x="76" y="267"/>
                  </a:lnTo>
                  <a:lnTo>
                    <a:pt x="1293" y="267"/>
                  </a:lnTo>
                  <a:lnTo>
                    <a:pt x="1293" y="267"/>
                  </a:lnTo>
                  <a:lnTo>
                    <a:pt x="2301" y="248"/>
                  </a:lnTo>
                  <a:lnTo>
                    <a:pt x="2301" y="248"/>
                  </a:lnTo>
                  <a:lnTo>
                    <a:pt x="24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1853881" y="2594603"/>
              <a:ext cx="3131" cy="146954"/>
            </a:xfrm>
            <a:custGeom>
              <a:avLst/>
              <a:gdLst/>
              <a:ahLst/>
              <a:cxnLst/>
              <a:rect l="l" t="t" r="r" b="b"/>
              <a:pathLst>
                <a:path w="77" h="3614" extrusionOk="0">
                  <a:moveTo>
                    <a:pt x="77" y="0"/>
                  </a:moveTo>
                  <a:lnTo>
                    <a:pt x="20" y="685"/>
                  </a:lnTo>
                  <a:lnTo>
                    <a:pt x="1" y="1370"/>
                  </a:lnTo>
                  <a:lnTo>
                    <a:pt x="58" y="1370"/>
                  </a:lnTo>
                  <a:lnTo>
                    <a:pt x="77" y="0"/>
                  </a:lnTo>
                  <a:close/>
                  <a:moveTo>
                    <a:pt x="1" y="2644"/>
                  </a:moveTo>
                  <a:lnTo>
                    <a:pt x="20" y="3614"/>
                  </a:lnTo>
                  <a:lnTo>
                    <a:pt x="39" y="2644"/>
                  </a:lnTo>
                  <a:close/>
                </a:path>
              </a:pathLst>
            </a:custGeom>
            <a:solidFill>
              <a:srgbClr val="009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1853881" y="2702072"/>
              <a:ext cx="1586" cy="39483"/>
            </a:xfrm>
            <a:custGeom>
              <a:avLst/>
              <a:gdLst/>
              <a:ahLst/>
              <a:cxnLst/>
              <a:rect l="l" t="t" r="r" b="b"/>
              <a:pathLst>
                <a:path w="39" h="971" fill="none" extrusionOk="0">
                  <a:moveTo>
                    <a:pt x="39" y="1"/>
                  </a:moveTo>
                  <a:lnTo>
                    <a:pt x="39" y="1"/>
                  </a:lnTo>
                  <a:lnTo>
                    <a:pt x="1" y="1"/>
                  </a:lnTo>
                  <a:lnTo>
                    <a:pt x="1" y="1"/>
                  </a:lnTo>
                  <a:lnTo>
                    <a:pt x="20" y="97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1853881" y="2594603"/>
              <a:ext cx="3131" cy="55708"/>
            </a:xfrm>
            <a:custGeom>
              <a:avLst/>
              <a:gdLst/>
              <a:ahLst/>
              <a:cxnLst/>
              <a:rect l="l" t="t" r="r" b="b"/>
              <a:pathLst>
                <a:path w="77" h="1370" fill="none" extrusionOk="0">
                  <a:moveTo>
                    <a:pt x="77" y="0"/>
                  </a:moveTo>
                  <a:lnTo>
                    <a:pt x="77" y="0"/>
                  </a:lnTo>
                  <a:lnTo>
                    <a:pt x="20" y="685"/>
                  </a:lnTo>
                  <a:lnTo>
                    <a:pt x="1" y="1370"/>
                  </a:lnTo>
                  <a:lnTo>
                    <a:pt x="1" y="1370"/>
                  </a:lnTo>
                  <a:lnTo>
                    <a:pt x="58" y="1370"/>
                  </a:lnTo>
                  <a:lnTo>
                    <a:pt x="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
            <p:cNvSpPr/>
            <p:nvPr/>
          </p:nvSpPr>
          <p:spPr>
            <a:xfrm>
              <a:off x="1854654" y="2395848"/>
              <a:ext cx="160129" cy="501938"/>
            </a:xfrm>
            <a:custGeom>
              <a:avLst/>
              <a:gdLst/>
              <a:ahLst/>
              <a:cxnLst/>
              <a:rect l="l" t="t" r="r" b="b"/>
              <a:pathLst>
                <a:path w="3938" h="12344" extrusionOk="0">
                  <a:moveTo>
                    <a:pt x="2169" y="2321"/>
                  </a:moveTo>
                  <a:lnTo>
                    <a:pt x="2758" y="2340"/>
                  </a:lnTo>
                  <a:lnTo>
                    <a:pt x="2834" y="2359"/>
                  </a:lnTo>
                  <a:lnTo>
                    <a:pt x="2910" y="2416"/>
                  </a:lnTo>
                  <a:lnTo>
                    <a:pt x="2948" y="2492"/>
                  </a:lnTo>
                  <a:lnTo>
                    <a:pt x="2967" y="2568"/>
                  </a:lnTo>
                  <a:lnTo>
                    <a:pt x="3006" y="4337"/>
                  </a:lnTo>
                  <a:lnTo>
                    <a:pt x="2987" y="4432"/>
                  </a:lnTo>
                  <a:lnTo>
                    <a:pt x="2948" y="4508"/>
                  </a:lnTo>
                  <a:lnTo>
                    <a:pt x="2872" y="4565"/>
                  </a:lnTo>
                  <a:lnTo>
                    <a:pt x="2777" y="4584"/>
                  </a:lnTo>
                  <a:lnTo>
                    <a:pt x="2150" y="4584"/>
                  </a:lnTo>
                  <a:lnTo>
                    <a:pt x="2055" y="4565"/>
                  </a:lnTo>
                  <a:lnTo>
                    <a:pt x="1998" y="4508"/>
                  </a:lnTo>
                  <a:lnTo>
                    <a:pt x="1941" y="4432"/>
                  </a:lnTo>
                  <a:lnTo>
                    <a:pt x="1922" y="4356"/>
                  </a:lnTo>
                  <a:lnTo>
                    <a:pt x="1922" y="2549"/>
                  </a:lnTo>
                  <a:lnTo>
                    <a:pt x="1941" y="2454"/>
                  </a:lnTo>
                  <a:lnTo>
                    <a:pt x="1998" y="2378"/>
                  </a:lnTo>
                  <a:lnTo>
                    <a:pt x="2055" y="2340"/>
                  </a:lnTo>
                  <a:lnTo>
                    <a:pt x="2150" y="2321"/>
                  </a:lnTo>
                  <a:close/>
                  <a:moveTo>
                    <a:pt x="2188" y="1"/>
                  </a:moveTo>
                  <a:lnTo>
                    <a:pt x="1941" y="20"/>
                  </a:lnTo>
                  <a:lnTo>
                    <a:pt x="1693" y="77"/>
                  </a:lnTo>
                  <a:lnTo>
                    <a:pt x="1484" y="172"/>
                  </a:lnTo>
                  <a:lnTo>
                    <a:pt x="1294" y="286"/>
                  </a:lnTo>
                  <a:lnTo>
                    <a:pt x="1123" y="419"/>
                  </a:lnTo>
                  <a:lnTo>
                    <a:pt x="971" y="590"/>
                  </a:lnTo>
                  <a:lnTo>
                    <a:pt x="857" y="762"/>
                  </a:lnTo>
                  <a:lnTo>
                    <a:pt x="742" y="952"/>
                  </a:lnTo>
                  <a:lnTo>
                    <a:pt x="647" y="1161"/>
                  </a:lnTo>
                  <a:lnTo>
                    <a:pt x="571" y="1370"/>
                  </a:lnTo>
                  <a:lnTo>
                    <a:pt x="495" y="1598"/>
                  </a:lnTo>
                  <a:lnTo>
                    <a:pt x="457" y="1827"/>
                  </a:lnTo>
                  <a:lnTo>
                    <a:pt x="362" y="2302"/>
                  </a:lnTo>
                  <a:lnTo>
                    <a:pt x="248" y="3177"/>
                  </a:lnTo>
                  <a:lnTo>
                    <a:pt x="134" y="4033"/>
                  </a:lnTo>
                  <a:lnTo>
                    <a:pt x="58" y="4888"/>
                  </a:lnTo>
                  <a:lnTo>
                    <a:pt x="39" y="6258"/>
                  </a:lnTo>
                  <a:lnTo>
                    <a:pt x="3690" y="6220"/>
                  </a:lnTo>
                  <a:lnTo>
                    <a:pt x="3823" y="4261"/>
                  </a:lnTo>
                  <a:lnTo>
                    <a:pt x="3823" y="2549"/>
                  </a:lnTo>
                  <a:lnTo>
                    <a:pt x="3842" y="2473"/>
                  </a:lnTo>
                  <a:lnTo>
                    <a:pt x="3861" y="2435"/>
                  </a:lnTo>
                  <a:lnTo>
                    <a:pt x="3899" y="2378"/>
                  </a:lnTo>
                  <a:lnTo>
                    <a:pt x="3937" y="2340"/>
                  </a:lnTo>
                  <a:lnTo>
                    <a:pt x="3937" y="1998"/>
                  </a:lnTo>
                  <a:lnTo>
                    <a:pt x="3899" y="1674"/>
                  </a:lnTo>
                  <a:lnTo>
                    <a:pt x="3861" y="1484"/>
                  </a:lnTo>
                  <a:lnTo>
                    <a:pt x="3804" y="1313"/>
                  </a:lnTo>
                  <a:lnTo>
                    <a:pt x="3747" y="1142"/>
                  </a:lnTo>
                  <a:lnTo>
                    <a:pt x="3690" y="971"/>
                  </a:lnTo>
                  <a:lnTo>
                    <a:pt x="3595" y="819"/>
                  </a:lnTo>
                  <a:lnTo>
                    <a:pt x="3500" y="667"/>
                  </a:lnTo>
                  <a:lnTo>
                    <a:pt x="3386" y="514"/>
                  </a:lnTo>
                  <a:lnTo>
                    <a:pt x="3253" y="400"/>
                  </a:lnTo>
                  <a:lnTo>
                    <a:pt x="3139" y="305"/>
                  </a:lnTo>
                  <a:lnTo>
                    <a:pt x="3025" y="229"/>
                  </a:lnTo>
                  <a:lnTo>
                    <a:pt x="2891" y="153"/>
                  </a:lnTo>
                  <a:lnTo>
                    <a:pt x="2758" y="96"/>
                  </a:lnTo>
                  <a:lnTo>
                    <a:pt x="2625" y="58"/>
                  </a:lnTo>
                  <a:lnTo>
                    <a:pt x="2473" y="20"/>
                  </a:lnTo>
                  <a:lnTo>
                    <a:pt x="2340" y="1"/>
                  </a:lnTo>
                  <a:close/>
                  <a:moveTo>
                    <a:pt x="3595" y="7513"/>
                  </a:moveTo>
                  <a:lnTo>
                    <a:pt x="20" y="7532"/>
                  </a:lnTo>
                  <a:lnTo>
                    <a:pt x="1" y="8502"/>
                  </a:lnTo>
                  <a:lnTo>
                    <a:pt x="58" y="9224"/>
                  </a:lnTo>
                  <a:lnTo>
                    <a:pt x="134" y="9928"/>
                  </a:lnTo>
                  <a:lnTo>
                    <a:pt x="172" y="10327"/>
                  </a:lnTo>
                  <a:lnTo>
                    <a:pt x="248" y="10727"/>
                  </a:lnTo>
                  <a:lnTo>
                    <a:pt x="305" y="10917"/>
                  </a:lnTo>
                  <a:lnTo>
                    <a:pt x="362" y="11107"/>
                  </a:lnTo>
                  <a:lnTo>
                    <a:pt x="438" y="11297"/>
                  </a:lnTo>
                  <a:lnTo>
                    <a:pt x="514" y="11487"/>
                  </a:lnTo>
                  <a:lnTo>
                    <a:pt x="628" y="11658"/>
                  </a:lnTo>
                  <a:lnTo>
                    <a:pt x="762" y="11811"/>
                  </a:lnTo>
                  <a:lnTo>
                    <a:pt x="895" y="11963"/>
                  </a:lnTo>
                  <a:lnTo>
                    <a:pt x="1047" y="12077"/>
                  </a:lnTo>
                  <a:lnTo>
                    <a:pt x="1218" y="12191"/>
                  </a:lnTo>
                  <a:lnTo>
                    <a:pt x="1408" y="12267"/>
                  </a:lnTo>
                  <a:lnTo>
                    <a:pt x="1598" y="12324"/>
                  </a:lnTo>
                  <a:lnTo>
                    <a:pt x="1788" y="12343"/>
                  </a:lnTo>
                  <a:lnTo>
                    <a:pt x="1807" y="12343"/>
                  </a:lnTo>
                  <a:lnTo>
                    <a:pt x="1960" y="12324"/>
                  </a:lnTo>
                  <a:lnTo>
                    <a:pt x="2112" y="12286"/>
                  </a:lnTo>
                  <a:lnTo>
                    <a:pt x="2264" y="12229"/>
                  </a:lnTo>
                  <a:lnTo>
                    <a:pt x="2416" y="12153"/>
                  </a:lnTo>
                  <a:lnTo>
                    <a:pt x="2549" y="12077"/>
                  </a:lnTo>
                  <a:lnTo>
                    <a:pt x="2682" y="11963"/>
                  </a:lnTo>
                  <a:lnTo>
                    <a:pt x="2796" y="11849"/>
                  </a:lnTo>
                  <a:lnTo>
                    <a:pt x="2910" y="11716"/>
                  </a:lnTo>
                  <a:lnTo>
                    <a:pt x="2853" y="11754"/>
                  </a:lnTo>
                  <a:lnTo>
                    <a:pt x="2150" y="11754"/>
                  </a:lnTo>
                  <a:lnTo>
                    <a:pt x="2055" y="11735"/>
                  </a:lnTo>
                  <a:lnTo>
                    <a:pt x="1998" y="11697"/>
                  </a:lnTo>
                  <a:lnTo>
                    <a:pt x="1941" y="11620"/>
                  </a:lnTo>
                  <a:lnTo>
                    <a:pt x="1922" y="11525"/>
                  </a:lnTo>
                  <a:lnTo>
                    <a:pt x="1922" y="9719"/>
                  </a:lnTo>
                  <a:lnTo>
                    <a:pt x="1941" y="9643"/>
                  </a:lnTo>
                  <a:lnTo>
                    <a:pt x="1998" y="9567"/>
                  </a:lnTo>
                  <a:lnTo>
                    <a:pt x="2055" y="9510"/>
                  </a:lnTo>
                  <a:lnTo>
                    <a:pt x="2150" y="9491"/>
                  </a:lnTo>
                  <a:lnTo>
                    <a:pt x="2169" y="9491"/>
                  </a:lnTo>
                  <a:lnTo>
                    <a:pt x="2758" y="9529"/>
                  </a:lnTo>
                  <a:lnTo>
                    <a:pt x="2834" y="9548"/>
                  </a:lnTo>
                  <a:lnTo>
                    <a:pt x="2910" y="9605"/>
                  </a:lnTo>
                  <a:lnTo>
                    <a:pt x="2948" y="9662"/>
                  </a:lnTo>
                  <a:lnTo>
                    <a:pt x="2967" y="9757"/>
                  </a:lnTo>
                  <a:lnTo>
                    <a:pt x="3006" y="11525"/>
                  </a:lnTo>
                  <a:lnTo>
                    <a:pt x="3006" y="11582"/>
                  </a:lnTo>
                  <a:lnTo>
                    <a:pt x="3120" y="11373"/>
                  </a:lnTo>
                  <a:lnTo>
                    <a:pt x="3196" y="11183"/>
                  </a:lnTo>
                  <a:lnTo>
                    <a:pt x="3272" y="10974"/>
                  </a:lnTo>
                  <a:lnTo>
                    <a:pt x="3329" y="10784"/>
                  </a:lnTo>
                  <a:lnTo>
                    <a:pt x="3367" y="10574"/>
                  </a:lnTo>
                  <a:lnTo>
                    <a:pt x="3405" y="10137"/>
                  </a:lnTo>
                  <a:lnTo>
                    <a:pt x="3443" y="9700"/>
                  </a:lnTo>
                  <a:lnTo>
                    <a:pt x="3595" y="7513"/>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5"/>
            <p:cNvSpPr/>
            <p:nvPr/>
          </p:nvSpPr>
          <p:spPr>
            <a:xfrm>
              <a:off x="1854654" y="2701300"/>
              <a:ext cx="146222" cy="196481"/>
            </a:xfrm>
            <a:custGeom>
              <a:avLst/>
              <a:gdLst/>
              <a:ahLst/>
              <a:cxnLst/>
              <a:rect l="l" t="t" r="r" b="b"/>
              <a:pathLst>
                <a:path w="3596" h="4832" fill="none" extrusionOk="0">
                  <a:moveTo>
                    <a:pt x="3595" y="1"/>
                  </a:moveTo>
                  <a:lnTo>
                    <a:pt x="3595" y="1"/>
                  </a:lnTo>
                  <a:lnTo>
                    <a:pt x="20" y="20"/>
                  </a:lnTo>
                  <a:lnTo>
                    <a:pt x="1" y="990"/>
                  </a:lnTo>
                  <a:lnTo>
                    <a:pt x="1" y="990"/>
                  </a:lnTo>
                  <a:lnTo>
                    <a:pt x="58" y="1712"/>
                  </a:lnTo>
                  <a:lnTo>
                    <a:pt x="134" y="2416"/>
                  </a:lnTo>
                  <a:lnTo>
                    <a:pt x="134" y="2416"/>
                  </a:lnTo>
                  <a:lnTo>
                    <a:pt x="172" y="2815"/>
                  </a:lnTo>
                  <a:lnTo>
                    <a:pt x="248" y="3215"/>
                  </a:lnTo>
                  <a:lnTo>
                    <a:pt x="305" y="3405"/>
                  </a:lnTo>
                  <a:lnTo>
                    <a:pt x="362" y="3595"/>
                  </a:lnTo>
                  <a:lnTo>
                    <a:pt x="438" y="3785"/>
                  </a:lnTo>
                  <a:lnTo>
                    <a:pt x="514" y="3975"/>
                  </a:lnTo>
                  <a:lnTo>
                    <a:pt x="514" y="3975"/>
                  </a:lnTo>
                  <a:lnTo>
                    <a:pt x="628" y="4146"/>
                  </a:lnTo>
                  <a:lnTo>
                    <a:pt x="762" y="4299"/>
                  </a:lnTo>
                  <a:lnTo>
                    <a:pt x="895" y="4451"/>
                  </a:lnTo>
                  <a:lnTo>
                    <a:pt x="1047" y="4565"/>
                  </a:lnTo>
                  <a:lnTo>
                    <a:pt x="1218" y="4679"/>
                  </a:lnTo>
                  <a:lnTo>
                    <a:pt x="1408" y="4755"/>
                  </a:lnTo>
                  <a:lnTo>
                    <a:pt x="1598" y="4812"/>
                  </a:lnTo>
                  <a:lnTo>
                    <a:pt x="1788" y="4831"/>
                  </a:lnTo>
                  <a:lnTo>
                    <a:pt x="1788" y="4831"/>
                  </a:lnTo>
                  <a:lnTo>
                    <a:pt x="1807" y="4831"/>
                  </a:lnTo>
                  <a:lnTo>
                    <a:pt x="1807" y="4831"/>
                  </a:lnTo>
                  <a:lnTo>
                    <a:pt x="1960" y="4812"/>
                  </a:lnTo>
                  <a:lnTo>
                    <a:pt x="2112" y="4774"/>
                  </a:lnTo>
                  <a:lnTo>
                    <a:pt x="2264" y="4717"/>
                  </a:lnTo>
                  <a:lnTo>
                    <a:pt x="2416" y="4641"/>
                  </a:lnTo>
                  <a:lnTo>
                    <a:pt x="2549" y="4565"/>
                  </a:lnTo>
                  <a:lnTo>
                    <a:pt x="2682" y="4451"/>
                  </a:lnTo>
                  <a:lnTo>
                    <a:pt x="2796" y="4337"/>
                  </a:lnTo>
                  <a:lnTo>
                    <a:pt x="2910" y="4204"/>
                  </a:lnTo>
                  <a:lnTo>
                    <a:pt x="2910" y="4204"/>
                  </a:lnTo>
                  <a:lnTo>
                    <a:pt x="2853" y="4242"/>
                  </a:lnTo>
                  <a:lnTo>
                    <a:pt x="2777" y="4242"/>
                  </a:lnTo>
                  <a:lnTo>
                    <a:pt x="2150" y="4242"/>
                  </a:lnTo>
                  <a:lnTo>
                    <a:pt x="2150" y="4242"/>
                  </a:lnTo>
                  <a:lnTo>
                    <a:pt x="2055" y="4223"/>
                  </a:lnTo>
                  <a:lnTo>
                    <a:pt x="1998" y="4185"/>
                  </a:lnTo>
                  <a:lnTo>
                    <a:pt x="1941" y="4108"/>
                  </a:lnTo>
                  <a:lnTo>
                    <a:pt x="1922" y="4013"/>
                  </a:lnTo>
                  <a:lnTo>
                    <a:pt x="1922" y="2207"/>
                  </a:lnTo>
                  <a:lnTo>
                    <a:pt x="1922" y="2207"/>
                  </a:lnTo>
                  <a:lnTo>
                    <a:pt x="1941" y="2131"/>
                  </a:lnTo>
                  <a:lnTo>
                    <a:pt x="1998" y="2055"/>
                  </a:lnTo>
                  <a:lnTo>
                    <a:pt x="2055" y="1998"/>
                  </a:lnTo>
                  <a:lnTo>
                    <a:pt x="2150" y="1979"/>
                  </a:lnTo>
                  <a:lnTo>
                    <a:pt x="2150" y="1979"/>
                  </a:lnTo>
                  <a:lnTo>
                    <a:pt x="2169" y="1979"/>
                  </a:lnTo>
                  <a:lnTo>
                    <a:pt x="2758" y="2017"/>
                  </a:lnTo>
                  <a:lnTo>
                    <a:pt x="2758" y="2017"/>
                  </a:lnTo>
                  <a:lnTo>
                    <a:pt x="2834" y="2036"/>
                  </a:lnTo>
                  <a:lnTo>
                    <a:pt x="2910" y="2093"/>
                  </a:lnTo>
                  <a:lnTo>
                    <a:pt x="2948" y="2150"/>
                  </a:lnTo>
                  <a:lnTo>
                    <a:pt x="2967" y="2245"/>
                  </a:lnTo>
                  <a:lnTo>
                    <a:pt x="3006" y="4013"/>
                  </a:lnTo>
                  <a:lnTo>
                    <a:pt x="3006" y="4013"/>
                  </a:lnTo>
                  <a:lnTo>
                    <a:pt x="3006" y="4070"/>
                  </a:lnTo>
                  <a:lnTo>
                    <a:pt x="3006" y="4070"/>
                  </a:lnTo>
                  <a:lnTo>
                    <a:pt x="3120" y="3861"/>
                  </a:lnTo>
                  <a:lnTo>
                    <a:pt x="3120" y="3861"/>
                  </a:lnTo>
                  <a:lnTo>
                    <a:pt x="3196" y="3671"/>
                  </a:lnTo>
                  <a:lnTo>
                    <a:pt x="3272" y="3462"/>
                  </a:lnTo>
                  <a:lnTo>
                    <a:pt x="3329" y="3272"/>
                  </a:lnTo>
                  <a:lnTo>
                    <a:pt x="3367" y="3062"/>
                  </a:lnTo>
                  <a:lnTo>
                    <a:pt x="3405" y="2625"/>
                  </a:lnTo>
                  <a:lnTo>
                    <a:pt x="3443" y="2188"/>
                  </a:lnTo>
                  <a:lnTo>
                    <a:pt x="3443" y="2188"/>
                  </a:lnTo>
                  <a:lnTo>
                    <a:pt x="35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1932765" y="2490224"/>
              <a:ext cx="44119" cy="92060"/>
            </a:xfrm>
            <a:custGeom>
              <a:avLst/>
              <a:gdLst/>
              <a:ahLst/>
              <a:cxnLst/>
              <a:rect l="l" t="t" r="r" b="b"/>
              <a:pathLst>
                <a:path w="1085" h="2264" fill="none" extrusionOk="0">
                  <a:moveTo>
                    <a:pt x="229" y="2263"/>
                  </a:moveTo>
                  <a:lnTo>
                    <a:pt x="229" y="2263"/>
                  </a:lnTo>
                  <a:lnTo>
                    <a:pt x="134" y="2244"/>
                  </a:lnTo>
                  <a:lnTo>
                    <a:pt x="77" y="2187"/>
                  </a:lnTo>
                  <a:lnTo>
                    <a:pt x="20" y="2111"/>
                  </a:lnTo>
                  <a:lnTo>
                    <a:pt x="1" y="2035"/>
                  </a:lnTo>
                  <a:lnTo>
                    <a:pt x="1" y="228"/>
                  </a:lnTo>
                  <a:lnTo>
                    <a:pt x="1" y="228"/>
                  </a:lnTo>
                  <a:lnTo>
                    <a:pt x="20" y="133"/>
                  </a:lnTo>
                  <a:lnTo>
                    <a:pt x="77" y="57"/>
                  </a:lnTo>
                  <a:lnTo>
                    <a:pt x="134" y="19"/>
                  </a:lnTo>
                  <a:lnTo>
                    <a:pt x="229" y="0"/>
                  </a:lnTo>
                  <a:lnTo>
                    <a:pt x="229" y="0"/>
                  </a:lnTo>
                  <a:lnTo>
                    <a:pt x="248" y="0"/>
                  </a:lnTo>
                  <a:lnTo>
                    <a:pt x="837" y="19"/>
                  </a:lnTo>
                  <a:lnTo>
                    <a:pt x="837" y="19"/>
                  </a:lnTo>
                  <a:lnTo>
                    <a:pt x="913" y="38"/>
                  </a:lnTo>
                  <a:lnTo>
                    <a:pt x="989" y="95"/>
                  </a:lnTo>
                  <a:lnTo>
                    <a:pt x="1027" y="171"/>
                  </a:lnTo>
                  <a:lnTo>
                    <a:pt x="1046" y="247"/>
                  </a:lnTo>
                  <a:lnTo>
                    <a:pt x="1085" y="2016"/>
                  </a:lnTo>
                  <a:lnTo>
                    <a:pt x="1085" y="2016"/>
                  </a:lnTo>
                  <a:lnTo>
                    <a:pt x="1066" y="2111"/>
                  </a:lnTo>
                  <a:lnTo>
                    <a:pt x="1027" y="2187"/>
                  </a:lnTo>
                  <a:lnTo>
                    <a:pt x="951" y="2244"/>
                  </a:lnTo>
                  <a:lnTo>
                    <a:pt x="856" y="2263"/>
                  </a:lnTo>
                  <a:lnTo>
                    <a:pt x="229" y="2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a:off x="1856199" y="2395848"/>
              <a:ext cx="158584" cy="254466"/>
            </a:xfrm>
            <a:custGeom>
              <a:avLst/>
              <a:gdLst/>
              <a:ahLst/>
              <a:cxnLst/>
              <a:rect l="l" t="t" r="r" b="b"/>
              <a:pathLst>
                <a:path w="3900" h="6258" fill="none" extrusionOk="0">
                  <a:moveTo>
                    <a:pt x="2150" y="1"/>
                  </a:moveTo>
                  <a:lnTo>
                    <a:pt x="2150" y="1"/>
                  </a:lnTo>
                  <a:lnTo>
                    <a:pt x="1903" y="20"/>
                  </a:lnTo>
                  <a:lnTo>
                    <a:pt x="1655" y="77"/>
                  </a:lnTo>
                  <a:lnTo>
                    <a:pt x="1655" y="77"/>
                  </a:lnTo>
                  <a:lnTo>
                    <a:pt x="1446" y="172"/>
                  </a:lnTo>
                  <a:lnTo>
                    <a:pt x="1256" y="286"/>
                  </a:lnTo>
                  <a:lnTo>
                    <a:pt x="1085" y="419"/>
                  </a:lnTo>
                  <a:lnTo>
                    <a:pt x="933" y="590"/>
                  </a:lnTo>
                  <a:lnTo>
                    <a:pt x="819" y="762"/>
                  </a:lnTo>
                  <a:lnTo>
                    <a:pt x="704" y="952"/>
                  </a:lnTo>
                  <a:lnTo>
                    <a:pt x="609" y="1161"/>
                  </a:lnTo>
                  <a:lnTo>
                    <a:pt x="533" y="1370"/>
                  </a:lnTo>
                  <a:lnTo>
                    <a:pt x="457" y="1598"/>
                  </a:lnTo>
                  <a:lnTo>
                    <a:pt x="419" y="1827"/>
                  </a:lnTo>
                  <a:lnTo>
                    <a:pt x="324" y="2302"/>
                  </a:lnTo>
                  <a:lnTo>
                    <a:pt x="210" y="3177"/>
                  </a:lnTo>
                  <a:lnTo>
                    <a:pt x="210" y="3177"/>
                  </a:lnTo>
                  <a:lnTo>
                    <a:pt x="96" y="4033"/>
                  </a:lnTo>
                  <a:lnTo>
                    <a:pt x="20" y="4888"/>
                  </a:lnTo>
                  <a:lnTo>
                    <a:pt x="1" y="6258"/>
                  </a:lnTo>
                  <a:lnTo>
                    <a:pt x="1" y="6258"/>
                  </a:lnTo>
                  <a:lnTo>
                    <a:pt x="3652" y="6220"/>
                  </a:lnTo>
                  <a:lnTo>
                    <a:pt x="3652" y="6220"/>
                  </a:lnTo>
                  <a:lnTo>
                    <a:pt x="3785" y="4261"/>
                  </a:lnTo>
                  <a:lnTo>
                    <a:pt x="3785" y="2549"/>
                  </a:lnTo>
                  <a:lnTo>
                    <a:pt x="3785" y="2549"/>
                  </a:lnTo>
                  <a:lnTo>
                    <a:pt x="3804" y="2473"/>
                  </a:lnTo>
                  <a:lnTo>
                    <a:pt x="3823" y="2435"/>
                  </a:lnTo>
                  <a:lnTo>
                    <a:pt x="3861" y="2378"/>
                  </a:lnTo>
                  <a:lnTo>
                    <a:pt x="3899" y="2340"/>
                  </a:lnTo>
                  <a:lnTo>
                    <a:pt x="3899" y="2340"/>
                  </a:lnTo>
                  <a:lnTo>
                    <a:pt x="3899" y="1998"/>
                  </a:lnTo>
                  <a:lnTo>
                    <a:pt x="3861" y="1674"/>
                  </a:lnTo>
                  <a:lnTo>
                    <a:pt x="3861" y="1674"/>
                  </a:lnTo>
                  <a:lnTo>
                    <a:pt x="3823" y="1484"/>
                  </a:lnTo>
                  <a:lnTo>
                    <a:pt x="3766" y="1313"/>
                  </a:lnTo>
                  <a:lnTo>
                    <a:pt x="3709" y="1142"/>
                  </a:lnTo>
                  <a:lnTo>
                    <a:pt x="3652" y="971"/>
                  </a:lnTo>
                  <a:lnTo>
                    <a:pt x="3557" y="819"/>
                  </a:lnTo>
                  <a:lnTo>
                    <a:pt x="3462" y="667"/>
                  </a:lnTo>
                  <a:lnTo>
                    <a:pt x="3348" y="514"/>
                  </a:lnTo>
                  <a:lnTo>
                    <a:pt x="3215" y="400"/>
                  </a:lnTo>
                  <a:lnTo>
                    <a:pt x="3215" y="400"/>
                  </a:lnTo>
                  <a:lnTo>
                    <a:pt x="3101" y="305"/>
                  </a:lnTo>
                  <a:lnTo>
                    <a:pt x="2987" y="229"/>
                  </a:lnTo>
                  <a:lnTo>
                    <a:pt x="2853" y="153"/>
                  </a:lnTo>
                  <a:lnTo>
                    <a:pt x="2720" y="96"/>
                  </a:lnTo>
                  <a:lnTo>
                    <a:pt x="2587" y="58"/>
                  </a:lnTo>
                  <a:lnTo>
                    <a:pt x="2435" y="20"/>
                  </a:lnTo>
                  <a:lnTo>
                    <a:pt x="2302" y="1"/>
                  </a:lnTo>
                  <a:lnTo>
                    <a:pt x="21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5"/>
            <p:cNvSpPr/>
            <p:nvPr/>
          </p:nvSpPr>
          <p:spPr>
            <a:xfrm>
              <a:off x="1853109" y="2648724"/>
              <a:ext cx="151630" cy="53390"/>
            </a:xfrm>
            <a:custGeom>
              <a:avLst/>
              <a:gdLst/>
              <a:ahLst/>
              <a:cxnLst/>
              <a:rect l="l" t="t" r="r" b="b"/>
              <a:pathLst>
                <a:path w="3729" h="1313" extrusionOk="0">
                  <a:moveTo>
                    <a:pt x="3728" y="1"/>
                  </a:moveTo>
                  <a:lnTo>
                    <a:pt x="77" y="39"/>
                  </a:lnTo>
                  <a:lnTo>
                    <a:pt x="20" y="39"/>
                  </a:lnTo>
                  <a:lnTo>
                    <a:pt x="1" y="666"/>
                  </a:lnTo>
                  <a:lnTo>
                    <a:pt x="20" y="1275"/>
                  </a:lnTo>
                  <a:lnTo>
                    <a:pt x="20" y="1313"/>
                  </a:lnTo>
                  <a:lnTo>
                    <a:pt x="58" y="1313"/>
                  </a:lnTo>
                  <a:lnTo>
                    <a:pt x="3633" y="1294"/>
                  </a:lnTo>
                  <a:lnTo>
                    <a:pt x="37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5"/>
            <p:cNvSpPr/>
            <p:nvPr/>
          </p:nvSpPr>
          <p:spPr>
            <a:xfrm>
              <a:off x="1853109" y="2648724"/>
              <a:ext cx="151630" cy="53390"/>
            </a:xfrm>
            <a:custGeom>
              <a:avLst/>
              <a:gdLst/>
              <a:ahLst/>
              <a:cxnLst/>
              <a:rect l="l" t="t" r="r" b="b"/>
              <a:pathLst>
                <a:path w="3729" h="1313" fill="none" extrusionOk="0">
                  <a:moveTo>
                    <a:pt x="3728" y="1"/>
                  </a:moveTo>
                  <a:lnTo>
                    <a:pt x="3728" y="1"/>
                  </a:lnTo>
                  <a:lnTo>
                    <a:pt x="77" y="39"/>
                  </a:lnTo>
                  <a:lnTo>
                    <a:pt x="77" y="39"/>
                  </a:lnTo>
                  <a:lnTo>
                    <a:pt x="20" y="39"/>
                  </a:lnTo>
                  <a:lnTo>
                    <a:pt x="20" y="39"/>
                  </a:lnTo>
                  <a:lnTo>
                    <a:pt x="1" y="666"/>
                  </a:lnTo>
                  <a:lnTo>
                    <a:pt x="20" y="1275"/>
                  </a:lnTo>
                  <a:lnTo>
                    <a:pt x="20" y="1275"/>
                  </a:lnTo>
                  <a:lnTo>
                    <a:pt x="20" y="1313"/>
                  </a:lnTo>
                  <a:lnTo>
                    <a:pt x="20" y="1313"/>
                  </a:lnTo>
                  <a:lnTo>
                    <a:pt x="58" y="1313"/>
                  </a:lnTo>
                  <a:lnTo>
                    <a:pt x="58" y="1313"/>
                  </a:lnTo>
                  <a:lnTo>
                    <a:pt x="3633" y="1294"/>
                  </a:lnTo>
                  <a:lnTo>
                    <a:pt x="3633" y="1294"/>
                  </a:lnTo>
                  <a:lnTo>
                    <a:pt x="37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5"/>
            <p:cNvSpPr/>
            <p:nvPr/>
          </p:nvSpPr>
          <p:spPr>
            <a:xfrm>
              <a:off x="1932765" y="2490224"/>
              <a:ext cx="44119" cy="92060"/>
            </a:xfrm>
            <a:custGeom>
              <a:avLst/>
              <a:gdLst/>
              <a:ahLst/>
              <a:cxnLst/>
              <a:rect l="l" t="t" r="r" b="b"/>
              <a:pathLst>
                <a:path w="1085" h="2264" extrusionOk="0">
                  <a:moveTo>
                    <a:pt x="229" y="0"/>
                  </a:moveTo>
                  <a:lnTo>
                    <a:pt x="134" y="19"/>
                  </a:lnTo>
                  <a:lnTo>
                    <a:pt x="77" y="57"/>
                  </a:lnTo>
                  <a:lnTo>
                    <a:pt x="20" y="133"/>
                  </a:lnTo>
                  <a:lnTo>
                    <a:pt x="1" y="228"/>
                  </a:lnTo>
                  <a:lnTo>
                    <a:pt x="1" y="2035"/>
                  </a:lnTo>
                  <a:lnTo>
                    <a:pt x="20" y="2111"/>
                  </a:lnTo>
                  <a:lnTo>
                    <a:pt x="77" y="2187"/>
                  </a:lnTo>
                  <a:lnTo>
                    <a:pt x="134" y="2244"/>
                  </a:lnTo>
                  <a:lnTo>
                    <a:pt x="229" y="2263"/>
                  </a:lnTo>
                  <a:lnTo>
                    <a:pt x="856" y="2263"/>
                  </a:lnTo>
                  <a:lnTo>
                    <a:pt x="951" y="2244"/>
                  </a:lnTo>
                  <a:lnTo>
                    <a:pt x="1027" y="2187"/>
                  </a:lnTo>
                  <a:lnTo>
                    <a:pt x="1066" y="2111"/>
                  </a:lnTo>
                  <a:lnTo>
                    <a:pt x="1085" y="2016"/>
                  </a:lnTo>
                  <a:lnTo>
                    <a:pt x="1046" y="247"/>
                  </a:lnTo>
                  <a:lnTo>
                    <a:pt x="1027" y="171"/>
                  </a:lnTo>
                  <a:lnTo>
                    <a:pt x="989" y="95"/>
                  </a:lnTo>
                  <a:lnTo>
                    <a:pt x="913" y="38"/>
                  </a:lnTo>
                  <a:lnTo>
                    <a:pt x="837" y="19"/>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5"/>
            <p:cNvSpPr/>
            <p:nvPr/>
          </p:nvSpPr>
          <p:spPr>
            <a:xfrm>
              <a:off x="1932765" y="2490224"/>
              <a:ext cx="44119" cy="92060"/>
            </a:xfrm>
            <a:custGeom>
              <a:avLst/>
              <a:gdLst/>
              <a:ahLst/>
              <a:cxnLst/>
              <a:rect l="l" t="t" r="r" b="b"/>
              <a:pathLst>
                <a:path w="1085" h="2264" fill="none" extrusionOk="0">
                  <a:moveTo>
                    <a:pt x="229" y="0"/>
                  </a:moveTo>
                  <a:lnTo>
                    <a:pt x="229" y="0"/>
                  </a:lnTo>
                  <a:lnTo>
                    <a:pt x="134" y="19"/>
                  </a:lnTo>
                  <a:lnTo>
                    <a:pt x="77" y="57"/>
                  </a:lnTo>
                  <a:lnTo>
                    <a:pt x="20" y="133"/>
                  </a:lnTo>
                  <a:lnTo>
                    <a:pt x="1" y="228"/>
                  </a:lnTo>
                  <a:lnTo>
                    <a:pt x="1" y="2035"/>
                  </a:lnTo>
                  <a:lnTo>
                    <a:pt x="1" y="2035"/>
                  </a:lnTo>
                  <a:lnTo>
                    <a:pt x="20" y="2111"/>
                  </a:lnTo>
                  <a:lnTo>
                    <a:pt x="77" y="2187"/>
                  </a:lnTo>
                  <a:lnTo>
                    <a:pt x="134" y="2244"/>
                  </a:lnTo>
                  <a:lnTo>
                    <a:pt x="229" y="2263"/>
                  </a:lnTo>
                  <a:lnTo>
                    <a:pt x="856" y="2263"/>
                  </a:lnTo>
                  <a:lnTo>
                    <a:pt x="856" y="2263"/>
                  </a:lnTo>
                  <a:lnTo>
                    <a:pt x="951" y="2244"/>
                  </a:lnTo>
                  <a:lnTo>
                    <a:pt x="1027" y="2187"/>
                  </a:lnTo>
                  <a:lnTo>
                    <a:pt x="1066" y="2111"/>
                  </a:lnTo>
                  <a:lnTo>
                    <a:pt x="1085" y="2016"/>
                  </a:lnTo>
                  <a:lnTo>
                    <a:pt x="1046" y="247"/>
                  </a:lnTo>
                  <a:lnTo>
                    <a:pt x="1046" y="247"/>
                  </a:lnTo>
                  <a:lnTo>
                    <a:pt x="1027" y="171"/>
                  </a:lnTo>
                  <a:lnTo>
                    <a:pt x="989" y="95"/>
                  </a:lnTo>
                  <a:lnTo>
                    <a:pt x="913" y="38"/>
                  </a:lnTo>
                  <a:lnTo>
                    <a:pt x="837" y="19"/>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2010103" y="2490997"/>
              <a:ext cx="4676" cy="78113"/>
            </a:xfrm>
            <a:custGeom>
              <a:avLst/>
              <a:gdLst/>
              <a:ahLst/>
              <a:cxnLst/>
              <a:rect l="l" t="t" r="r" b="b"/>
              <a:pathLst>
                <a:path w="115" h="1921" extrusionOk="0">
                  <a:moveTo>
                    <a:pt x="114" y="0"/>
                  </a:moveTo>
                  <a:lnTo>
                    <a:pt x="76" y="38"/>
                  </a:lnTo>
                  <a:lnTo>
                    <a:pt x="38" y="95"/>
                  </a:lnTo>
                  <a:lnTo>
                    <a:pt x="19" y="133"/>
                  </a:lnTo>
                  <a:lnTo>
                    <a:pt x="0" y="209"/>
                  </a:lnTo>
                  <a:lnTo>
                    <a:pt x="0" y="1921"/>
                  </a:lnTo>
                  <a:lnTo>
                    <a:pt x="76" y="780"/>
                  </a:lnTo>
                  <a:lnTo>
                    <a:pt x="114" y="380"/>
                  </a:lnTo>
                  <a:lnTo>
                    <a:pt x="114" y="0"/>
                  </a:lnTo>
                  <a:close/>
                </a:path>
              </a:pathLst>
            </a:custGeom>
            <a:solidFill>
              <a:srgbClr val="007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1932765" y="2781729"/>
              <a:ext cx="44119" cy="92060"/>
            </a:xfrm>
            <a:custGeom>
              <a:avLst/>
              <a:gdLst/>
              <a:ahLst/>
              <a:cxnLst/>
              <a:rect l="l" t="t" r="r" b="b"/>
              <a:pathLst>
                <a:path w="1085" h="2264" extrusionOk="0">
                  <a:moveTo>
                    <a:pt x="229" y="1"/>
                  </a:moveTo>
                  <a:lnTo>
                    <a:pt x="134" y="20"/>
                  </a:lnTo>
                  <a:lnTo>
                    <a:pt x="77" y="77"/>
                  </a:lnTo>
                  <a:lnTo>
                    <a:pt x="20" y="153"/>
                  </a:lnTo>
                  <a:lnTo>
                    <a:pt x="1" y="229"/>
                  </a:lnTo>
                  <a:lnTo>
                    <a:pt x="1" y="2035"/>
                  </a:lnTo>
                  <a:lnTo>
                    <a:pt x="20" y="2130"/>
                  </a:lnTo>
                  <a:lnTo>
                    <a:pt x="77" y="2207"/>
                  </a:lnTo>
                  <a:lnTo>
                    <a:pt x="134" y="2245"/>
                  </a:lnTo>
                  <a:lnTo>
                    <a:pt x="229" y="2264"/>
                  </a:lnTo>
                  <a:lnTo>
                    <a:pt x="932" y="2264"/>
                  </a:lnTo>
                  <a:lnTo>
                    <a:pt x="989" y="2226"/>
                  </a:lnTo>
                  <a:lnTo>
                    <a:pt x="1085" y="2092"/>
                  </a:lnTo>
                  <a:lnTo>
                    <a:pt x="1085" y="2035"/>
                  </a:lnTo>
                  <a:lnTo>
                    <a:pt x="1046" y="267"/>
                  </a:lnTo>
                  <a:lnTo>
                    <a:pt x="1027" y="172"/>
                  </a:lnTo>
                  <a:lnTo>
                    <a:pt x="989" y="115"/>
                  </a:lnTo>
                  <a:lnTo>
                    <a:pt x="913" y="58"/>
                  </a:lnTo>
                  <a:lnTo>
                    <a:pt x="837" y="39"/>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1932765" y="2781729"/>
              <a:ext cx="44119" cy="92060"/>
            </a:xfrm>
            <a:custGeom>
              <a:avLst/>
              <a:gdLst/>
              <a:ahLst/>
              <a:cxnLst/>
              <a:rect l="l" t="t" r="r" b="b"/>
              <a:pathLst>
                <a:path w="1085" h="2264" fill="none" extrusionOk="0">
                  <a:moveTo>
                    <a:pt x="229" y="1"/>
                  </a:moveTo>
                  <a:lnTo>
                    <a:pt x="229" y="1"/>
                  </a:lnTo>
                  <a:lnTo>
                    <a:pt x="134" y="20"/>
                  </a:lnTo>
                  <a:lnTo>
                    <a:pt x="77" y="77"/>
                  </a:lnTo>
                  <a:lnTo>
                    <a:pt x="20" y="153"/>
                  </a:lnTo>
                  <a:lnTo>
                    <a:pt x="1" y="229"/>
                  </a:lnTo>
                  <a:lnTo>
                    <a:pt x="1" y="2035"/>
                  </a:lnTo>
                  <a:lnTo>
                    <a:pt x="1" y="2035"/>
                  </a:lnTo>
                  <a:lnTo>
                    <a:pt x="20" y="2130"/>
                  </a:lnTo>
                  <a:lnTo>
                    <a:pt x="77" y="2207"/>
                  </a:lnTo>
                  <a:lnTo>
                    <a:pt x="134" y="2245"/>
                  </a:lnTo>
                  <a:lnTo>
                    <a:pt x="229" y="2264"/>
                  </a:lnTo>
                  <a:lnTo>
                    <a:pt x="856" y="2264"/>
                  </a:lnTo>
                  <a:lnTo>
                    <a:pt x="856" y="2264"/>
                  </a:lnTo>
                  <a:lnTo>
                    <a:pt x="932" y="2264"/>
                  </a:lnTo>
                  <a:lnTo>
                    <a:pt x="989" y="2226"/>
                  </a:lnTo>
                  <a:lnTo>
                    <a:pt x="989" y="2226"/>
                  </a:lnTo>
                  <a:lnTo>
                    <a:pt x="1085" y="2092"/>
                  </a:lnTo>
                  <a:lnTo>
                    <a:pt x="1085" y="2092"/>
                  </a:lnTo>
                  <a:lnTo>
                    <a:pt x="1085" y="2035"/>
                  </a:lnTo>
                  <a:lnTo>
                    <a:pt x="1046" y="267"/>
                  </a:lnTo>
                  <a:lnTo>
                    <a:pt x="1046" y="267"/>
                  </a:lnTo>
                  <a:lnTo>
                    <a:pt x="1027" y="172"/>
                  </a:lnTo>
                  <a:lnTo>
                    <a:pt x="989" y="115"/>
                  </a:lnTo>
                  <a:lnTo>
                    <a:pt x="913" y="58"/>
                  </a:lnTo>
                  <a:lnTo>
                    <a:pt x="837" y="39"/>
                  </a:lnTo>
                  <a:lnTo>
                    <a:pt x="248" y="1"/>
                  </a:lnTo>
                  <a:lnTo>
                    <a:pt x="248" y="1"/>
                  </a:lnTo>
                  <a:lnTo>
                    <a:pt x="22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306;p5"/>
          <p:cNvGrpSpPr/>
          <p:nvPr/>
        </p:nvGrpSpPr>
        <p:grpSpPr>
          <a:xfrm>
            <a:off x="8073921" y="3437408"/>
            <a:ext cx="866116" cy="1584723"/>
            <a:chOff x="8669375" y="4924674"/>
            <a:chExt cx="1437537" cy="2630246"/>
          </a:xfrm>
        </p:grpSpPr>
        <p:sp>
          <p:nvSpPr>
            <p:cNvPr id="307" name="Google Shape;307;p5"/>
            <p:cNvSpPr/>
            <p:nvPr/>
          </p:nvSpPr>
          <p:spPr>
            <a:xfrm>
              <a:off x="9248304" y="4924674"/>
              <a:ext cx="246539" cy="321369"/>
            </a:xfrm>
            <a:custGeom>
              <a:avLst/>
              <a:gdLst/>
              <a:ahLst/>
              <a:cxnLst/>
              <a:rect l="l" t="t" r="r" b="b"/>
              <a:pathLst>
                <a:path w="6563" h="8555" extrusionOk="0">
                  <a:moveTo>
                    <a:pt x="3576" y="0"/>
                  </a:moveTo>
                  <a:lnTo>
                    <a:pt x="3417" y="23"/>
                  </a:lnTo>
                  <a:lnTo>
                    <a:pt x="3236" y="45"/>
                  </a:lnTo>
                  <a:lnTo>
                    <a:pt x="3078" y="91"/>
                  </a:lnTo>
                  <a:lnTo>
                    <a:pt x="2942" y="136"/>
                  </a:lnTo>
                  <a:lnTo>
                    <a:pt x="2784" y="226"/>
                  </a:lnTo>
                  <a:lnTo>
                    <a:pt x="2648" y="294"/>
                  </a:lnTo>
                  <a:lnTo>
                    <a:pt x="2535" y="385"/>
                  </a:lnTo>
                  <a:lnTo>
                    <a:pt x="2422" y="498"/>
                  </a:lnTo>
                  <a:lnTo>
                    <a:pt x="2241" y="724"/>
                  </a:lnTo>
                  <a:lnTo>
                    <a:pt x="2082" y="973"/>
                  </a:lnTo>
                  <a:lnTo>
                    <a:pt x="2037" y="1086"/>
                  </a:lnTo>
                  <a:lnTo>
                    <a:pt x="1992" y="1222"/>
                  </a:lnTo>
                  <a:lnTo>
                    <a:pt x="1969" y="1358"/>
                  </a:lnTo>
                  <a:lnTo>
                    <a:pt x="1969" y="1494"/>
                  </a:lnTo>
                  <a:lnTo>
                    <a:pt x="1992" y="1629"/>
                  </a:lnTo>
                  <a:lnTo>
                    <a:pt x="2014" y="1765"/>
                  </a:lnTo>
                  <a:lnTo>
                    <a:pt x="2082" y="1878"/>
                  </a:lnTo>
                  <a:lnTo>
                    <a:pt x="2150" y="2014"/>
                  </a:lnTo>
                  <a:lnTo>
                    <a:pt x="2354" y="2218"/>
                  </a:lnTo>
                  <a:lnTo>
                    <a:pt x="2557" y="2421"/>
                  </a:lnTo>
                  <a:lnTo>
                    <a:pt x="2784" y="2580"/>
                  </a:lnTo>
                  <a:lnTo>
                    <a:pt x="2965" y="2693"/>
                  </a:lnTo>
                  <a:lnTo>
                    <a:pt x="3146" y="2784"/>
                  </a:lnTo>
                  <a:lnTo>
                    <a:pt x="2942" y="6155"/>
                  </a:lnTo>
                  <a:lnTo>
                    <a:pt x="2512" y="6382"/>
                  </a:lnTo>
                  <a:lnTo>
                    <a:pt x="2127" y="6608"/>
                  </a:lnTo>
                  <a:lnTo>
                    <a:pt x="1743" y="6857"/>
                  </a:lnTo>
                  <a:lnTo>
                    <a:pt x="1403" y="7106"/>
                  </a:lnTo>
                  <a:lnTo>
                    <a:pt x="1064" y="7377"/>
                  </a:lnTo>
                  <a:lnTo>
                    <a:pt x="702" y="7672"/>
                  </a:lnTo>
                  <a:lnTo>
                    <a:pt x="0" y="8283"/>
                  </a:lnTo>
                  <a:lnTo>
                    <a:pt x="6563" y="8554"/>
                  </a:lnTo>
                  <a:lnTo>
                    <a:pt x="6291" y="8215"/>
                  </a:lnTo>
                  <a:lnTo>
                    <a:pt x="5997" y="7898"/>
                  </a:lnTo>
                  <a:lnTo>
                    <a:pt x="5725" y="7581"/>
                  </a:lnTo>
                  <a:lnTo>
                    <a:pt x="5431" y="7309"/>
                  </a:lnTo>
                  <a:lnTo>
                    <a:pt x="5114" y="7038"/>
                  </a:lnTo>
                  <a:lnTo>
                    <a:pt x="4820" y="6789"/>
                  </a:lnTo>
                  <a:lnTo>
                    <a:pt x="4481" y="6563"/>
                  </a:lnTo>
                  <a:lnTo>
                    <a:pt x="4164" y="6359"/>
                  </a:lnTo>
                  <a:lnTo>
                    <a:pt x="3802" y="2761"/>
                  </a:lnTo>
                  <a:lnTo>
                    <a:pt x="3938" y="2625"/>
                  </a:lnTo>
                  <a:lnTo>
                    <a:pt x="4209" y="2286"/>
                  </a:lnTo>
                  <a:lnTo>
                    <a:pt x="4368" y="2082"/>
                  </a:lnTo>
                  <a:lnTo>
                    <a:pt x="4503" y="1878"/>
                  </a:lnTo>
                  <a:lnTo>
                    <a:pt x="4594" y="1675"/>
                  </a:lnTo>
                  <a:lnTo>
                    <a:pt x="4662" y="1494"/>
                  </a:lnTo>
                  <a:lnTo>
                    <a:pt x="4662" y="1313"/>
                  </a:lnTo>
                  <a:lnTo>
                    <a:pt x="4662" y="1086"/>
                  </a:lnTo>
                  <a:lnTo>
                    <a:pt x="4594" y="837"/>
                  </a:lnTo>
                  <a:lnTo>
                    <a:pt x="4503" y="588"/>
                  </a:lnTo>
                  <a:lnTo>
                    <a:pt x="4436" y="475"/>
                  </a:lnTo>
                  <a:lnTo>
                    <a:pt x="4345" y="362"/>
                  </a:lnTo>
                  <a:lnTo>
                    <a:pt x="4255" y="272"/>
                  </a:lnTo>
                  <a:lnTo>
                    <a:pt x="4164" y="181"/>
                  </a:lnTo>
                  <a:lnTo>
                    <a:pt x="4028" y="113"/>
                  </a:lnTo>
                  <a:lnTo>
                    <a:pt x="3892" y="45"/>
                  </a:lnTo>
                  <a:lnTo>
                    <a:pt x="3757" y="23"/>
                  </a:lnTo>
                  <a:lnTo>
                    <a:pt x="3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9170918" y="5223887"/>
              <a:ext cx="393644" cy="87602"/>
            </a:xfrm>
            <a:custGeom>
              <a:avLst/>
              <a:gdLst/>
              <a:ahLst/>
              <a:cxnLst/>
              <a:rect l="l" t="t" r="r" b="b"/>
              <a:pathLst>
                <a:path w="10479" h="2332" extrusionOk="0">
                  <a:moveTo>
                    <a:pt x="3373" y="1"/>
                  </a:moveTo>
                  <a:lnTo>
                    <a:pt x="2332" y="23"/>
                  </a:lnTo>
                  <a:lnTo>
                    <a:pt x="1472" y="91"/>
                  </a:lnTo>
                  <a:lnTo>
                    <a:pt x="1132" y="114"/>
                  </a:lnTo>
                  <a:lnTo>
                    <a:pt x="838" y="159"/>
                  </a:lnTo>
                  <a:lnTo>
                    <a:pt x="748" y="204"/>
                  </a:lnTo>
                  <a:lnTo>
                    <a:pt x="680" y="272"/>
                  </a:lnTo>
                  <a:lnTo>
                    <a:pt x="476" y="657"/>
                  </a:lnTo>
                  <a:lnTo>
                    <a:pt x="295" y="1064"/>
                  </a:lnTo>
                  <a:lnTo>
                    <a:pt x="137" y="1449"/>
                  </a:lnTo>
                  <a:lnTo>
                    <a:pt x="1" y="1879"/>
                  </a:lnTo>
                  <a:lnTo>
                    <a:pt x="1" y="1969"/>
                  </a:lnTo>
                  <a:lnTo>
                    <a:pt x="46" y="2083"/>
                  </a:lnTo>
                  <a:lnTo>
                    <a:pt x="114" y="2151"/>
                  </a:lnTo>
                  <a:lnTo>
                    <a:pt x="227" y="2173"/>
                  </a:lnTo>
                  <a:lnTo>
                    <a:pt x="2965" y="2286"/>
                  </a:lnTo>
                  <a:lnTo>
                    <a:pt x="4301" y="2309"/>
                  </a:lnTo>
                  <a:lnTo>
                    <a:pt x="5590" y="2332"/>
                  </a:lnTo>
                  <a:lnTo>
                    <a:pt x="6835" y="2332"/>
                  </a:lnTo>
                  <a:lnTo>
                    <a:pt x="8034" y="2309"/>
                  </a:lnTo>
                  <a:lnTo>
                    <a:pt x="9189" y="2241"/>
                  </a:lnTo>
                  <a:lnTo>
                    <a:pt x="10275" y="2173"/>
                  </a:lnTo>
                  <a:lnTo>
                    <a:pt x="10365" y="2151"/>
                  </a:lnTo>
                  <a:lnTo>
                    <a:pt x="10433" y="2105"/>
                  </a:lnTo>
                  <a:lnTo>
                    <a:pt x="10456" y="2015"/>
                  </a:lnTo>
                  <a:lnTo>
                    <a:pt x="10478" y="1924"/>
                  </a:lnTo>
                  <a:lnTo>
                    <a:pt x="10433" y="1540"/>
                  </a:lnTo>
                  <a:lnTo>
                    <a:pt x="10343" y="1132"/>
                  </a:lnTo>
                  <a:lnTo>
                    <a:pt x="10252" y="702"/>
                  </a:lnTo>
                  <a:lnTo>
                    <a:pt x="10139" y="250"/>
                  </a:lnTo>
                  <a:lnTo>
                    <a:pt x="10094" y="182"/>
                  </a:lnTo>
                  <a:lnTo>
                    <a:pt x="10048" y="136"/>
                  </a:lnTo>
                  <a:lnTo>
                    <a:pt x="9981" y="114"/>
                  </a:lnTo>
                  <a:lnTo>
                    <a:pt x="9913" y="91"/>
                  </a:lnTo>
                  <a:lnTo>
                    <a:pt x="7174" y="46"/>
                  </a:ln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9079107" y="5383730"/>
              <a:ext cx="565353" cy="302661"/>
            </a:xfrm>
            <a:custGeom>
              <a:avLst/>
              <a:gdLst/>
              <a:ahLst/>
              <a:cxnLst/>
              <a:rect l="l" t="t" r="r" b="b"/>
              <a:pathLst>
                <a:path w="15050" h="8057" extrusionOk="0">
                  <a:moveTo>
                    <a:pt x="1223" y="0"/>
                  </a:moveTo>
                  <a:lnTo>
                    <a:pt x="1178" y="45"/>
                  </a:lnTo>
                  <a:lnTo>
                    <a:pt x="1155" y="91"/>
                  </a:lnTo>
                  <a:lnTo>
                    <a:pt x="1132" y="136"/>
                  </a:lnTo>
                  <a:lnTo>
                    <a:pt x="838" y="1765"/>
                  </a:lnTo>
                  <a:lnTo>
                    <a:pt x="521" y="3530"/>
                  </a:lnTo>
                  <a:lnTo>
                    <a:pt x="363" y="4458"/>
                  </a:lnTo>
                  <a:lnTo>
                    <a:pt x="227" y="5431"/>
                  </a:lnTo>
                  <a:lnTo>
                    <a:pt x="114" y="6427"/>
                  </a:lnTo>
                  <a:lnTo>
                    <a:pt x="1" y="7445"/>
                  </a:lnTo>
                  <a:lnTo>
                    <a:pt x="24" y="7536"/>
                  </a:lnTo>
                  <a:lnTo>
                    <a:pt x="46" y="7604"/>
                  </a:lnTo>
                  <a:lnTo>
                    <a:pt x="91" y="7649"/>
                  </a:lnTo>
                  <a:lnTo>
                    <a:pt x="137" y="7672"/>
                  </a:lnTo>
                  <a:lnTo>
                    <a:pt x="793" y="7762"/>
                  </a:lnTo>
                  <a:lnTo>
                    <a:pt x="1494" y="7830"/>
                  </a:lnTo>
                  <a:lnTo>
                    <a:pt x="2264" y="7898"/>
                  </a:lnTo>
                  <a:lnTo>
                    <a:pt x="3079" y="7966"/>
                  </a:lnTo>
                  <a:lnTo>
                    <a:pt x="4798" y="8034"/>
                  </a:lnTo>
                  <a:lnTo>
                    <a:pt x="6654" y="8056"/>
                  </a:lnTo>
                  <a:lnTo>
                    <a:pt x="8623" y="8056"/>
                  </a:lnTo>
                  <a:lnTo>
                    <a:pt x="10682" y="8011"/>
                  </a:lnTo>
                  <a:lnTo>
                    <a:pt x="12787" y="7943"/>
                  </a:lnTo>
                  <a:lnTo>
                    <a:pt x="14914" y="7875"/>
                  </a:lnTo>
                  <a:lnTo>
                    <a:pt x="14959" y="7853"/>
                  </a:lnTo>
                  <a:lnTo>
                    <a:pt x="15004" y="7807"/>
                  </a:lnTo>
                  <a:lnTo>
                    <a:pt x="15027" y="7739"/>
                  </a:lnTo>
                  <a:lnTo>
                    <a:pt x="15050" y="7672"/>
                  </a:lnTo>
                  <a:lnTo>
                    <a:pt x="14959" y="6834"/>
                  </a:lnTo>
                  <a:lnTo>
                    <a:pt x="14869" y="5952"/>
                  </a:lnTo>
                  <a:lnTo>
                    <a:pt x="14755" y="5069"/>
                  </a:lnTo>
                  <a:lnTo>
                    <a:pt x="14620" y="4119"/>
                  </a:lnTo>
                  <a:lnTo>
                    <a:pt x="14303" y="2173"/>
                  </a:lnTo>
                  <a:lnTo>
                    <a:pt x="13918" y="136"/>
                  </a:lnTo>
                  <a:lnTo>
                    <a:pt x="13895" y="91"/>
                  </a:lnTo>
                  <a:lnTo>
                    <a:pt x="13873" y="45"/>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9041729" y="5252813"/>
              <a:ext cx="649499" cy="169193"/>
            </a:xfrm>
            <a:custGeom>
              <a:avLst/>
              <a:gdLst/>
              <a:ahLst/>
              <a:cxnLst/>
              <a:rect l="l" t="t" r="r" b="b"/>
              <a:pathLst>
                <a:path w="17290" h="4504" extrusionOk="0">
                  <a:moveTo>
                    <a:pt x="4413" y="0"/>
                  </a:moveTo>
                  <a:lnTo>
                    <a:pt x="3349" y="23"/>
                  </a:lnTo>
                  <a:lnTo>
                    <a:pt x="3281" y="45"/>
                  </a:lnTo>
                  <a:lnTo>
                    <a:pt x="3214" y="68"/>
                  </a:lnTo>
                  <a:lnTo>
                    <a:pt x="2874" y="340"/>
                  </a:lnTo>
                  <a:lnTo>
                    <a:pt x="2512" y="679"/>
                  </a:lnTo>
                  <a:lnTo>
                    <a:pt x="2127" y="1064"/>
                  </a:lnTo>
                  <a:lnTo>
                    <a:pt x="1743" y="1494"/>
                  </a:lnTo>
                  <a:lnTo>
                    <a:pt x="1335" y="1969"/>
                  </a:lnTo>
                  <a:lnTo>
                    <a:pt x="905" y="2467"/>
                  </a:lnTo>
                  <a:lnTo>
                    <a:pt x="45" y="3530"/>
                  </a:lnTo>
                  <a:lnTo>
                    <a:pt x="23" y="3598"/>
                  </a:lnTo>
                  <a:lnTo>
                    <a:pt x="0" y="3689"/>
                  </a:lnTo>
                  <a:lnTo>
                    <a:pt x="0" y="3757"/>
                  </a:lnTo>
                  <a:lnTo>
                    <a:pt x="0" y="3825"/>
                  </a:lnTo>
                  <a:lnTo>
                    <a:pt x="45" y="3892"/>
                  </a:lnTo>
                  <a:lnTo>
                    <a:pt x="91" y="3938"/>
                  </a:lnTo>
                  <a:lnTo>
                    <a:pt x="159" y="3983"/>
                  </a:lnTo>
                  <a:lnTo>
                    <a:pt x="226" y="4006"/>
                  </a:lnTo>
                  <a:lnTo>
                    <a:pt x="996" y="4119"/>
                  </a:lnTo>
                  <a:lnTo>
                    <a:pt x="1811" y="4232"/>
                  </a:lnTo>
                  <a:lnTo>
                    <a:pt x="2670" y="4322"/>
                  </a:lnTo>
                  <a:lnTo>
                    <a:pt x="3576" y="4390"/>
                  </a:lnTo>
                  <a:lnTo>
                    <a:pt x="4526" y="4436"/>
                  </a:lnTo>
                  <a:lnTo>
                    <a:pt x="5522" y="4481"/>
                  </a:lnTo>
                  <a:lnTo>
                    <a:pt x="7626" y="4503"/>
                  </a:lnTo>
                  <a:lnTo>
                    <a:pt x="9844" y="4503"/>
                  </a:lnTo>
                  <a:lnTo>
                    <a:pt x="12175" y="4458"/>
                  </a:lnTo>
                  <a:lnTo>
                    <a:pt x="14574" y="4390"/>
                  </a:lnTo>
                  <a:lnTo>
                    <a:pt x="17018" y="4300"/>
                  </a:lnTo>
                  <a:lnTo>
                    <a:pt x="17086" y="4300"/>
                  </a:lnTo>
                  <a:lnTo>
                    <a:pt x="17153" y="4254"/>
                  </a:lnTo>
                  <a:lnTo>
                    <a:pt x="17221" y="4209"/>
                  </a:lnTo>
                  <a:lnTo>
                    <a:pt x="17244" y="4141"/>
                  </a:lnTo>
                  <a:lnTo>
                    <a:pt x="17267" y="4073"/>
                  </a:lnTo>
                  <a:lnTo>
                    <a:pt x="17289" y="4006"/>
                  </a:lnTo>
                  <a:lnTo>
                    <a:pt x="17267" y="3938"/>
                  </a:lnTo>
                  <a:lnTo>
                    <a:pt x="17221" y="3847"/>
                  </a:lnTo>
                  <a:lnTo>
                    <a:pt x="16520" y="2806"/>
                  </a:lnTo>
                  <a:lnTo>
                    <a:pt x="15841" y="1833"/>
                  </a:lnTo>
                  <a:lnTo>
                    <a:pt x="15524" y="1403"/>
                  </a:lnTo>
                  <a:lnTo>
                    <a:pt x="15207" y="1018"/>
                  </a:lnTo>
                  <a:lnTo>
                    <a:pt x="14913" y="702"/>
                  </a:lnTo>
                  <a:lnTo>
                    <a:pt x="14642" y="430"/>
                  </a:lnTo>
                  <a:lnTo>
                    <a:pt x="14574" y="385"/>
                  </a:lnTo>
                  <a:lnTo>
                    <a:pt x="14483" y="362"/>
                  </a:lnTo>
                  <a:lnTo>
                    <a:pt x="11292" y="204"/>
                  </a:lnTo>
                  <a:lnTo>
                    <a:pt x="8283" y="68"/>
                  </a:lnTo>
                  <a:lnTo>
                    <a:pt x="6902" y="23"/>
                  </a:lnTo>
                  <a:lnTo>
                    <a:pt x="5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9124186" y="5252813"/>
              <a:ext cx="438684" cy="169193"/>
            </a:xfrm>
            <a:custGeom>
              <a:avLst/>
              <a:gdLst/>
              <a:ahLst/>
              <a:cxnLst/>
              <a:rect l="l" t="t" r="r" b="b"/>
              <a:pathLst>
                <a:path w="11678" h="4504" extrusionOk="0">
                  <a:moveTo>
                    <a:pt x="2580" y="0"/>
                  </a:moveTo>
                  <a:lnTo>
                    <a:pt x="2286" y="566"/>
                  </a:lnTo>
                  <a:lnTo>
                    <a:pt x="2014" y="1109"/>
                  </a:lnTo>
                  <a:lnTo>
                    <a:pt x="1697" y="1652"/>
                  </a:lnTo>
                  <a:lnTo>
                    <a:pt x="1381" y="2195"/>
                  </a:lnTo>
                  <a:lnTo>
                    <a:pt x="702" y="3259"/>
                  </a:lnTo>
                  <a:lnTo>
                    <a:pt x="0" y="4277"/>
                  </a:lnTo>
                  <a:lnTo>
                    <a:pt x="227" y="4300"/>
                  </a:lnTo>
                  <a:lnTo>
                    <a:pt x="951" y="3259"/>
                  </a:lnTo>
                  <a:lnTo>
                    <a:pt x="1607" y="2218"/>
                  </a:lnTo>
                  <a:lnTo>
                    <a:pt x="1924" y="1675"/>
                  </a:lnTo>
                  <a:lnTo>
                    <a:pt x="2241" y="1132"/>
                  </a:lnTo>
                  <a:lnTo>
                    <a:pt x="2535" y="566"/>
                  </a:lnTo>
                  <a:lnTo>
                    <a:pt x="2806" y="0"/>
                  </a:lnTo>
                  <a:close/>
                  <a:moveTo>
                    <a:pt x="9867" y="226"/>
                  </a:moveTo>
                  <a:lnTo>
                    <a:pt x="10184" y="1313"/>
                  </a:lnTo>
                  <a:lnTo>
                    <a:pt x="10546" y="2376"/>
                  </a:lnTo>
                  <a:lnTo>
                    <a:pt x="10976" y="3417"/>
                  </a:lnTo>
                  <a:lnTo>
                    <a:pt x="11451" y="4413"/>
                  </a:lnTo>
                  <a:lnTo>
                    <a:pt x="11677" y="4413"/>
                  </a:lnTo>
                  <a:lnTo>
                    <a:pt x="11202" y="3395"/>
                  </a:lnTo>
                  <a:lnTo>
                    <a:pt x="10772" y="2376"/>
                  </a:lnTo>
                  <a:lnTo>
                    <a:pt x="10410" y="1313"/>
                  </a:lnTo>
                  <a:lnTo>
                    <a:pt x="10070" y="249"/>
                  </a:lnTo>
                  <a:lnTo>
                    <a:pt x="9867" y="226"/>
                  </a:lnTo>
                  <a:close/>
                  <a:moveTo>
                    <a:pt x="5341" y="45"/>
                  </a:moveTo>
                  <a:lnTo>
                    <a:pt x="5250" y="611"/>
                  </a:lnTo>
                  <a:lnTo>
                    <a:pt x="5160" y="1177"/>
                  </a:lnTo>
                  <a:lnTo>
                    <a:pt x="5024" y="1743"/>
                  </a:lnTo>
                  <a:lnTo>
                    <a:pt x="4888" y="2308"/>
                  </a:lnTo>
                  <a:lnTo>
                    <a:pt x="4730" y="2851"/>
                  </a:lnTo>
                  <a:lnTo>
                    <a:pt x="4549" y="3417"/>
                  </a:lnTo>
                  <a:lnTo>
                    <a:pt x="4368" y="3960"/>
                  </a:lnTo>
                  <a:lnTo>
                    <a:pt x="4164" y="4503"/>
                  </a:lnTo>
                  <a:lnTo>
                    <a:pt x="4390" y="4503"/>
                  </a:lnTo>
                  <a:lnTo>
                    <a:pt x="4594" y="3960"/>
                  </a:lnTo>
                  <a:lnTo>
                    <a:pt x="4775" y="3417"/>
                  </a:lnTo>
                  <a:lnTo>
                    <a:pt x="4956" y="2874"/>
                  </a:lnTo>
                  <a:lnTo>
                    <a:pt x="5092" y="2308"/>
                  </a:lnTo>
                  <a:lnTo>
                    <a:pt x="5250" y="1743"/>
                  </a:lnTo>
                  <a:lnTo>
                    <a:pt x="5363" y="1199"/>
                  </a:lnTo>
                  <a:lnTo>
                    <a:pt x="5477" y="634"/>
                  </a:lnTo>
                  <a:lnTo>
                    <a:pt x="5567" y="45"/>
                  </a:lnTo>
                  <a:close/>
                  <a:moveTo>
                    <a:pt x="7626" y="136"/>
                  </a:moveTo>
                  <a:lnTo>
                    <a:pt x="7740" y="1222"/>
                  </a:lnTo>
                  <a:lnTo>
                    <a:pt x="7921" y="2308"/>
                  </a:lnTo>
                  <a:lnTo>
                    <a:pt x="8102" y="3395"/>
                  </a:lnTo>
                  <a:lnTo>
                    <a:pt x="8328" y="4481"/>
                  </a:lnTo>
                  <a:lnTo>
                    <a:pt x="8351" y="4503"/>
                  </a:lnTo>
                  <a:lnTo>
                    <a:pt x="8554" y="4503"/>
                  </a:lnTo>
                  <a:lnTo>
                    <a:pt x="8328" y="3417"/>
                  </a:lnTo>
                  <a:lnTo>
                    <a:pt x="8124" y="2331"/>
                  </a:lnTo>
                  <a:lnTo>
                    <a:pt x="7966" y="1245"/>
                  </a:lnTo>
                  <a:lnTo>
                    <a:pt x="7830" y="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9305254" y="5485722"/>
              <a:ext cx="123288" cy="195563"/>
            </a:xfrm>
            <a:custGeom>
              <a:avLst/>
              <a:gdLst/>
              <a:ahLst/>
              <a:cxnLst/>
              <a:rect l="l" t="t" r="r" b="b"/>
              <a:pathLst>
                <a:path w="3282" h="5206" extrusionOk="0">
                  <a:moveTo>
                    <a:pt x="1403" y="1"/>
                  </a:moveTo>
                  <a:lnTo>
                    <a:pt x="1200" y="69"/>
                  </a:lnTo>
                  <a:lnTo>
                    <a:pt x="1019" y="136"/>
                  </a:lnTo>
                  <a:lnTo>
                    <a:pt x="860" y="227"/>
                  </a:lnTo>
                  <a:lnTo>
                    <a:pt x="725" y="340"/>
                  </a:lnTo>
                  <a:lnTo>
                    <a:pt x="589" y="498"/>
                  </a:lnTo>
                  <a:lnTo>
                    <a:pt x="476" y="657"/>
                  </a:lnTo>
                  <a:lnTo>
                    <a:pt x="362" y="815"/>
                  </a:lnTo>
                  <a:lnTo>
                    <a:pt x="295" y="1019"/>
                  </a:lnTo>
                  <a:lnTo>
                    <a:pt x="204" y="1223"/>
                  </a:lnTo>
                  <a:lnTo>
                    <a:pt x="159" y="1426"/>
                  </a:lnTo>
                  <a:lnTo>
                    <a:pt x="91" y="1653"/>
                  </a:lnTo>
                  <a:lnTo>
                    <a:pt x="23" y="2128"/>
                  </a:lnTo>
                  <a:lnTo>
                    <a:pt x="0" y="2603"/>
                  </a:lnTo>
                  <a:lnTo>
                    <a:pt x="0" y="3101"/>
                  </a:lnTo>
                  <a:lnTo>
                    <a:pt x="0" y="3576"/>
                  </a:lnTo>
                  <a:lnTo>
                    <a:pt x="46" y="4006"/>
                  </a:lnTo>
                  <a:lnTo>
                    <a:pt x="91" y="4391"/>
                  </a:lnTo>
                  <a:lnTo>
                    <a:pt x="159" y="4979"/>
                  </a:lnTo>
                  <a:lnTo>
                    <a:pt x="204" y="5205"/>
                  </a:lnTo>
                  <a:lnTo>
                    <a:pt x="3101" y="5115"/>
                  </a:lnTo>
                  <a:lnTo>
                    <a:pt x="3123" y="4889"/>
                  </a:lnTo>
                  <a:lnTo>
                    <a:pt x="3214" y="4323"/>
                  </a:lnTo>
                  <a:lnTo>
                    <a:pt x="3236" y="3916"/>
                  </a:lnTo>
                  <a:lnTo>
                    <a:pt x="3282" y="3486"/>
                  </a:lnTo>
                  <a:lnTo>
                    <a:pt x="3282" y="3033"/>
                  </a:lnTo>
                  <a:lnTo>
                    <a:pt x="3282" y="2535"/>
                  </a:lnTo>
                  <a:lnTo>
                    <a:pt x="3236" y="2060"/>
                  </a:lnTo>
                  <a:lnTo>
                    <a:pt x="3169" y="1607"/>
                  </a:lnTo>
                  <a:lnTo>
                    <a:pt x="3101" y="1381"/>
                  </a:lnTo>
                  <a:lnTo>
                    <a:pt x="3055" y="1155"/>
                  </a:lnTo>
                  <a:lnTo>
                    <a:pt x="2965" y="974"/>
                  </a:lnTo>
                  <a:lnTo>
                    <a:pt x="2874" y="770"/>
                  </a:lnTo>
                  <a:lnTo>
                    <a:pt x="2784" y="612"/>
                  </a:lnTo>
                  <a:lnTo>
                    <a:pt x="2671" y="453"/>
                  </a:lnTo>
                  <a:lnTo>
                    <a:pt x="2535" y="317"/>
                  </a:lnTo>
                  <a:lnTo>
                    <a:pt x="2376" y="204"/>
                  </a:lnTo>
                  <a:lnTo>
                    <a:pt x="2218" y="114"/>
                  </a:lnTo>
                  <a:lnTo>
                    <a:pt x="2037" y="46"/>
                  </a:lnTo>
                  <a:lnTo>
                    <a:pt x="18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9073172" y="5518892"/>
              <a:ext cx="572153" cy="164084"/>
            </a:xfrm>
            <a:custGeom>
              <a:avLst/>
              <a:gdLst/>
              <a:ahLst/>
              <a:cxnLst/>
              <a:rect l="l" t="t" r="r" b="b"/>
              <a:pathLst>
                <a:path w="15231" h="4368" extrusionOk="0">
                  <a:moveTo>
                    <a:pt x="5024" y="0"/>
                  </a:moveTo>
                  <a:lnTo>
                    <a:pt x="3282" y="23"/>
                  </a:lnTo>
                  <a:lnTo>
                    <a:pt x="2467" y="68"/>
                  </a:lnTo>
                  <a:lnTo>
                    <a:pt x="1698" y="113"/>
                  </a:lnTo>
                  <a:lnTo>
                    <a:pt x="951" y="181"/>
                  </a:lnTo>
                  <a:lnTo>
                    <a:pt x="249" y="272"/>
                  </a:lnTo>
                  <a:lnTo>
                    <a:pt x="159" y="294"/>
                  </a:lnTo>
                  <a:lnTo>
                    <a:pt x="91" y="362"/>
                  </a:lnTo>
                  <a:lnTo>
                    <a:pt x="23" y="453"/>
                  </a:lnTo>
                  <a:lnTo>
                    <a:pt x="0" y="543"/>
                  </a:lnTo>
                  <a:lnTo>
                    <a:pt x="0" y="4074"/>
                  </a:lnTo>
                  <a:lnTo>
                    <a:pt x="23" y="4187"/>
                  </a:lnTo>
                  <a:lnTo>
                    <a:pt x="91" y="4277"/>
                  </a:lnTo>
                  <a:lnTo>
                    <a:pt x="182" y="4345"/>
                  </a:lnTo>
                  <a:lnTo>
                    <a:pt x="295" y="4368"/>
                  </a:lnTo>
                  <a:lnTo>
                    <a:pt x="408" y="4345"/>
                  </a:lnTo>
                  <a:lnTo>
                    <a:pt x="498" y="4277"/>
                  </a:lnTo>
                  <a:lnTo>
                    <a:pt x="544" y="4187"/>
                  </a:lnTo>
                  <a:lnTo>
                    <a:pt x="566" y="4074"/>
                  </a:lnTo>
                  <a:lnTo>
                    <a:pt x="566" y="815"/>
                  </a:lnTo>
                  <a:lnTo>
                    <a:pt x="1471" y="724"/>
                  </a:lnTo>
                  <a:lnTo>
                    <a:pt x="2444" y="656"/>
                  </a:lnTo>
                  <a:lnTo>
                    <a:pt x="2444" y="656"/>
                  </a:lnTo>
                  <a:lnTo>
                    <a:pt x="2399" y="1403"/>
                  </a:lnTo>
                  <a:lnTo>
                    <a:pt x="2399" y="2173"/>
                  </a:lnTo>
                  <a:lnTo>
                    <a:pt x="2422" y="2919"/>
                  </a:lnTo>
                  <a:lnTo>
                    <a:pt x="2490" y="3666"/>
                  </a:lnTo>
                  <a:lnTo>
                    <a:pt x="2512" y="3779"/>
                  </a:lnTo>
                  <a:lnTo>
                    <a:pt x="2580" y="3870"/>
                  </a:lnTo>
                  <a:lnTo>
                    <a:pt x="2648" y="3938"/>
                  </a:lnTo>
                  <a:lnTo>
                    <a:pt x="2761" y="3960"/>
                  </a:lnTo>
                  <a:lnTo>
                    <a:pt x="2874" y="3938"/>
                  </a:lnTo>
                  <a:lnTo>
                    <a:pt x="2965" y="3870"/>
                  </a:lnTo>
                  <a:lnTo>
                    <a:pt x="3033" y="3779"/>
                  </a:lnTo>
                  <a:lnTo>
                    <a:pt x="3055" y="3734"/>
                  </a:lnTo>
                  <a:lnTo>
                    <a:pt x="3055" y="3666"/>
                  </a:lnTo>
                  <a:lnTo>
                    <a:pt x="2988" y="2919"/>
                  </a:lnTo>
                  <a:lnTo>
                    <a:pt x="2942" y="2150"/>
                  </a:lnTo>
                  <a:lnTo>
                    <a:pt x="2965" y="1403"/>
                  </a:lnTo>
                  <a:lnTo>
                    <a:pt x="2988" y="634"/>
                  </a:lnTo>
                  <a:lnTo>
                    <a:pt x="3893" y="611"/>
                  </a:lnTo>
                  <a:lnTo>
                    <a:pt x="4821" y="589"/>
                  </a:lnTo>
                  <a:lnTo>
                    <a:pt x="4866" y="1358"/>
                  </a:lnTo>
                  <a:lnTo>
                    <a:pt x="4911" y="2127"/>
                  </a:lnTo>
                  <a:lnTo>
                    <a:pt x="5002" y="2919"/>
                  </a:lnTo>
                  <a:lnTo>
                    <a:pt x="5115" y="3689"/>
                  </a:lnTo>
                  <a:lnTo>
                    <a:pt x="5137" y="3734"/>
                  </a:lnTo>
                  <a:lnTo>
                    <a:pt x="5160" y="3779"/>
                  </a:lnTo>
                  <a:lnTo>
                    <a:pt x="5251" y="3847"/>
                  </a:lnTo>
                  <a:lnTo>
                    <a:pt x="5364" y="3892"/>
                  </a:lnTo>
                  <a:lnTo>
                    <a:pt x="5477" y="3892"/>
                  </a:lnTo>
                  <a:lnTo>
                    <a:pt x="5567" y="3825"/>
                  </a:lnTo>
                  <a:lnTo>
                    <a:pt x="5635" y="3757"/>
                  </a:lnTo>
                  <a:lnTo>
                    <a:pt x="5658" y="3644"/>
                  </a:lnTo>
                  <a:lnTo>
                    <a:pt x="5658" y="3530"/>
                  </a:lnTo>
                  <a:lnTo>
                    <a:pt x="5545" y="2784"/>
                  </a:lnTo>
                  <a:lnTo>
                    <a:pt x="5454" y="2059"/>
                  </a:lnTo>
                  <a:lnTo>
                    <a:pt x="5409" y="1313"/>
                  </a:lnTo>
                  <a:lnTo>
                    <a:pt x="5386" y="589"/>
                  </a:lnTo>
                  <a:lnTo>
                    <a:pt x="7740" y="589"/>
                  </a:lnTo>
                  <a:lnTo>
                    <a:pt x="7785" y="1358"/>
                  </a:lnTo>
                  <a:lnTo>
                    <a:pt x="7808" y="2105"/>
                  </a:lnTo>
                  <a:lnTo>
                    <a:pt x="7762" y="2852"/>
                  </a:lnTo>
                  <a:lnTo>
                    <a:pt x="7717" y="3236"/>
                  </a:lnTo>
                  <a:lnTo>
                    <a:pt x="7672" y="3621"/>
                  </a:lnTo>
                  <a:lnTo>
                    <a:pt x="7672" y="3734"/>
                  </a:lnTo>
                  <a:lnTo>
                    <a:pt x="7695" y="3825"/>
                  </a:lnTo>
                  <a:lnTo>
                    <a:pt x="7762" y="3915"/>
                  </a:lnTo>
                  <a:lnTo>
                    <a:pt x="7853" y="3983"/>
                  </a:lnTo>
                  <a:lnTo>
                    <a:pt x="7966" y="3983"/>
                  </a:lnTo>
                  <a:lnTo>
                    <a:pt x="8079" y="3938"/>
                  </a:lnTo>
                  <a:lnTo>
                    <a:pt x="8170" y="3870"/>
                  </a:lnTo>
                  <a:lnTo>
                    <a:pt x="8192" y="3825"/>
                  </a:lnTo>
                  <a:lnTo>
                    <a:pt x="8215" y="3779"/>
                  </a:lnTo>
                  <a:lnTo>
                    <a:pt x="8306" y="2987"/>
                  </a:lnTo>
                  <a:lnTo>
                    <a:pt x="8351" y="2195"/>
                  </a:lnTo>
                  <a:lnTo>
                    <a:pt x="8351" y="1403"/>
                  </a:lnTo>
                  <a:lnTo>
                    <a:pt x="8328" y="996"/>
                  </a:lnTo>
                  <a:lnTo>
                    <a:pt x="8283" y="611"/>
                  </a:lnTo>
                  <a:lnTo>
                    <a:pt x="10817" y="679"/>
                  </a:lnTo>
                  <a:lnTo>
                    <a:pt x="10885" y="1041"/>
                  </a:lnTo>
                  <a:lnTo>
                    <a:pt x="10908" y="1426"/>
                  </a:lnTo>
                  <a:lnTo>
                    <a:pt x="10908" y="1788"/>
                  </a:lnTo>
                  <a:lnTo>
                    <a:pt x="10908" y="2173"/>
                  </a:lnTo>
                  <a:lnTo>
                    <a:pt x="10863" y="2535"/>
                  </a:lnTo>
                  <a:lnTo>
                    <a:pt x="10817" y="2919"/>
                  </a:lnTo>
                  <a:lnTo>
                    <a:pt x="10750" y="3281"/>
                  </a:lnTo>
                  <a:lnTo>
                    <a:pt x="10636" y="3644"/>
                  </a:lnTo>
                  <a:lnTo>
                    <a:pt x="10636" y="3757"/>
                  </a:lnTo>
                  <a:lnTo>
                    <a:pt x="10659" y="3870"/>
                  </a:lnTo>
                  <a:lnTo>
                    <a:pt x="10750" y="3938"/>
                  </a:lnTo>
                  <a:lnTo>
                    <a:pt x="10840" y="3983"/>
                  </a:lnTo>
                  <a:lnTo>
                    <a:pt x="10931" y="4006"/>
                  </a:lnTo>
                  <a:lnTo>
                    <a:pt x="11044" y="3983"/>
                  </a:lnTo>
                  <a:lnTo>
                    <a:pt x="11134" y="3915"/>
                  </a:lnTo>
                  <a:lnTo>
                    <a:pt x="11180" y="3802"/>
                  </a:lnTo>
                  <a:lnTo>
                    <a:pt x="11293" y="3417"/>
                  </a:lnTo>
                  <a:lnTo>
                    <a:pt x="11361" y="3033"/>
                  </a:lnTo>
                  <a:lnTo>
                    <a:pt x="11428" y="2648"/>
                  </a:lnTo>
                  <a:lnTo>
                    <a:pt x="11451" y="2263"/>
                  </a:lnTo>
                  <a:lnTo>
                    <a:pt x="11474" y="1856"/>
                  </a:lnTo>
                  <a:lnTo>
                    <a:pt x="11474" y="1471"/>
                  </a:lnTo>
                  <a:lnTo>
                    <a:pt x="11428" y="1086"/>
                  </a:lnTo>
                  <a:lnTo>
                    <a:pt x="11383" y="702"/>
                  </a:lnTo>
                  <a:lnTo>
                    <a:pt x="11383" y="702"/>
                  </a:lnTo>
                  <a:lnTo>
                    <a:pt x="13171" y="770"/>
                  </a:lnTo>
                  <a:lnTo>
                    <a:pt x="12831" y="3870"/>
                  </a:lnTo>
                  <a:lnTo>
                    <a:pt x="12831" y="3938"/>
                  </a:lnTo>
                  <a:lnTo>
                    <a:pt x="12854" y="3983"/>
                  </a:lnTo>
                  <a:lnTo>
                    <a:pt x="12922" y="4074"/>
                  </a:lnTo>
                  <a:lnTo>
                    <a:pt x="13013" y="4141"/>
                  </a:lnTo>
                  <a:lnTo>
                    <a:pt x="13103" y="4164"/>
                  </a:lnTo>
                  <a:lnTo>
                    <a:pt x="13216" y="4141"/>
                  </a:lnTo>
                  <a:lnTo>
                    <a:pt x="13307" y="4074"/>
                  </a:lnTo>
                  <a:lnTo>
                    <a:pt x="13375" y="3983"/>
                  </a:lnTo>
                  <a:lnTo>
                    <a:pt x="13397" y="3870"/>
                  </a:lnTo>
                  <a:lnTo>
                    <a:pt x="13714" y="792"/>
                  </a:lnTo>
                  <a:lnTo>
                    <a:pt x="14642" y="837"/>
                  </a:lnTo>
                  <a:lnTo>
                    <a:pt x="14551" y="3938"/>
                  </a:lnTo>
                  <a:lnTo>
                    <a:pt x="14574" y="4051"/>
                  </a:lnTo>
                  <a:lnTo>
                    <a:pt x="14619" y="4141"/>
                  </a:lnTo>
                  <a:lnTo>
                    <a:pt x="14710" y="4209"/>
                  </a:lnTo>
                  <a:lnTo>
                    <a:pt x="14823" y="4232"/>
                  </a:lnTo>
                  <a:lnTo>
                    <a:pt x="14936" y="4209"/>
                  </a:lnTo>
                  <a:lnTo>
                    <a:pt x="15027" y="4164"/>
                  </a:lnTo>
                  <a:lnTo>
                    <a:pt x="15094" y="4074"/>
                  </a:lnTo>
                  <a:lnTo>
                    <a:pt x="15117" y="3938"/>
                  </a:lnTo>
                  <a:lnTo>
                    <a:pt x="15230" y="566"/>
                  </a:lnTo>
                  <a:lnTo>
                    <a:pt x="15208" y="453"/>
                  </a:lnTo>
                  <a:lnTo>
                    <a:pt x="15140" y="362"/>
                  </a:lnTo>
                  <a:lnTo>
                    <a:pt x="15072" y="294"/>
                  </a:lnTo>
                  <a:lnTo>
                    <a:pt x="14959" y="249"/>
                  </a:lnTo>
                  <a:lnTo>
                    <a:pt x="10840" y="91"/>
                  </a:lnTo>
                  <a:lnTo>
                    <a:pt x="8849" y="23"/>
                  </a:lnTo>
                  <a:lnTo>
                    <a:pt x="6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9011113" y="5844477"/>
              <a:ext cx="711556" cy="380872"/>
            </a:xfrm>
            <a:custGeom>
              <a:avLst/>
              <a:gdLst/>
              <a:ahLst/>
              <a:cxnLst/>
              <a:rect l="l" t="t" r="r" b="b"/>
              <a:pathLst>
                <a:path w="18942" h="10139" extrusionOk="0">
                  <a:moveTo>
                    <a:pt x="1517" y="0"/>
                  </a:moveTo>
                  <a:lnTo>
                    <a:pt x="1471" y="46"/>
                  </a:lnTo>
                  <a:lnTo>
                    <a:pt x="1449" y="91"/>
                  </a:lnTo>
                  <a:lnTo>
                    <a:pt x="1426" y="181"/>
                  </a:lnTo>
                  <a:lnTo>
                    <a:pt x="928" y="2739"/>
                  </a:lnTo>
                  <a:lnTo>
                    <a:pt x="725" y="3983"/>
                  </a:lnTo>
                  <a:lnTo>
                    <a:pt x="521" y="5182"/>
                  </a:lnTo>
                  <a:lnTo>
                    <a:pt x="340" y="6359"/>
                  </a:lnTo>
                  <a:lnTo>
                    <a:pt x="204" y="7513"/>
                  </a:lnTo>
                  <a:lnTo>
                    <a:pt x="91" y="8600"/>
                  </a:lnTo>
                  <a:lnTo>
                    <a:pt x="1" y="9663"/>
                  </a:lnTo>
                  <a:lnTo>
                    <a:pt x="1" y="9754"/>
                  </a:lnTo>
                  <a:lnTo>
                    <a:pt x="46" y="9844"/>
                  </a:lnTo>
                  <a:lnTo>
                    <a:pt x="91" y="9889"/>
                  </a:lnTo>
                  <a:lnTo>
                    <a:pt x="159" y="9912"/>
                  </a:lnTo>
                  <a:lnTo>
                    <a:pt x="2852" y="10025"/>
                  </a:lnTo>
                  <a:lnTo>
                    <a:pt x="5500" y="10093"/>
                  </a:lnTo>
                  <a:lnTo>
                    <a:pt x="8079" y="10138"/>
                  </a:lnTo>
                  <a:lnTo>
                    <a:pt x="10569" y="10138"/>
                  </a:lnTo>
                  <a:lnTo>
                    <a:pt x="12922" y="10116"/>
                  </a:lnTo>
                  <a:lnTo>
                    <a:pt x="14031" y="10070"/>
                  </a:lnTo>
                  <a:lnTo>
                    <a:pt x="15094" y="10025"/>
                  </a:lnTo>
                  <a:lnTo>
                    <a:pt x="16090" y="9957"/>
                  </a:lnTo>
                  <a:lnTo>
                    <a:pt x="17063" y="9867"/>
                  </a:lnTo>
                  <a:lnTo>
                    <a:pt x="17946" y="9776"/>
                  </a:lnTo>
                  <a:lnTo>
                    <a:pt x="18783" y="9663"/>
                  </a:lnTo>
                  <a:lnTo>
                    <a:pt x="18851" y="9618"/>
                  </a:lnTo>
                  <a:lnTo>
                    <a:pt x="18896" y="9573"/>
                  </a:lnTo>
                  <a:lnTo>
                    <a:pt x="18941" y="9482"/>
                  </a:lnTo>
                  <a:lnTo>
                    <a:pt x="18941" y="9392"/>
                  </a:lnTo>
                  <a:lnTo>
                    <a:pt x="18806" y="8102"/>
                  </a:lnTo>
                  <a:lnTo>
                    <a:pt x="18670" y="6834"/>
                  </a:lnTo>
                  <a:lnTo>
                    <a:pt x="18489" y="5612"/>
                  </a:lnTo>
                  <a:lnTo>
                    <a:pt x="18308" y="4436"/>
                  </a:lnTo>
                  <a:lnTo>
                    <a:pt x="17901" y="2195"/>
                  </a:lnTo>
                  <a:lnTo>
                    <a:pt x="17538" y="181"/>
                  </a:lnTo>
                  <a:lnTo>
                    <a:pt x="17516" y="91"/>
                  </a:lnTo>
                  <a:lnTo>
                    <a:pt x="17471" y="46"/>
                  </a:lnTo>
                  <a:lnTo>
                    <a:pt x="17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8951608" y="5679562"/>
              <a:ext cx="818654" cy="213407"/>
            </a:xfrm>
            <a:custGeom>
              <a:avLst/>
              <a:gdLst/>
              <a:ahLst/>
              <a:cxnLst/>
              <a:rect l="l" t="t" r="r" b="b"/>
              <a:pathLst>
                <a:path w="21793" h="5681" extrusionOk="0">
                  <a:moveTo>
                    <a:pt x="14732" y="0"/>
                  </a:moveTo>
                  <a:lnTo>
                    <a:pt x="13103" y="23"/>
                  </a:lnTo>
                  <a:lnTo>
                    <a:pt x="11338" y="68"/>
                  </a:lnTo>
                  <a:lnTo>
                    <a:pt x="7581" y="226"/>
                  </a:lnTo>
                  <a:lnTo>
                    <a:pt x="3553" y="430"/>
                  </a:lnTo>
                  <a:lnTo>
                    <a:pt x="3440" y="453"/>
                  </a:lnTo>
                  <a:lnTo>
                    <a:pt x="3327" y="521"/>
                  </a:lnTo>
                  <a:lnTo>
                    <a:pt x="2988" y="860"/>
                  </a:lnTo>
                  <a:lnTo>
                    <a:pt x="2625" y="1267"/>
                  </a:lnTo>
                  <a:lnTo>
                    <a:pt x="2218" y="1765"/>
                  </a:lnTo>
                  <a:lnTo>
                    <a:pt x="1811" y="2308"/>
                  </a:lnTo>
                  <a:lnTo>
                    <a:pt x="1403" y="2897"/>
                  </a:lnTo>
                  <a:lnTo>
                    <a:pt x="974" y="3508"/>
                  </a:lnTo>
                  <a:lnTo>
                    <a:pt x="68" y="4843"/>
                  </a:lnTo>
                  <a:lnTo>
                    <a:pt x="23" y="4933"/>
                  </a:lnTo>
                  <a:lnTo>
                    <a:pt x="0" y="5047"/>
                  </a:lnTo>
                  <a:lnTo>
                    <a:pt x="23" y="5137"/>
                  </a:lnTo>
                  <a:lnTo>
                    <a:pt x="46" y="5228"/>
                  </a:lnTo>
                  <a:lnTo>
                    <a:pt x="91" y="5296"/>
                  </a:lnTo>
                  <a:lnTo>
                    <a:pt x="159" y="5363"/>
                  </a:lnTo>
                  <a:lnTo>
                    <a:pt x="249" y="5409"/>
                  </a:lnTo>
                  <a:lnTo>
                    <a:pt x="340" y="5409"/>
                  </a:lnTo>
                  <a:lnTo>
                    <a:pt x="3440" y="5522"/>
                  </a:lnTo>
                  <a:lnTo>
                    <a:pt x="6450" y="5612"/>
                  </a:lnTo>
                  <a:lnTo>
                    <a:pt x="9369" y="5658"/>
                  </a:lnTo>
                  <a:lnTo>
                    <a:pt x="12175" y="5680"/>
                  </a:lnTo>
                  <a:lnTo>
                    <a:pt x="13533" y="5658"/>
                  </a:lnTo>
                  <a:lnTo>
                    <a:pt x="14823" y="5635"/>
                  </a:lnTo>
                  <a:lnTo>
                    <a:pt x="16090" y="5567"/>
                  </a:lnTo>
                  <a:lnTo>
                    <a:pt x="17289" y="5522"/>
                  </a:lnTo>
                  <a:lnTo>
                    <a:pt x="18421" y="5431"/>
                  </a:lnTo>
                  <a:lnTo>
                    <a:pt x="19530" y="5318"/>
                  </a:lnTo>
                  <a:lnTo>
                    <a:pt x="20548" y="5182"/>
                  </a:lnTo>
                  <a:lnTo>
                    <a:pt x="21521" y="5047"/>
                  </a:lnTo>
                  <a:lnTo>
                    <a:pt x="21612" y="5001"/>
                  </a:lnTo>
                  <a:lnTo>
                    <a:pt x="21680" y="4956"/>
                  </a:lnTo>
                  <a:lnTo>
                    <a:pt x="21747" y="4888"/>
                  </a:lnTo>
                  <a:lnTo>
                    <a:pt x="21770" y="4798"/>
                  </a:lnTo>
                  <a:lnTo>
                    <a:pt x="21793" y="4730"/>
                  </a:lnTo>
                  <a:lnTo>
                    <a:pt x="21793" y="4617"/>
                  </a:lnTo>
                  <a:lnTo>
                    <a:pt x="21770" y="4526"/>
                  </a:lnTo>
                  <a:lnTo>
                    <a:pt x="21725" y="4458"/>
                  </a:lnTo>
                  <a:lnTo>
                    <a:pt x="20639" y="3100"/>
                  </a:lnTo>
                  <a:lnTo>
                    <a:pt x="20118" y="2467"/>
                  </a:lnTo>
                  <a:lnTo>
                    <a:pt x="19598" y="1878"/>
                  </a:lnTo>
                  <a:lnTo>
                    <a:pt x="19122" y="1335"/>
                  </a:lnTo>
                  <a:lnTo>
                    <a:pt x="18625" y="837"/>
                  </a:lnTo>
                  <a:lnTo>
                    <a:pt x="18172" y="430"/>
                  </a:lnTo>
                  <a:lnTo>
                    <a:pt x="17742" y="91"/>
                  </a:lnTo>
                  <a:lnTo>
                    <a:pt x="17652" y="45"/>
                  </a:lnTo>
                  <a:lnTo>
                    <a:pt x="17561" y="23"/>
                  </a:lnTo>
                  <a:lnTo>
                    <a:pt x="1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9113142" y="5679562"/>
              <a:ext cx="553408" cy="212543"/>
            </a:xfrm>
            <a:custGeom>
              <a:avLst/>
              <a:gdLst/>
              <a:ahLst/>
              <a:cxnLst/>
              <a:rect l="l" t="t" r="r" b="b"/>
              <a:pathLst>
                <a:path w="14732" h="5658" extrusionOk="0">
                  <a:moveTo>
                    <a:pt x="11202" y="0"/>
                  </a:moveTo>
                  <a:lnTo>
                    <a:pt x="11541" y="702"/>
                  </a:lnTo>
                  <a:lnTo>
                    <a:pt x="11903" y="1403"/>
                  </a:lnTo>
                  <a:lnTo>
                    <a:pt x="12288" y="2082"/>
                  </a:lnTo>
                  <a:lnTo>
                    <a:pt x="12695" y="2761"/>
                  </a:lnTo>
                  <a:lnTo>
                    <a:pt x="13103" y="3440"/>
                  </a:lnTo>
                  <a:lnTo>
                    <a:pt x="13533" y="4096"/>
                  </a:lnTo>
                  <a:lnTo>
                    <a:pt x="14438" y="5409"/>
                  </a:lnTo>
                  <a:lnTo>
                    <a:pt x="14732" y="5363"/>
                  </a:lnTo>
                  <a:lnTo>
                    <a:pt x="13849" y="4074"/>
                  </a:lnTo>
                  <a:lnTo>
                    <a:pt x="13419" y="3417"/>
                  </a:lnTo>
                  <a:lnTo>
                    <a:pt x="12989" y="2761"/>
                  </a:lnTo>
                  <a:lnTo>
                    <a:pt x="12582" y="2082"/>
                  </a:lnTo>
                  <a:lnTo>
                    <a:pt x="12197" y="1403"/>
                  </a:lnTo>
                  <a:lnTo>
                    <a:pt x="11835" y="702"/>
                  </a:lnTo>
                  <a:lnTo>
                    <a:pt x="11473" y="0"/>
                  </a:lnTo>
                  <a:close/>
                  <a:moveTo>
                    <a:pt x="2286" y="272"/>
                  </a:moveTo>
                  <a:lnTo>
                    <a:pt x="2014" y="294"/>
                  </a:lnTo>
                  <a:lnTo>
                    <a:pt x="1833" y="973"/>
                  </a:lnTo>
                  <a:lnTo>
                    <a:pt x="1607" y="1652"/>
                  </a:lnTo>
                  <a:lnTo>
                    <a:pt x="1380" y="2308"/>
                  </a:lnTo>
                  <a:lnTo>
                    <a:pt x="1132" y="2965"/>
                  </a:lnTo>
                  <a:lnTo>
                    <a:pt x="883" y="3621"/>
                  </a:lnTo>
                  <a:lnTo>
                    <a:pt x="611" y="4277"/>
                  </a:lnTo>
                  <a:lnTo>
                    <a:pt x="317" y="4911"/>
                  </a:lnTo>
                  <a:lnTo>
                    <a:pt x="0" y="5544"/>
                  </a:lnTo>
                  <a:lnTo>
                    <a:pt x="294" y="5567"/>
                  </a:lnTo>
                  <a:lnTo>
                    <a:pt x="611" y="4933"/>
                  </a:lnTo>
                  <a:lnTo>
                    <a:pt x="883" y="4277"/>
                  </a:lnTo>
                  <a:lnTo>
                    <a:pt x="1154" y="3621"/>
                  </a:lnTo>
                  <a:lnTo>
                    <a:pt x="1426" y="2965"/>
                  </a:lnTo>
                  <a:lnTo>
                    <a:pt x="1675" y="2308"/>
                  </a:lnTo>
                  <a:lnTo>
                    <a:pt x="1901" y="1630"/>
                  </a:lnTo>
                  <a:lnTo>
                    <a:pt x="2105" y="951"/>
                  </a:lnTo>
                  <a:lnTo>
                    <a:pt x="2286" y="272"/>
                  </a:lnTo>
                  <a:close/>
                  <a:moveTo>
                    <a:pt x="4865" y="159"/>
                  </a:moveTo>
                  <a:lnTo>
                    <a:pt x="4684" y="1539"/>
                  </a:lnTo>
                  <a:lnTo>
                    <a:pt x="4481" y="2919"/>
                  </a:lnTo>
                  <a:lnTo>
                    <a:pt x="4232" y="4300"/>
                  </a:lnTo>
                  <a:lnTo>
                    <a:pt x="3938" y="5658"/>
                  </a:lnTo>
                  <a:lnTo>
                    <a:pt x="4209" y="5658"/>
                  </a:lnTo>
                  <a:lnTo>
                    <a:pt x="4209" y="5635"/>
                  </a:lnTo>
                  <a:lnTo>
                    <a:pt x="4503" y="4277"/>
                  </a:lnTo>
                  <a:lnTo>
                    <a:pt x="4752" y="2897"/>
                  </a:lnTo>
                  <a:lnTo>
                    <a:pt x="4956" y="1539"/>
                  </a:lnTo>
                  <a:lnTo>
                    <a:pt x="5114" y="159"/>
                  </a:lnTo>
                  <a:close/>
                  <a:moveTo>
                    <a:pt x="7717" y="45"/>
                  </a:moveTo>
                  <a:lnTo>
                    <a:pt x="7830" y="770"/>
                  </a:lnTo>
                  <a:lnTo>
                    <a:pt x="7966" y="1494"/>
                  </a:lnTo>
                  <a:lnTo>
                    <a:pt x="8124" y="2195"/>
                  </a:lnTo>
                  <a:lnTo>
                    <a:pt x="8305" y="2897"/>
                  </a:lnTo>
                  <a:lnTo>
                    <a:pt x="8486" y="3598"/>
                  </a:lnTo>
                  <a:lnTo>
                    <a:pt x="8712" y="4300"/>
                  </a:lnTo>
                  <a:lnTo>
                    <a:pt x="8939" y="4979"/>
                  </a:lnTo>
                  <a:lnTo>
                    <a:pt x="9188" y="5658"/>
                  </a:lnTo>
                  <a:lnTo>
                    <a:pt x="9482" y="5658"/>
                  </a:lnTo>
                  <a:lnTo>
                    <a:pt x="9210" y="4979"/>
                  </a:lnTo>
                  <a:lnTo>
                    <a:pt x="8984" y="4277"/>
                  </a:lnTo>
                  <a:lnTo>
                    <a:pt x="8758" y="3598"/>
                  </a:lnTo>
                  <a:lnTo>
                    <a:pt x="8554" y="2897"/>
                  </a:lnTo>
                  <a:lnTo>
                    <a:pt x="8396" y="2195"/>
                  </a:lnTo>
                  <a:lnTo>
                    <a:pt x="8237" y="1471"/>
                  </a:lnTo>
                  <a:lnTo>
                    <a:pt x="8101" y="770"/>
                  </a:lnTo>
                  <a:lnTo>
                    <a:pt x="7988" y="4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9267012" y="5980503"/>
              <a:ext cx="179373" cy="241430"/>
            </a:xfrm>
            <a:custGeom>
              <a:avLst/>
              <a:gdLst/>
              <a:ahLst/>
              <a:cxnLst/>
              <a:rect l="l" t="t" r="r" b="b"/>
              <a:pathLst>
                <a:path w="4775" h="6427" extrusionOk="0">
                  <a:moveTo>
                    <a:pt x="2444" y="0"/>
                  </a:moveTo>
                  <a:lnTo>
                    <a:pt x="2150" y="23"/>
                  </a:lnTo>
                  <a:lnTo>
                    <a:pt x="1856" y="68"/>
                  </a:lnTo>
                  <a:lnTo>
                    <a:pt x="1584" y="136"/>
                  </a:lnTo>
                  <a:lnTo>
                    <a:pt x="1358" y="249"/>
                  </a:lnTo>
                  <a:lnTo>
                    <a:pt x="1132" y="385"/>
                  </a:lnTo>
                  <a:lnTo>
                    <a:pt x="928" y="543"/>
                  </a:lnTo>
                  <a:lnTo>
                    <a:pt x="769" y="724"/>
                  </a:lnTo>
                  <a:lnTo>
                    <a:pt x="611" y="928"/>
                  </a:lnTo>
                  <a:lnTo>
                    <a:pt x="475" y="1154"/>
                  </a:lnTo>
                  <a:lnTo>
                    <a:pt x="362" y="1380"/>
                  </a:lnTo>
                  <a:lnTo>
                    <a:pt x="272" y="1629"/>
                  </a:lnTo>
                  <a:lnTo>
                    <a:pt x="204" y="1901"/>
                  </a:lnTo>
                  <a:lnTo>
                    <a:pt x="136" y="2172"/>
                  </a:lnTo>
                  <a:lnTo>
                    <a:pt x="91" y="2467"/>
                  </a:lnTo>
                  <a:lnTo>
                    <a:pt x="45" y="2761"/>
                  </a:lnTo>
                  <a:lnTo>
                    <a:pt x="0" y="3327"/>
                  </a:lnTo>
                  <a:lnTo>
                    <a:pt x="0" y="3915"/>
                  </a:lnTo>
                  <a:lnTo>
                    <a:pt x="23" y="4481"/>
                  </a:lnTo>
                  <a:lnTo>
                    <a:pt x="68" y="5001"/>
                  </a:lnTo>
                  <a:lnTo>
                    <a:pt x="136" y="5476"/>
                  </a:lnTo>
                  <a:lnTo>
                    <a:pt x="249" y="6178"/>
                  </a:lnTo>
                  <a:lnTo>
                    <a:pt x="317" y="6427"/>
                  </a:lnTo>
                  <a:lnTo>
                    <a:pt x="4707" y="6246"/>
                  </a:lnTo>
                  <a:lnTo>
                    <a:pt x="4730" y="5974"/>
                  </a:lnTo>
                  <a:lnTo>
                    <a:pt x="4775" y="5250"/>
                  </a:lnTo>
                  <a:lnTo>
                    <a:pt x="4775" y="4752"/>
                  </a:lnTo>
                  <a:lnTo>
                    <a:pt x="4775" y="4209"/>
                  </a:lnTo>
                  <a:lnTo>
                    <a:pt x="4730" y="3621"/>
                  </a:lnTo>
                  <a:lnTo>
                    <a:pt x="4662" y="3032"/>
                  </a:lnTo>
                  <a:lnTo>
                    <a:pt x="4549" y="2421"/>
                  </a:lnTo>
                  <a:lnTo>
                    <a:pt x="4481" y="2150"/>
                  </a:lnTo>
                  <a:lnTo>
                    <a:pt x="4413" y="1856"/>
                  </a:lnTo>
                  <a:lnTo>
                    <a:pt x="4300" y="1584"/>
                  </a:lnTo>
                  <a:lnTo>
                    <a:pt x="4209" y="1335"/>
                  </a:lnTo>
                  <a:lnTo>
                    <a:pt x="4073" y="1086"/>
                  </a:lnTo>
                  <a:lnTo>
                    <a:pt x="3938" y="860"/>
                  </a:lnTo>
                  <a:lnTo>
                    <a:pt x="3779" y="656"/>
                  </a:lnTo>
                  <a:lnTo>
                    <a:pt x="3598" y="475"/>
                  </a:lnTo>
                  <a:lnTo>
                    <a:pt x="3417" y="317"/>
                  </a:lnTo>
                  <a:lnTo>
                    <a:pt x="3213" y="204"/>
                  </a:lnTo>
                  <a:lnTo>
                    <a:pt x="2965" y="113"/>
                  </a:lnTo>
                  <a:lnTo>
                    <a:pt x="2716" y="45"/>
                  </a:lnTo>
                  <a:lnTo>
                    <a:pt x="2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5"/>
            <p:cNvSpPr/>
            <p:nvPr/>
          </p:nvSpPr>
          <p:spPr>
            <a:xfrm>
              <a:off x="9059573" y="5647255"/>
              <a:ext cx="605285" cy="58677"/>
            </a:xfrm>
            <a:custGeom>
              <a:avLst/>
              <a:gdLst/>
              <a:ahLst/>
              <a:cxnLst/>
              <a:rect l="l" t="t" r="r" b="b"/>
              <a:pathLst>
                <a:path w="16113" h="1562" extrusionOk="0">
                  <a:moveTo>
                    <a:pt x="4685" y="0"/>
                  </a:moveTo>
                  <a:lnTo>
                    <a:pt x="204" y="23"/>
                  </a:lnTo>
                  <a:lnTo>
                    <a:pt x="159" y="46"/>
                  </a:lnTo>
                  <a:lnTo>
                    <a:pt x="136" y="91"/>
                  </a:lnTo>
                  <a:lnTo>
                    <a:pt x="46" y="679"/>
                  </a:lnTo>
                  <a:lnTo>
                    <a:pt x="0" y="1313"/>
                  </a:lnTo>
                  <a:lnTo>
                    <a:pt x="0" y="1358"/>
                  </a:lnTo>
                  <a:lnTo>
                    <a:pt x="46" y="1403"/>
                  </a:lnTo>
                  <a:lnTo>
                    <a:pt x="498" y="1471"/>
                  </a:lnTo>
                  <a:lnTo>
                    <a:pt x="1064" y="1516"/>
                  </a:lnTo>
                  <a:lnTo>
                    <a:pt x="1720" y="1539"/>
                  </a:lnTo>
                  <a:lnTo>
                    <a:pt x="2512" y="1562"/>
                  </a:lnTo>
                  <a:lnTo>
                    <a:pt x="4323" y="1562"/>
                  </a:lnTo>
                  <a:lnTo>
                    <a:pt x="6427" y="1516"/>
                  </a:lnTo>
                  <a:lnTo>
                    <a:pt x="11157" y="1403"/>
                  </a:lnTo>
                  <a:lnTo>
                    <a:pt x="13623" y="1335"/>
                  </a:lnTo>
                  <a:lnTo>
                    <a:pt x="16067" y="1313"/>
                  </a:lnTo>
                  <a:lnTo>
                    <a:pt x="16090" y="1313"/>
                  </a:lnTo>
                  <a:lnTo>
                    <a:pt x="16113" y="1290"/>
                  </a:lnTo>
                  <a:lnTo>
                    <a:pt x="16113" y="1222"/>
                  </a:lnTo>
                  <a:lnTo>
                    <a:pt x="16067" y="973"/>
                  </a:lnTo>
                  <a:lnTo>
                    <a:pt x="16022" y="724"/>
                  </a:lnTo>
                  <a:lnTo>
                    <a:pt x="15886" y="227"/>
                  </a:lnTo>
                  <a:lnTo>
                    <a:pt x="15864" y="204"/>
                  </a:lnTo>
                  <a:lnTo>
                    <a:pt x="15818" y="181"/>
                  </a:lnTo>
                  <a:lnTo>
                    <a:pt x="14302" y="113"/>
                  </a:lnTo>
                  <a:lnTo>
                    <a:pt x="12628" y="68"/>
                  </a:lnTo>
                  <a:lnTo>
                    <a:pt x="10817" y="23"/>
                  </a:lnTo>
                  <a:lnTo>
                    <a:pt x="8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5"/>
            <p:cNvSpPr/>
            <p:nvPr/>
          </p:nvSpPr>
          <p:spPr>
            <a:xfrm>
              <a:off x="9004313" y="6011082"/>
              <a:ext cx="720910" cy="214271"/>
            </a:xfrm>
            <a:custGeom>
              <a:avLst/>
              <a:gdLst/>
              <a:ahLst/>
              <a:cxnLst/>
              <a:rect l="l" t="t" r="r" b="b"/>
              <a:pathLst>
                <a:path w="19191" h="5704" extrusionOk="0">
                  <a:moveTo>
                    <a:pt x="10455" y="1"/>
                  </a:moveTo>
                  <a:lnTo>
                    <a:pt x="8079" y="23"/>
                  </a:lnTo>
                  <a:lnTo>
                    <a:pt x="5590" y="91"/>
                  </a:lnTo>
                  <a:lnTo>
                    <a:pt x="2988" y="204"/>
                  </a:lnTo>
                  <a:lnTo>
                    <a:pt x="249" y="340"/>
                  </a:lnTo>
                  <a:lnTo>
                    <a:pt x="159" y="363"/>
                  </a:lnTo>
                  <a:lnTo>
                    <a:pt x="68" y="431"/>
                  </a:lnTo>
                  <a:lnTo>
                    <a:pt x="0" y="521"/>
                  </a:lnTo>
                  <a:lnTo>
                    <a:pt x="0" y="657"/>
                  </a:lnTo>
                  <a:lnTo>
                    <a:pt x="204" y="5432"/>
                  </a:lnTo>
                  <a:lnTo>
                    <a:pt x="227" y="5545"/>
                  </a:lnTo>
                  <a:lnTo>
                    <a:pt x="295" y="5635"/>
                  </a:lnTo>
                  <a:lnTo>
                    <a:pt x="385" y="5681"/>
                  </a:lnTo>
                  <a:lnTo>
                    <a:pt x="498" y="5703"/>
                  </a:lnTo>
                  <a:lnTo>
                    <a:pt x="611" y="5681"/>
                  </a:lnTo>
                  <a:lnTo>
                    <a:pt x="702" y="5613"/>
                  </a:lnTo>
                  <a:lnTo>
                    <a:pt x="747" y="5522"/>
                  </a:lnTo>
                  <a:lnTo>
                    <a:pt x="770" y="5409"/>
                  </a:lnTo>
                  <a:lnTo>
                    <a:pt x="566" y="906"/>
                  </a:lnTo>
                  <a:lnTo>
                    <a:pt x="2693" y="793"/>
                  </a:lnTo>
                  <a:lnTo>
                    <a:pt x="2988" y="5251"/>
                  </a:lnTo>
                  <a:lnTo>
                    <a:pt x="3010" y="5364"/>
                  </a:lnTo>
                  <a:lnTo>
                    <a:pt x="3078" y="5454"/>
                  </a:lnTo>
                  <a:lnTo>
                    <a:pt x="3169" y="5500"/>
                  </a:lnTo>
                  <a:lnTo>
                    <a:pt x="3282" y="5522"/>
                  </a:lnTo>
                  <a:lnTo>
                    <a:pt x="3372" y="5500"/>
                  </a:lnTo>
                  <a:lnTo>
                    <a:pt x="3463" y="5454"/>
                  </a:lnTo>
                  <a:lnTo>
                    <a:pt x="3531" y="5364"/>
                  </a:lnTo>
                  <a:lnTo>
                    <a:pt x="3531" y="5319"/>
                  </a:lnTo>
                  <a:lnTo>
                    <a:pt x="3531" y="5251"/>
                  </a:lnTo>
                  <a:lnTo>
                    <a:pt x="3237" y="770"/>
                  </a:lnTo>
                  <a:lnTo>
                    <a:pt x="5115" y="702"/>
                  </a:lnTo>
                  <a:lnTo>
                    <a:pt x="6948" y="634"/>
                  </a:lnTo>
                  <a:lnTo>
                    <a:pt x="6903" y="702"/>
                  </a:lnTo>
                  <a:lnTo>
                    <a:pt x="6880" y="793"/>
                  </a:lnTo>
                  <a:lnTo>
                    <a:pt x="6857" y="1766"/>
                  </a:lnTo>
                  <a:lnTo>
                    <a:pt x="6857" y="2739"/>
                  </a:lnTo>
                  <a:lnTo>
                    <a:pt x="6903" y="3712"/>
                  </a:lnTo>
                  <a:lnTo>
                    <a:pt x="6993" y="4662"/>
                  </a:lnTo>
                  <a:lnTo>
                    <a:pt x="7016" y="4776"/>
                  </a:lnTo>
                  <a:lnTo>
                    <a:pt x="7084" y="4866"/>
                  </a:lnTo>
                  <a:lnTo>
                    <a:pt x="7174" y="4934"/>
                  </a:lnTo>
                  <a:lnTo>
                    <a:pt x="7265" y="4957"/>
                  </a:lnTo>
                  <a:lnTo>
                    <a:pt x="7378" y="4934"/>
                  </a:lnTo>
                  <a:lnTo>
                    <a:pt x="7468" y="4866"/>
                  </a:lnTo>
                  <a:lnTo>
                    <a:pt x="7536" y="4776"/>
                  </a:lnTo>
                  <a:lnTo>
                    <a:pt x="7559" y="4730"/>
                  </a:lnTo>
                  <a:lnTo>
                    <a:pt x="7559" y="4662"/>
                  </a:lnTo>
                  <a:lnTo>
                    <a:pt x="7468" y="3712"/>
                  </a:lnTo>
                  <a:lnTo>
                    <a:pt x="7423" y="2739"/>
                  </a:lnTo>
                  <a:lnTo>
                    <a:pt x="7400" y="1766"/>
                  </a:lnTo>
                  <a:lnTo>
                    <a:pt x="7446" y="793"/>
                  </a:lnTo>
                  <a:lnTo>
                    <a:pt x="7423" y="702"/>
                  </a:lnTo>
                  <a:lnTo>
                    <a:pt x="7400" y="634"/>
                  </a:lnTo>
                  <a:lnTo>
                    <a:pt x="9686" y="589"/>
                  </a:lnTo>
                  <a:lnTo>
                    <a:pt x="9663" y="657"/>
                  </a:lnTo>
                  <a:lnTo>
                    <a:pt x="9663" y="747"/>
                  </a:lnTo>
                  <a:lnTo>
                    <a:pt x="9958" y="4662"/>
                  </a:lnTo>
                  <a:lnTo>
                    <a:pt x="9980" y="4798"/>
                  </a:lnTo>
                  <a:lnTo>
                    <a:pt x="10048" y="4889"/>
                  </a:lnTo>
                  <a:lnTo>
                    <a:pt x="10139" y="4934"/>
                  </a:lnTo>
                  <a:lnTo>
                    <a:pt x="10252" y="4957"/>
                  </a:lnTo>
                  <a:lnTo>
                    <a:pt x="10365" y="4934"/>
                  </a:lnTo>
                  <a:lnTo>
                    <a:pt x="10433" y="4889"/>
                  </a:lnTo>
                  <a:lnTo>
                    <a:pt x="10501" y="4798"/>
                  </a:lnTo>
                  <a:lnTo>
                    <a:pt x="10501" y="4730"/>
                  </a:lnTo>
                  <a:lnTo>
                    <a:pt x="10523" y="4662"/>
                  </a:lnTo>
                  <a:lnTo>
                    <a:pt x="10206" y="747"/>
                  </a:lnTo>
                  <a:lnTo>
                    <a:pt x="10206" y="657"/>
                  </a:lnTo>
                  <a:lnTo>
                    <a:pt x="10161" y="589"/>
                  </a:lnTo>
                  <a:lnTo>
                    <a:pt x="11949" y="612"/>
                  </a:lnTo>
                  <a:lnTo>
                    <a:pt x="13646" y="634"/>
                  </a:lnTo>
                  <a:lnTo>
                    <a:pt x="13624" y="747"/>
                  </a:lnTo>
                  <a:lnTo>
                    <a:pt x="13307" y="4843"/>
                  </a:lnTo>
                  <a:lnTo>
                    <a:pt x="13307" y="4911"/>
                  </a:lnTo>
                  <a:lnTo>
                    <a:pt x="13329" y="4957"/>
                  </a:lnTo>
                  <a:lnTo>
                    <a:pt x="13375" y="5047"/>
                  </a:lnTo>
                  <a:lnTo>
                    <a:pt x="13465" y="5115"/>
                  </a:lnTo>
                  <a:lnTo>
                    <a:pt x="13669" y="5115"/>
                  </a:lnTo>
                  <a:lnTo>
                    <a:pt x="13759" y="5047"/>
                  </a:lnTo>
                  <a:lnTo>
                    <a:pt x="13827" y="4957"/>
                  </a:lnTo>
                  <a:lnTo>
                    <a:pt x="13872" y="4843"/>
                  </a:lnTo>
                  <a:lnTo>
                    <a:pt x="14189" y="747"/>
                  </a:lnTo>
                  <a:lnTo>
                    <a:pt x="14167" y="657"/>
                  </a:lnTo>
                  <a:lnTo>
                    <a:pt x="14167" y="657"/>
                  </a:lnTo>
                  <a:lnTo>
                    <a:pt x="16067" y="725"/>
                  </a:lnTo>
                  <a:lnTo>
                    <a:pt x="16067" y="770"/>
                  </a:lnTo>
                  <a:lnTo>
                    <a:pt x="15705" y="4911"/>
                  </a:lnTo>
                  <a:lnTo>
                    <a:pt x="15705" y="4979"/>
                  </a:lnTo>
                  <a:lnTo>
                    <a:pt x="15728" y="5024"/>
                  </a:lnTo>
                  <a:lnTo>
                    <a:pt x="15773" y="5115"/>
                  </a:lnTo>
                  <a:lnTo>
                    <a:pt x="15886" y="5183"/>
                  </a:lnTo>
                  <a:lnTo>
                    <a:pt x="15977" y="5206"/>
                  </a:lnTo>
                  <a:lnTo>
                    <a:pt x="16090" y="5183"/>
                  </a:lnTo>
                  <a:lnTo>
                    <a:pt x="16181" y="5115"/>
                  </a:lnTo>
                  <a:lnTo>
                    <a:pt x="16226" y="5024"/>
                  </a:lnTo>
                  <a:lnTo>
                    <a:pt x="16271" y="4911"/>
                  </a:lnTo>
                  <a:lnTo>
                    <a:pt x="16611" y="770"/>
                  </a:lnTo>
                  <a:lnTo>
                    <a:pt x="18602" y="906"/>
                  </a:lnTo>
                  <a:lnTo>
                    <a:pt x="18127" y="4685"/>
                  </a:lnTo>
                  <a:lnTo>
                    <a:pt x="18127" y="4798"/>
                  </a:lnTo>
                  <a:lnTo>
                    <a:pt x="18172" y="4889"/>
                  </a:lnTo>
                  <a:lnTo>
                    <a:pt x="18263" y="4979"/>
                  </a:lnTo>
                  <a:lnTo>
                    <a:pt x="18353" y="5002"/>
                  </a:lnTo>
                  <a:lnTo>
                    <a:pt x="18466" y="5002"/>
                  </a:lnTo>
                  <a:lnTo>
                    <a:pt x="18579" y="4957"/>
                  </a:lnTo>
                  <a:lnTo>
                    <a:pt x="18647" y="4866"/>
                  </a:lnTo>
                  <a:lnTo>
                    <a:pt x="18670" y="4753"/>
                  </a:lnTo>
                  <a:lnTo>
                    <a:pt x="19190" y="680"/>
                  </a:lnTo>
                  <a:lnTo>
                    <a:pt x="19190" y="544"/>
                  </a:lnTo>
                  <a:lnTo>
                    <a:pt x="19122" y="453"/>
                  </a:lnTo>
                  <a:lnTo>
                    <a:pt x="19055" y="363"/>
                  </a:lnTo>
                  <a:lnTo>
                    <a:pt x="18941" y="340"/>
                  </a:lnTo>
                  <a:lnTo>
                    <a:pt x="16973" y="204"/>
                  </a:lnTo>
                  <a:lnTo>
                    <a:pt x="14891" y="91"/>
                  </a:lnTo>
                  <a:lnTo>
                    <a:pt x="12741" y="23"/>
                  </a:lnTo>
                  <a:lnTo>
                    <a:pt x="10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8921856" y="6375773"/>
              <a:ext cx="892620" cy="440374"/>
            </a:xfrm>
            <a:custGeom>
              <a:avLst/>
              <a:gdLst/>
              <a:ahLst/>
              <a:cxnLst/>
              <a:rect l="l" t="t" r="r" b="b"/>
              <a:pathLst>
                <a:path w="23762" h="11723" extrusionOk="0">
                  <a:moveTo>
                    <a:pt x="1992" y="1"/>
                  </a:moveTo>
                  <a:lnTo>
                    <a:pt x="1924" y="23"/>
                  </a:lnTo>
                  <a:lnTo>
                    <a:pt x="1879" y="69"/>
                  </a:lnTo>
                  <a:lnTo>
                    <a:pt x="1811" y="137"/>
                  </a:lnTo>
                  <a:lnTo>
                    <a:pt x="1788" y="204"/>
                  </a:lnTo>
                  <a:lnTo>
                    <a:pt x="1471" y="1698"/>
                  </a:lnTo>
                  <a:lnTo>
                    <a:pt x="1177" y="3169"/>
                  </a:lnTo>
                  <a:lnTo>
                    <a:pt x="906" y="4617"/>
                  </a:lnTo>
                  <a:lnTo>
                    <a:pt x="679" y="5998"/>
                  </a:lnTo>
                  <a:lnTo>
                    <a:pt x="453" y="7355"/>
                  </a:lnTo>
                  <a:lnTo>
                    <a:pt x="272" y="8668"/>
                  </a:lnTo>
                  <a:lnTo>
                    <a:pt x="114" y="9935"/>
                  </a:lnTo>
                  <a:lnTo>
                    <a:pt x="0" y="11157"/>
                  </a:lnTo>
                  <a:lnTo>
                    <a:pt x="23" y="11270"/>
                  </a:lnTo>
                  <a:lnTo>
                    <a:pt x="68" y="11361"/>
                  </a:lnTo>
                  <a:lnTo>
                    <a:pt x="136" y="11429"/>
                  </a:lnTo>
                  <a:lnTo>
                    <a:pt x="227" y="11451"/>
                  </a:lnTo>
                  <a:lnTo>
                    <a:pt x="3576" y="11565"/>
                  </a:lnTo>
                  <a:lnTo>
                    <a:pt x="6902" y="11655"/>
                  </a:lnTo>
                  <a:lnTo>
                    <a:pt x="10138" y="11700"/>
                  </a:lnTo>
                  <a:lnTo>
                    <a:pt x="13261" y="11723"/>
                  </a:lnTo>
                  <a:lnTo>
                    <a:pt x="14755" y="11700"/>
                  </a:lnTo>
                  <a:lnTo>
                    <a:pt x="16203" y="11678"/>
                  </a:lnTo>
                  <a:lnTo>
                    <a:pt x="17584" y="11632"/>
                  </a:lnTo>
                  <a:lnTo>
                    <a:pt x="18919" y="11565"/>
                  </a:lnTo>
                  <a:lnTo>
                    <a:pt x="20186" y="11497"/>
                  </a:lnTo>
                  <a:lnTo>
                    <a:pt x="21385" y="11406"/>
                  </a:lnTo>
                  <a:lnTo>
                    <a:pt x="22517" y="11293"/>
                  </a:lnTo>
                  <a:lnTo>
                    <a:pt x="23558" y="11157"/>
                  </a:lnTo>
                  <a:lnTo>
                    <a:pt x="23648" y="11112"/>
                  </a:lnTo>
                  <a:lnTo>
                    <a:pt x="23716" y="11044"/>
                  </a:lnTo>
                  <a:lnTo>
                    <a:pt x="23739" y="10954"/>
                  </a:lnTo>
                  <a:lnTo>
                    <a:pt x="23761" y="10840"/>
                  </a:lnTo>
                  <a:lnTo>
                    <a:pt x="23603" y="9347"/>
                  </a:lnTo>
                  <a:lnTo>
                    <a:pt x="23399" y="7899"/>
                  </a:lnTo>
                  <a:lnTo>
                    <a:pt x="23196" y="6496"/>
                  </a:lnTo>
                  <a:lnTo>
                    <a:pt x="22947" y="5138"/>
                  </a:lnTo>
                  <a:lnTo>
                    <a:pt x="22698" y="3825"/>
                  </a:lnTo>
                  <a:lnTo>
                    <a:pt x="22449" y="2558"/>
                  </a:lnTo>
                  <a:lnTo>
                    <a:pt x="21996" y="227"/>
                  </a:lnTo>
                  <a:lnTo>
                    <a:pt x="21951" y="137"/>
                  </a:lnTo>
                  <a:lnTo>
                    <a:pt x="21906" y="69"/>
                  </a:lnTo>
                  <a:lnTo>
                    <a:pt x="21861" y="23"/>
                  </a:lnTo>
                  <a:lnTo>
                    <a:pt x="217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8847889" y="6186215"/>
              <a:ext cx="1026088" cy="245713"/>
            </a:xfrm>
            <a:custGeom>
              <a:avLst/>
              <a:gdLst/>
              <a:ahLst/>
              <a:cxnLst/>
              <a:rect l="l" t="t" r="r" b="b"/>
              <a:pathLst>
                <a:path w="27315" h="6541" extrusionOk="0">
                  <a:moveTo>
                    <a:pt x="18466" y="0"/>
                  </a:moveTo>
                  <a:lnTo>
                    <a:pt x="16407" y="23"/>
                  </a:lnTo>
                  <a:lnTo>
                    <a:pt x="14212" y="91"/>
                  </a:lnTo>
                  <a:lnTo>
                    <a:pt x="11904" y="159"/>
                  </a:lnTo>
                  <a:lnTo>
                    <a:pt x="9482" y="272"/>
                  </a:lnTo>
                  <a:lnTo>
                    <a:pt x="4436" y="498"/>
                  </a:lnTo>
                  <a:lnTo>
                    <a:pt x="4300" y="544"/>
                  </a:lnTo>
                  <a:lnTo>
                    <a:pt x="4187" y="611"/>
                  </a:lnTo>
                  <a:lnTo>
                    <a:pt x="3757" y="996"/>
                  </a:lnTo>
                  <a:lnTo>
                    <a:pt x="3282" y="1471"/>
                  </a:lnTo>
                  <a:lnTo>
                    <a:pt x="2784" y="2037"/>
                  </a:lnTo>
                  <a:lnTo>
                    <a:pt x="2286" y="2648"/>
                  </a:lnTo>
                  <a:lnTo>
                    <a:pt x="1743" y="3327"/>
                  </a:lnTo>
                  <a:lnTo>
                    <a:pt x="1200" y="4051"/>
                  </a:lnTo>
                  <a:lnTo>
                    <a:pt x="91" y="5590"/>
                  </a:lnTo>
                  <a:lnTo>
                    <a:pt x="23" y="5703"/>
                  </a:lnTo>
                  <a:lnTo>
                    <a:pt x="1" y="5816"/>
                  </a:lnTo>
                  <a:lnTo>
                    <a:pt x="23" y="5907"/>
                  </a:lnTo>
                  <a:lnTo>
                    <a:pt x="46" y="6020"/>
                  </a:lnTo>
                  <a:lnTo>
                    <a:pt x="114" y="6110"/>
                  </a:lnTo>
                  <a:lnTo>
                    <a:pt x="204" y="6178"/>
                  </a:lnTo>
                  <a:lnTo>
                    <a:pt x="317" y="6224"/>
                  </a:lnTo>
                  <a:lnTo>
                    <a:pt x="431" y="6246"/>
                  </a:lnTo>
                  <a:lnTo>
                    <a:pt x="4300" y="6382"/>
                  </a:lnTo>
                  <a:lnTo>
                    <a:pt x="8079" y="6472"/>
                  </a:lnTo>
                  <a:lnTo>
                    <a:pt x="11745" y="6540"/>
                  </a:lnTo>
                  <a:lnTo>
                    <a:pt x="15253" y="6540"/>
                  </a:lnTo>
                  <a:lnTo>
                    <a:pt x="16950" y="6518"/>
                  </a:lnTo>
                  <a:lnTo>
                    <a:pt x="18580" y="6495"/>
                  </a:lnTo>
                  <a:lnTo>
                    <a:pt x="20141" y="6427"/>
                  </a:lnTo>
                  <a:lnTo>
                    <a:pt x="21657" y="6359"/>
                  </a:lnTo>
                  <a:lnTo>
                    <a:pt x="23105" y="6269"/>
                  </a:lnTo>
                  <a:lnTo>
                    <a:pt x="24463" y="6133"/>
                  </a:lnTo>
                  <a:lnTo>
                    <a:pt x="25753" y="5997"/>
                  </a:lnTo>
                  <a:lnTo>
                    <a:pt x="26952" y="5816"/>
                  </a:lnTo>
                  <a:lnTo>
                    <a:pt x="27066" y="5771"/>
                  </a:lnTo>
                  <a:lnTo>
                    <a:pt x="27179" y="5726"/>
                  </a:lnTo>
                  <a:lnTo>
                    <a:pt x="27247" y="5635"/>
                  </a:lnTo>
                  <a:lnTo>
                    <a:pt x="27292" y="5545"/>
                  </a:lnTo>
                  <a:lnTo>
                    <a:pt x="27315" y="5454"/>
                  </a:lnTo>
                  <a:lnTo>
                    <a:pt x="27315" y="5341"/>
                  </a:lnTo>
                  <a:lnTo>
                    <a:pt x="27292" y="5228"/>
                  </a:lnTo>
                  <a:lnTo>
                    <a:pt x="27224" y="5137"/>
                  </a:lnTo>
                  <a:lnTo>
                    <a:pt x="25866" y="3576"/>
                  </a:lnTo>
                  <a:lnTo>
                    <a:pt x="25210" y="2829"/>
                  </a:lnTo>
                  <a:lnTo>
                    <a:pt x="24576" y="2150"/>
                  </a:lnTo>
                  <a:lnTo>
                    <a:pt x="23943" y="1539"/>
                  </a:lnTo>
                  <a:lnTo>
                    <a:pt x="23354" y="973"/>
                  </a:lnTo>
                  <a:lnTo>
                    <a:pt x="22789" y="498"/>
                  </a:lnTo>
                  <a:lnTo>
                    <a:pt x="22517" y="272"/>
                  </a:lnTo>
                  <a:lnTo>
                    <a:pt x="22246" y="91"/>
                  </a:lnTo>
                  <a:lnTo>
                    <a:pt x="22132" y="46"/>
                  </a:lnTo>
                  <a:lnTo>
                    <a:pt x="22019" y="23"/>
                  </a:lnTo>
                  <a:lnTo>
                    <a:pt x="20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9050219" y="6186215"/>
              <a:ext cx="693713" cy="244849"/>
            </a:xfrm>
            <a:custGeom>
              <a:avLst/>
              <a:gdLst/>
              <a:ahLst/>
              <a:cxnLst/>
              <a:rect l="l" t="t" r="r" b="b"/>
              <a:pathLst>
                <a:path w="18467" h="6518" extrusionOk="0">
                  <a:moveTo>
                    <a:pt x="14031" y="0"/>
                  </a:moveTo>
                  <a:lnTo>
                    <a:pt x="14461" y="815"/>
                  </a:lnTo>
                  <a:lnTo>
                    <a:pt x="14913" y="1630"/>
                  </a:lnTo>
                  <a:lnTo>
                    <a:pt x="15411" y="2422"/>
                  </a:lnTo>
                  <a:lnTo>
                    <a:pt x="15909" y="3191"/>
                  </a:lnTo>
                  <a:lnTo>
                    <a:pt x="16430" y="3961"/>
                  </a:lnTo>
                  <a:lnTo>
                    <a:pt x="16973" y="4730"/>
                  </a:lnTo>
                  <a:lnTo>
                    <a:pt x="17516" y="5477"/>
                  </a:lnTo>
                  <a:lnTo>
                    <a:pt x="18104" y="6224"/>
                  </a:lnTo>
                  <a:lnTo>
                    <a:pt x="18466" y="6201"/>
                  </a:lnTo>
                  <a:lnTo>
                    <a:pt x="17900" y="5454"/>
                  </a:lnTo>
                  <a:lnTo>
                    <a:pt x="17357" y="4707"/>
                  </a:lnTo>
                  <a:lnTo>
                    <a:pt x="16814" y="3961"/>
                  </a:lnTo>
                  <a:lnTo>
                    <a:pt x="16294" y="3191"/>
                  </a:lnTo>
                  <a:lnTo>
                    <a:pt x="15773" y="2399"/>
                  </a:lnTo>
                  <a:lnTo>
                    <a:pt x="15298" y="1607"/>
                  </a:lnTo>
                  <a:lnTo>
                    <a:pt x="14823" y="815"/>
                  </a:lnTo>
                  <a:lnTo>
                    <a:pt x="14393" y="0"/>
                  </a:lnTo>
                  <a:close/>
                  <a:moveTo>
                    <a:pt x="2874" y="317"/>
                  </a:moveTo>
                  <a:lnTo>
                    <a:pt x="2535" y="340"/>
                  </a:lnTo>
                  <a:lnTo>
                    <a:pt x="2286" y="1132"/>
                  </a:lnTo>
                  <a:lnTo>
                    <a:pt x="2015" y="1901"/>
                  </a:lnTo>
                  <a:lnTo>
                    <a:pt x="1743" y="2671"/>
                  </a:lnTo>
                  <a:lnTo>
                    <a:pt x="1426" y="3440"/>
                  </a:lnTo>
                  <a:lnTo>
                    <a:pt x="1109" y="4187"/>
                  </a:lnTo>
                  <a:lnTo>
                    <a:pt x="747" y="4934"/>
                  </a:lnTo>
                  <a:lnTo>
                    <a:pt x="385" y="5680"/>
                  </a:lnTo>
                  <a:lnTo>
                    <a:pt x="0" y="6405"/>
                  </a:lnTo>
                  <a:lnTo>
                    <a:pt x="385" y="6427"/>
                  </a:lnTo>
                  <a:lnTo>
                    <a:pt x="747" y="5680"/>
                  </a:lnTo>
                  <a:lnTo>
                    <a:pt x="1109" y="4934"/>
                  </a:lnTo>
                  <a:lnTo>
                    <a:pt x="1471" y="4187"/>
                  </a:lnTo>
                  <a:lnTo>
                    <a:pt x="1788" y="3417"/>
                  </a:lnTo>
                  <a:lnTo>
                    <a:pt x="2082" y="2671"/>
                  </a:lnTo>
                  <a:lnTo>
                    <a:pt x="2377" y="1879"/>
                  </a:lnTo>
                  <a:lnTo>
                    <a:pt x="2626" y="1109"/>
                  </a:lnTo>
                  <a:lnTo>
                    <a:pt x="2874" y="317"/>
                  </a:lnTo>
                  <a:close/>
                  <a:moveTo>
                    <a:pt x="6088" y="181"/>
                  </a:moveTo>
                  <a:lnTo>
                    <a:pt x="5884" y="1788"/>
                  </a:lnTo>
                  <a:lnTo>
                    <a:pt x="5613" y="3372"/>
                  </a:lnTo>
                  <a:lnTo>
                    <a:pt x="5318" y="4956"/>
                  </a:lnTo>
                  <a:lnTo>
                    <a:pt x="4934" y="6518"/>
                  </a:lnTo>
                  <a:lnTo>
                    <a:pt x="5273" y="6518"/>
                  </a:lnTo>
                  <a:lnTo>
                    <a:pt x="5296" y="6495"/>
                  </a:lnTo>
                  <a:lnTo>
                    <a:pt x="5658" y="4934"/>
                  </a:lnTo>
                  <a:lnTo>
                    <a:pt x="5952" y="3350"/>
                  </a:lnTo>
                  <a:lnTo>
                    <a:pt x="6224" y="1766"/>
                  </a:lnTo>
                  <a:lnTo>
                    <a:pt x="6427" y="181"/>
                  </a:lnTo>
                  <a:close/>
                  <a:moveTo>
                    <a:pt x="10003" y="46"/>
                  </a:moveTo>
                  <a:lnTo>
                    <a:pt x="9663" y="68"/>
                  </a:lnTo>
                  <a:lnTo>
                    <a:pt x="9822" y="883"/>
                  </a:lnTo>
                  <a:lnTo>
                    <a:pt x="9980" y="1720"/>
                  </a:lnTo>
                  <a:lnTo>
                    <a:pt x="10184" y="2535"/>
                  </a:lnTo>
                  <a:lnTo>
                    <a:pt x="10387" y="3350"/>
                  </a:lnTo>
                  <a:lnTo>
                    <a:pt x="10636" y="4164"/>
                  </a:lnTo>
                  <a:lnTo>
                    <a:pt x="10908" y="4956"/>
                  </a:lnTo>
                  <a:lnTo>
                    <a:pt x="11202" y="5748"/>
                  </a:lnTo>
                  <a:lnTo>
                    <a:pt x="11519" y="6518"/>
                  </a:lnTo>
                  <a:lnTo>
                    <a:pt x="11881" y="6518"/>
                  </a:lnTo>
                  <a:lnTo>
                    <a:pt x="11542" y="5748"/>
                  </a:lnTo>
                  <a:lnTo>
                    <a:pt x="11247" y="4956"/>
                  </a:lnTo>
                  <a:lnTo>
                    <a:pt x="10976" y="4142"/>
                  </a:lnTo>
                  <a:lnTo>
                    <a:pt x="10727" y="3350"/>
                  </a:lnTo>
                  <a:lnTo>
                    <a:pt x="10523" y="2535"/>
                  </a:lnTo>
                  <a:lnTo>
                    <a:pt x="10320" y="1698"/>
                  </a:lnTo>
                  <a:lnTo>
                    <a:pt x="10139" y="883"/>
                  </a:lnTo>
                  <a:lnTo>
                    <a:pt x="10003" y="4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9282302" y="6507554"/>
              <a:ext cx="193835" cy="312879"/>
            </a:xfrm>
            <a:custGeom>
              <a:avLst/>
              <a:gdLst/>
              <a:ahLst/>
              <a:cxnLst/>
              <a:rect l="l" t="t" r="r" b="b"/>
              <a:pathLst>
                <a:path w="5160" h="8329" extrusionOk="0">
                  <a:moveTo>
                    <a:pt x="2512" y="0"/>
                  </a:moveTo>
                  <a:lnTo>
                    <a:pt x="2195" y="23"/>
                  </a:lnTo>
                  <a:lnTo>
                    <a:pt x="1901" y="91"/>
                  </a:lnTo>
                  <a:lnTo>
                    <a:pt x="1652" y="204"/>
                  </a:lnTo>
                  <a:lnTo>
                    <a:pt x="1403" y="362"/>
                  </a:lnTo>
                  <a:lnTo>
                    <a:pt x="1177" y="544"/>
                  </a:lnTo>
                  <a:lnTo>
                    <a:pt x="996" y="770"/>
                  </a:lnTo>
                  <a:lnTo>
                    <a:pt x="815" y="1019"/>
                  </a:lnTo>
                  <a:lnTo>
                    <a:pt x="679" y="1290"/>
                  </a:lnTo>
                  <a:lnTo>
                    <a:pt x="543" y="1607"/>
                  </a:lnTo>
                  <a:lnTo>
                    <a:pt x="430" y="1924"/>
                  </a:lnTo>
                  <a:lnTo>
                    <a:pt x="317" y="2263"/>
                  </a:lnTo>
                  <a:lnTo>
                    <a:pt x="249" y="2625"/>
                  </a:lnTo>
                  <a:lnTo>
                    <a:pt x="181" y="3010"/>
                  </a:lnTo>
                  <a:lnTo>
                    <a:pt x="114" y="3372"/>
                  </a:lnTo>
                  <a:lnTo>
                    <a:pt x="46" y="4164"/>
                  </a:lnTo>
                  <a:lnTo>
                    <a:pt x="0" y="4934"/>
                  </a:lnTo>
                  <a:lnTo>
                    <a:pt x="23" y="5680"/>
                  </a:lnTo>
                  <a:lnTo>
                    <a:pt x="46" y="6382"/>
                  </a:lnTo>
                  <a:lnTo>
                    <a:pt x="68" y="7016"/>
                  </a:lnTo>
                  <a:lnTo>
                    <a:pt x="159" y="7966"/>
                  </a:lnTo>
                  <a:lnTo>
                    <a:pt x="204" y="8328"/>
                  </a:lnTo>
                  <a:lnTo>
                    <a:pt x="5047" y="8215"/>
                  </a:lnTo>
                  <a:lnTo>
                    <a:pt x="5092" y="7853"/>
                  </a:lnTo>
                  <a:lnTo>
                    <a:pt x="5137" y="6925"/>
                  </a:lnTo>
                  <a:lnTo>
                    <a:pt x="5160" y="6314"/>
                  </a:lnTo>
                  <a:lnTo>
                    <a:pt x="5160" y="5613"/>
                  </a:lnTo>
                  <a:lnTo>
                    <a:pt x="5160" y="4888"/>
                  </a:lnTo>
                  <a:lnTo>
                    <a:pt x="5092" y="4119"/>
                  </a:lnTo>
                  <a:lnTo>
                    <a:pt x="5002" y="3350"/>
                  </a:lnTo>
                  <a:lnTo>
                    <a:pt x="4934" y="2988"/>
                  </a:lnTo>
                  <a:lnTo>
                    <a:pt x="4866" y="2625"/>
                  </a:lnTo>
                  <a:lnTo>
                    <a:pt x="4775" y="2263"/>
                  </a:lnTo>
                  <a:lnTo>
                    <a:pt x="4662" y="1924"/>
                  </a:lnTo>
                  <a:lnTo>
                    <a:pt x="4526" y="1607"/>
                  </a:lnTo>
                  <a:lnTo>
                    <a:pt x="4391" y="1313"/>
                  </a:lnTo>
                  <a:lnTo>
                    <a:pt x="4232" y="1019"/>
                  </a:lnTo>
                  <a:lnTo>
                    <a:pt x="4051" y="770"/>
                  </a:lnTo>
                  <a:lnTo>
                    <a:pt x="3847" y="566"/>
                  </a:lnTo>
                  <a:lnTo>
                    <a:pt x="3621" y="362"/>
                  </a:lnTo>
                  <a:lnTo>
                    <a:pt x="3395" y="227"/>
                  </a:lnTo>
                  <a:lnTo>
                    <a:pt x="3123" y="114"/>
                  </a:lnTo>
                  <a:lnTo>
                    <a:pt x="2829" y="46"/>
                  </a:lnTo>
                  <a:lnTo>
                    <a:pt x="2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8983915" y="6175997"/>
              <a:ext cx="763396" cy="64649"/>
            </a:xfrm>
            <a:custGeom>
              <a:avLst/>
              <a:gdLst/>
              <a:ahLst/>
              <a:cxnLst/>
              <a:rect l="l" t="t" r="r" b="b"/>
              <a:pathLst>
                <a:path w="20322" h="1721" extrusionOk="0">
                  <a:moveTo>
                    <a:pt x="14415" y="1"/>
                  </a:moveTo>
                  <a:lnTo>
                    <a:pt x="9143" y="23"/>
                  </a:lnTo>
                  <a:lnTo>
                    <a:pt x="6699" y="46"/>
                  </a:lnTo>
                  <a:lnTo>
                    <a:pt x="4391" y="91"/>
                  </a:lnTo>
                  <a:lnTo>
                    <a:pt x="2286" y="159"/>
                  </a:lnTo>
                  <a:lnTo>
                    <a:pt x="385" y="227"/>
                  </a:lnTo>
                  <a:lnTo>
                    <a:pt x="340" y="250"/>
                  </a:lnTo>
                  <a:lnTo>
                    <a:pt x="317" y="295"/>
                  </a:lnTo>
                  <a:lnTo>
                    <a:pt x="136" y="906"/>
                  </a:lnTo>
                  <a:lnTo>
                    <a:pt x="68" y="1223"/>
                  </a:lnTo>
                  <a:lnTo>
                    <a:pt x="0" y="1540"/>
                  </a:lnTo>
                  <a:lnTo>
                    <a:pt x="0" y="1585"/>
                  </a:lnTo>
                  <a:lnTo>
                    <a:pt x="23" y="1630"/>
                  </a:lnTo>
                  <a:lnTo>
                    <a:pt x="46" y="1653"/>
                  </a:lnTo>
                  <a:lnTo>
                    <a:pt x="91" y="1675"/>
                  </a:lnTo>
                  <a:lnTo>
                    <a:pt x="6246" y="1698"/>
                  </a:lnTo>
                  <a:lnTo>
                    <a:pt x="9301" y="1721"/>
                  </a:lnTo>
                  <a:lnTo>
                    <a:pt x="12198" y="1698"/>
                  </a:lnTo>
                  <a:lnTo>
                    <a:pt x="14845" y="1675"/>
                  </a:lnTo>
                  <a:lnTo>
                    <a:pt x="17154" y="1608"/>
                  </a:lnTo>
                  <a:lnTo>
                    <a:pt x="18127" y="1562"/>
                  </a:lnTo>
                  <a:lnTo>
                    <a:pt x="18964" y="1494"/>
                  </a:lnTo>
                  <a:lnTo>
                    <a:pt x="19688" y="1427"/>
                  </a:lnTo>
                  <a:lnTo>
                    <a:pt x="20254" y="1336"/>
                  </a:lnTo>
                  <a:lnTo>
                    <a:pt x="20276" y="1313"/>
                  </a:lnTo>
                  <a:lnTo>
                    <a:pt x="20299" y="1291"/>
                  </a:lnTo>
                  <a:lnTo>
                    <a:pt x="20322" y="1223"/>
                  </a:lnTo>
                  <a:lnTo>
                    <a:pt x="20299" y="929"/>
                  </a:lnTo>
                  <a:lnTo>
                    <a:pt x="20254" y="634"/>
                  </a:lnTo>
                  <a:lnTo>
                    <a:pt x="20163" y="114"/>
                  </a:lnTo>
                  <a:lnTo>
                    <a:pt x="20118" y="69"/>
                  </a:lnTo>
                  <a:lnTo>
                    <a:pt x="20073" y="23"/>
                  </a:lnTo>
                  <a:lnTo>
                    <a:pt x="144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8920992" y="6576412"/>
              <a:ext cx="905392" cy="226141"/>
            </a:xfrm>
            <a:custGeom>
              <a:avLst/>
              <a:gdLst/>
              <a:ahLst/>
              <a:cxnLst/>
              <a:rect l="l" t="t" r="r" b="b"/>
              <a:pathLst>
                <a:path w="24102" h="6020" extrusionOk="0">
                  <a:moveTo>
                    <a:pt x="8170" y="0"/>
                  </a:moveTo>
                  <a:lnTo>
                    <a:pt x="5296" y="46"/>
                  </a:lnTo>
                  <a:lnTo>
                    <a:pt x="2648" y="114"/>
                  </a:lnTo>
                  <a:lnTo>
                    <a:pt x="1426" y="159"/>
                  </a:lnTo>
                  <a:lnTo>
                    <a:pt x="250" y="227"/>
                  </a:lnTo>
                  <a:lnTo>
                    <a:pt x="137" y="272"/>
                  </a:lnTo>
                  <a:lnTo>
                    <a:pt x="46" y="340"/>
                  </a:lnTo>
                  <a:lnTo>
                    <a:pt x="1" y="453"/>
                  </a:lnTo>
                  <a:lnTo>
                    <a:pt x="1" y="566"/>
                  </a:lnTo>
                  <a:lnTo>
                    <a:pt x="770" y="5635"/>
                  </a:lnTo>
                  <a:lnTo>
                    <a:pt x="815" y="5726"/>
                  </a:lnTo>
                  <a:lnTo>
                    <a:pt x="883" y="5816"/>
                  </a:lnTo>
                  <a:lnTo>
                    <a:pt x="951" y="5861"/>
                  </a:lnTo>
                  <a:lnTo>
                    <a:pt x="1064" y="5884"/>
                  </a:lnTo>
                  <a:lnTo>
                    <a:pt x="1110" y="5884"/>
                  </a:lnTo>
                  <a:lnTo>
                    <a:pt x="1200" y="5839"/>
                  </a:lnTo>
                  <a:lnTo>
                    <a:pt x="1291" y="5771"/>
                  </a:lnTo>
                  <a:lnTo>
                    <a:pt x="1336" y="5658"/>
                  </a:lnTo>
                  <a:lnTo>
                    <a:pt x="1336" y="5545"/>
                  </a:lnTo>
                  <a:lnTo>
                    <a:pt x="589" y="792"/>
                  </a:lnTo>
                  <a:lnTo>
                    <a:pt x="2400" y="702"/>
                  </a:lnTo>
                  <a:lnTo>
                    <a:pt x="4368" y="634"/>
                  </a:lnTo>
                  <a:lnTo>
                    <a:pt x="4662" y="5545"/>
                  </a:lnTo>
                  <a:lnTo>
                    <a:pt x="4685" y="5658"/>
                  </a:lnTo>
                  <a:lnTo>
                    <a:pt x="4753" y="5748"/>
                  </a:lnTo>
                  <a:lnTo>
                    <a:pt x="4844" y="5794"/>
                  </a:lnTo>
                  <a:lnTo>
                    <a:pt x="4957" y="5816"/>
                  </a:lnTo>
                  <a:lnTo>
                    <a:pt x="5047" y="5816"/>
                  </a:lnTo>
                  <a:lnTo>
                    <a:pt x="5138" y="5748"/>
                  </a:lnTo>
                  <a:lnTo>
                    <a:pt x="5206" y="5658"/>
                  </a:lnTo>
                  <a:lnTo>
                    <a:pt x="5206" y="5613"/>
                  </a:lnTo>
                  <a:lnTo>
                    <a:pt x="5206" y="5545"/>
                  </a:lnTo>
                  <a:lnTo>
                    <a:pt x="4911" y="634"/>
                  </a:lnTo>
                  <a:lnTo>
                    <a:pt x="6722" y="589"/>
                  </a:lnTo>
                  <a:lnTo>
                    <a:pt x="8600" y="589"/>
                  </a:lnTo>
                  <a:lnTo>
                    <a:pt x="8849" y="5748"/>
                  </a:lnTo>
                  <a:lnTo>
                    <a:pt x="8872" y="5861"/>
                  </a:lnTo>
                  <a:lnTo>
                    <a:pt x="8939" y="5952"/>
                  </a:lnTo>
                  <a:lnTo>
                    <a:pt x="9053" y="5997"/>
                  </a:lnTo>
                  <a:lnTo>
                    <a:pt x="9143" y="6020"/>
                  </a:lnTo>
                  <a:lnTo>
                    <a:pt x="9256" y="5997"/>
                  </a:lnTo>
                  <a:lnTo>
                    <a:pt x="9324" y="5952"/>
                  </a:lnTo>
                  <a:lnTo>
                    <a:pt x="9392" y="5861"/>
                  </a:lnTo>
                  <a:lnTo>
                    <a:pt x="9415" y="5816"/>
                  </a:lnTo>
                  <a:lnTo>
                    <a:pt x="9415" y="5748"/>
                  </a:lnTo>
                  <a:lnTo>
                    <a:pt x="9166" y="589"/>
                  </a:lnTo>
                  <a:lnTo>
                    <a:pt x="12492" y="589"/>
                  </a:lnTo>
                  <a:lnTo>
                    <a:pt x="12719" y="5409"/>
                  </a:lnTo>
                  <a:lnTo>
                    <a:pt x="12741" y="5545"/>
                  </a:lnTo>
                  <a:lnTo>
                    <a:pt x="12809" y="5635"/>
                  </a:lnTo>
                  <a:lnTo>
                    <a:pt x="12900" y="5680"/>
                  </a:lnTo>
                  <a:lnTo>
                    <a:pt x="12990" y="5703"/>
                  </a:lnTo>
                  <a:lnTo>
                    <a:pt x="13103" y="5680"/>
                  </a:lnTo>
                  <a:lnTo>
                    <a:pt x="13194" y="5635"/>
                  </a:lnTo>
                  <a:lnTo>
                    <a:pt x="13239" y="5545"/>
                  </a:lnTo>
                  <a:lnTo>
                    <a:pt x="13262" y="5477"/>
                  </a:lnTo>
                  <a:lnTo>
                    <a:pt x="13262" y="5409"/>
                  </a:lnTo>
                  <a:lnTo>
                    <a:pt x="13058" y="611"/>
                  </a:lnTo>
                  <a:lnTo>
                    <a:pt x="13058" y="611"/>
                  </a:lnTo>
                  <a:lnTo>
                    <a:pt x="17131" y="657"/>
                  </a:lnTo>
                  <a:lnTo>
                    <a:pt x="16882" y="5318"/>
                  </a:lnTo>
                  <a:lnTo>
                    <a:pt x="16905" y="5386"/>
                  </a:lnTo>
                  <a:lnTo>
                    <a:pt x="16905" y="5432"/>
                  </a:lnTo>
                  <a:lnTo>
                    <a:pt x="16973" y="5522"/>
                  </a:lnTo>
                  <a:lnTo>
                    <a:pt x="17064" y="5590"/>
                  </a:lnTo>
                  <a:lnTo>
                    <a:pt x="17267" y="5590"/>
                  </a:lnTo>
                  <a:lnTo>
                    <a:pt x="17358" y="5522"/>
                  </a:lnTo>
                  <a:lnTo>
                    <a:pt x="17426" y="5432"/>
                  </a:lnTo>
                  <a:lnTo>
                    <a:pt x="17448" y="5318"/>
                  </a:lnTo>
                  <a:lnTo>
                    <a:pt x="17697" y="679"/>
                  </a:lnTo>
                  <a:lnTo>
                    <a:pt x="20820" y="747"/>
                  </a:lnTo>
                  <a:lnTo>
                    <a:pt x="20865" y="5047"/>
                  </a:lnTo>
                  <a:lnTo>
                    <a:pt x="20911" y="5160"/>
                  </a:lnTo>
                  <a:lnTo>
                    <a:pt x="20956" y="5250"/>
                  </a:lnTo>
                  <a:lnTo>
                    <a:pt x="21046" y="5296"/>
                  </a:lnTo>
                  <a:lnTo>
                    <a:pt x="21159" y="5318"/>
                  </a:lnTo>
                  <a:lnTo>
                    <a:pt x="21250" y="5296"/>
                  </a:lnTo>
                  <a:lnTo>
                    <a:pt x="21340" y="5250"/>
                  </a:lnTo>
                  <a:lnTo>
                    <a:pt x="21408" y="5160"/>
                  </a:lnTo>
                  <a:lnTo>
                    <a:pt x="21431" y="5047"/>
                  </a:lnTo>
                  <a:lnTo>
                    <a:pt x="21386" y="747"/>
                  </a:lnTo>
                  <a:lnTo>
                    <a:pt x="23513" y="815"/>
                  </a:lnTo>
                  <a:lnTo>
                    <a:pt x="23536" y="1381"/>
                  </a:lnTo>
                  <a:lnTo>
                    <a:pt x="23536" y="1947"/>
                  </a:lnTo>
                  <a:lnTo>
                    <a:pt x="23513" y="2535"/>
                  </a:lnTo>
                  <a:lnTo>
                    <a:pt x="23490" y="3101"/>
                  </a:lnTo>
                  <a:lnTo>
                    <a:pt x="23422" y="3666"/>
                  </a:lnTo>
                  <a:lnTo>
                    <a:pt x="23355" y="4232"/>
                  </a:lnTo>
                  <a:lnTo>
                    <a:pt x="23241" y="4821"/>
                  </a:lnTo>
                  <a:lnTo>
                    <a:pt x="23128" y="5386"/>
                  </a:lnTo>
                  <a:lnTo>
                    <a:pt x="23128" y="5499"/>
                  </a:lnTo>
                  <a:lnTo>
                    <a:pt x="23173" y="5613"/>
                  </a:lnTo>
                  <a:lnTo>
                    <a:pt x="23241" y="5680"/>
                  </a:lnTo>
                  <a:lnTo>
                    <a:pt x="23332" y="5726"/>
                  </a:lnTo>
                  <a:lnTo>
                    <a:pt x="23445" y="5748"/>
                  </a:lnTo>
                  <a:lnTo>
                    <a:pt x="23558" y="5703"/>
                  </a:lnTo>
                  <a:lnTo>
                    <a:pt x="23626" y="5635"/>
                  </a:lnTo>
                  <a:lnTo>
                    <a:pt x="23671" y="5522"/>
                  </a:lnTo>
                  <a:lnTo>
                    <a:pt x="23807" y="4888"/>
                  </a:lnTo>
                  <a:lnTo>
                    <a:pt x="23920" y="4277"/>
                  </a:lnTo>
                  <a:lnTo>
                    <a:pt x="23988" y="3644"/>
                  </a:lnTo>
                  <a:lnTo>
                    <a:pt x="24056" y="3010"/>
                  </a:lnTo>
                  <a:lnTo>
                    <a:pt x="24101" y="2377"/>
                  </a:lnTo>
                  <a:lnTo>
                    <a:pt x="24101" y="1743"/>
                  </a:lnTo>
                  <a:lnTo>
                    <a:pt x="24101" y="1132"/>
                  </a:lnTo>
                  <a:lnTo>
                    <a:pt x="24056" y="498"/>
                  </a:lnTo>
                  <a:lnTo>
                    <a:pt x="24033" y="385"/>
                  </a:lnTo>
                  <a:lnTo>
                    <a:pt x="23966" y="317"/>
                  </a:lnTo>
                  <a:lnTo>
                    <a:pt x="23875" y="249"/>
                  </a:lnTo>
                  <a:lnTo>
                    <a:pt x="23784" y="227"/>
                  </a:lnTo>
                  <a:lnTo>
                    <a:pt x="17471" y="91"/>
                  </a:lnTo>
                  <a:lnTo>
                    <a:pt x="14303" y="23"/>
                  </a:lnTo>
                  <a:lnTo>
                    <a:pt x="11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8772231" y="6983590"/>
              <a:ext cx="1250501" cy="571326"/>
            </a:xfrm>
            <a:custGeom>
              <a:avLst/>
              <a:gdLst/>
              <a:ahLst/>
              <a:cxnLst/>
              <a:rect l="l" t="t" r="r" b="b"/>
              <a:pathLst>
                <a:path w="33289" h="15209" extrusionOk="0">
                  <a:moveTo>
                    <a:pt x="2807" y="1"/>
                  </a:moveTo>
                  <a:lnTo>
                    <a:pt x="2694" y="24"/>
                  </a:lnTo>
                  <a:lnTo>
                    <a:pt x="2626" y="69"/>
                  </a:lnTo>
                  <a:lnTo>
                    <a:pt x="2558" y="114"/>
                  </a:lnTo>
                  <a:lnTo>
                    <a:pt x="2512" y="205"/>
                  </a:lnTo>
                  <a:lnTo>
                    <a:pt x="2286" y="951"/>
                  </a:lnTo>
                  <a:lnTo>
                    <a:pt x="2060" y="1766"/>
                  </a:lnTo>
                  <a:lnTo>
                    <a:pt x="1856" y="2671"/>
                  </a:lnTo>
                  <a:lnTo>
                    <a:pt x="1653" y="3622"/>
                  </a:lnTo>
                  <a:lnTo>
                    <a:pt x="1472" y="4617"/>
                  </a:lnTo>
                  <a:lnTo>
                    <a:pt x="1290" y="5658"/>
                  </a:lnTo>
                  <a:lnTo>
                    <a:pt x="928" y="7740"/>
                  </a:lnTo>
                  <a:lnTo>
                    <a:pt x="634" y="9800"/>
                  </a:lnTo>
                  <a:lnTo>
                    <a:pt x="385" y="11723"/>
                  </a:lnTo>
                  <a:lnTo>
                    <a:pt x="1" y="14688"/>
                  </a:lnTo>
                  <a:lnTo>
                    <a:pt x="1" y="14755"/>
                  </a:lnTo>
                  <a:lnTo>
                    <a:pt x="23" y="14801"/>
                  </a:lnTo>
                  <a:lnTo>
                    <a:pt x="91" y="14891"/>
                  </a:lnTo>
                  <a:lnTo>
                    <a:pt x="182" y="14959"/>
                  </a:lnTo>
                  <a:lnTo>
                    <a:pt x="295" y="14982"/>
                  </a:lnTo>
                  <a:lnTo>
                    <a:pt x="5024" y="15072"/>
                  </a:lnTo>
                  <a:lnTo>
                    <a:pt x="9686" y="15163"/>
                  </a:lnTo>
                  <a:lnTo>
                    <a:pt x="14235" y="15208"/>
                  </a:lnTo>
                  <a:lnTo>
                    <a:pt x="20684" y="15208"/>
                  </a:lnTo>
                  <a:lnTo>
                    <a:pt x="22698" y="15185"/>
                  </a:lnTo>
                  <a:lnTo>
                    <a:pt x="24667" y="15140"/>
                  </a:lnTo>
                  <a:lnTo>
                    <a:pt x="26522" y="15095"/>
                  </a:lnTo>
                  <a:lnTo>
                    <a:pt x="28310" y="15027"/>
                  </a:lnTo>
                  <a:lnTo>
                    <a:pt x="29985" y="14937"/>
                  </a:lnTo>
                  <a:lnTo>
                    <a:pt x="31569" y="14823"/>
                  </a:lnTo>
                  <a:lnTo>
                    <a:pt x="33017" y="14710"/>
                  </a:lnTo>
                  <a:lnTo>
                    <a:pt x="33153" y="14665"/>
                  </a:lnTo>
                  <a:lnTo>
                    <a:pt x="33243" y="14597"/>
                  </a:lnTo>
                  <a:lnTo>
                    <a:pt x="33289" y="14507"/>
                  </a:lnTo>
                  <a:lnTo>
                    <a:pt x="33289" y="14416"/>
                  </a:lnTo>
                  <a:lnTo>
                    <a:pt x="32814" y="10999"/>
                  </a:lnTo>
                  <a:lnTo>
                    <a:pt x="32497" y="9008"/>
                  </a:lnTo>
                  <a:lnTo>
                    <a:pt x="32180" y="6926"/>
                  </a:lnTo>
                  <a:lnTo>
                    <a:pt x="31840" y="4912"/>
                  </a:lnTo>
                  <a:lnTo>
                    <a:pt x="31478" y="3056"/>
                  </a:lnTo>
                  <a:lnTo>
                    <a:pt x="31139" y="1449"/>
                  </a:lnTo>
                  <a:lnTo>
                    <a:pt x="30981" y="770"/>
                  </a:lnTo>
                  <a:lnTo>
                    <a:pt x="30822" y="205"/>
                  </a:lnTo>
                  <a:lnTo>
                    <a:pt x="30777" y="114"/>
                  </a:lnTo>
                  <a:lnTo>
                    <a:pt x="30709" y="69"/>
                  </a:lnTo>
                  <a:lnTo>
                    <a:pt x="30641" y="24"/>
                  </a:lnTo>
                  <a:lnTo>
                    <a:pt x="30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8906567" y="7161277"/>
              <a:ext cx="257583" cy="391916"/>
            </a:xfrm>
            <a:custGeom>
              <a:avLst/>
              <a:gdLst/>
              <a:ahLst/>
              <a:cxnLst/>
              <a:rect l="l" t="t" r="r" b="b"/>
              <a:pathLst>
                <a:path w="6857" h="10433" extrusionOk="0">
                  <a:moveTo>
                    <a:pt x="3168" y="1"/>
                  </a:moveTo>
                  <a:lnTo>
                    <a:pt x="2851" y="46"/>
                  </a:lnTo>
                  <a:lnTo>
                    <a:pt x="2557" y="114"/>
                  </a:lnTo>
                  <a:lnTo>
                    <a:pt x="2286" y="227"/>
                  </a:lnTo>
                  <a:lnTo>
                    <a:pt x="2037" y="363"/>
                  </a:lnTo>
                  <a:lnTo>
                    <a:pt x="1810" y="544"/>
                  </a:lnTo>
                  <a:lnTo>
                    <a:pt x="1584" y="725"/>
                  </a:lnTo>
                  <a:lnTo>
                    <a:pt x="1403" y="951"/>
                  </a:lnTo>
                  <a:lnTo>
                    <a:pt x="1222" y="1200"/>
                  </a:lnTo>
                  <a:lnTo>
                    <a:pt x="1041" y="1471"/>
                  </a:lnTo>
                  <a:lnTo>
                    <a:pt x="883" y="1788"/>
                  </a:lnTo>
                  <a:lnTo>
                    <a:pt x="747" y="2082"/>
                  </a:lnTo>
                  <a:lnTo>
                    <a:pt x="634" y="2422"/>
                  </a:lnTo>
                  <a:lnTo>
                    <a:pt x="521" y="2784"/>
                  </a:lnTo>
                  <a:lnTo>
                    <a:pt x="407" y="3146"/>
                  </a:lnTo>
                  <a:lnTo>
                    <a:pt x="340" y="3531"/>
                  </a:lnTo>
                  <a:lnTo>
                    <a:pt x="181" y="4345"/>
                  </a:lnTo>
                  <a:lnTo>
                    <a:pt x="91" y="5183"/>
                  </a:lnTo>
                  <a:lnTo>
                    <a:pt x="45" y="6043"/>
                  </a:lnTo>
                  <a:lnTo>
                    <a:pt x="0" y="6925"/>
                  </a:lnTo>
                  <a:lnTo>
                    <a:pt x="0" y="7808"/>
                  </a:lnTo>
                  <a:lnTo>
                    <a:pt x="23" y="8668"/>
                  </a:lnTo>
                  <a:lnTo>
                    <a:pt x="68" y="9528"/>
                  </a:lnTo>
                  <a:lnTo>
                    <a:pt x="136" y="10320"/>
                  </a:lnTo>
                  <a:lnTo>
                    <a:pt x="6676" y="10433"/>
                  </a:lnTo>
                  <a:lnTo>
                    <a:pt x="6744" y="9663"/>
                  </a:lnTo>
                  <a:lnTo>
                    <a:pt x="6812" y="8826"/>
                  </a:lnTo>
                  <a:lnTo>
                    <a:pt x="6834" y="7989"/>
                  </a:lnTo>
                  <a:lnTo>
                    <a:pt x="6857" y="7106"/>
                  </a:lnTo>
                  <a:lnTo>
                    <a:pt x="6857" y="6246"/>
                  </a:lnTo>
                  <a:lnTo>
                    <a:pt x="6812" y="5386"/>
                  </a:lnTo>
                  <a:lnTo>
                    <a:pt x="6721" y="4549"/>
                  </a:lnTo>
                  <a:lnTo>
                    <a:pt x="6585" y="3757"/>
                  </a:lnTo>
                  <a:lnTo>
                    <a:pt x="6517" y="3372"/>
                  </a:lnTo>
                  <a:lnTo>
                    <a:pt x="6427" y="3010"/>
                  </a:lnTo>
                  <a:lnTo>
                    <a:pt x="6314" y="2648"/>
                  </a:lnTo>
                  <a:lnTo>
                    <a:pt x="6201" y="2309"/>
                  </a:lnTo>
                  <a:lnTo>
                    <a:pt x="6065" y="1969"/>
                  </a:lnTo>
                  <a:lnTo>
                    <a:pt x="5906" y="1675"/>
                  </a:lnTo>
                  <a:lnTo>
                    <a:pt x="5748" y="1381"/>
                  </a:lnTo>
                  <a:lnTo>
                    <a:pt x="5567" y="1132"/>
                  </a:lnTo>
                  <a:lnTo>
                    <a:pt x="5386" y="883"/>
                  </a:lnTo>
                  <a:lnTo>
                    <a:pt x="5160" y="679"/>
                  </a:lnTo>
                  <a:lnTo>
                    <a:pt x="4933" y="498"/>
                  </a:lnTo>
                  <a:lnTo>
                    <a:pt x="4684" y="340"/>
                  </a:lnTo>
                  <a:lnTo>
                    <a:pt x="4413" y="204"/>
                  </a:lnTo>
                  <a:lnTo>
                    <a:pt x="4119" y="91"/>
                  </a:lnTo>
                  <a:lnTo>
                    <a:pt x="3824" y="23"/>
                  </a:lnTo>
                  <a:lnTo>
                    <a:pt x="3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9231287" y="7134943"/>
              <a:ext cx="272083" cy="419977"/>
            </a:xfrm>
            <a:custGeom>
              <a:avLst/>
              <a:gdLst/>
              <a:ahLst/>
              <a:cxnLst/>
              <a:rect l="l" t="t" r="r" b="b"/>
              <a:pathLst>
                <a:path w="7243" h="11180" extrusionOk="0">
                  <a:moveTo>
                    <a:pt x="3644" y="0"/>
                  </a:moveTo>
                  <a:lnTo>
                    <a:pt x="3350" y="23"/>
                  </a:lnTo>
                  <a:lnTo>
                    <a:pt x="3056" y="113"/>
                  </a:lnTo>
                  <a:lnTo>
                    <a:pt x="2784" y="204"/>
                  </a:lnTo>
                  <a:lnTo>
                    <a:pt x="2535" y="339"/>
                  </a:lnTo>
                  <a:lnTo>
                    <a:pt x="2286" y="521"/>
                  </a:lnTo>
                  <a:lnTo>
                    <a:pt x="2060" y="724"/>
                  </a:lnTo>
                  <a:lnTo>
                    <a:pt x="1856" y="950"/>
                  </a:lnTo>
                  <a:lnTo>
                    <a:pt x="1653" y="1199"/>
                  </a:lnTo>
                  <a:lnTo>
                    <a:pt x="1472" y="1471"/>
                  </a:lnTo>
                  <a:lnTo>
                    <a:pt x="1290" y="1788"/>
                  </a:lnTo>
                  <a:lnTo>
                    <a:pt x="1132" y="2105"/>
                  </a:lnTo>
                  <a:lnTo>
                    <a:pt x="996" y="2444"/>
                  </a:lnTo>
                  <a:lnTo>
                    <a:pt x="861" y="2806"/>
                  </a:lnTo>
                  <a:lnTo>
                    <a:pt x="747" y="3191"/>
                  </a:lnTo>
                  <a:lnTo>
                    <a:pt x="634" y="3576"/>
                  </a:lnTo>
                  <a:lnTo>
                    <a:pt x="521" y="3983"/>
                  </a:lnTo>
                  <a:lnTo>
                    <a:pt x="363" y="4843"/>
                  </a:lnTo>
                  <a:lnTo>
                    <a:pt x="227" y="5725"/>
                  </a:lnTo>
                  <a:lnTo>
                    <a:pt x="136" y="6631"/>
                  </a:lnTo>
                  <a:lnTo>
                    <a:pt x="68" y="7558"/>
                  </a:lnTo>
                  <a:lnTo>
                    <a:pt x="23" y="8486"/>
                  </a:lnTo>
                  <a:lnTo>
                    <a:pt x="1" y="9414"/>
                  </a:lnTo>
                  <a:lnTo>
                    <a:pt x="1" y="10297"/>
                  </a:lnTo>
                  <a:lnTo>
                    <a:pt x="23" y="11156"/>
                  </a:lnTo>
                  <a:lnTo>
                    <a:pt x="3667" y="11179"/>
                  </a:lnTo>
                  <a:lnTo>
                    <a:pt x="7197" y="11179"/>
                  </a:lnTo>
                  <a:lnTo>
                    <a:pt x="7219" y="10297"/>
                  </a:lnTo>
                  <a:lnTo>
                    <a:pt x="7242" y="9391"/>
                  </a:lnTo>
                  <a:lnTo>
                    <a:pt x="7242" y="8441"/>
                  </a:lnTo>
                  <a:lnTo>
                    <a:pt x="7197" y="7490"/>
                  </a:lnTo>
                  <a:lnTo>
                    <a:pt x="7152" y="6517"/>
                  </a:lnTo>
                  <a:lnTo>
                    <a:pt x="7061" y="5590"/>
                  </a:lnTo>
                  <a:lnTo>
                    <a:pt x="6948" y="4662"/>
                  </a:lnTo>
                  <a:lnTo>
                    <a:pt x="6789" y="3802"/>
                  </a:lnTo>
                  <a:lnTo>
                    <a:pt x="6676" y="3372"/>
                  </a:lnTo>
                  <a:lnTo>
                    <a:pt x="6586" y="2987"/>
                  </a:lnTo>
                  <a:lnTo>
                    <a:pt x="6473" y="2602"/>
                  </a:lnTo>
                  <a:lnTo>
                    <a:pt x="6337" y="2240"/>
                  </a:lnTo>
                  <a:lnTo>
                    <a:pt x="6201" y="1901"/>
                  </a:lnTo>
                  <a:lnTo>
                    <a:pt x="6043" y="1561"/>
                  </a:lnTo>
                  <a:lnTo>
                    <a:pt x="5862" y="1267"/>
                  </a:lnTo>
                  <a:lnTo>
                    <a:pt x="5681" y="996"/>
                  </a:lnTo>
                  <a:lnTo>
                    <a:pt x="5477" y="769"/>
                  </a:lnTo>
                  <a:lnTo>
                    <a:pt x="5273" y="543"/>
                  </a:lnTo>
                  <a:lnTo>
                    <a:pt x="5047" y="362"/>
                  </a:lnTo>
                  <a:lnTo>
                    <a:pt x="4798" y="226"/>
                  </a:lnTo>
                  <a:lnTo>
                    <a:pt x="4527" y="113"/>
                  </a:lnTo>
                  <a:lnTo>
                    <a:pt x="4255" y="23"/>
                  </a:lnTo>
                  <a:lnTo>
                    <a:pt x="3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9602777" y="7162141"/>
              <a:ext cx="242332" cy="391916"/>
            </a:xfrm>
            <a:custGeom>
              <a:avLst/>
              <a:gdLst/>
              <a:ahLst/>
              <a:cxnLst/>
              <a:rect l="l" t="t" r="r" b="b"/>
              <a:pathLst>
                <a:path w="6451" h="10433" extrusionOk="0">
                  <a:moveTo>
                    <a:pt x="3101" y="0"/>
                  </a:moveTo>
                  <a:lnTo>
                    <a:pt x="2784" y="23"/>
                  </a:lnTo>
                  <a:lnTo>
                    <a:pt x="2467" y="91"/>
                  </a:lnTo>
                  <a:lnTo>
                    <a:pt x="2196" y="159"/>
                  </a:lnTo>
                  <a:lnTo>
                    <a:pt x="1947" y="294"/>
                  </a:lnTo>
                  <a:lnTo>
                    <a:pt x="1698" y="453"/>
                  </a:lnTo>
                  <a:lnTo>
                    <a:pt x="1494" y="634"/>
                  </a:lnTo>
                  <a:lnTo>
                    <a:pt x="1291" y="837"/>
                  </a:lnTo>
                  <a:lnTo>
                    <a:pt x="1087" y="1064"/>
                  </a:lnTo>
                  <a:lnTo>
                    <a:pt x="929" y="1335"/>
                  </a:lnTo>
                  <a:lnTo>
                    <a:pt x="770" y="1607"/>
                  </a:lnTo>
                  <a:lnTo>
                    <a:pt x="634" y="1924"/>
                  </a:lnTo>
                  <a:lnTo>
                    <a:pt x="521" y="2241"/>
                  </a:lnTo>
                  <a:lnTo>
                    <a:pt x="408" y="2580"/>
                  </a:lnTo>
                  <a:lnTo>
                    <a:pt x="318" y="2942"/>
                  </a:lnTo>
                  <a:lnTo>
                    <a:pt x="250" y="3304"/>
                  </a:lnTo>
                  <a:lnTo>
                    <a:pt x="182" y="3689"/>
                  </a:lnTo>
                  <a:lnTo>
                    <a:pt x="69" y="4503"/>
                  </a:lnTo>
                  <a:lnTo>
                    <a:pt x="23" y="5341"/>
                  </a:lnTo>
                  <a:lnTo>
                    <a:pt x="1" y="6201"/>
                  </a:lnTo>
                  <a:lnTo>
                    <a:pt x="1" y="7083"/>
                  </a:lnTo>
                  <a:lnTo>
                    <a:pt x="46" y="7943"/>
                  </a:lnTo>
                  <a:lnTo>
                    <a:pt x="91" y="8803"/>
                  </a:lnTo>
                  <a:lnTo>
                    <a:pt x="182" y="9640"/>
                  </a:lnTo>
                  <a:lnTo>
                    <a:pt x="250" y="10432"/>
                  </a:lnTo>
                  <a:lnTo>
                    <a:pt x="3395" y="10365"/>
                  </a:lnTo>
                  <a:lnTo>
                    <a:pt x="6292" y="10251"/>
                  </a:lnTo>
                  <a:lnTo>
                    <a:pt x="6360" y="9482"/>
                  </a:lnTo>
                  <a:lnTo>
                    <a:pt x="6405" y="8667"/>
                  </a:lnTo>
                  <a:lnTo>
                    <a:pt x="6428" y="7830"/>
                  </a:lnTo>
                  <a:lnTo>
                    <a:pt x="6450" y="6970"/>
                  </a:lnTo>
                  <a:lnTo>
                    <a:pt x="6428" y="6110"/>
                  </a:lnTo>
                  <a:lnTo>
                    <a:pt x="6382" y="5250"/>
                  </a:lnTo>
                  <a:lnTo>
                    <a:pt x="6292" y="4413"/>
                  </a:lnTo>
                  <a:lnTo>
                    <a:pt x="6156" y="3621"/>
                  </a:lnTo>
                  <a:lnTo>
                    <a:pt x="6088" y="3236"/>
                  </a:lnTo>
                  <a:lnTo>
                    <a:pt x="5998" y="2874"/>
                  </a:lnTo>
                  <a:lnTo>
                    <a:pt x="5884" y="2512"/>
                  </a:lnTo>
                  <a:lnTo>
                    <a:pt x="5771" y="2173"/>
                  </a:lnTo>
                  <a:lnTo>
                    <a:pt x="5635" y="1856"/>
                  </a:lnTo>
                  <a:lnTo>
                    <a:pt x="5477" y="1562"/>
                  </a:lnTo>
                  <a:lnTo>
                    <a:pt x="5319" y="1290"/>
                  </a:lnTo>
                  <a:lnTo>
                    <a:pt x="5138" y="1041"/>
                  </a:lnTo>
                  <a:lnTo>
                    <a:pt x="4957" y="792"/>
                  </a:lnTo>
                  <a:lnTo>
                    <a:pt x="4730" y="589"/>
                  </a:lnTo>
                  <a:lnTo>
                    <a:pt x="4504" y="408"/>
                  </a:lnTo>
                  <a:lnTo>
                    <a:pt x="4255" y="272"/>
                  </a:lnTo>
                  <a:lnTo>
                    <a:pt x="4006" y="159"/>
                  </a:lnTo>
                  <a:lnTo>
                    <a:pt x="3712" y="68"/>
                  </a:lnTo>
                  <a:lnTo>
                    <a:pt x="3418" y="23"/>
                  </a:lnTo>
                  <a:lnTo>
                    <a:pt x="3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8669375" y="6807631"/>
              <a:ext cx="1437537" cy="227869"/>
            </a:xfrm>
            <a:custGeom>
              <a:avLst/>
              <a:gdLst/>
              <a:ahLst/>
              <a:cxnLst/>
              <a:rect l="l" t="t" r="r" b="b"/>
              <a:pathLst>
                <a:path w="38268" h="6066" extrusionOk="0">
                  <a:moveTo>
                    <a:pt x="25843" y="1"/>
                  </a:moveTo>
                  <a:lnTo>
                    <a:pt x="22992" y="23"/>
                  </a:lnTo>
                  <a:lnTo>
                    <a:pt x="19914" y="91"/>
                  </a:lnTo>
                  <a:lnTo>
                    <a:pt x="16678" y="159"/>
                  </a:lnTo>
                  <a:lnTo>
                    <a:pt x="13284" y="250"/>
                  </a:lnTo>
                  <a:lnTo>
                    <a:pt x="6201" y="476"/>
                  </a:lnTo>
                  <a:lnTo>
                    <a:pt x="6020" y="498"/>
                  </a:lnTo>
                  <a:lnTo>
                    <a:pt x="5839" y="566"/>
                  </a:lnTo>
                  <a:lnTo>
                    <a:pt x="5545" y="725"/>
                  </a:lnTo>
                  <a:lnTo>
                    <a:pt x="5228" y="928"/>
                  </a:lnTo>
                  <a:lnTo>
                    <a:pt x="4572" y="1381"/>
                  </a:lnTo>
                  <a:lnTo>
                    <a:pt x="3893" y="1879"/>
                  </a:lnTo>
                  <a:lnTo>
                    <a:pt x="3169" y="2467"/>
                  </a:lnTo>
                  <a:lnTo>
                    <a:pt x="2422" y="3101"/>
                  </a:lnTo>
                  <a:lnTo>
                    <a:pt x="1675" y="3757"/>
                  </a:lnTo>
                  <a:lnTo>
                    <a:pt x="91" y="5183"/>
                  </a:lnTo>
                  <a:lnTo>
                    <a:pt x="23" y="5296"/>
                  </a:lnTo>
                  <a:lnTo>
                    <a:pt x="0" y="5386"/>
                  </a:lnTo>
                  <a:lnTo>
                    <a:pt x="0" y="5500"/>
                  </a:lnTo>
                  <a:lnTo>
                    <a:pt x="68" y="5590"/>
                  </a:lnTo>
                  <a:lnTo>
                    <a:pt x="136" y="5658"/>
                  </a:lnTo>
                  <a:lnTo>
                    <a:pt x="272" y="5726"/>
                  </a:lnTo>
                  <a:lnTo>
                    <a:pt x="408" y="5771"/>
                  </a:lnTo>
                  <a:lnTo>
                    <a:pt x="589" y="5794"/>
                  </a:lnTo>
                  <a:lnTo>
                    <a:pt x="5997" y="5907"/>
                  </a:lnTo>
                  <a:lnTo>
                    <a:pt x="11315" y="5997"/>
                  </a:lnTo>
                  <a:lnTo>
                    <a:pt x="16452" y="6065"/>
                  </a:lnTo>
                  <a:lnTo>
                    <a:pt x="21385" y="6065"/>
                  </a:lnTo>
                  <a:lnTo>
                    <a:pt x="23739" y="6043"/>
                  </a:lnTo>
                  <a:lnTo>
                    <a:pt x="26024" y="6020"/>
                  </a:lnTo>
                  <a:lnTo>
                    <a:pt x="28220" y="5975"/>
                  </a:lnTo>
                  <a:lnTo>
                    <a:pt x="30347" y="5907"/>
                  </a:lnTo>
                  <a:lnTo>
                    <a:pt x="32361" y="5794"/>
                  </a:lnTo>
                  <a:lnTo>
                    <a:pt x="34284" y="5681"/>
                  </a:lnTo>
                  <a:lnTo>
                    <a:pt x="36072" y="5545"/>
                  </a:lnTo>
                  <a:lnTo>
                    <a:pt x="37769" y="5386"/>
                  </a:lnTo>
                  <a:lnTo>
                    <a:pt x="37928" y="5364"/>
                  </a:lnTo>
                  <a:lnTo>
                    <a:pt x="38063" y="5296"/>
                  </a:lnTo>
                  <a:lnTo>
                    <a:pt x="38177" y="5228"/>
                  </a:lnTo>
                  <a:lnTo>
                    <a:pt x="38244" y="5138"/>
                  </a:lnTo>
                  <a:lnTo>
                    <a:pt x="38267" y="5047"/>
                  </a:lnTo>
                  <a:lnTo>
                    <a:pt x="38267" y="4957"/>
                  </a:lnTo>
                  <a:lnTo>
                    <a:pt x="38222" y="4866"/>
                  </a:lnTo>
                  <a:lnTo>
                    <a:pt x="38131" y="4753"/>
                  </a:lnTo>
                  <a:lnTo>
                    <a:pt x="36253" y="3327"/>
                  </a:lnTo>
                  <a:lnTo>
                    <a:pt x="35325" y="2648"/>
                  </a:lnTo>
                  <a:lnTo>
                    <a:pt x="34420" y="2015"/>
                  </a:lnTo>
                  <a:lnTo>
                    <a:pt x="33560" y="1426"/>
                  </a:lnTo>
                  <a:lnTo>
                    <a:pt x="32723" y="906"/>
                  </a:lnTo>
                  <a:lnTo>
                    <a:pt x="31908" y="453"/>
                  </a:lnTo>
                  <a:lnTo>
                    <a:pt x="31523" y="272"/>
                  </a:lnTo>
                  <a:lnTo>
                    <a:pt x="31161" y="91"/>
                  </a:lnTo>
                  <a:lnTo>
                    <a:pt x="31003" y="46"/>
                  </a:lnTo>
                  <a:lnTo>
                    <a:pt x="30822" y="23"/>
                  </a:lnTo>
                  <a:lnTo>
                    <a:pt x="28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8924410" y="6807631"/>
              <a:ext cx="956367" cy="227869"/>
            </a:xfrm>
            <a:custGeom>
              <a:avLst/>
              <a:gdLst/>
              <a:ahLst/>
              <a:cxnLst/>
              <a:rect l="l" t="t" r="r" b="b"/>
              <a:pathLst>
                <a:path w="25459" h="6066" extrusionOk="0">
                  <a:moveTo>
                    <a:pt x="20095" y="1"/>
                  </a:moveTo>
                  <a:lnTo>
                    <a:pt x="20616" y="770"/>
                  </a:lnTo>
                  <a:lnTo>
                    <a:pt x="21182" y="1517"/>
                  </a:lnTo>
                  <a:lnTo>
                    <a:pt x="21747" y="2264"/>
                  </a:lnTo>
                  <a:lnTo>
                    <a:pt x="22358" y="2988"/>
                  </a:lnTo>
                  <a:lnTo>
                    <a:pt x="22969" y="3712"/>
                  </a:lnTo>
                  <a:lnTo>
                    <a:pt x="23603" y="4436"/>
                  </a:lnTo>
                  <a:lnTo>
                    <a:pt x="24237" y="5138"/>
                  </a:lnTo>
                  <a:lnTo>
                    <a:pt x="24915" y="5839"/>
                  </a:lnTo>
                  <a:lnTo>
                    <a:pt x="25459" y="5816"/>
                  </a:lnTo>
                  <a:lnTo>
                    <a:pt x="24802" y="5115"/>
                  </a:lnTo>
                  <a:lnTo>
                    <a:pt x="24146" y="4413"/>
                  </a:lnTo>
                  <a:lnTo>
                    <a:pt x="23512" y="3689"/>
                  </a:lnTo>
                  <a:lnTo>
                    <a:pt x="22901" y="2965"/>
                  </a:lnTo>
                  <a:lnTo>
                    <a:pt x="22290" y="2241"/>
                  </a:lnTo>
                  <a:lnTo>
                    <a:pt x="21702" y="1494"/>
                  </a:lnTo>
                  <a:lnTo>
                    <a:pt x="21159" y="747"/>
                  </a:lnTo>
                  <a:lnTo>
                    <a:pt x="20616" y="1"/>
                  </a:lnTo>
                  <a:close/>
                  <a:moveTo>
                    <a:pt x="3417" y="340"/>
                  </a:moveTo>
                  <a:lnTo>
                    <a:pt x="2920" y="363"/>
                  </a:lnTo>
                  <a:lnTo>
                    <a:pt x="2625" y="1087"/>
                  </a:lnTo>
                  <a:lnTo>
                    <a:pt x="2309" y="1788"/>
                  </a:lnTo>
                  <a:lnTo>
                    <a:pt x="1969" y="2490"/>
                  </a:lnTo>
                  <a:lnTo>
                    <a:pt x="1607" y="3191"/>
                  </a:lnTo>
                  <a:lnTo>
                    <a:pt x="1222" y="3893"/>
                  </a:lnTo>
                  <a:lnTo>
                    <a:pt x="838" y="4572"/>
                  </a:lnTo>
                  <a:lnTo>
                    <a:pt x="430" y="5251"/>
                  </a:lnTo>
                  <a:lnTo>
                    <a:pt x="0" y="5930"/>
                  </a:lnTo>
                  <a:lnTo>
                    <a:pt x="521" y="5930"/>
                  </a:lnTo>
                  <a:lnTo>
                    <a:pt x="951" y="5251"/>
                  </a:lnTo>
                  <a:lnTo>
                    <a:pt x="1358" y="4572"/>
                  </a:lnTo>
                  <a:lnTo>
                    <a:pt x="1743" y="3893"/>
                  </a:lnTo>
                  <a:lnTo>
                    <a:pt x="2105" y="3191"/>
                  </a:lnTo>
                  <a:lnTo>
                    <a:pt x="2467" y="2490"/>
                  </a:lnTo>
                  <a:lnTo>
                    <a:pt x="2806" y="1788"/>
                  </a:lnTo>
                  <a:lnTo>
                    <a:pt x="3123" y="1064"/>
                  </a:lnTo>
                  <a:lnTo>
                    <a:pt x="3417" y="340"/>
                  </a:lnTo>
                  <a:close/>
                  <a:moveTo>
                    <a:pt x="8147" y="204"/>
                  </a:moveTo>
                  <a:lnTo>
                    <a:pt x="7898" y="1675"/>
                  </a:lnTo>
                  <a:lnTo>
                    <a:pt x="7581" y="3146"/>
                  </a:lnTo>
                  <a:lnTo>
                    <a:pt x="7219" y="4594"/>
                  </a:lnTo>
                  <a:lnTo>
                    <a:pt x="6812" y="6043"/>
                  </a:lnTo>
                  <a:lnTo>
                    <a:pt x="7287" y="6043"/>
                  </a:lnTo>
                  <a:lnTo>
                    <a:pt x="7694" y="4594"/>
                  </a:lnTo>
                  <a:lnTo>
                    <a:pt x="8056" y="3124"/>
                  </a:lnTo>
                  <a:lnTo>
                    <a:pt x="8351" y="1675"/>
                  </a:lnTo>
                  <a:lnTo>
                    <a:pt x="8622" y="204"/>
                  </a:lnTo>
                  <a:close/>
                  <a:moveTo>
                    <a:pt x="14008" y="69"/>
                  </a:moveTo>
                  <a:lnTo>
                    <a:pt x="13533" y="91"/>
                  </a:lnTo>
                  <a:lnTo>
                    <a:pt x="13736" y="838"/>
                  </a:lnTo>
                  <a:lnTo>
                    <a:pt x="13940" y="1607"/>
                  </a:lnTo>
                  <a:lnTo>
                    <a:pt x="14189" y="2354"/>
                  </a:lnTo>
                  <a:lnTo>
                    <a:pt x="14438" y="3124"/>
                  </a:lnTo>
                  <a:lnTo>
                    <a:pt x="14732" y="3870"/>
                  </a:lnTo>
                  <a:lnTo>
                    <a:pt x="15026" y="4594"/>
                  </a:lnTo>
                  <a:lnTo>
                    <a:pt x="15366" y="5341"/>
                  </a:lnTo>
                  <a:lnTo>
                    <a:pt x="15728" y="6065"/>
                  </a:lnTo>
                  <a:lnTo>
                    <a:pt x="16203" y="6065"/>
                  </a:lnTo>
                  <a:lnTo>
                    <a:pt x="15864" y="5341"/>
                  </a:lnTo>
                  <a:lnTo>
                    <a:pt x="15524" y="4594"/>
                  </a:lnTo>
                  <a:lnTo>
                    <a:pt x="15207" y="3848"/>
                  </a:lnTo>
                  <a:lnTo>
                    <a:pt x="14913" y="3101"/>
                  </a:lnTo>
                  <a:lnTo>
                    <a:pt x="14664" y="2354"/>
                  </a:lnTo>
                  <a:lnTo>
                    <a:pt x="14415" y="1607"/>
                  </a:lnTo>
                  <a:lnTo>
                    <a:pt x="14189" y="838"/>
                  </a:lnTo>
                  <a:lnTo>
                    <a:pt x="14008" y="6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8888685" y="6759171"/>
              <a:ext cx="956405" cy="74003"/>
            </a:xfrm>
            <a:custGeom>
              <a:avLst/>
              <a:gdLst/>
              <a:ahLst/>
              <a:cxnLst/>
              <a:rect l="l" t="t" r="r" b="b"/>
              <a:pathLst>
                <a:path w="25460" h="1970" extrusionOk="0">
                  <a:moveTo>
                    <a:pt x="11451" y="1"/>
                  </a:moveTo>
                  <a:lnTo>
                    <a:pt x="8374" y="46"/>
                  </a:lnTo>
                  <a:lnTo>
                    <a:pt x="5500" y="91"/>
                  </a:lnTo>
                  <a:lnTo>
                    <a:pt x="2852" y="159"/>
                  </a:lnTo>
                  <a:lnTo>
                    <a:pt x="476" y="250"/>
                  </a:lnTo>
                  <a:lnTo>
                    <a:pt x="408" y="272"/>
                  </a:lnTo>
                  <a:lnTo>
                    <a:pt x="386" y="340"/>
                  </a:lnTo>
                  <a:lnTo>
                    <a:pt x="159" y="1042"/>
                  </a:lnTo>
                  <a:lnTo>
                    <a:pt x="69" y="1404"/>
                  </a:lnTo>
                  <a:lnTo>
                    <a:pt x="1" y="1766"/>
                  </a:lnTo>
                  <a:lnTo>
                    <a:pt x="1" y="1811"/>
                  </a:lnTo>
                  <a:lnTo>
                    <a:pt x="23" y="1879"/>
                  </a:lnTo>
                  <a:lnTo>
                    <a:pt x="69" y="1902"/>
                  </a:lnTo>
                  <a:lnTo>
                    <a:pt x="114" y="1924"/>
                  </a:lnTo>
                  <a:lnTo>
                    <a:pt x="7831" y="1947"/>
                  </a:lnTo>
                  <a:lnTo>
                    <a:pt x="11655" y="1970"/>
                  </a:lnTo>
                  <a:lnTo>
                    <a:pt x="15298" y="1947"/>
                  </a:lnTo>
                  <a:lnTo>
                    <a:pt x="18602" y="1924"/>
                  </a:lnTo>
                  <a:lnTo>
                    <a:pt x="20096" y="1879"/>
                  </a:lnTo>
                  <a:lnTo>
                    <a:pt x="21476" y="1856"/>
                  </a:lnTo>
                  <a:lnTo>
                    <a:pt x="22698" y="1788"/>
                  </a:lnTo>
                  <a:lnTo>
                    <a:pt x="23762" y="1721"/>
                  </a:lnTo>
                  <a:lnTo>
                    <a:pt x="24667" y="1630"/>
                  </a:lnTo>
                  <a:lnTo>
                    <a:pt x="25369" y="1540"/>
                  </a:lnTo>
                  <a:lnTo>
                    <a:pt x="25391" y="1517"/>
                  </a:lnTo>
                  <a:lnTo>
                    <a:pt x="25437" y="1472"/>
                  </a:lnTo>
                  <a:lnTo>
                    <a:pt x="25437" y="1449"/>
                  </a:lnTo>
                  <a:lnTo>
                    <a:pt x="25459" y="1404"/>
                  </a:lnTo>
                  <a:lnTo>
                    <a:pt x="25414" y="1042"/>
                  </a:lnTo>
                  <a:lnTo>
                    <a:pt x="25369" y="725"/>
                  </a:lnTo>
                  <a:lnTo>
                    <a:pt x="25255" y="137"/>
                  </a:lnTo>
                  <a:lnTo>
                    <a:pt x="25210" y="46"/>
                  </a:lnTo>
                  <a:lnTo>
                    <a:pt x="25188" y="46"/>
                  </a:lnTo>
                  <a:lnTo>
                    <a:pt x="25165" y="23"/>
                  </a:lnTo>
                  <a:lnTo>
                    <a:pt x="180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307262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3"/>
        <p:cNvGrpSpPr/>
        <p:nvPr/>
      </p:nvGrpSpPr>
      <p:grpSpPr>
        <a:xfrm>
          <a:off x="0" y="0"/>
          <a:ext cx="0" cy="0"/>
          <a:chOff x="0" y="0"/>
          <a:chExt cx="0" cy="0"/>
        </a:xfrm>
      </p:grpSpPr>
      <p:grpSp>
        <p:nvGrpSpPr>
          <p:cNvPr id="334" name="Google Shape;334;p6"/>
          <p:cNvGrpSpPr/>
          <p:nvPr/>
        </p:nvGrpSpPr>
        <p:grpSpPr>
          <a:xfrm rot="10800000">
            <a:off x="-652949" y="304806"/>
            <a:ext cx="10145088" cy="4470711"/>
            <a:chOff x="-500544" y="-152400"/>
            <a:chExt cx="10145088" cy="3084525"/>
          </a:xfrm>
        </p:grpSpPr>
        <p:sp>
          <p:nvSpPr>
            <p:cNvPr id="335" name="Google Shape;335;p6"/>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6"/>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6"/>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grpSp>
        <p:nvGrpSpPr>
          <p:cNvPr id="362" name="Google Shape;362;p6"/>
          <p:cNvGrpSpPr/>
          <p:nvPr/>
        </p:nvGrpSpPr>
        <p:grpSpPr>
          <a:xfrm>
            <a:off x="7234868" y="4025839"/>
            <a:ext cx="2079978" cy="952664"/>
            <a:chOff x="4362748" y="-3813975"/>
            <a:chExt cx="4068018" cy="1863220"/>
          </a:xfrm>
        </p:grpSpPr>
        <p:sp>
          <p:nvSpPr>
            <p:cNvPr id="363" name="Google Shape;363;p6"/>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6"/>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6"/>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6"/>
          <p:cNvSpPr/>
          <p:nvPr/>
        </p:nvSpPr>
        <p:spPr>
          <a:xfrm>
            <a:off x="-114107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6"/>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6"/>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6"/>
          <p:cNvSpPr/>
          <p:nvPr/>
        </p:nvSpPr>
        <p:spPr>
          <a:xfrm rot="6936092" flipH="1">
            <a:off x="4788448" y="-1462930"/>
            <a:ext cx="1262571" cy="23909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71" name="Google Shape;371;p6"/>
          <p:cNvSpPr/>
          <p:nvPr/>
        </p:nvSpPr>
        <p:spPr>
          <a:xfrm flipH="1">
            <a:off x="8135231"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6"/>
          <p:cNvSpPr/>
          <p:nvPr/>
        </p:nvSpPr>
        <p:spPr>
          <a:xfrm flipH="1">
            <a:off x="3457"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6"/>
          <p:cNvSpPr/>
          <p:nvPr/>
        </p:nvSpPr>
        <p:spPr>
          <a:xfrm flipH="1">
            <a:off x="-982640" y="21351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74" name="Google Shape;374;p6"/>
          <p:cNvSpPr/>
          <p:nvPr/>
        </p:nvSpPr>
        <p:spPr>
          <a:xfrm flipH="1">
            <a:off x="8483635"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375" name="Google Shape;375;p6"/>
          <p:cNvGrpSpPr/>
          <p:nvPr/>
        </p:nvGrpSpPr>
        <p:grpSpPr>
          <a:xfrm>
            <a:off x="177817" y="3496657"/>
            <a:ext cx="385287" cy="1559647"/>
            <a:chOff x="-2124050" y="4492075"/>
            <a:chExt cx="686175" cy="2777150"/>
          </a:xfrm>
        </p:grpSpPr>
        <p:sp>
          <p:nvSpPr>
            <p:cNvPr id="376" name="Google Shape;376;p6"/>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6"/>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6"/>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6"/>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6"/>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6"/>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6"/>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6"/>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6"/>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6"/>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6"/>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6"/>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6"/>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6"/>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6"/>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6"/>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6"/>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6"/>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6"/>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6"/>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6"/>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6"/>
          <p:cNvGrpSpPr/>
          <p:nvPr/>
        </p:nvGrpSpPr>
        <p:grpSpPr>
          <a:xfrm>
            <a:off x="8352306" y="3678387"/>
            <a:ext cx="866175" cy="1377903"/>
            <a:chOff x="8463800" y="1757625"/>
            <a:chExt cx="1155825" cy="1838675"/>
          </a:xfrm>
        </p:grpSpPr>
        <p:sp>
          <p:nvSpPr>
            <p:cNvPr id="443" name="Google Shape;443;p6"/>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7624823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55"/>
        <p:cNvGrpSpPr/>
        <p:nvPr/>
      </p:nvGrpSpPr>
      <p:grpSpPr>
        <a:xfrm>
          <a:off x="0" y="0"/>
          <a:ext cx="0" cy="0"/>
          <a:chOff x="0" y="0"/>
          <a:chExt cx="0" cy="0"/>
        </a:xfrm>
      </p:grpSpPr>
      <p:grpSp>
        <p:nvGrpSpPr>
          <p:cNvPr id="456" name="Google Shape;456;p7"/>
          <p:cNvGrpSpPr/>
          <p:nvPr/>
        </p:nvGrpSpPr>
        <p:grpSpPr>
          <a:xfrm flipH="1">
            <a:off x="-500549" y="-228594"/>
            <a:ext cx="10145088" cy="4470711"/>
            <a:chOff x="-500544" y="-152400"/>
            <a:chExt cx="10145088" cy="3084525"/>
          </a:xfrm>
        </p:grpSpPr>
        <p:sp>
          <p:nvSpPr>
            <p:cNvPr id="457" name="Google Shape;457;p7"/>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7"/>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7"/>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7"/>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7"/>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7"/>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7"/>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7"/>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7"/>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7"/>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7"/>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7"/>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7"/>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7"/>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7"/>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7"/>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7"/>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7"/>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7"/>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7"/>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7"/>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7"/>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7"/>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7"/>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7"/>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7"/>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7"/>
          <p:cNvSpPr txBox="1">
            <a:spLocks noGrp="1"/>
          </p:cNvSpPr>
          <p:nvPr>
            <p:ph type="body" idx="1"/>
          </p:nvPr>
        </p:nvSpPr>
        <p:spPr>
          <a:xfrm>
            <a:off x="2295600" y="1633800"/>
            <a:ext cx="4552800" cy="2194500"/>
          </a:xfrm>
          <a:prstGeom prst="rect">
            <a:avLst/>
          </a:prstGeom>
        </p:spPr>
        <p:txBody>
          <a:bodyPr spcFirstLastPara="1" wrap="square" lIns="91425" tIns="91425" rIns="91425" bIns="91425" anchor="ctr" anchorCtr="0">
            <a:noAutofit/>
          </a:bodyPr>
          <a:lstStyle>
            <a:lvl1pPr marL="457200" lvl="0" indent="-330200" rtl="0">
              <a:spcBef>
                <a:spcPts val="0"/>
              </a:spcBef>
              <a:spcAft>
                <a:spcPts val="0"/>
              </a:spcAft>
              <a:buClr>
                <a:schemeClr val="lt1"/>
              </a:buClr>
              <a:buSzPts val="1600"/>
              <a:buFont typeface="Quicksand Light"/>
              <a:buChar char="●"/>
              <a:defRPr/>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17500" rtl="0">
              <a:lnSpc>
                <a:spcPct val="100000"/>
              </a:lnSpc>
              <a:spcBef>
                <a:spcPts val="1600"/>
              </a:spcBef>
              <a:spcAft>
                <a:spcPts val="0"/>
              </a:spcAft>
              <a:buSzPts val="1400"/>
              <a:buFont typeface="Nunito Light"/>
              <a:buChar char="○"/>
              <a:defRPr/>
            </a:lvl5pPr>
            <a:lvl6pPr marL="2743200" lvl="5" indent="-317500" rtl="0">
              <a:lnSpc>
                <a:spcPct val="100000"/>
              </a:lnSpc>
              <a:spcBef>
                <a:spcPts val="1600"/>
              </a:spcBef>
              <a:spcAft>
                <a:spcPts val="0"/>
              </a:spcAft>
              <a:buSzPts val="14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17500" rtl="0">
              <a:lnSpc>
                <a:spcPct val="100000"/>
              </a:lnSpc>
              <a:spcBef>
                <a:spcPts val="1600"/>
              </a:spcBef>
              <a:spcAft>
                <a:spcPts val="1600"/>
              </a:spcAft>
              <a:buSzPts val="1400"/>
              <a:buFont typeface="Nunito Light"/>
              <a:buChar char="■"/>
              <a:defRPr/>
            </a:lvl9pPr>
          </a:lstStyle>
          <a:p>
            <a:endParaRPr/>
          </a:p>
        </p:txBody>
      </p:sp>
      <p:sp>
        <p:nvSpPr>
          <p:cNvPr id="484" name="Google Shape;484;p7"/>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85" name="Google Shape;485;p7"/>
          <p:cNvGrpSpPr/>
          <p:nvPr/>
        </p:nvGrpSpPr>
        <p:grpSpPr>
          <a:xfrm>
            <a:off x="-1332232" y="3872851"/>
            <a:ext cx="10552432" cy="1125090"/>
            <a:chOff x="3043" y="3853413"/>
            <a:chExt cx="10552432" cy="1125090"/>
          </a:xfrm>
        </p:grpSpPr>
        <p:grpSp>
          <p:nvGrpSpPr>
            <p:cNvPr id="486" name="Google Shape;486;p7"/>
            <p:cNvGrpSpPr/>
            <p:nvPr/>
          </p:nvGrpSpPr>
          <p:grpSpPr>
            <a:xfrm flipH="1">
              <a:off x="3043" y="4025839"/>
              <a:ext cx="2079978" cy="952664"/>
              <a:chOff x="4362748" y="-3813975"/>
              <a:chExt cx="4068018" cy="1863220"/>
            </a:xfrm>
          </p:grpSpPr>
          <p:sp>
            <p:nvSpPr>
              <p:cNvPr id="487" name="Google Shape;487;p7"/>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7"/>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 name="Google Shape;490;p7"/>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 name="Google Shape;492;p7"/>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7"/>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7"/>
          <p:cNvSpPr/>
          <p:nvPr/>
        </p:nvSpPr>
        <p:spPr>
          <a:xfrm>
            <a:off x="8427907" y="151572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7"/>
          <p:cNvSpPr/>
          <p:nvPr/>
        </p:nvSpPr>
        <p:spPr>
          <a:xfrm>
            <a:off x="8328690" y="-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7"/>
          <p:cNvSpPr/>
          <p:nvPr/>
        </p:nvSpPr>
        <p:spPr>
          <a:xfrm>
            <a:off x="8677775" y="10812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498" name="Google Shape;498;p7"/>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499" name="Google Shape;499;p7"/>
          <p:cNvGrpSpPr/>
          <p:nvPr/>
        </p:nvGrpSpPr>
        <p:grpSpPr>
          <a:xfrm>
            <a:off x="-109819" y="3273407"/>
            <a:ext cx="825688" cy="437154"/>
            <a:chOff x="4588913" y="888992"/>
            <a:chExt cx="825688" cy="437154"/>
          </a:xfrm>
        </p:grpSpPr>
        <p:sp>
          <p:nvSpPr>
            <p:cNvPr id="500" name="Google Shape;500;p7"/>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7"/>
          <p:cNvGrpSpPr/>
          <p:nvPr/>
        </p:nvGrpSpPr>
        <p:grpSpPr>
          <a:xfrm>
            <a:off x="237356" y="3751959"/>
            <a:ext cx="997913" cy="1276964"/>
            <a:chOff x="-2940325" y="1102963"/>
            <a:chExt cx="1996625" cy="2554950"/>
          </a:xfrm>
        </p:grpSpPr>
        <p:sp>
          <p:nvSpPr>
            <p:cNvPr id="504" name="Google Shape;504;p7"/>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7"/>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7"/>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7"/>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7"/>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7"/>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7"/>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7"/>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7"/>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7"/>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7"/>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7"/>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7"/>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7"/>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7"/>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 name="Google Shape;523;p7"/>
            <p:cNvGrpSpPr/>
            <p:nvPr/>
          </p:nvGrpSpPr>
          <p:grpSpPr>
            <a:xfrm>
              <a:off x="-2265525" y="2347938"/>
              <a:ext cx="246975" cy="466575"/>
              <a:chOff x="-2875125" y="2347938"/>
              <a:chExt cx="246975" cy="466575"/>
            </a:xfrm>
          </p:grpSpPr>
          <p:sp>
            <p:nvSpPr>
              <p:cNvPr id="524" name="Google Shape;524;p7"/>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7"/>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7"/>
          <p:cNvGrpSpPr/>
          <p:nvPr/>
        </p:nvGrpSpPr>
        <p:grpSpPr>
          <a:xfrm>
            <a:off x="7768369" y="3548384"/>
            <a:ext cx="1172418" cy="1446514"/>
            <a:chOff x="3425937" y="5157851"/>
            <a:chExt cx="1907301" cy="2353203"/>
          </a:xfrm>
        </p:grpSpPr>
        <p:sp>
          <p:nvSpPr>
            <p:cNvPr id="547" name="Google Shape;547;p7"/>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595426" y="5157851"/>
              <a:ext cx="1641399" cy="2020308"/>
            </a:xfrm>
            <a:custGeom>
              <a:avLst/>
              <a:gdLst/>
              <a:ahLst/>
              <a:cxnLst/>
              <a:rect l="l" t="t" r="r" b="b"/>
              <a:pathLst>
                <a:path w="41439" h="51005" fill="none" extrusionOk="0">
                  <a:moveTo>
                    <a:pt x="21356" y="0"/>
                  </a:moveTo>
                  <a:lnTo>
                    <a:pt x="21356" y="0"/>
                  </a:lnTo>
                  <a:lnTo>
                    <a:pt x="21356" y="0"/>
                  </a:lnTo>
                  <a:lnTo>
                    <a:pt x="21356" y="0"/>
                  </a:ln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533" y="17915"/>
                  </a:lnTo>
                  <a:lnTo>
                    <a:pt x="304" y="21661"/>
                  </a:lnTo>
                  <a:lnTo>
                    <a:pt x="228" y="23449"/>
                  </a:lnTo>
                  <a:lnTo>
                    <a:pt x="152" y="25179"/>
                  </a:lnTo>
                  <a:lnTo>
                    <a:pt x="95" y="26910"/>
                  </a:lnTo>
                  <a:lnTo>
                    <a:pt x="38" y="28602"/>
                  </a:lnTo>
                  <a:lnTo>
                    <a:pt x="19" y="30314"/>
                  </a:lnTo>
                  <a:lnTo>
                    <a:pt x="0" y="32044"/>
                  </a:lnTo>
                  <a:lnTo>
                    <a:pt x="0" y="32044"/>
                  </a:lnTo>
                  <a:lnTo>
                    <a:pt x="19" y="33908"/>
                  </a:lnTo>
                  <a:lnTo>
                    <a:pt x="57" y="35829"/>
                  </a:lnTo>
                  <a:lnTo>
                    <a:pt x="95" y="37845"/>
                  </a:lnTo>
                  <a:lnTo>
                    <a:pt x="171" y="39936"/>
                  </a:lnTo>
                  <a:lnTo>
                    <a:pt x="285" y="42161"/>
                  </a:lnTo>
                  <a:lnTo>
                    <a:pt x="399" y="44501"/>
                  </a:lnTo>
                  <a:lnTo>
                    <a:pt x="552" y="47011"/>
                  </a:lnTo>
                  <a:lnTo>
                    <a:pt x="742" y="49692"/>
                  </a:lnTo>
                  <a:lnTo>
                    <a:pt x="742" y="49692"/>
                  </a:lnTo>
                  <a:lnTo>
                    <a:pt x="1426" y="49654"/>
                  </a:lnTo>
                  <a:lnTo>
                    <a:pt x="2377" y="49616"/>
                  </a:lnTo>
                  <a:lnTo>
                    <a:pt x="4868" y="49559"/>
                  </a:lnTo>
                  <a:lnTo>
                    <a:pt x="8044" y="49521"/>
                  </a:lnTo>
                  <a:lnTo>
                    <a:pt x="11753" y="49502"/>
                  </a:lnTo>
                  <a:lnTo>
                    <a:pt x="11753" y="49502"/>
                  </a:lnTo>
                  <a:lnTo>
                    <a:pt x="15195" y="49502"/>
                  </a:lnTo>
                  <a:lnTo>
                    <a:pt x="15271" y="17610"/>
                  </a:lnTo>
                  <a:lnTo>
                    <a:pt x="15271" y="17610"/>
                  </a:lnTo>
                  <a:lnTo>
                    <a:pt x="14852" y="18086"/>
                  </a:lnTo>
                  <a:lnTo>
                    <a:pt x="14472" y="18599"/>
                  </a:lnTo>
                  <a:lnTo>
                    <a:pt x="14111" y="19113"/>
                  </a:lnTo>
                  <a:lnTo>
                    <a:pt x="13787" y="19645"/>
                  </a:lnTo>
                  <a:lnTo>
                    <a:pt x="13787" y="19645"/>
                  </a:lnTo>
                  <a:lnTo>
                    <a:pt x="13236" y="20520"/>
                  </a:lnTo>
                  <a:lnTo>
                    <a:pt x="12684" y="21395"/>
                  </a:lnTo>
                  <a:lnTo>
                    <a:pt x="12399" y="21813"/>
                  </a:lnTo>
                  <a:lnTo>
                    <a:pt x="12095" y="22231"/>
                  </a:lnTo>
                  <a:lnTo>
                    <a:pt x="11753" y="22631"/>
                  </a:lnTo>
                  <a:lnTo>
                    <a:pt x="11410" y="2301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8006" y="24628"/>
                  </a:lnTo>
                  <a:lnTo>
                    <a:pt x="8006" y="24628"/>
                  </a:lnTo>
                  <a:lnTo>
                    <a:pt x="7759"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9642" y="6732"/>
                  </a:lnTo>
                  <a:lnTo>
                    <a:pt x="10079" y="6409"/>
                  </a:lnTo>
                  <a:lnTo>
                    <a:pt x="10535" y="6105"/>
                  </a:lnTo>
                  <a:lnTo>
                    <a:pt x="10992" y="5820"/>
                  </a:lnTo>
                  <a:lnTo>
                    <a:pt x="11467" y="5534"/>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287" y="3462"/>
                  </a:lnTo>
                  <a:lnTo>
                    <a:pt x="17800" y="3404"/>
                  </a:lnTo>
                  <a:lnTo>
                    <a:pt x="18332" y="3347"/>
                  </a:lnTo>
                  <a:lnTo>
                    <a:pt x="18865" y="3309"/>
                  </a:lnTo>
                  <a:lnTo>
                    <a:pt x="19397" y="3290"/>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684" y="12381"/>
                  </a:lnTo>
                  <a:lnTo>
                    <a:pt x="24285" y="12799"/>
                  </a:lnTo>
                  <a:lnTo>
                    <a:pt x="23847" y="13179"/>
                  </a:lnTo>
                  <a:lnTo>
                    <a:pt x="23391" y="13522"/>
                  </a:lnTo>
                  <a:lnTo>
                    <a:pt x="22916" y="13845"/>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33"/>
                  </a:lnTo>
                  <a:lnTo>
                    <a:pt x="30351" y="33052"/>
                  </a:lnTo>
                  <a:lnTo>
                    <a:pt x="30351" y="33052"/>
                  </a:lnTo>
                  <a:lnTo>
                    <a:pt x="30503" y="34383"/>
                  </a:lnTo>
                  <a:lnTo>
                    <a:pt x="30618" y="35639"/>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403" y="51004"/>
                  </a:lnTo>
                  <a:lnTo>
                    <a:pt x="39556" y="50320"/>
                  </a:lnTo>
                  <a:lnTo>
                    <a:pt x="39708" y="49483"/>
                  </a:lnTo>
                  <a:lnTo>
                    <a:pt x="39860" y="48532"/>
                  </a:lnTo>
                  <a:lnTo>
                    <a:pt x="40012" y="47429"/>
                  </a:lnTo>
                  <a:lnTo>
                    <a:pt x="40012" y="47429"/>
                  </a:lnTo>
                  <a:lnTo>
                    <a:pt x="40202" y="45908"/>
                  </a:lnTo>
                  <a:lnTo>
                    <a:pt x="40392" y="44215"/>
                  </a:lnTo>
                  <a:lnTo>
                    <a:pt x="40563" y="42390"/>
                  </a:lnTo>
                  <a:lnTo>
                    <a:pt x="40735" y="40431"/>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38" y="22479"/>
                  </a:lnTo>
                  <a:lnTo>
                    <a:pt x="41419" y="20710"/>
                  </a:lnTo>
                  <a:lnTo>
                    <a:pt x="41400" y="18961"/>
                  </a:lnTo>
                  <a:lnTo>
                    <a:pt x="41362" y="17268"/>
                  </a:lnTo>
                  <a:lnTo>
                    <a:pt x="41286" y="15614"/>
                  </a:lnTo>
                  <a:lnTo>
                    <a:pt x="41362" y="15614"/>
                  </a:lnTo>
                  <a:lnTo>
                    <a:pt x="41362" y="15614"/>
                  </a:lnTo>
                  <a:lnTo>
                    <a:pt x="41286" y="15614"/>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3735525" y="5288166"/>
              <a:ext cx="905445" cy="845198"/>
            </a:xfrm>
            <a:custGeom>
              <a:avLst/>
              <a:gdLst/>
              <a:ahLst/>
              <a:cxnLst/>
              <a:rect l="l" t="t" r="r" b="b"/>
              <a:pathLst>
                <a:path w="22859" h="21338" extrusionOk="0">
                  <a:moveTo>
                    <a:pt x="15860" y="0"/>
                  </a:moveTo>
                  <a:lnTo>
                    <a:pt x="15328" y="19"/>
                  </a:lnTo>
                  <a:lnTo>
                    <a:pt x="14795" y="57"/>
                  </a:lnTo>
                  <a:lnTo>
                    <a:pt x="14263" y="114"/>
                  </a:lnTo>
                  <a:lnTo>
                    <a:pt x="13750" y="172"/>
                  </a:lnTo>
                  <a:lnTo>
                    <a:pt x="13750" y="3519"/>
                  </a:lnTo>
                  <a:lnTo>
                    <a:pt x="13940" y="3519"/>
                  </a:lnTo>
                  <a:lnTo>
                    <a:pt x="14016" y="4774"/>
                  </a:lnTo>
                  <a:lnTo>
                    <a:pt x="14795" y="5477"/>
                  </a:lnTo>
                  <a:lnTo>
                    <a:pt x="15537" y="6162"/>
                  </a:lnTo>
                  <a:lnTo>
                    <a:pt x="16241" y="6885"/>
                  </a:lnTo>
                  <a:lnTo>
                    <a:pt x="16925" y="7607"/>
                  </a:lnTo>
                  <a:lnTo>
                    <a:pt x="17572" y="8330"/>
                  </a:lnTo>
                  <a:lnTo>
                    <a:pt x="18200" y="9072"/>
                  </a:lnTo>
                  <a:lnTo>
                    <a:pt x="18808" y="9813"/>
                  </a:lnTo>
                  <a:lnTo>
                    <a:pt x="19379" y="10555"/>
                  </a:lnTo>
                  <a:lnTo>
                    <a:pt x="19854" y="10232"/>
                  </a:lnTo>
                  <a:lnTo>
                    <a:pt x="20310" y="9889"/>
                  </a:lnTo>
                  <a:lnTo>
                    <a:pt x="20748" y="9509"/>
                  </a:lnTo>
                  <a:lnTo>
                    <a:pt x="21147" y="9091"/>
                  </a:lnTo>
                  <a:lnTo>
                    <a:pt x="21337" y="8862"/>
                  </a:lnTo>
                  <a:lnTo>
                    <a:pt x="21528" y="8615"/>
                  </a:lnTo>
                  <a:lnTo>
                    <a:pt x="21718" y="8368"/>
                  </a:lnTo>
                  <a:lnTo>
                    <a:pt x="21889" y="8102"/>
                  </a:lnTo>
                  <a:lnTo>
                    <a:pt x="22041" y="7835"/>
                  </a:lnTo>
                  <a:lnTo>
                    <a:pt x="22193" y="7569"/>
                  </a:lnTo>
                  <a:lnTo>
                    <a:pt x="22326" y="7303"/>
                  </a:lnTo>
                  <a:lnTo>
                    <a:pt x="22440" y="7018"/>
                  </a:lnTo>
                  <a:lnTo>
                    <a:pt x="22535" y="6732"/>
                  </a:lnTo>
                  <a:lnTo>
                    <a:pt x="22631" y="6428"/>
                  </a:lnTo>
                  <a:lnTo>
                    <a:pt x="22707" y="6143"/>
                  </a:lnTo>
                  <a:lnTo>
                    <a:pt x="22764" y="5839"/>
                  </a:lnTo>
                  <a:lnTo>
                    <a:pt x="22821" y="5534"/>
                  </a:lnTo>
                  <a:lnTo>
                    <a:pt x="22840" y="5230"/>
                  </a:lnTo>
                  <a:lnTo>
                    <a:pt x="22859" y="4926"/>
                  </a:lnTo>
                  <a:lnTo>
                    <a:pt x="22840" y="4622"/>
                  </a:lnTo>
                  <a:lnTo>
                    <a:pt x="22802" y="4260"/>
                  </a:lnTo>
                  <a:lnTo>
                    <a:pt x="22745" y="3918"/>
                  </a:lnTo>
                  <a:lnTo>
                    <a:pt x="22631" y="3576"/>
                  </a:lnTo>
                  <a:lnTo>
                    <a:pt x="22497" y="3252"/>
                  </a:lnTo>
                  <a:lnTo>
                    <a:pt x="22345" y="2948"/>
                  </a:lnTo>
                  <a:lnTo>
                    <a:pt x="22155" y="2644"/>
                  </a:lnTo>
                  <a:lnTo>
                    <a:pt x="21946" y="2378"/>
                  </a:lnTo>
                  <a:lnTo>
                    <a:pt x="21718" y="2111"/>
                  </a:lnTo>
                  <a:lnTo>
                    <a:pt x="21470" y="1864"/>
                  </a:lnTo>
                  <a:lnTo>
                    <a:pt x="21204" y="1636"/>
                  </a:lnTo>
                  <a:lnTo>
                    <a:pt x="20938" y="1408"/>
                  </a:lnTo>
                  <a:lnTo>
                    <a:pt x="20634" y="1217"/>
                  </a:lnTo>
                  <a:lnTo>
                    <a:pt x="20329" y="1027"/>
                  </a:lnTo>
                  <a:lnTo>
                    <a:pt x="20006" y="856"/>
                  </a:lnTo>
                  <a:lnTo>
                    <a:pt x="19683" y="723"/>
                  </a:lnTo>
                  <a:lnTo>
                    <a:pt x="19360" y="590"/>
                  </a:lnTo>
                  <a:lnTo>
                    <a:pt x="18941" y="457"/>
                  </a:lnTo>
                  <a:lnTo>
                    <a:pt x="18504" y="324"/>
                  </a:lnTo>
                  <a:lnTo>
                    <a:pt x="18085" y="229"/>
                  </a:lnTo>
                  <a:lnTo>
                    <a:pt x="17648" y="153"/>
                  </a:lnTo>
                  <a:lnTo>
                    <a:pt x="17192" y="76"/>
                  </a:lnTo>
                  <a:lnTo>
                    <a:pt x="16754" y="38"/>
                  </a:lnTo>
                  <a:lnTo>
                    <a:pt x="16317" y="19"/>
                  </a:lnTo>
                  <a:lnTo>
                    <a:pt x="15860" y="0"/>
                  </a:lnTo>
                  <a:close/>
                  <a:moveTo>
                    <a:pt x="14168" y="6923"/>
                  </a:moveTo>
                  <a:lnTo>
                    <a:pt x="14510" y="12495"/>
                  </a:lnTo>
                  <a:lnTo>
                    <a:pt x="15138" y="12285"/>
                  </a:lnTo>
                  <a:lnTo>
                    <a:pt x="15784" y="12095"/>
                  </a:lnTo>
                  <a:lnTo>
                    <a:pt x="16412" y="11886"/>
                  </a:lnTo>
                  <a:lnTo>
                    <a:pt x="17040" y="11677"/>
                  </a:lnTo>
                  <a:lnTo>
                    <a:pt x="17553" y="11487"/>
                  </a:lnTo>
                  <a:lnTo>
                    <a:pt x="18047" y="11278"/>
                  </a:lnTo>
                  <a:lnTo>
                    <a:pt x="17610" y="10726"/>
                  </a:lnTo>
                  <a:lnTo>
                    <a:pt x="17173" y="10156"/>
                  </a:lnTo>
                  <a:lnTo>
                    <a:pt x="16716" y="9604"/>
                  </a:lnTo>
                  <a:lnTo>
                    <a:pt x="16222" y="9053"/>
                  </a:lnTo>
                  <a:lnTo>
                    <a:pt x="15746" y="8520"/>
                  </a:lnTo>
                  <a:lnTo>
                    <a:pt x="15233" y="7988"/>
                  </a:lnTo>
                  <a:lnTo>
                    <a:pt x="14700" y="7455"/>
                  </a:lnTo>
                  <a:lnTo>
                    <a:pt x="14168" y="6923"/>
                  </a:lnTo>
                  <a:close/>
                  <a:moveTo>
                    <a:pt x="12780" y="362"/>
                  </a:moveTo>
                  <a:lnTo>
                    <a:pt x="12133" y="533"/>
                  </a:lnTo>
                  <a:lnTo>
                    <a:pt x="11506" y="723"/>
                  </a:lnTo>
                  <a:lnTo>
                    <a:pt x="10878" y="932"/>
                  </a:lnTo>
                  <a:lnTo>
                    <a:pt x="10250" y="1160"/>
                  </a:lnTo>
                  <a:lnTo>
                    <a:pt x="9661" y="1408"/>
                  </a:lnTo>
                  <a:lnTo>
                    <a:pt x="9071" y="1674"/>
                  </a:lnTo>
                  <a:lnTo>
                    <a:pt x="8501" y="1959"/>
                  </a:lnTo>
                  <a:lnTo>
                    <a:pt x="7930" y="2244"/>
                  </a:lnTo>
                  <a:lnTo>
                    <a:pt x="7455" y="2530"/>
                  </a:lnTo>
                  <a:lnTo>
                    <a:pt x="6998" y="2815"/>
                  </a:lnTo>
                  <a:lnTo>
                    <a:pt x="6542" y="3119"/>
                  </a:lnTo>
                  <a:lnTo>
                    <a:pt x="6105" y="3442"/>
                  </a:lnTo>
                  <a:lnTo>
                    <a:pt x="5477" y="3956"/>
                  </a:lnTo>
                  <a:lnTo>
                    <a:pt x="4888" y="4488"/>
                  </a:lnTo>
                  <a:lnTo>
                    <a:pt x="4317" y="5059"/>
                  </a:lnTo>
                  <a:lnTo>
                    <a:pt x="3785" y="5668"/>
                  </a:lnTo>
                  <a:lnTo>
                    <a:pt x="3271" y="6276"/>
                  </a:lnTo>
                  <a:lnTo>
                    <a:pt x="2796" y="6942"/>
                  </a:lnTo>
                  <a:lnTo>
                    <a:pt x="2358" y="7607"/>
                  </a:lnTo>
                  <a:lnTo>
                    <a:pt x="1959" y="8311"/>
                  </a:lnTo>
                  <a:lnTo>
                    <a:pt x="1598" y="9015"/>
                  </a:lnTo>
                  <a:lnTo>
                    <a:pt x="1255" y="9756"/>
                  </a:lnTo>
                  <a:lnTo>
                    <a:pt x="951" y="10498"/>
                  </a:lnTo>
                  <a:lnTo>
                    <a:pt x="704" y="11278"/>
                  </a:lnTo>
                  <a:lnTo>
                    <a:pt x="476" y="12057"/>
                  </a:lnTo>
                  <a:lnTo>
                    <a:pt x="285" y="12837"/>
                  </a:lnTo>
                  <a:lnTo>
                    <a:pt x="152" y="13636"/>
                  </a:lnTo>
                  <a:lnTo>
                    <a:pt x="57" y="14453"/>
                  </a:lnTo>
                  <a:lnTo>
                    <a:pt x="0" y="15024"/>
                  </a:lnTo>
                  <a:lnTo>
                    <a:pt x="0" y="15613"/>
                  </a:lnTo>
                  <a:lnTo>
                    <a:pt x="19" y="16203"/>
                  </a:lnTo>
                  <a:lnTo>
                    <a:pt x="95" y="16774"/>
                  </a:lnTo>
                  <a:lnTo>
                    <a:pt x="152" y="17059"/>
                  </a:lnTo>
                  <a:lnTo>
                    <a:pt x="209" y="17344"/>
                  </a:lnTo>
                  <a:lnTo>
                    <a:pt x="285" y="17629"/>
                  </a:lnTo>
                  <a:lnTo>
                    <a:pt x="362" y="17915"/>
                  </a:lnTo>
                  <a:lnTo>
                    <a:pt x="457" y="18181"/>
                  </a:lnTo>
                  <a:lnTo>
                    <a:pt x="571" y="18447"/>
                  </a:lnTo>
                  <a:lnTo>
                    <a:pt x="685" y="18713"/>
                  </a:lnTo>
                  <a:lnTo>
                    <a:pt x="837" y="18960"/>
                  </a:lnTo>
                  <a:lnTo>
                    <a:pt x="970" y="19208"/>
                  </a:lnTo>
                  <a:lnTo>
                    <a:pt x="1122" y="19417"/>
                  </a:lnTo>
                  <a:lnTo>
                    <a:pt x="1274" y="19645"/>
                  </a:lnTo>
                  <a:lnTo>
                    <a:pt x="1446" y="19854"/>
                  </a:lnTo>
                  <a:lnTo>
                    <a:pt x="1636" y="20044"/>
                  </a:lnTo>
                  <a:lnTo>
                    <a:pt x="1826" y="20235"/>
                  </a:lnTo>
                  <a:lnTo>
                    <a:pt x="2035" y="20425"/>
                  </a:lnTo>
                  <a:lnTo>
                    <a:pt x="2244" y="20577"/>
                  </a:lnTo>
                  <a:lnTo>
                    <a:pt x="2472" y="20729"/>
                  </a:lnTo>
                  <a:lnTo>
                    <a:pt x="2701" y="20862"/>
                  </a:lnTo>
                  <a:lnTo>
                    <a:pt x="2948" y="20995"/>
                  </a:lnTo>
                  <a:lnTo>
                    <a:pt x="3176" y="21090"/>
                  </a:lnTo>
                  <a:lnTo>
                    <a:pt x="3442" y="21185"/>
                  </a:lnTo>
                  <a:lnTo>
                    <a:pt x="3690" y="21262"/>
                  </a:lnTo>
                  <a:lnTo>
                    <a:pt x="3956" y="21300"/>
                  </a:lnTo>
                  <a:lnTo>
                    <a:pt x="4222" y="21338"/>
                  </a:lnTo>
                  <a:lnTo>
                    <a:pt x="4697" y="21338"/>
                  </a:lnTo>
                  <a:lnTo>
                    <a:pt x="4945" y="21319"/>
                  </a:lnTo>
                  <a:lnTo>
                    <a:pt x="5173" y="21262"/>
                  </a:lnTo>
                  <a:lnTo>
                    <a:pt x="5420" y="21224"/>
                  </a:lnTo>
                  <a:lnTo>
                    <a:pt x="5648" y="21147"/>
                  </a:lnTo>
                  <a:lnTo>
                    <a:pt x="5876" y="21071"/>
                  </a:lnTo>
                  <a:lnTo>
                    <a:pt x="6086" y="20976"/>
                  </a:lnTo>
                  <a:lnTo>
                    <a:pt x="6314" y="20881"/>
                  </a:lnTo>
                  <a:lnTo>
                    <a:pt x="6732" y="20634"/>
                  </a:lnTo>
                  <a:lnTo>
                    <a:pt x="7132" y="20368"/>
                  </a:lnTo>
                  <a:lnTo>
                    <a:pt x="7512" y="20044"/>
                  </a:lnTo>
                  <a:lnTo>
                    <a:pt x="7873" y="19721"/>
                  </a:lnTo>
                  <a:lnTo>
                    <a:pt x="8216" y="19341"/>
                  </a:lnTo>
                  <a:lnTo>
                    <a:pt x="8558" y="18941"/>
                  </a:lnTo>
                  <a:lnTo>
                    <a:pt x="8862" y="18523"/>
                  </a:lnTo>
                  <a:lnTo>
                    <a:pt x="9147" y="18105"/>
                  </a:lnTo>
                  <a:lnTo>
                    <a:pt x="9699" y="17230"/>
                  </a:lnTo>
                  <a:lnTo>
                    <a:pt x="10250" y="16355"/>
                  </a:lnTo>
                  <a:lnTo>
                    <a:pt x="10574" y="15823"/>
                  </a:lnTo>
                  <a:lnTo>
                    <a:pt x="10935" y="15309"/>
                  </a:lnTo>
                  <a:lnTo>
                    <a:pt x="11315" y="14796"/>
                  </a:lnTo>
                  <a:lnTo>
                    <a:pt x="11734" y="14320"/>
                  </a:lnTo>
                  <a:lnTo>
                    <a:pt x="11753" y="3519"/>
                  </a:lnTo>
                  <a:lnTo>
                    <a:pt x="12551" y="3519"/>
                  </a:lnTo>
                  <a:lnTo>
                    <a:pt x="12780" y="36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7"/>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7"/>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0C600BA4-39E4-F2FA-DE05-CF26673CAF82}"/>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extLst>
      <p:ext uri="{BB962C8B-B14F-4D97-AF65-F5344CB8AC3E}">
        <p14:creationId xmlns:p14="http://schemas.microsoft.com/office/powerpoint/2010/main" val="34514587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43"/>
        <p:cNvGrpSpPr/>
        <p:nvPr/>
      </p:nvGrpSpPr>
      <p:grpSpPr>
        <a:xfrm>
          <a:off x="0" y="0"/>
          <a:ext cx="0" cy="0"/>
          <a:chOff x="0" y="0"/>
          <a:chExt cx="0" cy="0"/>
        </a:xfrm>
      </p:grpSpPr>
      <p:grpSp>
        <p:nvGrpSpPr>
          <p:cNvPr id="644" name="Google Shape;644;p8"/>
          <p:cNvGrpSpPr/>
          <p:nvPr/>
        </p:nvGrpSpPr>
        <p:grpSpPr>
          <a:xfrm>
            <a:off x="-2087527" y="2561647"/>
            <a:ext cx="14182793" cy="1863220"/>
            <a:chOff x="-2087527" y="2256847"/>
            <a:chExt cx="14182793" cy="1863220"/>
          </a:xfrm>
        </p:grpSpPr>
        <p:grpSp>
          <p:nvGrpSpPr>
            <p:cNvPr id="645" name="Google Shape;645;p8"/>
            <p:cNvGrpSpPr/>
            <p:nvPr/>
          </p:nvGrpSpPr>
          <p:grpSpPr>
            <a:xfrm>
              <a:off x="-2087527" y="2256847"/>
              <a:ext cx="4068018" cy="1863220"/>
              <a:chOff x="4362748" y="-3813975"/>
              <a:chExt cx="4068018" cy="1863220"/>
            </a:xfrm>
          </p:grpSpPr>
          <p:sp>
            <p:nvSpPr>
              <p:cNvPr id="646" name="Google Shape;646;p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8"/>
            <p:cNvGrpSpPr/>
            <p:nvPr/>
          </p:nvGrpSpPr>
          <p:grpSpPr>
            <a:xfrm>
              <a:off x="8027248" y="2256847"/>
              <a:ext cx="4068018" cy="1863220"/>
              <a:chOff x="4362748" y="-3813975"/>
              <a:chExt cx="4068018" cy="1863220"/>
            </a:xfrm>
          </p:grpSpPr>
          <p:sp>
            <p:nvSpPr>
              <p:cNvPr id="650" name="Google Shape;650;p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 name="Google Shape;653;p8"/>
            <p:cNvSpPr/>
            <p:nvPr/>
          </p:nvSpPr>
          <p:spPr>
            <a:xfrm>
              <a:off x="1905300" y="3009937"/>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8"/>
          <p:cNvGrpSpPr/>
          <p:nvPr/>
        </p:nvGrpSpPr>
        <p:grpSpPr>
          <a:xfrm rot="10800000">
            <a:off x="-652949" y="76206"/>
            <a:ext cx="10145088" cy="4470711"/>
            <a:chOff x="-500544" y="-152400"/>
            <a:chExt cx="10145088" cy="3084525"/>
          </a:xfrm>
        </p:grpSpPr>
        <p:sp>
          <p:nvSpPr>
            <p:cNvPr id="655" name="Google Shape;655;p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 name="Google Shape;681;p8"/>
          <p:cNvSpPr/>
          <p:nvPr/>
        </p:nvSpPr>
        <p:spPr>
          <a:xfrm>
            <a:off x="7336569" y="1085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1361740" y="69332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1719568" y="-240678"/>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685" name="Google Shape;685;p8"/>
          <p:cNvSpPr/>
          <p:nvPr/>
        </p:nvSpPr>
        <p:spPr>
          <a:xfrm>
            <a:off x="8510294" y="6571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3134625" y="-10639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687" name="Google Shape;687;p8"/>
          <p:cNvSpPr txBox="1">
            <a:spLocks noGrp="1"/>
          </p:cNvSpPr>
          <p:nvPr>
            <p:ph type="title"/>
          </p:nvPr>
        </p:nvSpPr>
        <p:spPr>
          <a:xfrm>
            <a:off x="1905300" y="746700"/>
            <a:ext cx="5333400" cy="18213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688" name="Google Shape;688;p8"/>
          <p:cNvGrpSpPr/>
          <p:nvPr/>
        </p:nvGrpSpPr>
        <p:grpSpPr>
          <a:xfrm flipH="1">
            <a:off x="-49859" y="4406300"/>
            <a:ext cx="9196575" cy="1057864"/>
            <a:chOff x="-49859" y="4101500"/>
            <a:chExt cx="9196575" cy="1057864"/>
          </a:xfrm>
        </p:grpSpPr>
        <p:sp>
          <p:nvSpPr>
            <p:cNvPr id="689" name="Google Shape;689;p8"/>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8"/>
            <p:cNvGrpSpPr/>
            <p:nvPr/>
          </p:nvGrpSpPr>
          <p:grpSpPr>
            <a:xfrm>
              <a:off x="-49859" y="4101503"/>
              <a:ext cx="9196575" cy="1057861"/>
              <a:chOff x="-49859" y="4101503"/>
              <a:chExt cx="9196575" cy="1057861"/>
            </a:xfrm>
          </p:grpSpPr>
          <p:sp>
            <p:nvSpPr>
              <p:cNvPr id="691" name="Google Shape;691;p8"/>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4566131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93"/>
        <p:cNvGrpSpPr/>
        <p:nvPr/>
      </p:nvGrpSpPr>
      <p:grpSpPr>
        <a:xfrm>
          <a:off x="0" y="0"/>
          <a:ext cx="0" cy="0"/>
          <a:chOff x="0" y="0"/>
          <a:chExt cx="0" cy="0"/>
        </a:xfrm>
      </p:grpSpPr>
      <p:grpSp>
        <p:nvGrpSpPr>
          <p:cNvPr id="694" name="Google Shape;694;p9"/>
          <p:cNvGrpSpPr/>
          <p:nvPr/>
        </p:nvGrpSpPr>
        <p:grpSpPr>
          <a:xfrm>
            <a:off x="-613175" y="2557611"/>
            <a:ext cx="9659241" cy="1863220"/>
            <a:chOff x="-613175" y="2557611"/>
            <a:chExt cx="9659241" cy="1863220"/>
          </a:xfrm>
        </p:grpSpPr>
        <p:sp>
          <p:nvSpPr>
            <p:cNvPr id="695" name="Google Shape;695;p9"/>
            <p:cNvSpPr/>
            <p:nvPr/>
          </p:nvSpPr>
          <p:spPr>
            <a:xfrm>
              <a:off x="-613175" y="3296176"/>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 name="Google Shape;696;p9"/>
            <p:cNvGrpSpPr/>
            <p:nvPr/>
          </p:nvGrpSpPr>
          <p:grpSpPr>
            <a:xfrm>
              <a:off x="4978048" y="2557611"/>
              <a:ext cx="4068018" cy="1863220"/>
              <a:chOff x="4362748" y="-3813975"/>
              <a:chExt cx="4068018" cy="1863220"/>
            </a:xfrm>
          </p:grpSpPr>
          <p:sp>
            <p:nvSpPr>
              <p:cNvPr id="697" name="Google Shape;697;p9"/>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 name="Google Shape;700;p9"/>
          <p:cNvGrpSpPr/>
          <p:nvPr/>
        </p:nvGrpSpPr>
        <p:grpSpPr>
          <a:xfrm>
            <a:off x="-500549" y="-228594"/>
            <a:ext cx="10145088" cy="4470711"/>
            <a:chOff x="-500544" y="-152400"/>
            <a:chExt cx="10145088" cy="3084525"/>
          </a:xfrm>
        </p:grpSpPr>
        <p:sp>
          <p:nvSpPr>
            <p:cNvPr id="701" name="Google Shape;701;p9"/>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9"/>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9"/>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9"/>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9"/>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9"/>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9"/>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9"/>
          <p:cNvSpPr/>
          <p:nvPr/>
        </p:nvSpPr>
        <p:spPr>
          <a:xfrm>
            <a:off x="1738319"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9"/>
          <p:cNvSpPr/>
          <p:nvPr/>
        </p:nvSpPr>
        <p:spPr>
          <a:xfrm>
            <a:off x="-918940"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9"/>
          <p:cNvSpPr/>
          <p:nvPr/>
        </p:nvSpPr>
        <p:spPr>
          <a:xfrm>
            <a:off x="-400482" y="838247"/>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9"/>
          <p:cNvSpPr/>
          <p:nvPr/>
        </p:nvSpPr>
        <p:spPr>
          <a:xfrm>
            <a:off x="2796625" y="-10532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731" name="Google Shape;731;p9"/>
          <p:cNvSpPr/>
          <p:nvPr/>
        </p:nvSpPr>
        <p:spPr>
          <a:xfrm rot="4320756">
            <a:off x="7226485" y="-205817"/>
            <a:ext cx="3294790" cy="160343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732" name="Google Shape;732;p9"/>
          <p:cNvGrpSpPr/>
          <p:nvPr/>
        </p:nvGrpSpPr>
        <p:grpSpPr>
          <a:xfrm flipH="1">
            <a:off x="-49859" y="4406300"/>
            <a:ext cx="9196575" cy="1057864"/>
            <a:chOff x="-49859" y="4101500"/>
            <a:chExt cx="9196575" cy="1057864"/>
          </a:xfrm>
        </p:grpSpPr>
        <p:sp>
          <p:nvSpPr>
            <p:cNvPr id="733" name="Google Shape;733;p9"/>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9"/>
            <p:cNvGrpSpPr/>
            <p:nvPr/>
          </p:nvGrpSpPr>
          <p:grpSpPr>
            <a:xfrm>
              <a:off x="-49859" y="4101503"/>
              <a:ext cx="9196575" cy="1057861"/>
              <a:chOff x="-49859" y="4101503"/>
              <a:chExt cx="9196575" cy="1057861"/>
            </a:xfrm>
          </p:grpSpPr>
          <p:sp>
            <p:nvSpPr>
              <p:cNvPr id="735" name="Google Shape;735;p9"/>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9"/>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7" name="Google Shape;737;p9"/>
          <p:cNvSpPr txBox="1">
            <a:spLocks noGrp="1"/>
          </p:cNvSpPr>
          <p:nvPr>
            <p:ph type="title"/>
          </p:nvPr>
        </p:nvSpPr>
        <p:spPr>
          <a:xfrm>
            <a:off x="956750" y="1587450"/>
            <a:ext cx="3788100" cy="822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sz="7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38" name="Google Shape;738;p9"/>
          <p:cNvSpPr txBox="1">
            <a:spLocks noGrp="1"/>
          </p:cNvSpPr>
          <p:nvPr>
            <p:ph type="subTitle" idx="1"/>
          </p:nvPr>
        </p:nvSpPr>
        <p:spPr>
          <a:xfrm>
            <a:off x="956750" y="2487750"/>
            <a:ext cx="3788100" cy="915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80070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39"/>
        <p:cNvGrpSpPr/>
        <p:nvPr/>
      </p:nvGrpSpPr>
      <p:grpSpPr>
        <a:xfrm>
          <a:off x="0" y="0"/>
          <a:ext cx="0" cy="0"/>
          <a:chOff x="0" y="0"/>
          <a:chExt cx="0" cy="0"/>
        </a:xfrm>
      </p:grpSpPr>
      <p:sp>
        <p:nvSpPr>
          <p:cNvPr id="740" name="Google Shape;740;p10"/>
          <p:cNvSpPr>
            <a:spLocks noGrp="1"/>
          </p:cNvSpPr>
          <p:nvPr>
            <p:ph type="pic" idx="2"/>
          </p:nvPr>
        </p:nvSpPr>
        <p:spPr>
          <a:xfrm>
            <a:off x="0" y="0"/>
            <a:ext cx="9144000" cy="5143500"/>
          </a:xfrm>
          <a:prstGeom prst="rect">
            <a:avLst/>
          </a:prstGeom>
          <a:noFill/>
          <a:ln>
            <a:noFill/>
          </a:ln>
        </p:spPr>
      </p:sp>
      <p:sp>
        <p:nvSpPr>
          <p:cNvPr id="741" name="Google Shape;741;p10"/>
          <p:cNvSpPr txBox="1">
            <a:spLocks noGrp="1"/>
          </p:cNvSpPr>
          <p:nvPr>
            <p:ph type="title"/>
          </p:nvPr>
        </p:nvSpPr>
        <p:spPr>
          <a:xfrm>
            <a:off x="878725" y="3733950"/>
            <a:ext cx="3773100" cy="1006500"/>
          </a:xfrm>
          <a:prstGeom prst="rect">
            <a:avLst/>
          </a:prstGeom>
          <a:solidFill>
            <a:schemeClr val="lt2"/>
          </a:solidFill>
          <a:ln w="19050" cap="flat" cmpd="sng">
            <a:solidFill>
              <a:schemeClr val="accent5"/>
            </a:solidFill>
            <a:prstDash val="dash"/>
            <a:round/>
            <a:headEnd type="none" w="sm" len="sm"/>
            <a:tailEnd type="none" w="sm" len="sm"/>
          </a:ln>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42602217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742"/>
        <p:cNvGrpSpPr/>
        <p:nvPr/>
      </p:nvGrpSpPr>
      <p:grpSpPr>
        <a:xfrm>
          <a:off x="0" y="0"/>
          <a:ext cx="0" cy="0"/>
          <a:chOff x="0" y="0"/>
          <a:chExt cx="0" cy="0"/>
        </a:xfrm>
      </p:grpSpPr>
      <p:grpSp>
        <p:nvGrpSpPr>
          <p:cNvPr id="743" name="Google Shape;743;p11"/>
          <p:cNvGrpSpPr/>
          <p:nvPr/>
        </p:nvGrpSpPr>
        <p:grpSpPr>
          <a:xfrm rot="10800000">
            <a:off x="-652949" y="76206"/>
            <a:ext cx="10145088" cy="4470711"/>
            <a:chOff x="-500544" y="-152400"/>
            <a:chExt cx="10145088" cy="3084525"/>
          </a:xfrm>
        </p:grpSpPr>
        <p:sp>
          <p:nvSpPr>
            <p:cNvPr id="744" name="Google Shape;744;p1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11"/>
          <p:cNvSpPr txBox="1">
            <a:spLocks noGrp="1"/>
          </p:cNvSpPr>
          <p:nvPr>
            <p:ph type="title" hasCustomPrompt="1"/>
          </p:nvPr>
        </p:nvSpPr>
        <p:spPr>
          <a:xfrm>
            <a:off x="2859350" y="952750"/>
            <a:ext cx="5558700" cy="1150500"/>
          </a:xfrm>
          <a:prstGeom prst="rect">
            <a:avLst/>
          </a:prstGeom>
        </p:spPr>
        <p:txBody>
          <a:bodyPr spcFirstLastPara="1" wrap="square" lIns="91425" tIns="91425" rIns="91425" bIns="91425" anchor="t" anchorCtr="0">
            <a:noAutofit/>
          </a:bodyPr>
          <a:lstStyle>
            <a:lvl1pPr lvl="0" algn="ctr">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71" name="Google Shape;771;p11"/>
          <p:cNvSpPr txBox="1">
            <a:spLocks noGrp="1"/>
          </p:cNvSpPr>
          <p:nvPr>
            <p:ph type="subTitle" idx="1"/>
          </p:nvPr>
        </p:nvSpPr>
        <p:spPr>
          <a:xfrm>
            <a:off x="2857950" y="2148647"/>
            <a:ext cx="55617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772" name="Google Shape;772;p11"/>
          <p:cNvGrpSpPr/>
          <p:nvPr/>
        </p:nvGrpSpPr>
        <p:grpSpPr>
          <a:xfrm>
            <a:off x="-31415" y="3308592"/>
            <a:ext cx="9193860" cy="1141580"/>
            <a:chOff x="-31415" y="3003792"/>
            <a:chExt cx="9193860" cy="1141580"/>
          </a:xfrm>
        </p:grpSpPr>
        <p:grpSp>
          <p:nvGrpSpPr>
            <p:cNvPr id="773" name="Google Shape;773;p11"/>
            <p:cNvGrpSpPr/>
            <p:nvPr/>
          </p:nvGrpSpPr>
          <p:grpSpPr>
            <a:xfrm flipH="1">
              <a:off x="-31415" y="3230990"/>
              <a:ext cx="9193860" cy="914382"/>
              <a:chOff x="-49850" y="3218700"/>
              <a:chExt cx="9193860" cy="914382"/>
            </a:xfrm>
          </p:grpSpPr>
          <p:sp>
            <p:nvSpPr>
              <p:cNvPr id="774" name="Google Shape;774;p11"/>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1"/>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1"/>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 name="Google Shape;777;p11"/>
            <p:cNvSpPr/>
            <p:nvPr/>
          </p:nvSpPr>
          <p:spPr>
            <a:xfrm flipH="1">
              <a:off x="1038871"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 name="Google Shape;778;p11"/>
          <p:cNvSpPr/>
          <p:nvPr/>
        </p:nvSpPr>
        <p:spPr>
          <a:xfrm flipH="1">
            <a:off x="7081247"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1"/>
          <p:cNvSpPr/>
          <p:nvPr/>
        </p:nvSpPr>
        <p:spPr>
          <a:xfrm flipH="1">
            <a:off x="8356020"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1"/>
          <p:cNvSpPr/>
          <p:nvPr/>
        </p:nvSpPr>
        <p:spPr>
          <a:xfrm flipH="1">
            <a:off x="-160748" y="-38155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1"/>
          <p:cNvSpPr/>
          <p:nvPr/>
        </p:nvSpPr>
        <p:spPr>
          <a:xfrm flipH="1">
            <a:off x="3266916" y="-6437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782" name="Google Shape;782;p11"/>
          <p:cNvSpPr/>
          <p:nvPr/>
        </p:nvSpPr>
        <p:spPr>
          <a:xfrm rot="-7343499" flipH="1">
            <a:off x="-1894207"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783" name="Google Shape;783;p11"/>
          <p:cNvGrpSpPr/>
          <p:nvPr/>
        </p:nvGrpSpPr>
        <p:grpSpPr>
          <a:xfrm>
            <a:off x="8212388" y="2353167"/>
            <a:ext cx="825688" cy="437154"/>
            <a:chOff x="4588913" y="888992"/>
            <a:chExt cx="825688" cy="437154"/>
          </a:xfrm>
        </p:grpSpPr>
        <p:sp>
          <p:nvSpPr>
            <p:cNvPr id="784" name="Google Shape;784;p11"/>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1"/>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1"/>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11"/>
          <p:cNvGrpSpPr/>
          <p:nvPr/>
        </p:nvGrpSpPr>
        <p:grpSpPr>
          <a:xfrm flipH="1">
            <a:off x="-49859" y="4406300"/>
            <a:ext cx="9196575" cy="1057864"/>
            <a:chOff x="-49859" y="4101500"/>
            <a:chExt cx="9196575" cy="1057864"/>
          </a:xfrm>
        </p:grpSpPr>
        <p:sp>
          <p:nvSpPr>
            <p:cNvPr id="788" name="Google Shape;788;p1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 name="Google Shape;789;p11"/>
            <p:cNvGrpSpPr/>
            <p:nvPr/>
          </p:nvGrpSpPr>
          <p:grpSpPr>
            <a:xfrm>
              <a:off x="-49859" y="4101503"/>
              <a:ext cx="9196575" cy="1057861"/>
              <a:chOff x="-49859" y="4101503"/>
              <a:chExt cx="9196575" cy="1057861"/>
            </a:xfrm>
          </p:grpSpPr>
          <p:sp>
            <p:nvSpPr>
              <p:cNvPr id="790" name="Google Shape;790;p1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044968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2"/>
        <p:cNvGrpSpPr/>
        <p:nvPr/>
      </p:nvGrpSpPr>
      <p:grpSpPr>
        <a:xfrm>
          <a:off x="0" y="0"/>
          <a:ext cx="0" cy="0"/>
          <a:chOff x="0" y="0"/>
          <a:chExt cx="0" cy="0"/>
        </a:xfrm>
      </p:grpSpPr>
    </p:spTree>
    <p:extLst>
      <p:ext uri="{BB962C8B-B14F-4D97-AF65-F5344CB8AC3E}">
        <p14:creationId xmlns:p14="http://schemas.microsoft.com/office/powerpoint/2010/main" val="16110187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3"/>
        <p:cNvGrpSpPr/>
        <p:nvPr/>
      </p:nvGrpSpPr>
      <p:grpSpPr>
        <a:xfrm>
          <a:off x="0" y="0"/>
          <a:ext cx="0" cy="0"/>
          <a:chOff x="0" y="0"/>
          <a:chExt cx="0" cy="0"/>
        </a:xfrm>
      </p:grpSpPr>
      <p:grpSp>
        <p:nvGrpSpPr>
          <p:cNvPr id="104" name="Google Shape;104;p4"/>
          <p:cNvGrpSpPr/>
          <p:nvPr/>
        </p:nvGrpSpPr>
        <p:grpSpPr>
          <a:xfrm rot="10800000" flipH="1">
            <a:off x="-500549" y="228606"/>
            <a:ext cx="10145088" cy="4470711"/>
            <a:chOff x="-500544" y="-152400"/>
            <a:chExt cx="10145088" cy="3084525"/>
          </a:xfrm>
        </p:grpSpPr>
        <p:sp>
          <p:nvSpPr>
            <p:cNvPr id="105" name="Google Shape;105;p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4"/>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32" name="Google Shape;132;p4"/>
          <p:cNvSpPr txBox="1">
            <a:spLocks noGrp="1"/>
          </p:cNvSpPr>
          <p:nvPr>
            <p:ph type="body" idx="1"/>
          </p:nvPr>
        </p:nvSpPr>
        <p:spPr>
          <a:xfrm>
            <a:off x="716900" y="1051849"/>
            <a:ext cx="7704000" cy="3657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Mulish SemiBold"/>
              <a:buAutoNum type="arabicPeriod"/>
              <a:defRPr/>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grpSp>
        <p:nvGrpSpPr>
          <p:cNvPr id="133" name="Google Shape;133;p4"/>
          <p:cNvGrpSpPr/>
          <p:nvPr/>
        </p:nvGrpSpPr>
        <p:grpSpPr>
          <a:xfrm>
            <a:off x="7658893" y="4025839"/>
            <a:ext cx="2079978" cy="952664"/>
            <a:chOff x="4362748" y="-3813975"/>
            <a:chExt cx="4068018" cy="1863220"/>
          </a:xfrm>
        </p:grpSpPr>
        <p:sp>
          <p:nvSpPr>
            <p:cNvPr id="134" name="Google Shape;134;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4"/>
          <p:cNvGrpSpPr/>
          <p:nvPr/>
        </p:nvGrpSpPr>
        <p:grpSpPr>
          <a:xfrm>
            <a:off x="-454157" y="4025839"/>
            <a:ext cx="2079978" cy="952664"/>
            <a:chOff x="4362748" y="-3813975"/>
            <a:chExt cx="4068018" cy="1863220"/>
          </a:xfrm>
        </p:grpSpPr>
        <p:sp>
          <p:nvSpPr>
            <p:cNvPr id="138" name="Google Shape;138;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4"/>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46" name="Google Shape;146;p4"/>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47" name="Google Shape;147;p4"/>
          <p:cNvGrpSpPr/>
          <p:nvPr/>
        </p:nvGrpSpPr>
        <p:grpSpPr>
          <a:xfrm>
            <a:off x="-225937" y="3660517"/>
            <a:ext cx="825688" cy="437154"/>
            <a:chOff x="4588913" y="888992"/>
            <a:chExt cx="825688" cy="437154"/>
          </a:xfrm>
        </p:grpSpPr>
        <p:sp>
          <p:nvSpPr>
            <p:cNvPr id="148" name="Google Shape;148;p4"/>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4"/>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9649DC9B-3DAC-C727-6FA6-47CE0699365B}"/>
              </a:ext>
            </a:extLst>
          </p:cNvPr>
          <p:cNvPicPr>
            <a:picLocks noChangeAspect="1"/>
          </p:cNvPicPr>
          <p:nvPr userDrawn="1"/>
        </p:nvPicPr>
        <p:blipFill>
          <a:blip r:embed="rId2">
            <a:alphaModFix amt="48000"/>
          </a:blip>
          <a:stretch>
            <a:fillRect/>
          </a:stretch>
        </p:blipFill>
        <p:spPr>
          <a:xfrm>
            <a:off x="-89823" y="-151558"/>
            <a:ext cx="898171" cy="898171"/>
          </a:xfrm>
          <a:prstGeom prst="rect">
            <a:avLst/>
          </a:prstGeom>
        </p:spPr>
      </p:pic>
      <p:sp>
        <p:nvSpPr>
          <p:cNvPr id="3" name="TextBox 2">
            <a:extLst>
              <a:ext uri="{FF2B5EF4-FFF2-40B4-BE49-F238E27FC236}">
                <a16:creationId xmlns:a16="http://schemas.microsoft.com/office/drawing/2014/main" id="{BF1EBCB1-6D3E-348D-B701-937C1FFEFE5D}"/>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93"/>
        <p:cNvGrpSpPr/>
        <p:nvPr/>
      </p:nvGrpSpPr>
      <p:grpSpPr>
        <a:xfrm>
          <a:off x="0" y="0"/>
          <a:ext cx="0" cy="0"/>
          <a:chOff x="0" y="0"/>
          <a:chExt cx="0" cy="0"/>
        </a:xfrm>
      </p:grpSpPr>
      <p:grpSp>
        <p:nvGrpSpPr>
          <p:cNvPr id="794" name="Google Shape;794;p13"/>
          <p:cNvGrpSpPr/>
          <p:nvPr/>
        </p:nvGrpSpPr>
        <p:grpSpPr>
          <a:xfrm flipH="1">
            <a:off x="-500549" y="-228594"/>
            <a:ext cx="10145088" cy="4470711"/>
            <a:chOff x="-500544" y="-152400"/>
            <a:chExt cx="10145088" cy="3084525"/>
          </a:xfrm>
        </p:grpSpPr>
        <p:sp>
          <p:nvSpPr>
            <p:cNvPr id="795" name="Google Shape;795;p1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 name="Google Shape;821;p13"/>
          <p:cNvSpPr txBox="1">
            <a:spLocks noGrp="1"/>
          </p:cNvSpPr>
          <p:nvPr>
            <p:ph type="title"/>
          </p:nvPr>
        </p:nvSpPr>
        <p:spPr>
          <a:xfrm>
            <a:off x="2073699" y="1631800"/>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2" name="Google Shape;822;p13"/>
          <p:cNvSpPr txBox="1">
            <a:spLocks noGrp="1"/>
          </p:cNvSpPr>
          <p:nvPr>
            <p:ph type="subTitle" idx="1"/>
          </p:nvPr>
        </p:nvSpPr>
        <p:spPr>
          <a:xfrm>
            <a:off x="2073699" y="1846600"/>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13"/>
          <p:cNvSpPr txBox="1">
            <a:spLocks noGrp="1"/>
          </p:cNvSpPr>
          <p:nvPr>
            <p:ph type="title" idx="2"/>
          </p:nvPr>
        </p:nvSpPr>
        <p:spPr>
          <a:xfrm flipH="1">
            <a:off x="5645590" y="1631791"/>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4" name="Google Shape;824;p13"/>
          <p:cNvSpPr txBox="1">
            <a:spLocks noGrp="1"/>
          </p:cNvSpPr>
          <p:nvPr>
            <p:ph type="subTitle" idx="3"/>
          </p:nvPr>
        </p:nvSpPr>
        <p:spPr>
          <a:xfrm flipH="1">
            <a:off x="5645590" y="1846591"/>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13"/>
          <p:cNvSpPr txBox="1">
            <a:spLocks noGrp="1"/>
          </p:cNvSpPr>
          <p:nvPr>
            <p:ph type="title" idx="4" hasCustomPrompt="1"/>
          </p:nvPr>
        </p:nvSpPr>
        <p:spPr>
          <a:xfrm>
            <a:off x="1169660"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6" name="Google Shape;826;p13"/>
          <p:cNvSpPr txBox="1">
            <a:spLocks noGrp="1"/>
          </p:cNvSpPr>
          <p:nvPr>
            <p:ph type="title" idx="5" hasCustomPrompt="1"/>
          </p:nvPr>
        </p:nvSpPr>
        <p:spPr>
          <a:xfrm flipH="1">
            <a:off x="4739835"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7" name="Google Shape;827;p13"/>
          <p:cNvSpPr txBox="1">
            <a:spLocks noGrp="1"/>
          </p:cNvSpPr>
          <p:nvPr>
            <p:ph type="title" idx="6"/>
          </p:nvPr>
        </p:nvSpPr>
        <p:spPr>
          <a:xfrm>
            <a:off x="2073699" y="3088683"/>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8" name="Google Shape;828;p13"/>
          <p:cNvSpPr txBox="1">
            <a:spLocks noGrp="1"/>
          </p:cNvSpPr>
          <p:nvPr>
            <p:ph type="subTitle" idx="7"/>
          </p:nvPr>
        </p:nvSpPr>
        <p:spPr>
          <a:xfrm>
            <a:off x="2073699" y="3304717"/>
            <a:ext cx="23409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8"/>
          </p:nvPr>
        </p:nvSpPr>
        <p:spPr>
          <a:xfrm flipH="1">
            <a:off x="5645590" y="3088684"/>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30" name="Google Shape;830;p13"/>
          <p:cNvSpPr txBox="1">
            <a:spLocks noGrp="1"/>
          </p:cNvSpPr>
          <p:nvPr>
            <p:ph type="subTitle" idx="9"/>
          </p:nvPr>
        </p:nvSpPr>
        <p:spPr>
          <a:xfrm flipH="1">
            <a:off x="5645590" y="3304719"/>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1" name="Google Shape;831;p13"/>
          <p:cNvSpPr txBox="1">
            <a:spLocks noGrp="1"/>
          </p:cNvSpPr>
          <p:nvPr>
            <p:ph type="title" idx="13" hasCustomPrompt="1"/>
          </p:nvPr>
        </p:nvSpPr>
        <p:spPr>
          <a:xfrm>
            <a:off x="1169660"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2" name="Google Shape;832;p13"/>
          <p:cNvSpPr txBox="1">
            <a:spLocks noGrp="1"/>
          </p:cNvSpPr>
          <p:nvPr>
            <p:ph type="title" idx="14" hasCustomPrompt="1"/>
          </p:nvPr>
        </p:nvSpPr>
        <p:spPr>
          <a:xfrm flipH="1">
            <a:off x="4739835"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3" name="Google Shape;833;p13"/>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834" name="Google Shape;834;p13"/>
          <p:cNvGrpSpPr/>
          <p:nvPr/>
        </p:nvGrpSpPr>
        <p:grpSpPr>
          <a:xfrm>
            <a:off x="3043" y="3872851"/>
            <a:ext cx="10552432" cy="1125090"/>
            <a:chOff x="3043" y="3853413"/>
            <a:chExt cx="10552432" cy="1125090"/>
          </a:xfrm>
        </p:grpSpPr>
        <p:grpSp>
          <p:nvGrpSpPr>
            <p:cNvPr id="835" name="Google Shape;835;p13"/>
            <p:cNvGrpSpPr/>
            <p:nvPr/>
          </p:nvGrpSpPr>
          <p:grpSpPr>
            <a:xfrm flipH="1">
              <a:off x="3043" y="4025839"/>
              <a:ext cx="2079978" cy="952664"/>
              <a:chOff x="4362748" y="-3813975"/>
              <a:chExt cx="4068018" cy="1863220"/>
            </a:xfrm>
          </p:grpSpPr>
          <p:sp>
            <p:nvSpPr>
              <p:cNvPr id="836" name="Google Shape;836;p13"/>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3"/>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3"/>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 name="Google Shape;839;p13"/>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3"/>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13"/>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3"/>
          <p:cNvSpPr/>
          <p:nvPr/>
        </p:nvSpPr>
        <p:spPr>
          <a:xfrm>
            <a:off x="366982"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3"/>
          <p:cNvSpPr/>
          <p:nvPr/>
        </p:nvSpPr>
        <p:spPr>
          <a:xfrm>
            <a:off x="8728757"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3"/>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3"/>
          <p:cNvSpPr/>
          <p:nvPr/>
        </p:nvSpPr>
        <p:spPr>
          <a:xfrm rot="-8945712">
            <a:off x="-617291"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846" name="Google Shape;846;p13"/>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3"/>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3"/>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849" name="Google Shape;849;p13"/>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850" name="Google Shape;850;p13"/>
          <p:cNvGrpSpPr/>
          <p:nvPr/>
        </p:nvGrpSpPr>
        <p:grpSpPr>
          <a:xfrm>
            <a:off x="8529671" y="3431704"/>
            <a:ext cx="385287" cy="1559647"/>
            <a:chOff x="-2124050" y="4492075"/>
            <a:chExt cx="686175" cy="2777150"/>
          </a:xfrm>
        </p:grpSpPr>
        <p:sp>
          <p:nvSpPr>
            <p:cNvPr id="851" name="Google Shape;851;p13"/>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3"/>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3"/>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3"/>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3"/>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3"/>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3"/>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3"/>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3"/>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3"/>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3"/>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3"/>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3"/>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3"/>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3"/>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3"/>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3"/>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3"/>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3"/>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3"/>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3"/>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3"/>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3"/>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3"/>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3"/>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3"/>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3"/>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3"/>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3"/>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3"/>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3"/>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3"/>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3"/>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3"/>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3"/>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3"/>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3"/>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3"/>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3"/>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3"/>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3"/>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3"/>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3"/>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3"/>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3"/>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3"/>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3"/>
          <p:cNvGrpSpPr/>
          <p:nvPr/>
        </p:nvGrpSpPr>
        <p:grpSpPr>
          <a:xfrm>
            <a:off x="165801" y="3454376"/>
            <a:ext cx="565542" cy="1559537"/>
            <a:chOff x="10925675" y="1590099"/>
            <a:chExt cx="924844" cy="2550346"/>
          </a:xfrm>
        </p:grpSpPr>
        <p:sp>
          <p:nvSpPr>
            <p:cNvPr id="918" name="Google Shape;918;p13"/>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3"/>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3"/>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3"/>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728411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948"/>
        <p:cNvGrpSpPr/>
        <p:nvPr/>
      </p:nvGrpSpPr>
      <p:grpSpPr>
        <a:xfrm>
          <a:off x="0" y="0"/>
          <a:ext cx="0" cy="0"/>
          <a:chOff x="0" y="0"/>
          <a:chExt cx="0" cy="0"/>
        </a:xfrm>
      </p:grpSpPr>
      <p:grpSp>
        <p:nvGrpSpPr>
          <p:cNvPr id="949" name="Google Shape;949;p14"/>
          <p:cNvGrpSpPr/>
          <p:nvPr/>
        </p:nvGrpSpPr>
        <p:grpSpPr>
          <a:xfrm flipH="1">
            <a:off x="-576749" y="-451049"/>
            <a:ext cx="10145088" cy="4470711"/>
            <a:chOff x="-500544" y="-152400"/>
            <a:chExt cx="10145088" cy="3084525"/>
          </a:xfrm>
        </p:grpSpPr>
        <p:sp>
          <p:nvSpPr>
            <p:cNvPr id="950" name="Google Shape;950;p1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14"/>
          <p:cNvSpPr txBox="1">
            <a:spLocks noGrp="1"/>
          </p:cNvSpPr>
          <p:nvPr>
            <p:ph type="title"/>
          </p:nvPr>
        </p:nvSpPr>
        <p:spPr>
          <a:xfrm>
            <a:off x="3058850" y="1168775"/>
            <a:ext cx="4339800" cy="91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77" name="Google Shape;977;p14"/>
          <p:cNvSpPr txBox="1">
            <a:spLocks noGrp="1"/>
          </p:cNvSpPr>
          <p:nvPr>
            <p:ph type="title" idx="2" hasCustomPrompt="1"/>
          </p:nvPr>
        </p:nvSpPr>
        <p:spPr>
          <a:xfrm>
            <a:off x="1868799" y="1464300"/>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78" name="Google Shape;978;p14"/>
          <p:cNvSpPr txBox="1">
            <a:spLocks noGrp="1"/>
          </p:cNvSpPr>
          <p:nvPr>
            <p:ph type="subTitle" idx="1"/>
          </p:nvPr>
        </p:nvSpPr>
        <p:spPr>
          <a:xfrm>
            <a:off x="3058850" y="2085025"/>
            <a:ext cx="4337400" cy="365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79" name="Google Shape;979;p14"/>
          <p:cNvSpPr/>
          <p:nvPr/>
        </p:nvSpPr>
        <p:spPr>
          <a:xfrm>
            <a:off x="5019150" y="3308467"/>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4"/>
          <p:cNvSpPr/>
          <p:nvPr/>
        </p:nvSpPr>
        <p:spPr>
          <a:xfrm>
            <a:off x="288069" y="1394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4"/>
          <p:cNvSpPr/>
          <p:nvPr/>
        </p:nvSpPr>
        <p:spPr>
          <a:xfrm>
            <a:off x="8430785" y="-50255"/>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4"/>
          <p:cNvSpPr/>
          <p:nvPr/>
        </p:nvSpPr>
        <p:spPr>
          <a:xfrm>
            <a:off x="-228382" y="915072"/>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4"/>
          <p:cNvSpPr/>
          <p:nvPr/>
        </p:nvSpPr>
        <p:spPr>
          <a:xfrm rot="1408255">
            <a:off x="583257" y="-1058546"/>
            <a:ext cx="3295010" cy="1603541"/>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984" name="Google Shape;984;p14"/>
          <p:cNvSpPr/>
          <p:nvPr/>
        </p:nvSpPr>
        <p:spPr>
          <a:xfrm rot="7343499">
            <a:off x="8172871" y="852855"/>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985" name="Google Shape;985;p14"/>
          <p:cNvGrpSpPr/>
          <p:nvPr/>
        </p:nvGrpSpPr>
        <p:grpSpPr>
          <a:xfrm flipH="1">
            <a:off x="-49859" y="4406300"/>
            <a:ext cx="9196575" cy="1057864"/>
            <a:chOff x="-49859" y="4101500"/>
            <a:chExt cx="9196575" cy="1057864"/>
          </a:xfrm>
        </p:grpSpPr>
        <p:sp>
          <p:nvSpPr>
            <p:cNvPr id="986" name="Google Shape;986;p14"/>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 name="Google Shape;987;p14"/>
            <p:cNvGrpSpPr/>
            <p:nvPr/>
          </p:nvGrpSpPr>
          <p:grpSpPr>
            <a:xfrm>
              <a:off x="-49859" y="4101503"/>
              <a:ext cx="9196575" cy="1057861"/>
              <a:chOff x="-49859" y="4101503"/>
              <a:chExt cx="9196575" cy="1057861"/>
            </a:xfrm>
          </p:grpSpPr>
          <p:sp>
            <p:nvSpPr>
              <p:cNvPr id="988" name="Google Shape;988;p14"/>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4"/>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9726968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90"/>
        <p:cNvGrpSpPr/>
        <p:nvPr/>
      </p:nvGrpSpPr>
      <p:grpSpPr>
        <a:xfrm>
          <a:off x="0" y="0"/>
          <a:ext cx="0" cy="0"/>
          <a:chOff x="0" y="0"/>
          <a:chExt cx="0" cy="0"/>
        </a:xfrm>
      </p:grpSpPr>
      <p:grpSp>
        <p:nvGrpSpPr>
          <p:cNvPr id="991" name="Google Shape;991;p15"/>
          <p:cNvGrpSpPr/>
          <p:nvPr/>
        </p:nvGrpSpPr>
        <p:grpSpPr>
          <a:xfrm rot="10800000" flipH="1">
            <a:off x="-424349" y="76206"/>
            <a:ext cx="10145088" cy="4470711"/>
            <a:chOff x="-500544" y="-152400"/>
            <a:chExt cx="10145088" cy="3084525"/>
          </a:xfrm>
        </p:grpSpPr>
        <p:sp>
          <p:nvSpPr>
            <p:cNvPr id="992" name="Google Shape;992;p1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15"/>
          <p:cNvGrpSpPr/>
          <p:nvPr/>
        </p:nvGrpSpPr>
        <p:grpSpPr>
          <a:xfrm>
            <a:off x="-49850" y="3308592"/>
            <a:ext cx="9193860" cy="1141580"/>
            <a:chOff x="-49850" y="3003792"/>
            <a:chExt cx="9193860" cy="1141580"/>
          </a:xfrm>
        </p:grpSpPr>
        <p:sp>
          <p:nvSpPr>
            <p:cNvPr id="1019" name="Google Shape;1019;p15"/>
            <p:cNvSpPr/>
            <p:nvPr/>
          </p:nvSpPr>
          <p:spPr>
            <a:xfrm>
              <a:off x="2284575"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15"/>
            <p:cNvGrpSpPr/>
            <p:nvPr/>
          </p:nvGrpSpPr>
          <p:grpSpPr>
            <a:xfrm>
              <a:off x="-49850" y="3230990"/>
              <a:ext cx="9193860" cy="914382"/>
              <a:chOff x="-49850" y="3218700"/>
              <a:chExt cx="9193860" cy="914382"/>
            </a:xfrm>
          </p:grpSpPr>
          <p:sp>
            <p:nvSpPr>
              <p:cNvPr id="1021" name="Google Shape;1021;p15"/>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5"/>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5"/>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4" name="Google Shape;1024;p15"/>
          <p:cNvSpPr/>
          <p:nvPr/>
        </p:nvSpPr>
        <p:spPr>
          <a:xfrm>
            <a:off x="43622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5"/>
          <p:cNvSpPr/>
          <p:nvPr/>
        </p:nvSpPr>
        <p:spPr>
          <a:xfrm>
            <a:off x="1840235"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5"/>
          <p:cNvSpPr/>
          <p:nvPr/>
        </p:nvSpPr>
        <p:spPr>
          <a:xfrm rot="-5400000">
            <a:off x="-1735950" y="1585850"/>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027" name="Google Shape;1027;p15"/>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1028" name="Google Shape;1028;p15"/>
          <p:cNvGrpSpPr/>
          <p:nvPr/>
        </p:nvGrpSpPr>
        <p:grpSpPr>
          <a:xfrm>
            <a:off x="224175" y="1485167"/>
            <a:ext cx="825688" cy="437154"/>
            <a:chOff x="4588913" y="888992"/>
            <a:chExt cx="825688" cy="437154"/>
          </a:xfrm>
        </p:grpSpPr>
        <p:sp>
          <p:nvSpPr>
            <p:cNvPr id="1029" name="Google Shape;1029;p15"/>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5"/>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5"/>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15"/>
          <p:cNvSpPr txBox="1">
            <a:spLocks noGrp="1"/>
          </p:cNvSpPr>
          <p:nvPr>
            <p:ph type="subTitle" idx="1"/>
          </p:nvPr>
        </p:nvSpPr>
        <p:spPr>
          <a:xfrm>
            <a:off x="4559350" y="825925"/>
            <a:ext cx="3860100" cy="2276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3" name="Google Shape;1033;p15"/>
          <p:cNvSpPr txBox="1">
            <a:spLocks noGrp="1"/>
          </p:cNvSpPr>
          <p:nvPr>
            <p:ph type="title"/>
          </p:nvPr>
        </p:nvSpPr>
        <p:spPr>
          <a:xfrm>
            <a:off x="4560051" y="3098375"/>
            <a:ext cx="3858300" cy="4572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34" name="Google Shape;1034;p15"/>
          <p:cNvGrpSpPr/>
          <p:nvPr/>
        </p:nvGrpSpPr>
        <p:grpSpPr>
          <a:xfrm>
            <a:off x="-49859" y="4406300"/>
            <a:ext cx="9196575" cy="1057864"/>
            <a:chOff x="-49859" y="4101500"/>
            <a:chExt cx="9196575" cy="1057864"/>
          </a:xfrm>
        </p:grpSpPr>
        <p:sp>
          <p:nvSpPr>
            <p:cNvPr id="1035" name="Google Shape;1035;p15"/>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 name="Google Shape;1036;p15"/>
            <p:cNvGrpSpPr/>
            <p:nvPr/>
          </p:nvGrpSpPr>
          <p:grpSpPr>
            <a:xfrm>
              <a:off x="-49859" y="4101503"/>
              <a:ext cx="9196575" cy="1057861"/>
              <a:chOff x="-49859" y="4101503"/>
              <a:chExt cx="9196575" cy="1057861"/>
            </a:xfrm>
          </p:grpSpPr>
          <p:sp>
            <p:nvSpPr>
              <p:cNvPr id="1037" name="Google Shape;1037;p15"/>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5"/>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3679922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039"/>
        <p:cNvGrpSpPr/>
        <p:nvPr/>
      </p:nvGrpSpPr>
      <p:grpSpPr>
        <a:xfrm>
          <a:off x="0" y="0"/>
          <a:ext cx="0" cy="0"/>
          <a:chOff x="0" y="0"/>
          <a:chExt cx="0" cy="0"/>
        </a:xfrm>
      </p:grpSpPr>
      <p:grpSp>
        <p:nvGrpSpPr>
          <p:cNvPr id="1040" name="Google Shape;1040;p16"/>
          <p:cNvGrpSpPr/>
          <p:nvPr/>
        </p:nvGrpSpPr>
        <p:grpSpPr>
          <a:xfrm rot="10800000" flipH="1">
            <a:off x="-652949" y="381006"/>
            <a:ext cx="10145088" cy="4470711"/>
            <a:chOff x="-500544" y="-152400"/>
            <a:chExt cx="10145088" cy="3084525"/>
          </a:xfrm>
        </p:grpSpPr>
        <p:sp>
          <p:nvSpPr>
            <p:cNvPr id="1041" name="Google Shape;1041;p16"/>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6"/>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6"/>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6"/>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6"/>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6"/>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6"/>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6"/>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6"/>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6"/>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6"/>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6"/>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6"/>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6"/>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6"/>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6"/>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6"/>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6"/>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6"/>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6"/>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6"/>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6"/>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6"/>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6"/>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6"/>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6"/>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 name="Google Shape;1067;p16"/>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068" name="Google Shape;1068;p16"/>
          <p:cNvGrpSpPr/>
          <p:nvPr/>
        </p:nvGrpSpPr>
        <p:grpSpPr>
          <a:xfrm>
            <a:off x="-682757" y="3872851"/>
            <a:ext cx="10552432" cy="1125090"/>
            <a:chOff x="3043" y="3853413"/>
            <a:chExt cx="10552432" cy="1125090"/>
          </a:xfrm>
        </p:grpSpPr>
        <p:grpSp>
          <p:nvGrpSpPr>
            <p:cNvPr id="1069" name="Google Shape;1069;p16"/>
            <p:cNvGrpSpPr/>
            <p:nvPr/>
          </p:nvGrpSpPr>
          <p:grpSpPr>
            <a:xfrm flipH="1">
              <a:off x="3043" y="4025839"/>
              <a:ext cx="2079978" cy="952664"/>
              <a:chOff x="4362748" y="-3813975"/>
              <a:chExt cx="4068018" cy="1863220"/>
            </a:xfrm>
          </p:grpSpPr>
          <p:sp>
            <p:nvSpPr>
              <p:cNvPr id="1070" name="Google Shape;1070;p16"/>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6"/>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6"/>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16"/>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6"/>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16"/>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6"/>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6"/>
          <p:cNvSpPr/>
          <p:nvPr/>
        </p:nvSpPr>
        <p:spPr>
          <a:xfrm>
            <a:off x="8199665" y="571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6"/>
          <p:cNvSpPr/>
          <p:nvPr/>
        </p:nvSpPr>
        <p:spPr>
          <a:xfrm rot="3267779">
            <a:off x="-639323" y="-1005644"/>
            <a:ext cx="1469502" cy="2138169"/>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079" name="Google Shape;1079;p16"/>
          <p:cNvSpPr/>
          <p:nvPr/>
        </p:nvSpPr>
        <p:spPr>
          <a:xfrm>
            <a:off x="8954300" y="1993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080" name="Google Shape;1080;p16"/>
          <p:cNvSpPr/>
          <p:nvPr/>
        </p:nvSpPr>
        <p:spPr>
          <a:xfrm>
            <a:off x="121832" y="182072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16"/>
          <p:cNvGrpSpPr/>
          <p:nvPr/>
        </p:nvGrpSpPr>
        <p:grpSpPr>
          <a:xfrm flipH="1">
            <a:off x="8430781" y="2120207"/>
            <a:ext cx="825688" cy="437154"/>
            <a:chOff x="4588913" y="888992"/>
            <a:chExt cx="825688" cy="437154"/>
          </a:xfrm>
        </p:grpSpPr>
        <p:sp>
          <p:nvSpPr>
            <p:cNvPr id="1082" name="Google Shape;1082;p16"/>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6"/>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6"/>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16"/>
          <p:cNvGrpSpPr/>
          <p:nvPr/>
        </p:nvGrpSpPr>
        <p:grpSpPr>
          <a:xfrm>
            <a:off x="8354096" y="3464885"/>
            <a:ext cx="866116" cy="1584723"/>
            <a:chOff x="8669375" y="4924674"/>
            <a:chExt cx="1437537" cy="2630246"/>
          </a:xfrm>
        </p:grpSpPr>
        <p:sp>
          <p:nvSpPr>
            <p:cNvPr id="1086" name="Google Shape;1086;p16"/>
            <p:cNvSpPr/>
            <p:nvPr/>
          </p:nvSpPr>
          <p:spPr>
            <a:xfrm>
              <a:off x="9248304" y="4924674"/>
              <a:ext cx="246539" cy="321369"/>
            </a:xfrm>
            <a:custGeom>
              <a:avLst/>
              <a:gdLst/>
              <a:ahLst/>
              <a:cxnLst/>
              <a:rect l="l" t="t" r="r" b="b"/>
              <a:pathLst>
                <a:path w="6563" h="8555" extrusionOk="0">
                  <a:moveTo>
                    <a:pt x="3576" y="0"/>
                  </a:moveTo>
                  <a:lnTo>
                    <a:pt x="3417" y="23"/>
                  </a:lnTo>
                  <a:lnTo>
                    <a:pt x="3236" y="45"/>
                  </a:lnTo>
                  <a:lnTo>
                    <a:pt x="3078" y="91"/>
                  </a:lnTo>
                  <a:lnTo>
                    <a:pt x="2942" y="136"/>
                  </a:lnTo>
                  <a:lnTo>
                    <a:pt x="2784" y="226"/>
                  </a:lnTo>
                  <a:lnTo>
                    <a:pt x="2648" y="294"/>
                  </a:lnTo>
                  <a:lnTo>
                    <a:pt x="2535" y="385"/>
                  </a:lnTo>
                  <a:lnTo>
                    <a:pt x="2422" y="498"/>
                  </a:lnTo>
                  <a:lnTo>
                    <a:pt x="2241" y="724"/>
                  </a:lnTo>
                  <a:lnTo>
                    <a:pt x="2082" y="973"/>
                  </a:lnTo>
                  <a:lnTo>
                    <a:pt x="2037" y="1086"/>
                  </a:lnTo>
                  <a:lnTo>
                    <a:pt x="1992" y="1222"/>
                  </a:lnTo>
                  <a:lnTo>
                    <a:pt x="1969" y="1358"/>
                  </a:lnTo>
                  <a:lnTo>
                    <a:pt x="1969" y="1494"/>
                  </a:lnTo>
                  <a:lnTo>
                    <a:pt x="1992" y="1629"/>
                  </a:lnTo>
                  <a:lnTo>
                    <a:pt x="2014" y="1765"/>
                  </a:lnTo>
                  <a:lnTo>
                    <a:pt x="2082" y="1878"/>
                  </a:lnTo>
                  <a:lnTo>
                    <a:pt x="2150" y="2014"/>
                  </a:lnTo>
                  <a:lnTo>
                    <a:pt x="2354" y="2218"/>
                  </a:lnTo>
                  <a:lnTo>
                    <a:pt x="2557" y="2421"/>
                  </a:lnTo>
                  <a:lnTo>
                    <a:pt x="2784" y="2580"/>
                  </a:lnTo>
                  <a:lnTo>
                    <a:pt x="2965" y="2693"/>
                  </a:lnTo>
                  <a:lnTo>
                    <a:pt x="3146" y="2784"/>
                  </a:lnTo>
                  <a:lnTo>
                    <a:pt x="2942" y="6155"/>
                  </a:lnTo>
                  <a:lnTo>
                    <a:pt x="2512" y="6382"/>
                  </a:lnTo>
                  <a:lnTo>
                    <a:pt x="2127" y="6608"/>
                  </a:lnTo>
                  <a:lnTo>
                    <a:pt x="1743" y="6857"/>
                  </a:lnTo>
                  <a:lnTo>
                    <a:pt x="1403" y="7106"/>
                  </a:lnTo>
                  <a:lnTo>
                    <a:pt x="1064" y="7377"/>
                  </a:lnTo>
                  <a:lnTo>
                    <a:pt x="702" y="7672"/>
                  </a:lnTo>
                  <a:lnTo>
                    <a:pt x="0" y="8283"/>
                  </a:lnTo>
                  <a:lnTo>
                    <a:pt x="6563" y="8554"/>
                  </a:lnTo>
                  <a:lnTo>
                    <a:pt x="6291" y="8215"/>
                  </a:lnTo>
                  <a:lnTo>
                    <a:pt x="5997" y="7898"/>
                  </a:lnTo>
                  <a:lnTo>
                    <a:pt x="5725" y="7581"/>
                  </a:lnTo>
                  <a:lnTo>
                    <a:pt x="5431" y="7309"/>
                  </a:lnTo>
                  <a:lnTo>
                    <a:pt x="5114" y="7038"/>
                  </a:lnTo>
                  <a:lnTo>
                    <a:pt x="4820" y="6789"/>
                  </a:lnTo>
                  <a:lnTo>
                    <a:pt x="4481" y="6563"/>
                  </a:lnTo>
                  <a:lnTo>
                    <a:pt x="4164" y="6359"/>
                  </a:lnTo>
                  <a:lnTo>
                    <a:pt x="3802" y="2761"/>
                  </a:lnTo>
                  <a:lnTo>
                    <a:pt x="3938" y="2625"/>
                  </a:lnTo>
                  <a:lnTo>
                    <a:pt x="4209" y="2286"/>
                  </a:lnTo>
                  <a:lnTo>
                    <a:pt x="4368" y="2082"/>
                  </a:lnTo>
                  <a:lnTo>
                    <a:pt x="4503" y="1878"/>
                  </a:lnTo>
                  <a:lnTo>
                    <a:pt x="4594" y="1675"/>
                  </a:lnTo>
                  <a:lnTo>
                    <a:pt x="4662" y="1494"/>
                  </a:lnTo>
                  <a:lnTo>
                    <a:pt x="4662" y="1313"/>
                  </a:lnTo>
                  <a:lnTo>
                    <a:pt x="4662" y="1086"/>
                  </a:lnTo>
                  <a:lnTo>
                    <a:pt x="4594" y="837"/>
                  </a:lnTo>
                  <a:lnTo>
                    <a:pt x="4503" y="588"/>
                  </a:lnTo>
                  <a:lnTo>
                    <a:pt x="4436" y="475"/>
                  </a:lnTo>
                  <a:lnTo>
                    <a:pt x="4345" y="362"/>
                  </a:lnTo>
                  <a:lnTo>
                    <a:pt x="4255" y="272"/>
                  </a:lnTo>
                  <a:lnTo>
                    <a:pt x="4164" y="181"/>
                  </a:lnTo>
                  <a:lnTo>
                    <a:pt x="4028" y="113"/>
                  </a:lnTo>
                  <a:lnTo>
                    <a:pt x="3892" y="45"/>
                  </a:lnTo>
                  <a:lnTo>
                    <a:pt x="3757" y="23"/>
                  </a:lnTo>
                  <a:lnTo>
                    <a:pt x="3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6"/>
            <p:cNvSpPr/>
            <p:nvPr/>
          </p:nvSpPr>
          <p:spPr>
            <a:xfrm>
              <a:off x="9170918" y="5223887"/>
              <a:ext cx="393644" cy="87602"/>
            </a:xfrm>
            <a:custGeom>
              <a:avLst/>
              <a:gdLst/>
              <a:ahLst/>
              <a:cxnLst/>
              <a:rect l="l" t="t" r="r" b="b"/>
              <a:pathLst>
                <a:path w="10479" h="2332" extrusionOk="0">
                  <a:moveTo>
                    <a:pt x="3373" y="1"/>
                  </a:moveTo>
                  <a:lnTo>
                    <a:pt x="2332" y="23"/>
                  </a:lnTo>
                  <a:lnTo>
                    <a:pt x="1472" y="91"/>
                  </a:lnTo>
                  <a:lnTo>
                    <a:pt x="1132" y="114"/>
                  </a:lnTo>
                  <a:lnTo>
                    <a:pt x="838" y="159"/>
                  </a:lnTo>
                  <a:lnTo>
                    <a:pt x="748" y="204"/>
                  </a:lnTo>
                  <a:lnTo>
                    <a:pt x="680" y="272"/>
                  </a:lnTo>
                  <a:lnTo>
                    <a:pt x="476" y="657"/>
                  </a:lnTo>
                  <a:lnTo>
                    <a:pt x="295" y="1064"/>
                  </a:lnTo>
                  <a:lnTo>
                    <a:pt x="137" y="1449"/>
                  </a:lnTo>
                  <a:lnTo>
                    <a:pt x="1" y="1879"/>
                  </a:lnTo>
                  <a:lnTo>
                    <a:pt x="1" y="1969"/>
                  </a:lnTo>
                  <a:lnTo>
                    <a:pt x="46" y="2083"/>
                  </a:lnTo>
                  <a:lnTo>
                    <a:pt x="114" y="2151"/>
                  </a:lnTo>
                  <a:lnTo>
                    <a:pt x="227" y="2173"/>
                  </a:lnTo>
                  <a:lnTo>
                    <a:pt x="2965" y="2286"/>
                  </a:lnTo>
                  <a:lnTo>
                    <a:pt x="4301" y="2309"/>
                  </a:lnTo>
                  <a:lnTo>
                    <a:pt x="5590" y="2332"/>
                  </a:lnTo>
                  <a:lnTo>
                    <a:pt x="6835" y="2332"/>
                  </a:lnTo>
                  <a:lnTo>
                    <a:pt x="8034" y="2309"/>
                  </a:lnTo>
                  <a:lnTo>
                    <a:pt x="9189" y="2241"/>
                  </a:lnTo>
                  <a:lnTo>
                    <a:pt x="10275" y="2173"/>
                  </a:lnTo>
                  <a:lnTo>
                    <a:pt x="10365" y="2151"/>
                  </a:lnTo>
                  <a:lnTo>
                    <a:pt x="10433" y="2105"/>
                  </a:lnTo>
                  <a:lnTo>
                    <a:pt x="10456" y="2015"/>
                  </a:lnTo>
                  <a:lnTo>
                    <a:pt x="10478" y="1924"/>
                  </a:lnTo>
                  <a:lnTo>
                    <a:pt x="10433" y="1540"/>
                  </a:lnTo>
                  <a:lnTo>
                    <a:pt x="10343" y="1132"/>
                  </a:lnTo>
                  <a:lnTo>
                    <a:pt x="10252" y="702"/>
                  </a:lnTo>
                  <a:lnTo>
                    <a:pt x="10139" y="250"/>
                  </a:lnTo>
                  <a:lnTo>
                    <a:pt x="10094" y="182"/>
                  </a:lnTo>
                  <a:lnTo>
                    <a:pt x="10048" y="136"/>
                  </a:lnTo>
                  <a:lnTo>
                    <a:pt x="9981" y="114"/>
                  </a:lnTo>
                  <a:lnTo>
                    <a:pt x="9913" y="91"/>
                  </a:lnTo>
                  <a:lnTo>
                    <a:pt x="7174" y="46"/>
                  </a:ln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6"/>
            <p:cNvSpPr/>
            <p:nvPr/>
          </p:nvSpPr>
          <p:spPr>
            <a:xfrm>
              <a:off x="9079107" y="5383730"/>
              <a:ext cx="565353" cy="302661"/>
            </a:xfrm>
            <a:custGeom>
              <a:avLst/>
              <a:gdLst/>
              <a:ahLst/>
              <a:cxnLst/>
              <a:rect l="l" t="t" r="r" b="b"/>
              <a:pathLst>
                <a:path w="15050" h="8057" extrusionOk="0">
                  <a:moveTo>
                    <a:pt x="1223" y="0"/>
                  </a:moveTo>
                  <a:lnTo>
                    <a:pt x="1178" y="45"/>
                  </a:lnTo>
                  <a:lnTo>
                    <a:pt x="1155" y="91"/>
                  </a:lnTo>
                  <a:lnTo>
                    <a:pt x="1132" y="136"/>
                  </a:lnTo>
                  <a:lnTo>
                    <a:pt x="838" y="1765"/>
                  </a:lnTo>
                  <a:lnTo>
                    <a:pt x="521" y="3530"/>
                  </a:lnTo>
                  <a:lnTo>
                    <a:pt x="363" y="4458"/>
                  </a:lnTo>
                  <a:lnTo>
                    <a:pt x="227" y="5431"/>
                  </a:lnTo>
                  <a:lnTo>
                    <a:pt x="114" y="6427"/>
                  </a:lnTo>
                  <a:lnTo>
                    <a:pt x="1" y="7445"/>
                  </a:lnTo>
                  <a:lnTo>
                    <a:pt x="24" y="7536"/>
                  </a:lnTo>
                  <a:lnTo>
                    <a:pt x="46" y="7604"/>
                  </a:lnTo>
                  <a:lnTo>
                    <a:pt x="91" y="7649"/>
                  </a:lnTo>
                  <a:lnTo>
                    <a:pt x="137" y="7672"/>
                  </a:lnTo>
                  <a:lnTo>
                    <a:pt x="793" y="7762"/>
                  </a:lnTo>
                  <a:lnTo>
                    <a:pt x="1494" y="7830"/>
                  </a:lnTo>
                  <a:lnTo>
                    <a:pt x="2264" y="7898"/>
                  </a:lnTo>
                  <a:lnTo>
                    <a:pt x="3079" y="7966"/>
                  </a:lnTo>
                  <a:lnTo>
                    <a:pt x="4798" y="8034"/>
                  </a:lnTo>
                  <a:lnTo>
                    <a:pt x="6654" y="8056"/>
                  </a:lnTo>
                  <a:lnTo>
                    <a:pt x="8623" y="8056"/>
                  </a:lnTo>
                  <a:lnTo>
                    <a:pt x="10682" y="8011"/>
                  </a:lnTo>
                  <a:lnTo>
                    <a:pt x="12787" y="7943"/>
                  </a:lnTo>
                  <a:lnTo>
                    <a:pt x="14914" y="7875"/>
                  </a:lnTo>
                  <a:lnTo>
                    <a:pt x="14959" y="7853"/>
                  </a:lnTo>
                  <a:lnTo>
                    <a:pt x="15004" y="7807"/>
                  </a:lnTo>
                  <a:lnTo>
                    <a:pt x="15027" y="7739"/>
                  </a:lnTo>
                  <a:lnTo>
                    <a:pt x="15050" y="7672"/>
                  </a:lnTo>
                  <a:lnTo>
                    <a:pt x="14959" y="6834"/>
                  </a:lnTo>
                  <a:lnTo>
                    <a:pt x="14869" y="5952"/>
                  </a:lnTo>
                  <a:lnTo>
                    <a:pt x="14755" y="5069"/>
                  </a:lnTo>
                  <a:lnTo>
                    <a:pt x="14620" y="4119"/>
                  </a:lnTo>
                  <a:lnTo>
                    <a:pt x="14303" y="2173"/>
                  </a:lnTo>
                  <a:lnTo>
                    <a:pt x="13918" y="136"/>
                  </a:lnTo>
                  <a:lnTo>
                    <a:pt x="13895" y="91"/>
                  </a:lnTo>
                  <a:lnTo>
                    <a:pt x="13873" y="45"/>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6"/>
            <p:cNvSpPr/>
            <p:nvPr/>
          </p:nvSpPr>
          <p:spPr>
            <a:xfrm>
              <a:off x="9041729" y="5252813"/>
              <a:ext cx="649499" cy="169193"/>
            </a:xfrm>
            <a:custGeom>
              <a:avLst/>
              <a:gdLst/>
              <a:ahLst/>
              <a:cxnLst/>
              <a:rect l="l" t="t" r="r" b="b"/>
              <a:pathLst>
                <a:path w="17290" h="4504" extrusionOk="0">
                  <a:moveTo>
                    <a:pt x="4413" y="0"/>
                  </a:moveTo>
                  <a:lnTo>
                    <a:pt x="3349" y="23"/>
                  </a:lnTo>
                  <a:lnTo>
                    <a:pt x="3281" y="45"/>
                  </a:lnTo>
                  <a:lnTo>
                    <a:pt x="3214" y="68"/>
                  </a:lnTo>
                  <a:lnTo>
                    <a:pt x="2874" y="340"/>
                  </a:lnTo>
                  <a:lnTo>
                    <a:pt x="2512" y="679"/>
                  </a:lnTo>
                  <a:lnTo>
                    <a:pt x="2127" y="1064"/>
                  </a:lnTo>
                  <a:lnTo>
                    <a:pt x="1743" y="1494"/>
                  </a:lnTo>
                  <a:lnTo>
                    <a:pt x="1335" y="1969"/>
                  </a:lnTo>
                  <a:lnTo>
                    <a:pt x="905" y="2467"/>
                  </a:lnTo>
                  <a:lnTo>
                    <a:pt x="45" y="3530"/>
                  </a:lnTo>
                  <a:lnTo>
                    <a:pt x="23" y="3598"/>
                  </a:lnTo>
                  <a:lnTo>
                    <a:pt x="0" y="3689"/>
                  </a:lnTo>
                  <a:lnTo>
                    <a:pt x="0" y="3757"/>
                  </a:lnTo>
                  <a:lnTo>
                    <a:pt x="0" y="3825"/>
                  </a:lnTo>
                  <a:lnTo>
                    <a:pt x="45" y="3892"/>
                  </a:lnTo>
                  <a:lnTo>
                    <a:pt x="91" y="3938"/>
                  </a:lnTo>
                  <a:lnTo>
                    <a:pt x="159" y="3983"/>
                  </a:lnTo>
                  <a:lnTo>
                    <a:pt x="226" y="4006"/>
                  </a:lnTo>
                  <a:lnTo>
                    <a:pt x="996" y="4119"/>
                  </a:lnTo>
                  <a:lnTo>
                    <a:pt x="1811" y="4232"/>
                  </a:lnTo>
                  <a:lnTo>
                    <a:pt x="2670" y="4322"/>
                  </a:lnTo>
                  <a:lnTo>
                    <a:pt x="3576" y="4390"/>
                  </a:lnTo>
                  <a:lnTo>
                    <a:pt x="4526" y="4436"/>
                  </a:lnTo>
                  <a:lnTo>
                    <a:pt x="5522" y="4481"/>
                  </a:lnTo>
                  <a:lnTo>
                    <a:pt x="7626" y="4503"/>
                  </a:lnTo>
                  <a:lnTo>
                    <a:pt x="9844" y="4503"/>
                  </a:lnTo>
                  <a:lnTo>
                    <a:pt x="12175" y="4458"/>
                  </a:lnTo>
                  <a:lnTo>
                    <a:pt x="14574" y="4390"/>
                  </a:lnTo>
                  <a:lnTo>
                    <a:pt x="17018" y="4300"/>
                  </a:lnTo>
                  <a:lnTo>
                    <a:pt x="17086" y="4300"/>
                  </a:lnTo>
                  <a:lnTo>
                    <a:pt x="17153" y="4254"/>
                  </a:lnTo>
                  <a:lnTo>
                    <a:pt x="17221" y="4209"/>
                  </a:lnTo>
                  <a:lnTo>
                    <a:pt x="17244" y="4141"/>
                  </a:lnTo>
                  <a:lnTo>
                    <a:pt x="17267" y="4073"/>
                  </a:lnTo>
                  <a:lnTo>
                    <a:pt x="17289" y="4006"/>
                  </a:lnTo>
                  <a:lnTo>
                    <a:pt x="17267" y="3938"/>
                  </a:lnTo>
                  <a:lnTo>
                    <a:pt x="17221" y="3847"/>
                  </a:lnTo>
                  <a:lnTo>
                    <a:pt x="16520" y="2806"/>
                  </a:lnTo>
                  <a:lnTo>
                    <a:pt x="15841" y="1833"/>
                  </a:lnTo>
                  <a:lnTo>
                    <a:pt x="15524" y="1403"/>
                  </a:lnTo>
                  <a:lnTo>
                    <a:pt x="15207" y="1018"/>
                  </a:lnTo>
                  <a:lnTo>
                    <a:pt x="14913" y="702"/>
                  </a:lnTo>
                  <a:lnTo>
                    <a:pt x="14642" y="430"/>
                  </a:lnTo>
                  <a:lnTo>
                    <a:pt x="14574" y="385"/>
                  </a:lnTo>
                  <a:lnTo>
                    <a:pt x="14483" y="362"/>
                  </a:lnTo>
                  <a:lnTo>
                    <a:pt x="11292" y="204"/>
                  </a:lnTo>
                  <a:lnTo>
                    <a:pt x="8283" y="68"/>
                  </a:lnTo>
                  <a:lnTo>
                    <a:pt x="6902" y="23"/>
                  </a:lnTo>
                  <a:lnTo>
                    <a:pt x="5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6"/>
            <p:cNvSpPr/>
            <p:nvPr/>
          </p:nvSpPr>
          <p:spPr>
            <a:xfrm>
              <a:off x="9124186" y="5252813"/>
              <a:ext cx="438684" cy="169193"/>
            </a:xfrm>
            <a:custGeom>
              <a:avLst/>
              <a:gdLst/>
              <a:ahLst/>
              <a:cxnLst/>
              <a:rect l="l" t="t" r="r" b="b"/>
              <a:pathLst>
                <a:path w="11678" h="4504" extrusionOk="0">
                  <a:moveTo>
                    <a:pt x="2580" y="0"/>
                  </a:moveTo>
                  <a:lnTo>
                    <a:pt x="2286" y="566"/>
                  </a:lnTo>
                  <a:lnTo>
                    <a:pt x="2014" y="1109"/>
                  </a:lnTo>
                  <a:lnTo>
                    <a:pt x="1697" y="1652"/>
                  </a:lnTo>
                  <a:lnTo>
                    <a:pt x="1381" y="2195"/>
                  </a:lnTo>
                  <a:lnTo>
                    <a:pt x="702" y="3259"/>
                  </a:lnTo>
                  <a:lnTo>
                    <a:pt x="0" y="4277"/>
                  </a:lnTo>
                  <a:lnTo>
                    <a:pt x="227" y="4300"/>
                  </a:lnTo>
                  <a:lnTo>
                    <a:pt x="951" y="3259"/>
                  </a:lnTo>
                  <a:lnTo>
                    <a:pt x="1607" y="2218"/>
                  </a:lnTo>
                  <a:lnTo>
                    <a:pt x="1924" y="1675"/>
                  </a:lnTo>
                  <a:lnTo>
                    <a:pt x="2241" y="1132"/>
                  </a:lnTo>
                  <a:lnTo>
                    <a:pt x="2535" y="566"/>
                  </a:lnTo>
                  <a:lnTo>
                    <a:pt x="2806" y="0"/>
                  </a:lnTo>
                  <a:close/>
                  <a:moveTo>
                    <a:pt x="9867" y="226"/>
                  </a:moveTo>
                  <a:lnTo>
                    <a:pt x="10184" y="1313"/>
                  </a:lnTo>
                  <a:lnTo>
                    <a:pt x="10546" y="2376"/>
                  </a:lnTo>
                  <a:lnTo>
                    <a:pt x="10976" y="3417"/>
                  </a:lnTo>
                  <a:lnTo>
                    <a:pt x="11451" y="4413"/>
                  </a:lnTo>
                  <a:lnTo>
                    <a:pt x="11677" y="4413"/>
                  </a:lnTo>
                  <a:lnTo>
                    <a:pt x="11202" y="3395"/>
                  </a:lnTo>
                  <a:lnTo>
                    <a:pt x="10772" y="2376"/>
                  </a:lnTo>
                  <a:lnTo>
                    <a:pt x="10410" y="1313"/>
                  </a:lnTo>
                  <a:lnTo>
                    <a:pt x="10070" y="249"/>
                  </a:lnTo>
                  <a:lnTo>
                    <a:pt x="9867" y="226"/>
                  </a:lnTo>
                  <a:close/>
                  <a:moveTo>
                    <a:pt x="5341" y="45"/>
                  </a:moveTo>
                  <a:lnTo>
                    <a:pt x="5250" y="611"/>
                  </a:lnTo>
                  <a:lnTo>
                    <a:pt x="5160" y="1177"/>
                  </a:lnTo>
                  <a:lnTo>
                    <a:pt x="5024" y="1743"/>
                  </a:lnTo>
                  <a:lnTo>
                    <a:pt x="4888" y="2308"/>
                  </a:lnTo>
                  <a:lnTo>
                    <a:pt x="4730" y="2851"/>
                  </a:lnTo>
                  <a:lnTo>
                    <a:pt x="4549" y="3417"/>
                  </a:lnTo>
                  <a:lnTo>
                    <a:pt x="4368" y="3960"/>
                  </a:lnTo>
                  <a:lnTo>
                    <a:pt x="4164" y="4503"/>
                  </a:lnTo>
                  <a:lnTo>
                    <a:pt x="4390" y="4503"/>
                  </a:lnTo>
                  <a:lnTo>
                    <a:pt x="4594" y="3960"/>
                  </a:lnTo>
                  <a:lnTo>
                    <a:pt x="4775" y="3417"/>
                  </a:lnTo>
                  <a:lnTo>
                    <a:pt x="4956" y="2874"/>
                  </a:lnTo>
                  <a:lnTo>
                    <a:pt x="5092" y="2308"/>
                  </a:lnTo>
                  <a:lnTo>
                    <a:pt x="5250" y="1743"/>
                  </a:lnTo>
                  <a:lnTo>
                    <a:pt x="5363" y="1199"/>
                  </a:lnTo>
                  <a:lnTo>
                    <a:pt x="5477" y="634"/>
                  </a:lnTo>
                  <a:lnTo>
                    <a:pt x="5567" y="45"/>
                  </a:lnTo>
                  <a:close/>
                  <a:moveTo>
                    <a:pt x="7626" y="136"/>
                  </a:moveTo>
                  <a:lnTo>
                    <a:pt x="7740" y="1222"/>
                  </a:lnTo>
                  <a:lnTo>
                    <a:pt x="7921" y="2308"/>
                  </a:lnTo>
                  <a:lnTo>
                    <a:pt x="8102" y="3395"/>
                  </a:lnTo>
                  <a:lnTo>
                    <a:pt x="8328" y="4481"/>
                  </a:lnTo>
                  <a:lnTo>
                    <a:pt x="8351" y="4503"/>
                  </a:lnTo>
                  <a:lnTo>
                    <a:pt x="8554" y="4503"/>
                  </a:lnTo>
                  <a:lnTo>
                    <a:pt x="8328" y="3417"/>
                  </a:lnTo>
                  <a:lnTo>
                    <a:pt x="8124" y="2331"/>
                  </a:lnTo>
                  <a:lnTo>
                    <a:pt x="7966" y="1245"/>
                  </a:lnTo>
                  <a:lnTo>
                    <a:pt x="7830" y="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6"/>
            <p:cNvSpPr/>
            <p:nvPr/>
          </p:nvSpPr>
          <p:spPr>
            <a:xfrm>
              <a:off x="9305254" y="5485722"/>
              <a:ext cx="123288" cy="195563"/>
            </a:xfrm>
            <a:custGeom>
              <a:avLst/>
              <a:gdLst/>
              <a:ahLst/>
              <a:cxnLst/>
              <a:rect l="l" t="t" r="r" b="b"/>
              <a:pathLst>
                <a:path w="3282" h="5206" extrusionOk="0">
                  <a:moveTo>
                    <a:pt x="1403" y="1"/>
                  </a:moveTo>
                  <a:lnTo>
                    <a:pt x="1200" y="69"/>
                  </a:lnTo>
                  <a:lnTo>
                    <a:pt x="1019" y="136"/>
                  </a:lnTo>
                  <a:lnTo>
                    <a:pt x="860" y="227"/>
                  </a:lnTo>
                  <a:lnTo>
                    <a:pt x="725" y="340"/>
                  </a:lnTo>
                  <a:lnTo>
                    <a:pt x="589" y="498"/>
                  </a:lnTo>
                  <a:lnTo>
                    <a:pt x="476" y="657"/>
                  </a:lnTo>
                  <a:lnTo>
                    <a:pt x="362" y="815"/>
                  </a:lnTo>
                  <a:lnTo>
                    <a:pt x="295" y="1019"/>
                  </a:lnTo>
                  <a:lnTo>
                    <a:pt x="204" y="1223"/>
                  </a:lnTo>
                  <a:lnTo>
                    <a:pt x="159" y="1426"/>
                  </a:lnTo>
                  <a:lnTo>
                    <a:pt x="91" y="1653"/>
                  </a:lnTo>
                  <a:lnTo>
                    <a:pt x="23" y="2128"/>
                  </a:lnTo>
                  <a:lnTo>
                    <a:pt x="0" y="2603"/>
                  </a:lnTo>
                  <a:lnTo>
                    <a:pt x="0" y="3101"/>
                  </a:lnTo>
                  <a:lnTo>
                    <a:pt x="0" y="3576"/>
                  </a:lnTo>
                  <a:lnTo>
                    <a:pt x="46" y="4006"/>
                  </a:lnTo>
                  <a:lnTo>
                    <a:pt x="91" y="4391"/>
                  </a:lnTo>
                  <a:lnTo>
                    <a:pt x="159" y="4979"/>
                  </a:lnTo>
                  <a:lnTo>
                    <a:pt x="204" y="5205"/>
                  </a:lnTo>
                  <a:lnTo>
                    <a:pt x="3101" y="5115"/>
                  </a:lnTo>
                  <a:lnTo>
                    <a:pt x="3123" y="4889"/>
                  </a:lnTo>
                  <a:lnTo>
                    <a:pt x="3214" y="4323"/>
                  </a:lnTo>
                  <a:lnTo>
                    <a:pt x="3236" y="3916"/>
                  </a:lnTo>
                  <a:lnTo>
                    <a:pt x="3282" y="3486"/>
                  </a:lnTo>
                  <a:lnTo>
                    <a:pt x="3282" y="3033"/>
                  </a:lnTo>
                  <a:lnTo>
                    <a:pt x="3282" y="2535"/>
                  </a:lnTo>
                  <a:lnTo>
                    <a:pt x="3236" y="2060"/>
                  </a:lnTo>
                  <a:lnTo>
                    <a:pt x="3169" y="1607"/>
                  </a:lnTo>
                  <a:lnTo>
                    <a:pt x="3101" y="1381"/>
                  </a:lnTo>
                  <a:lnTo>
                    <a:pt x="3055" y="1155"/>
                  </a:lnTo>
                  <a:lnTo>
                    <a:pt x="2965" y="974"/>
                  </a:lnTo>
                  <a:lnTo>
                    <a:pt x="2874" y="770"/>
                  </a:lnTo>
                  <a:lnTo>
                    <a:pt x="2784" y="612"/>
                  </a:lnTo>
                  <a:lnTo>
                    <a:pt x="2671" y="453"/>
                  </a:lnTo>
                  <a:lnTo>
                    <a:pt x="2535" y="317"/>
                  </a:lnTo>
                  <a:lnTo>
                    <a:pt x="2376" y="204"/>
                  </a:lnTo>
                  <a:lnTo>
                    <a:pt x="2218" y="114"/>
                  </a:lnTo>
                  <a:lnTo>
                    <a:pt x="2037" y="46"/>
                  </a:lnTo>
                  <a:lnTo>
                    <a:pt x="18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6"/>
            <p:cNvSpPr/>
            <p:nvPr/>
          </p:nvSpPr>
          <p:spPr>
            <a:xfrm>
              <a:off x="9073172" y="5518892"/>
              <a:ext cx="572153" cy="164084"/>
            </a:xfrm>
            <a:custGeom>
              <a:avLst/>
              <a:gdLst/>
              <a:ahLst/>
              <a:cxnLst/>
              <a:rect l="l" t="t" r="r" b="b"/>
              <a:pathLst>
                <a:path w="15231" h="4368" extrusionOk="0">
                  <a:moveTo>
                    <a:pt x="5024" y="0"/>
                  </a:moveTo>
                  <a:lnTo>
                    <a:pt x="3282" y="23"/>
                  </a:lnTo>
                  <a:lnTo>
                    <a:pt x="2467" y="68"/>
                  </a:lnTo>
                  <a:lnTo>
                    <a:pt x="1698" y="113"/>
                  </a:lnTo>
                  <a:lnTo>
                    <a:pt x="951" y="181"/>
                  </a:lnTo>
                  <a:lnTo>
                    <a:pt x="249" y="272"/>
                  </a:lnTo>
                  <a:lnTo>
                    <a:pt x="159" y="294"/>
                  </a:lnTo>
                  <a:lnTo>
                    <a:pt x="91" y="362"/>
                  </a:lnTo>
                  <a:lnTo>
                    <a:pt x="23" y="453"/>
                  </a:lnTo>
                  <a:lnTo>
                    <a:pt x="0" y="543"/>
                  </a:lnTo>
                  <a:lnTo>
                    <a:pt x="0" y="4074"/>
                  </a:lnTo>
                  <a:lnTo>
                    <a:pt x="23" y="4187"/>
                  </a:lnTo>
                  <a:lnTo>
                    <a:pt x="91" y="4277"/>
                  </a:lnTo>
                  <a:lnTo>
                    <a:pt x="182" y="4345"/>
                  </a:lnTo>
                  <a:lnTo>
                    <a:pt x="295" y="4368"/>
                  </a:lnTo>
                  <a:lnTo>
                    <a:pt x="408" y="4345"/>
                  </a:lnTo>
                  <a:lnTo>
                    <a:pt x="498" y="4277"/>
                  </a:lnTo>
                  <a:lnTo>
                    <a:pt x="544" y="4187"/>
                  </a:lnTo>
                  <a:lnTo>
                    <a:pt x="566" y="4074"/>
                  </a:lnTo>
                  <a:lnTo>
                    <a:pt x="566" y="815"/>
                  </a:lnTo>
                  <a:lnTo>
                    <a:pt x="1471" y="724"/>
                  </a:lnTo>
                  <a:lnTo>
                    <a:pt x="2444" y="656"/>
                  </a:lnTo>
                  <a:lnTo>
                    <a:pt x="2444" y="656"/>
                  </a:lnTo>
                  <a:lnTo>
                    <a:pt x="2399" y="1403"/>
                  </a:lnTo>
                  <a:lnTo>
                    <a:pt x="2399" y="2173"/>
                  </a:lnTo>
                  <a:lnTo>
                    <a:pt x="2422" y="2919"/>
                  </a:lnTo>
                  <a:lnTo>
                    <a:pt x="2490" y="3666"/>
                  </a:lnTo>
                  <a:lnTo>
                    <a:pt x="2512" y="3779"/>
                  </a:lnTo>
                  <a:lnTo>
                    <a:pt x="2580" y="3870"/>
                  </a:lnTo>
                  <a:lnTo>
                    <a:pt x="2648" y="3938"/>
                  </a:lnTo>
                  <a:lnTo>
                    <a:pt x="2761" y="3960"/>
                  </a:lnTo>
                  <a:lnTo>
                    <a:pt x="2874" y="3938"/>
                  </a:lnTo>
                  <a:lnTo>
                    <a:pt x="2965" y="3870"/>
                  </a:lnTo>
                  <a:lnTo>
                    <a:pt x="3033" y="3779"/>
                  </a:lnTo>
                  <a:lnTo>
                    <a:pt x="3055" y="3734"/>
                  </a:lnTo>
                  <a:lnTo>
                    <a:pt x="3055" y="3666"/>
                  </a:lnTo>
                  <a:lnTo>
                    <a:pt x="2988" y="2919"/>
                  </a:lnTo>
                  <a:lnTo>
                    <a:pt x="2942" y="2150"/>
                  </a:lnTo>
                  <a:lnTo>
                    <a:pt x="2965" y="1403"/>
                  </a:lnTo>
                  <a:lnTo>
                    <a:pt x="2988" y="634"/>
                  </a:lnTo>
                  <a:lnTo>
                    <a:pt x="3893" y="611"/>
                  </a:lnTo>
                  <a:lnTo>
                    <a:pt x="4821" y="589"/>
                  </a:lnTo>
                  <a:lnTo>
                    <a:pt x="4866" y="1358"/>
                  </a:lnTo>
                  <a:lnTo>
                    <a:pt x="4911" y="2127"/>
                  </a:lnTo>
                  <a:lnTo>
                    <a:pt x="5002" y="2919"/>
                  </a:lnTo>
                  <a:lnTo>
                    <a:pt x="5115" y="3689"/>
                  </a:lnTo>
                  <a:lnTo>
                    <a:pt x="5137" y="3734"/>
                  </a:lnTo>
                  <a:lnTo>
                    <a:pt x="5160" y="3779"/>
                  </a:lnTo>
                  <a:lnTo>
                    <a:pt x="5251" y="3847"/>
                  </a:lnTo>
                  <a:lnTo>
                    <a:pt x="5364" y="3892"/>
                  </a:lnTo>
                  <a:lnTo>
                    <a:pt x="5477" y="3892"/>
                  </a:lnTo>
                  <a:lnTo>
                    <a:pt x="5567" y="3825"/>
                  </a:lnTo>
                  <a:lnTo>
                    <a:pt x="5635" y="3757"/>
                  </a:lnTo>
                  <a:lnTo>
                    <a:pt x="5658" y="3644"/>
                  </a:lnTo>
                  <a:lnTo>
                    <a:pt x="5658" y="3530"/>
                  </a:lnTo>
                  <a:lnTo>
                    <a:pt x="5545" y="2784"/>
                  </a:lnTo>
                  <a:lnTo>
                    <a:pt x="5454" y="2059"/>
                  </a:lnTo>
                  <a:lnTo>
                    <a:pt x="5409" y="1313"/>
                  </a:lnTo>
                  <a:lnTo>
                    <a:pt x="5386" y="589"/>
                  </a:lnTo>
                  <a:lnTo>
                    <a:pt x="7740" y="589"/>
                  </a:lnTo>
                  <a:lnTo>
                    <a:pt x="7785" y="1358"/>
                  </a:lnTo>
                  <a:lnTo>
                    <a:pt x="7808" y="2105"/>
                  </a:lnTo>
                  <a:lnTo>
                    <a:pt x="7762" y="2852"/>
                  </a:lnTo>
                  <a:lnTo>
                    <a:pt x="7717" y="3236"/>
                  </a:lnTo>
                  <a:lnTo>
                    <a:pt x="7672" y="3621"/>
                  </a:lnTo>
                  <a:lnTo>
                    <a:pt x="7672" y="3734"/>
                  </a:lnTo>
                  <a:lnTo>
                    <a:pt x="7695" y="3825"/>
                  </a:lnTo>
                  <a:lnTo>
                    <a:pt x="7762" y="3915"/>
                  </a:lnTo>
                  <a:lnTo>
                    <a:pt x="7853" y="3983"/>
                  </a:lnTo>
                  <a:lnTo>
                    <a:pt x="7966" y="3983"/>
                  </a:lnTo>
                  <a:lnTo>
                    <a:pt x="8079" y="3938"/>
                  </a:lnTo>
                  <a:lnTo>
                    <a:pt x="8170" y="3870"/>
                  </a:lnTo>
                  <a:lnTo>
                    <a:pt x="8192" y="3825"/>
                  </a:lnTo>
                  <a:lnTo>
                    <a:pt x="8215" y="3779"/>
                  </a:lnTo>
                  <a:lnTo>
                    <a:pt x="8306" y="2987"/>
                  </a:lnTo>
                  <a:lnTo>
                    <a:pt x="8351" y="2195"/>
                  </a:lnTo>
                  <a:lnTo>
                    <a:pt x="8351" y="1403"/>
                  </a:lnTo>
                  <a:lnTo>
                    <a:pt x="8328" y="996"/>
                  </a:lnTo>
                  <a:lnTo>
                    <a:pt x="8283" y="611"/>
                  </a:lnTo>
                  <a:lnTo>
                    <a:pt x="10817" y="679"/>
                  </a:lnTo>
                  <a:lnTo>
                    <a:pt x="10885" y="1041"/>
                  </a:lnTo>
                  <a:lnTo>
                    <a:pt x="10908" y="1426"/>
                  </a:lnTo>
                  <a:lnTo>
                    <a:pt x="10908" y="1788"/>
                  </a:lnTo>
                  <a:lnTo>
                    <a:pt x="10908" y="2173"/>
                  </a:lnTo>
                  <a:lnTo>
                    <a:pt x="10863" y="2535"/>
                  </a:lnTo>
                  <a:lnTo>
                    <a:pt x="10817" y="2919"/>
                  </a:lnTo>
                  <a:lnTo>
                    <a:pt x="10750" y="3281"/>
                  </a:lnTo>
                  <a:lnTo>
                    <a:pt x="10636" y="3644"/>
                  </a:lnTo>
                  <a:lnTo>
                    <a:pt x="10636" y="3757"/>
                  </a:lnTo>
                  <a:lnTo>
                    <a:pt x="10659" y="3870"/>
                  </a:lnTo>
                  <a:lnTo>
                    <a:pt x="10750" y="3938"/>
                  </a:lnTo>
                  <a:lnTo>
                    <a:pt x="10840" y="3983"/>
                  </a:lnTo>
                  <a:lnTo>
                    <a:pt x="10931" y="4006"/>
                  </a:lnTo>
                  <a:lnTo>
                    <a:pt x="11044" y="3983"/>
                  </a:lnTo>
                  <a:lnTo>
                    <a:pt x="11134" y="3915"/>
                  </a:lnTo>
                  <a:lnTo>
                    <a:pt x="11180" y="3802"/>
                  </a:lnTo>
                  <a:lnTo>
                    <a:pt x="11293" y="3417"/>
                  </a:lnTo>
                  <a:lnTo>
                    <a:pt x="11361" y="3033"/>
                  </a:lnTo>
                  <a:lnTo>
                    <a:pt x="11428" y="2648"/>
                  </a:lnTo>
                  <a:lnTo>
                    <a:pt x="11451" y="2263"/>
                  </a:lnTo>
                  <a:lnTo>
                    <a:pt x="11474" y="1856"/>
                  </a:lnTo>
                  <a:lnTo>
                    <a:pt x="11474" y="1471"/>
                  </a:lnTo>
                  <a:lnTo>
                    <a:pt x="11428" y="1086"/>
                  </a:lnTo>
                  <a:lnTo>
                    <a:pt x="11383" y="702"/>
                  </a:lnTo>
                  <a:lnTo>
                    <a:pt x="11383" y="702"/>
                  </a:lnTo>
                  <a:lnTo>
                    <a:pt x="13171" y="770"/>
                  </a:lnTo>
                  <a:lnTo>
                    <a:pt x="12831" y="3870"/>
                  </a:lnTo>
                  <a:lnTo>
                    <a:pt x="12831" y="3938"/>
                  </a:lnTo>
                  <a:lnTo>
                    <a:pt x="12854" y="3983"/>
                  </a:lnTo>
                  <a:lnTo>
                    <a:pt x="12922" y="4074"/>
                  </a:lnTo>
                  <a:lnTo>
                    <a:pt x="13013" y="4141"/>
                  </a:lnTo>
                  <a:lnTo>
                    <a:pt x="13103" y="4164"/>
                  </a:lnTo>
                  <a:lnTo>
                    <a:pt x="13216" y="4141"/>
                  </a:lnTo>
                  <a:lnTo>
                    <a:pt x="13307" y="4074"/>
                  </a:lnTo>
                  <a:lnTo>
                    <a:pt x="13375" y="3983"/>
                  </a:lnTo>
                  <a:lnTo>
                    <a:pt x="13397" y="3870"/>
                  </a:lnTo>
                  <a:lnTo>
                    <a:pt x="13714" y="792"/>
                  </a:lnTo>
                  <a:lnTo>
                    <a:pt x="14642" y="837"/>
                  </a:lnTo>
                  <a:lnTo>
                    <a:pt x="14551" y="3938"/>
                  </a:lnTo>
                  <a:lnTo>
                    <a:pt x="14574" y="4051"/>
                  </a:lnTo>
                  <a:lnTo>
                    <a:pt x="14619" y="4141"/>
                  </a:lnTo>
                  <a:lnTo>
                    <a:pt x="14710" y="4209"/>
                  </a:lnTo>
                  <a:lnTo>
                    <a:pt x="14823" y="4232"/>
                  </a:lnTo>
                  <a:lnTo>
                    <a:pt x="14936" y="4209"/>
                  </a:lnTo>
                  <a:lnTo>
                    <a:pt x="15027" y="4164"/>
                  </a:lnTo>
                  <a:lnTo>
                    <a:pt x="15094" y="4074"/>
                  </a:lnTo>
                  <a:lnTo>
                    <a:pt x="15117" y="3938"/>
                  </a:lnTo>
                  <a:lnTo>
                    <a:pt x="15230" y="566"/>
                  </a:lnTo>
                  <a:lnTo>
                    <a:pt x="15208" y="453"/>
                  </a:lnTo>
                  <a:lnTo>
                    <a:pt x="15140" y="362"/>
                  </a:lnTo>
                  <a:lnTo>
                    <a:pt x="15072" y="294"/>
                  </a:lnTo>
                  <a:lnTo>
                    <a:pt x="14959" y="249"/>
                  </a:lnTo>
                  <a:lnTo>
                    <a:pt x="10840" y="91"/>
                  </a:lnTo>
                  <a:lnTo>
                    <a:pt x="8849" y="23"/>
                  </a:lnTo>
                  <a:lnTo>
                    <a:pt x="6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6"/>
            <p:cNvSpPr/>
            <p:nvPr/>
          </p:nvSpPr>
          <p:spPr>
            <a:xfrm>
              <a:off x="9011113" y="5844477"/>
              <a:ext cx="711556" cy="380872"/>
            </a:xfrm>
            <a:custGeom>
              <a:avLst/>
              <a:gdLst/>
              <a:ahLst/>
              <a:cxnLst/>
              <a:rect l="l" t="t" r="r" b="b"/>
              <a:pathLst>
                <a:path w="18942" h="10139" extrusionOk="0">
                  <a:moveTo>
                    <a:pt x="1517" y="0"/>
                  </a:moveTo>
                  <a:lnTo>
                    <a:pt x="1471" y="46"/>
                  </a:lnTo>
                  <a:lnTo>
                    <a:pt x="1449" y="91"/>
                  </a:lnTo>
                  <a:lnTo>
                    <a:pt x="1426" y="181"/>
                  </a:lnTo>
                  <a:lnTo>
                    <a:pt x="928" y="2739"/>
                  </a:lnTo>
                  <a:lnTo>
                    <a:pt x="725" y="3983"/>
                  </a:lnTo>
                  <a:lnTo>
                    <a:pt x="521" y="5182"/>
                  </a:lnTo>
                  <a:lnTo>
                    <a:pt x="340" y="6359"/>
                  </a:lnTo>
                  <a:lnTo>
                    <a:pt x="204" y="7513"/>
                  </a:lnTo>
                  <a:lnTo>
                    <a:pt x="91" y="8600"/>
                  </a:lnTo>
                  <a:lnTo>
                    <a:pt x="1" y="9663"/>
                  </a:lnTo>
                  <a:lnTo>
                    <a:pt x="1" y="9754"/>
                  </a:lnTo>
                  <a:lnTo>
                    <a:pt x="46" y="9844"/>
                  </a:lnTo>
                  <a:lnTo>
                    <a:pt x="91" y="9889"/>
                  </a:lnTo>
                  <a:lnTo>
                    <a:pt x="159" y="9912"/>
                  </a:lnTo>
                  <a:lnTo>
                    <a:pt x="2852" y="10025"/>
                  </a:lnTo>
                  <a:lnTo>
                    <a:pt x="5500" y="10093"/>
                  </a:lnTo>
                  <a:lnTo>
                    <a:pt x="8079" y="10138"/>
                  </a:lnTo>
                  <a:lnTo>
                    <a:pt x="10569" y="10138"/>
                  </a:lnTo>
                  <a:lnTo>
                    <a:pt x="12922" y="10116"/>
                  </a:lnTo>
                  <a:lnTo>
                    <a:pt x="14031" y="10070"/>
                  </a:lnTo>
                  <a:lnTo>
                    <a:pt x="15094" y="10025"/>
                  </a:lnTo>
                  <a:lnTo>
                    <a:pt x="16090" y="9957"/>
                  </a:lnTo>
                  <a:lnTo>
                    <a:pt x="17063" y="9867"/>
                  </a:lnTo>
                  <a:lnTo>
                    <a:pt x="17946" y="9776"/>
                  </a:lnTo>
                  <a:lnTo>
                    <a:pt x="18783" y="9663"/>
                  </a:lnTo>
                  <a:lnTo>
                    <a:pt x="18851" y="9618"/>
                  </a:lnTo>
                  <a:lnTo>
                    <a:pt x="18896" y="9573"/>
                  </a:lnTo>
                  <a:lnTo>
                    <a:pt x="18941" y="9482"/>
                  </a:lnTo>
                  <a:lnTo>
                    <a:pt x="18941" y="9392"/>
                  </a:lnTo>
                  <a:lnTo>
                    <a:pt x="18806" y="8102"/>
                  </a:lnTo>
                  <a:lnTo>
                    <a:pt x="18670" y="6834"/>
                  </a:lnTo>
                  <a:lnTo>
                    <a:pt x="18489" y="5612"/>
                  </a:lnTo>
                  <a:lnTo>
                    <a:pt x="18308" y="4436"/>
                  </a:lnTo>
                  <a:lnTo>
                    <a:pt x="17901" y="2195"/>
                  </a:lnTo>
                  <a:lnTo>
                    <a:pt x="17538" y="181"/>
                  </a:lnTo>
                  <a:lnTo>
                    <a:pt x="17516" y="91"/>
                  </a:lnTo>
                  <a:lnTo>
                    <a:pt x="17471" y="46"/>
                  </a:lnTo>
                  <a:lnTo>
                    <a:pt x="17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6"/>
            <p:cNvSpPr/>
            <p:nvPr/>
          </p:nvSpPr>
          <p:spPr>
            <a:xfrm>
              <a:off x="8951608" y="5679562"/>
              <a:ext cx="818654" cy="213407"/>
            </a:xfrm>
            <a:custGeom>
              <a:avLst/>
              <a:gdLst/>
              <a:ahLst/>
              <a:cxnLst/>
              <a:rect l="l" t="t" r="r" b="b"/>
              <a:pathLst>
                <a:path w="21793" h="5681" extrusionOk="0">
                  <a:moveTo>
                    <a:pt x="14732" y="0"/>
                  </a:moveTo>
                  <a:lnTo>
                    <a:pt x="13103" y="23"/>
                  </a:lnTo>
                  <a:lnTo>
                    <a:pt x="11338" y="68"/>
                  </a:lnTo>
                  <a:lnTo>
                    <a:pt x="7581" y="226"/>
                  </a:lnTo>
                  <a:lnTo>
                    <a:pt x="3553" y="430"/>
                  </a:lnTo>
                  <a:lnTo>
                    <a:pt x="3440" y="453"/>
                  </a:lnTo>
                  <a:lnTo>
                    <a:pt x="3327" y="521"/>
                  </a:lnTo>
                  <a:lnTo>
                    <a:pt x="2988" y="860"/>
                  </a:lnTo>
                  <a:lnTo>
                    <a:pt x="2625" y="1267"/>
                  </a:lnTo>
                  <a:lnTo>
                    <a:pt x="2218" y="1765"/>
                  </a:lnTo>
                  <a:lnTo>
                    <a:pt x="1811" y="2308"/>
                  </a:lnTo>
                  <a:lnTo>
                    <a:pt x="1403" y="2897"/>
                  </a:lnTo>
                  <a:lnTo>
                    <a:pt x="974" y="3508"/>
                  </a:lnTo>
                  <a:lnTo>
                    <a:pt x="68" y="4843"/>
                  </a:lnTo>
                  <a:lnTo>
                    <a:pt x="23" y="4933"/>
                  </a:lnTo>
                  <a:lnTo>
                    <a:pt x="0" y="5047"/>
                  </a:lnTo>
                  <a:lnTo>
                    <a:pt x="23" y="5137"/>
                  </a:lnTo>
                  <a:lnTo>
                    <a:pt x="46" y="5228"/>
                  </a:lnTo>
                  <a:lnTo>
                    <a:pt x="91" y="5296"/>
                  </a:lnTo>
                  <a:lnTo>
                    <a:pt x="159" y="5363"/>
                  </a:lnTo>
                  <a:lnTo>
                    <a:pt x="249" y="5409"/>
                  </a:lnTo>
                  <a:lnTo>
                    <a:pt x="340" y="5409"/>
                  </a:lnTo>
                  <a:lnTo>
                    <a:pt x="3440" y="5522"/>
                  </a:lnTo>
                  <a:lnTo>
                    <a:pt x="6450" y="5612"/>
                  </a:lnTo>
                  <a:lnTo>
                    <a:pt x="9369" y="5658"/>
                  </a:lnTo>
                  <a:lnTo>
                    <a:pt x="12175" y="5680"/>
                  </a:lnTo>
                  <a:lnTo>
                    <a:pt x="13533" y="5658"/>
                  </a:lnTo>
                  <a:lnTo>
                    <a:pt x="14823" y="5635"/>
                  </a:lnTo>
                  <a:lnTo>
                    <a:pt x="16090" y="5567"/>
                  </a:lnTo>
                  <a:lnTo>
                    <a:pt x="17289" y="5522"/>
                  </a:lnTo>
                  <a:lnTo>
                    <a:pt x="18421" y="5431"/>
                  </a:lnTo>
                  <a:lnTo>
                    <a:pt x="19530" y="5318"/>
                  </a:lnTo>
                  <a:lnTo>
                    <a:pt x="20548" y="5182"/>
                  </a:lnTo>
                  <a:lnTo>
                    <a:pt x="21521" y="5047"/>
                  </a:lnTo>
                  <a:lnTo>
                    <a:pt x="21612" y="5001"/>
                  </a:lnTo>
                  <a:lnTo>
                    <a:pt x="21680" y="4956"/>
                  </a:lnTo>
                  <a:lnTo>
                    <a:pt x="21747" y="4888"/>
                  </a:lnTo>
                  <a:lnTo>
                    <a:pt x="21770" y="4798"/>
                  </a:lnTo>
                  <a:lnTo>
                    <a:pt x="21793" y="4730"/>
                  </a:lnTo>
                  <a:lnTo>
                    <a:pt x="21793" y="4617"/>
                  </a:lnTo>
                  <a:lnTo>
                    <a:pt x="21770" y="4526"/>
                  </a:lnTo>
                  <a:lnTo>
                    <a:pt x="21725" y="4458"/>
                  </a:lnTo>
                  <a:lnTo>
                    <a:pt x="20639" y="3100"/>
                  </a:lnTo>
                  <a:lnTo>
                    <a:pt x="20118" y="2467"/>
                  </a:lnTo>
                  <a:lnTo>
                    <a:pt x="19598" y="1878"/>
                  </a:lnTo>
                  <a:lnTo>
                    <a:pt x="19122" y="1335"/>
                  </a:lnTo>
                  <a:lnTo>
                    <a:pt x="18625" y="837"/>
                  </a:lnTo>
                  <a:lnTo>
                    <a:pt x="18172" y="430"/>
                  </a:lnTo>
                  <a:lnTo>
                    <a:pt x="17742" y="91"/>
                  </a:lnTo>
                  <a:lnTo>
                    <a:pt x="17652" y="45"/>
                  </a:lnTo>
                  <a:lnTo>
                    <a:pt x="17561" y="23"/>
                  </a:lnTo>
                  <a:lnTo>
                    <a:pt x="1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6"/>
            <p:cNvSpPr/>
            <p:nvPr/>
          </p:nvSpPr>
          <p:spPr>
            <a:xfrm>
              <a:off x="9113142" y="5679562"/>
              <a:ext cx="553408" cy="212543"/>
            </a:xfrm>
            <a:custGeom>
              <a:avLst/>
              <a:gdLst/>
              <a:ahLst/>
              <a:cxnLst/>
              <a:rect l="l" t="t" r="r" b="b"/>
              <a:pathLst>
                <a:path w="14732" h="5658" extrusionOk="0">
                  <a:moveTo>
                    <a:pt x="11202" y="0"/>
                  </a:moveTo>
                  <a:lnTo>
                    <a:pt x="11541" y="702"/>
                  </a:lnTo>
                  <a:lnTo>
                    <a:pt x="11903" y="1403"/>
                  </a:lnTo>
                  <a:lnTo>
                    <a:pt x="12288" y="2082"/>
                  </a:lnTo>
                  <a:lnTo>
                    <a:pt x="12695" y="2761"/>
                  </a:lnTo>
                  <a:lnTo>
                    <a:pt x="13103" y="3440"/>
                  </a:lnTo>
                  <a:lnTo>
                    <a:pt x="13533" y="4096"/>
                  </a:lnTo>
                  <a:lnTo>
                    <a:pt x="14438" y="5409"/>
                  </a:lnTo>
                  <a:lnTo>
                    <a:pt x="14732" y="5363"/>
                  </a:lnTo>
                  <a:lnTo>
                    <a:pt x="13849" y="4074"/>
                  </a:lnTo>
                  <a:lnTo>
                    <a:pt x="13419" y="3417"/>
                  </a:lnTo>
                  <a:lnTo>
                    <a:pt x="12989" y="2761"/>
                  </a:lnTo>
                  <a:lnTo>
                    <a:pt x="12582" y="2082"/>
                  </a:lnTo>
                  <a:lnTo>
                    <a:pt x="12197" y="1403"/>
                  </a:lnTo>
                  <a:lnTo>
                    <a:pt x="11835" y="702"/>
                  </a:lnTo>
                  <a:lnTo>
                    <a:pt x="11473" y="0"/>
                  </a:lnTo>
                  <a:close/>
                  <a:moveTo>
                    <a:pt x="2286" y="272"/>
                  </a:moveTo>
                  <a:lnTo>
                    <a:pt x="2014" y="294"/>
                  </a:lnTo>
                  <a:lnTo>
                    <a:pt x="1833" y="973"/>
                  </a:lnTo>
                  <a:lnTo>
                    <a:pt x="1607" y="1652"/>
                  </a:lnTo>
                  <a:lnTo>
                    <a:pt x="1380" y="2308"/>
                  </a:lnTo>
                  <a:lnTo>
                    <a:pt x="1132" y="2965"/>
                  </a:lnTo>
                  <a:lnTo>
                    <a:pt x="883" y="3621"/>
                  </a:lnTo>
                  <a:lnTo>
                    <a:pt x="611" y="4277"/>
                  </a:lnTo>
                  <a:lnTo>
                    <a:pt x="317" y="4911"/>
                  </a:lnTo>
                  <a:lnTo>
                    <a:pt x="0" y="5544"/>
                  </a:lnTo>
                  <a:lnTo>
                    <a:pt x="294" y="5567"/>
                  </a:lnTo>
                  <a:lnTo>
                    <a:pt x="611" y="4933"/>
                  </a:lnTo>
                  <a:lnTo>
                    <a:pt x="883" y="4277"/>
                  </a:lnTo>
                  <a:lnTo>
                    <a:pt x="1154" y="3621"/>
                  </a:lnTo>
                  <a:lnTo>
                    <a:pt x="1426" y="2965"/>
                  </a:lnTo>
                  <a:lnTo>
                    <a:pt x="1675" y="2308"/>
                  </a:lnTo>
                  <a:lnTo>
                    <a:pt x="1901" y="1630"/>
                  </a:lnTo>
                  <a:lnTo>
                    <a:pt x="2105" y="951"/>
                  </a:lnTo>
                  <a:lnTo>
                    <a:pt x="2286" y="272"/>
                  </a:lnTo>
                  <a:close/>
                  <a:moveTo>
                    <a:pt x="4865" y="159"/>
                  </a:moveTo>
                  <a:lnTo>
                    <a:pt x="4684" y="1539"/>
                  </a:lnTo>
                  <a:lnTo>
                    <a:pt x="4481" y="2919"/>
                  </a:lnTo>
                  <a:lnTo>
                    <a:pt x="4232" y="4300"/>
                  </a:lnTo>
                  <a:lnTo>
                    <a:pt x="3938" y="5658"/>
                  </a:lnTo>
                  <a:lnTo>
                    <a:pt x="4209" y="5658"/>
                  </a:lnTo>
                  <a:lnTo>
                    <a:pt x="4209" y="5635"/>
                  </a:lnTo>
                  <a:lnTo>
                    <a:pt x="4503" y="4277"/>
                  </a:lnTo>
                  <a:lnTo>
                    <a:pt x="4752" y="2897"/>
                  </a:lnTo>
                  <a:lnTo>
                    <a:pt x="4956" y="1539"/>
                  </a:lnTo>
                  <a:lnTo>
                    <a:pt x="5114" y="159"/>
                  </a:lnTo>
                  <a:close/>
                  <a:moveTo>
                    <a:pt x="7717" y="45"/>
                  </a:moveTo>
                  <a:lnTo>
                    <a:pt x="7830" y="770"/>
                  </a:lnTo>
                  <a:lnTo>
                    <a:pt x="7966" y="1494"/>
                  </a:lnTo>
                  <a:lnTo>
                    <a:pt x="8124" y="2195"/>
                  </a:lnTo>
                  <a:lnTo>
                    <a:pt x="8305" y="2897"/>
                  </a:lnTo>
                  <a:lnTo>
                    <a:pt x="8486" y="3598"/>
                  </a:lnTo>
                  <a:lnTo>
                    <a:pt x="8712" y="4300"/>
                  </a:lnTo>
                  <a:lnTo>
                    <a:pt x="8939" y="4979"/>
                  </a:lnTo>
                  <a:lnTo>
                    <a:pt x="9188" y="5658"/>
                  </a:lnTo>
                  <a:lnTo>
                    <a:pt x="9482" y="5658"/>
                  </a:lnTo>
                  <a:lnTo>
                    <a:pt x="9210" y="4979"/>
                  </a:lnTo>
                  <a:lnTo>
                    <a:pt x="8984" y="4277"/>
                  </a:lnTo>
                  <a:lnTo>
                    <a:pt x="8758" y="3598"/>
                  </a:lnTo>
                  <a:lnTo>
                    <a:pt x="8554" y="2897"/>
                  </a:lnTo>
                  <a:lnTo>
                    <a:pt x="8396" y="2195"/>
                  </a:lnTo>
                  <a:lnTo>
                    <a:pt x="8237" y="1471"/>
                  </a:lnTo>
                  <a:lnTo>
                    <a:pt x="8101" y="770"/>
                  </a:lnTo>
                  <a:lnTo>
                    <a:pt x="7988" y="4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6"/>
            <p:cNvSpPr/>
            <p:nvPr/>
          </p:nvSpPr>
          <p:spPr>
            <a:xfrm>
              <a:off x="9267012" y="5980503"/>
              <a:ext cx="179373" cy="241430"/>
            </a:xfrm>
            <a:custGeom>
              <a:avLst/>
              <a:gdLst/>
              <a:ahLst/>
              <a:cxnLst/>
              <a:rect l="l" t="t" r="r" b="b"/>
              <a:pathLst>
                <a:path w="4775" h="6427" extrusionOk="0">
                  <a:moveTo>
                    <a:pt x="2444" y="0"/>
                  </a:moveTo>
                  <a:lnTo>
                    <a:pt x="2150" y="23"/>
                  </a:lnTo>
                  <a:lnTo>
                    <a:pt x="1856" y="68"/>
                  </a:lnTo>
                  <a:lnTo>
                    <a:pt x="1584" y="136"/>
                  </a:lnTo>
                  <a:lnTo>
                    <a:pt x="1358" y="249"/>
                  </a:lnTo>
                  <a:lnTo>
                    <a:pt x="1132" y="385"/>
                  </a:lnTo>
                  <a:lnTo>
                    <a:pt x="928" y="543"/>
                  </a:lnTo>
                  <a:lnTo>
                    <a:pt x="769" y="724"/>
                  </a:lnTo>
                  <a:lnTo>
                    <a:pt x="611" y="928"/>
                  </a:lnTo>
                  <a:lnTo>
                    <a:pt x="475" y="1154"/>
                  </a:lnTo>
                  <a:lnTo>
                    <a:pt x="362" y="1380"/>
                  </a:lnTo>
                  <a:lnTo>
                    <a:pt x="272" y="1629"/>
                  </a:lnTo>
                  <a:lnTo>
                    <a:pt x="204" y="1901"/>
                  </a:lnTo>
                  <a:lnTo>
                    <a:pt x="136" y="2172"/>
                  </a:lnTo>
                  <a:lnTo>
                    <a:pt x="91" y="2467"/>
                  </a:lnTo>
                  <a:lnTo>
                    <a:pt x="45" y="2761"/>
                  </a:lnTo>
                  <a:lnTo>
                    <a:pt x="0" y="3327"/>
                  </a:lnTo>
                  <a:lnTo>
                    <a:pt x="0" y="3915"/>
                  </a:lnTo>
                  <a:lnTo>
                    <a:pt x="23" y="4481"/>
                  </a:lnTo>
                  <a:lnTo>
                    <a:pt x="68" y="5001"/>
                  </a:lnTo>
                  <a:lnTo>
                    <a:pt x="136" y="5476"/>
                  </a:lnTo>
                  <a:lnTo>
                    <a:pt x="249" y="6178"/>
                  </a:lnTo>
                  <a:lnTo>
                    <a:pt x="317" y="6427"/>
                  </a:lnTo>
                  <a:lnTo>
                    <a:pt x="4707" y="6246"/>
                  </a:lnTo>
                  <a:lnTo>
                    <a:pt x="4730" y="5974"/>
                  </a:lnTo>
                  <a:lnTo>
                    <a:pt x="4775" y="5250"/>
                  </a:lnTo>
                  <a:lnTo>
                    <a:pt x="4775" y="4752"/>
                  </a:lnTo>
                  <a:lnTo>
                    <a:pt x="4775" y="4209"/>
                  </a:lnTo>
                  <a:lnTo>
                    <a:pt x="4730" y="3621"/>
                  </a:lnTo>
                  <a:lnTo>
                    <a:pt x="4662" y="3032"/>
                  </a:lnTo>
                  <a:lnTo>
                    <a:pt x="4549" y="2421"/>
                  </a:lnTo>
                  <a:lnTo>
                    <a:pt x="4481" y="2150"/>
                  </a:lnTo>
                  <a:lnTo>
                    <a:pt x="4413" y="1856"/>
                  </a:lnTo>
                  <a:lnTo>
                    <a:pt x="4300" y="1584"/>
                  </a:lnTo>
                  <a:lnTo>
                    <a:pt x="4209" y="1335"/>
                  </a:lnTo>
                  <a:lnTo>
                    <a:pt x="4073" y="1086"/>
                  </a:lnTo>
                  <a:lnTo>
                    <a:pt x="3938" y="860"/>
                  </a:lnTo>
                  <a:lnTo>
                    <a:pt x="3779" y="656"/>
                  </a:lnTo>
                  <a:lnTo>
                    <a:pt x="3598" y="475"/>
                  </a:lnTo>
                  <a:lnTo>
                    <a:pt x="3417" y="317"/>
                  </a:lnTo>
                  <a:lnTo>
                    <a:pt x="3213" y="204"/>
                  </a:lnTo>
                  <a:lnTo>
                    <a:pt x="2965" y="113"/>
                  </a:lnTo>
                  <a:lnTo>
                    <a:pt x="2716" y="45"/>
                  </a:lnTo>
                  <a:lnTo>
                    <a:pt x="2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6"/>
            <p:cNvSpPr/>
            <p:nvPr/>
          </p:nvSpPr>
          <p:spPr>
            <a:xfrm>
              <a:off x="9059573" y="5647255"/>
              <a:ext cx="605285" cy="58677"/>
            </a:xfrm>
            <a:custGeom>
              <a:avLst/>
              <a:gdLst/>
              <a:ahLst/>
              <a:cxnLst/>
              <a:rect l="l" t="t" r="r" b="b"/>
              <a:pathLst>
                <a:path w="16113" h="1562" extrusionOk="0">
                  <a:moveTo>
                    <a:pt x="4685" y="0"/>
                  </a:moveTo>
                  <a:lnTo>
                    <a:pt x="204" y="23"/>
                  </a:lnTo>
                  <a:lnTo>
                    <a:pt x="159" y="46"/>
                  </a:lnTo>
                  <a:lnTo>
                    <a:pt x="136" y="91"/>
                  </a:lnTo>
                  <a:lnTo>
                    <a:pt x="46" y="679"/>
                  </a:lnTo>
                  <a:lnTo>
                    <a:pt x="0" y="1313"/>
                  </a:lnTo>
                  <a:lnTo>
                    <a:pt x="0" y="1358"/>
                  </a:lnTo>
                  <a:lnTo>
                    <a:pt x="46" y="1403"/>
                  </a:lnTo>
                  <a:lnTo>
                    <a:pt x="498" y="1471"/>
                  </a:lnTo>
                  <a:lnTo>
                    <a:pt x="1064" y="1516"/>
                  </a:lnTo>
                  <a:lnTo>
                    <a:pt x="1720" y="1539"/>
                  </a:lnTo>
                  <a:lnTo>
                    <a:pt x="2512" y="1562"/>
                  </a:lnTo>
                  <a:lnTo>
                    <a:pt x="4323" y="1562"/>
                  </a:lnTo>
                  <a:lnTo>
                    <a:pt x="6427" y="1516"/>
                  </a:lnTo>
                  <a:lnTo>
                    <a:pt x="11157" y="1403"/>
                  </a:lnTo>
                  <a:lnTo>
                    <a:pt x="13623" y="1335"/>
                  </a:lnTo>
                  <a:lnTo>
                    <a:pt x="16067" y="1313"/>
                  </a:lnTo>
                  <a:lnTo>
                    <a:pt x="16090" y="1313"/>
                  </a:lnTo>
                  <a:lnTo>
                    <a:pt x="16113" y="1290"/>
                  </a:lnTo>
                  <a:lnTo>
                    <a:pt x="16113" y="1222"/>
                  </a:lnTo>
                  <a:lnTo>
                    <a:pt x="16067" y="973"/>
                  </a:lnTo>
                  <a:lnTo>
                    <a:pt x="16022" y="724"/>
                  </a:lnTo>
                  <a:lnTo>
                    <a:pt x="15886" y="227"/>
                  </a:lnTo>
                  <a:lnTo>
                    <a:pt x="15864" y="204"/>
                  </a:lnTo>
                  <a:lnTo>
                    <a:pt x="15818" y="181"/>
                  </a:lnTo>
                  <a:lnTo>
                    <a:pt x="14302" y="113"/>
                  </a:lnTo>
                  <a:lnTo>
                    <a:pt x="12628" y="68"/>
                  </a:lnTo>
                  <a:lnTo>
                    <a:pt x="10817" y="23"/>
                  </a:lnTo>
                  <a:lnTo>
                    <a:pt x="8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6"/>
            <p:cNvSpPr/>
            <p:nvPr/>
          </p:nvSpPr>
          <p:spPr>
            <a:xfrm>
              <a:off x="9004313" y="6011082"/>
              <a:ext cx="720910" cy="214271"/>
            </a:xfrm>
            <a:custGeom>
              <a:avLst/>
              <a:gdLst/>
              <a:ahLst/>
              <a:cxnLst/>
              <a:rect l="l" t="t" r="r" b="b"/>
              <a:pathLst>
                <a:path w="19191" h="5704" extrusionOk="0">
                  <a:moveTo>
                    <a:pt x="10455" y="1"/>
                  </a:moveTo>
                  <a:lnTo>
                    <a:pt x="8079" y="23"/>
                  </a:lnTo>
                  <a:lnTo>
                    <a:pt x="5590" y="91"/>
                  </a:lnTo>
                  <a:lnTo>
                    <a:pt x="2988" y="204"/>
                  </a:lnTo>
                  <a:lnTo>
                    <a:pt x="249" y="340"/>
                  </a:lnTo>
                  <a:lnTo>
                    <a:pt x="159" y="363"/>
                  </a:lnTo>
                  <a:lnTo>
                    <a:pt x="68" y="431"/>
                  </a:lnTo>
                  <a:lnTo>
                    <a:pt x="0" y="521"/>
                  </a:lnTo>
                  <a:lnTo>
                    <a:pt x="0" y="657"/>
                  </a:lnTo>
                  <a:lnTo>
                    <a:pt x="204" y="5432"/>
                  </a:lnTo>
                  <a:lnTo>
                    <a:pt x="227" y="5545"/>
                  </a:lnTo>
                  <a:lnTo>
                    <a:pt x="295" y="5635"/>
                  </a:lnTo>
                  <a:lnTo>
                    <a:pt x="385" y="5681"/>
                  </a:lnTo>
                  <a:lnTo>
                    <a:pt x="498" y="5703"/>
                  </a:lnTo>
                  <a:lnTo>
                    <a:pt x="611" y="5681"/>
                  </a:lnTo>
                  <a:lnTo>
                    <a:pt x="702" y="5613"/>
                  </a:lnTo>
                  <a:lnTo>
                    <a:pt x="747" y="5522"/>
                  </a:lnTo>
                  <a:lnTo>
                    <a:pt x="770" y="5409"/>
                  </a:lnTo>
                  <a:lnTo>
                    <a:pt x="566" y="906"/>
                  </a:lnTo>
                  <a:lnTo>
                    <a:pt x="2693" y="793"/>
                  </a:lnTo>
                  <a:lnTo>
                    <a:pt x="2988" y="5251"/>
                  </a:lnTo>
                  <a:lnTo>
                    <a:pt x="3010" y="5364"/>
                  </a:lnTo>
                  <a:lnTo>
                    <a:pt x="3078" y="5454"/>
                  </a:lnTo>
                  <a:lnTo>
                    <a:pt x="3169" y="5500"/>
                  </a:lnTo>
                  <a:lnTo>
                    <a:pt x="3282" y="5522"/>
                  </a:lnTo>
                  <a:lnTo>
                    <a:pt x="3372" y="5500"/>
                  </a:lnTo>
                  <a:lnTo>
                    <a:pt x="3463" y="5454"/>
                  </a:lnTo>
                  <a:lnTo>
                    <a:pt x="3531" y="5364"/>
                  </a:lnTo>
                  <a:lnTo>
                    <a:pt x="3531" y="5319"/>
                  </a:lnTo>
                  <a:lnTo>
                    <a:pt x="3531" y="5251"/>
                  </a:lnTo>
                  <a:lnTo>
                    <a:pt x="3237" y="770"/>
                  </a:lnTo>
                  <a:lnTo>
                    <a:pt x="5115" y="702"/>
                  </a:lnTo>
                  <a:lnTo>
                    <a:pt x="6948" y="634"/>
                  </a:lnTo>
                  <a:lnTo>
                    <a:pt x="6903" y="702"/>
                  </a:lnTo>
                  <a:lnTo>
                    <a:pt x="6880" y="793"/>
                  </a:lnTo>
                  <a:lnTo>
                    <a:pt x="6857" y="1766"/>
                  </a:lnTo>
                  <a:lnTo>
                    <a:pt x="6857" y="2739"/>
                  </a:lnTo>
                  <a:lnTo>
                    <a:pt x="6903" y="3712"/>
                  </a:lnTo>
                  <a:lnTo>
                    <a:pt x="6993" y="4662"/>
                  </a:lnTo>
                  <a:lnTo>
                    <a:pt x="7016" y="4776"/>
                  </a:lnTo>
                  <a:lnTo>
                    <a:pt x="7084" y="4866"/>
                  </a:lnTo>
                  <a:lnTo>
                    <a:pt x="7174" y="4934"/>
                  </a:lnTo>
                  <a:lnTo>
                    <a:pt x="7265" y="4957"/>
                  </a:lnTo>
                  <a:lnTo>
                    <a:pt x="7378" y="4934"/>
                  </a:lnTo>
                  <a:lnTo>
                    <a:pt x="7468" y="4866"/>
                  </a:lnTo>
                  <a:lnTo>
                    <a:pt x="7536" y="4776"/>
                  </a:lnTo>
                  <a:lnTo>
                    <a:pt x="7559" y="4730"/>
                  </a:lnTo>
                  <a:lnTo>
                    <a:pt x="7559" y="4662"/>
                  </a:lnTo>
                  <a:lnTo>
                    <a:pt x="7468" y="3712"/>
                  </a:lnTo>
                  <a:lnTo>
                    <a:pt x="7423" y="2739"/>
                  </a:lnTo>
                  <a:lnTo>
                    <a:pt x="7400" y="1766"/>
                  </a:lnTo>
                  <a:lnTo>
                    <a:pt x="7446" y="793"/>
                  </a:lnTo>
                  <a:lnTo>
                    <a:pt x="7423" y="702"/>
                  </a:lnTo>
                  <a:lnTo>
                    <a:pt x="7400" y="634"/>
                  </a:lnTo>
                  <a:lnTo>
                    <a:pt x="9686" y="589"/>
                  </a:lnTo>
                  <a:lnTo>
                    <a:pt x="9663" y="657"/>
                  </a:lnTo>
                  <a:lnTo>
                    <a:pt x="9663" y="747"/>
                  </a:lnTo>
                  <a:lnTo>
                    <a:pt x="9958" y="4662"/>
                  </a:lnTo>
                  <a:lnTo>
                    <a:pt x="9980" y="4798"/>
                  </a:lnTo>
                  <a:lnTo>
                    <a:pt x="10048" y="4889"/>
                  </a:lnTo>
                  <a:lnTo>
                    <a:pt x="10139" y="4934"/>
                  </a:lnTo>
                  <a:lnTo>
                    <a:pt x="10252" y="4957"/>
                  </a:lnTo>
                  <a:lnTo>
                    <a:pt x="10365" y="4934"/>
                  </a:lnTo>
                  <a:lnTo>
                    <a:pt x="10433" y="4889"/>
                  </a:lnTo>
                  <a:lnTo>
                    <a:pt x="10501" y="4798"/>
                  </a:lnTo>
                  <a:lnTo>
                    <a:pt x="10501" y="4730"/>
                  </a:lnTo>
                  <a:lnTo>
                    <a:pt x="10523" y="4662"/>
                  </a:lnTo>
                  <a:lnTo>
                    <a:pt x="10206" y="747"/>
                  </a:lnTo>
                  <a:lnTo>
                    <a:pt x="10206" y="657"/>
                  </a:lnTo>
                  <a:lnTo>
                    <a:pt x="10161" y="589"/>
                  </a:lnTo>
                  <a:lnTo>
                    <a:pt x="11949" y="612"/>
                  </a:lnTo>
                  <a:lnTo>
                    <a:pt x="13646" y="634"/>
                  </a:lnTo>
                  <a:lnTo>
                    <a:pt x="13624" y="747"/>
                  </a:lnTo>
                  <a:lnTo>
                    <a:pt x="13307" y="4843"/>
                  </a:lnTo>
                  <a:lnTo>
                    <a:pt x="13307" y="4911"/>
                  </a:lnTo>
                  <a:lnTo>
                    <a:pt x="13329" y="4957"/>
                  </a:lnTo>
                  <a:lnTo>
                    <a:pt x="13375" y="5047"/>
                  </a:lnTo>
                  <a:lnTo>
                    <a:pt x="13465" y="5115"/>
                  </a:lnTo>
                  <a:lnTo>
                    <a:pt x="13669" y="5115"/>
                  </a:lnTo>
                  <a:lnTo>
                    <a:pt x="13759" y="5047"/>
                  </a:lnTo>
                  <a:lnTo>
                    <a:pt x="13827" y="4957"/>
                  </a:lnTo>
                  <a:lnTo>
                    <a:pt x="13872" y="4843"/>
                  </a:lnTo>
                  <a:lnTo>
                    <a:pt x="14189" y="747"/>
                  </a:lnTo>
                  <a:lnTo>
                    <a:pt x="14167" y="657"/>
                  </a:lnTo>
                  <a:lnTo>
                    <a:pt x="14167" y="657"/>
                  </a:lnTo>
                  <a:lnTo>
                    <a:pt x="16067" y="725"/>
                  </a:lnTo>
                  <a:lnTo>
                    <a:pt x="16067" y="770"/>
                  </a:lnTo>
                  <a:lnTo>
                    <a:pt x="15705" y="4911"/>
                  </a:lnTo>
                  <a:lnTo>
                    <a:pt x="15705" y="4979"/>
                  </a:lnTo>
                  <a:lnTo>
                    <a:pt x="15728" y="5024"/>
                  </a:lnTo>
                  <a:lnTo>
                    <a:pt x="15773" y="5115"/>
                  </a:lnTo>
                  <a:lnTo>
                    <a:pt x="15886" y="5183"/>
                  </a:lnTo>
                  <a:lnTo>
                    <a:pt x="15977" y="5206"/>
                  </a:lnTo>
                  <a:lnTo>
                    <a:pt x="16090" y="5183"/>
                  </a:lnTo>
                  <a:lnTo>
                    <a:pt x="16181" y="5115"/>
                  </a:lnTo>
                  <a:lnTo>
                    <a:pt x="16226" y="5024"/>
                  </a:lnTo>
                  <a:lnTo>
                    <a:pt x="16271" y="4911"/>
                  </a:lnTo>
                  <a:lnTo>
                    <a:pt x="16611" y="770"/>
                  </a:lnTo>
                  <a:lnTo>
                    <a:pt x="18602" y="906"/>
                  </a:lnTo>
                  <a:lnTo>
                    <a:pt x="18127" y="4685"/>
                  </a:lnTo>
                  <a:lnTo>
                    <a:pt x="18127" y="4798"/>
                  </a:lnTo>
                  <a:lnTo>
                    <a:pt x="18172" y="4889"/>
                  </a:lnTo>
                  <a:lnTo>
                    <a:pt x="18263" y="4979"/>
                  </a:lnTo>
                  <a:lnTo>
                    <a:pt x="18353" y="5002"/>
                  </a:lnTo>
                  <a:lnTo>
                    <a:pt x="18466" y="5002"/>
                  </a:lnTo>
                  <a:lnTo>
                    <a:pt x="18579" y="4957"/>
                  </a:lnTo>
                  <a:lnTo>
                    <a:pt x="18647" y="4866"/>
                  </a:lnTo>
                  <a:lnTo>
                    <a:pt x="18670" y="4753"/>
                  </a:lnTo>
                  <a:lnTo>
                    <a:pt x="19190" y="680"/>
                  </a:lnTo>
                  <a:lnTo>
                    <a:pt x="19190" y="544"/>
                  </a:lnTo>
                  <a:lnTo>
                    <a:pt x="19122" y="453"/>
                  </a:lnTo>
                  <a:lnTo>
                    <a:pt x="19055" y="363"/>
                  </a:lnTo>
                  <a:lnTo>
                    <a:pt x="18941" y="340"/>
                  </a:lnTo>
                  <a:lnTo>
                    <a:pt x="16973" y="204"/>
                  </a:lnTo>
                  <a:lnTo>
                    <a:pt x="14891" y="91"/>
                  </a:lnTo>
                  <a:lnTo>
                    <a:pt x="12741" y="23"/>
                  </a:lnTo>
                  <a:lnTo>
                    <a:pt x="10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6"/>
            <p:cNvSpPr/>
            <p:nvPr/>
          </p:nvSpPr>
          <p:spPr>
            <a:xfrm>
              <a:off x="8921856" y="6375773"/>
              <a:ext cx="892620" cy="440374"/>
            </a:xfrm>
            <a:custGeom>
              <a:avLst/>
              <a:gdLst/>
              <a:ahLst/>
              <a:cxnLst/>
              <a:rect l="l" t="t" r="r" b="b"/>
              <a:pathLst>
                <a:path w="23762" h="11723" extrusionOk="0">
                  <a:moveTo>
                    <a:pt x="1992" y="1"/>
                  </a:moveTo>
                  <a:lnTo>
                    <a:pt x="1924" y="23"/>
                  </a:lnTo>
                  <a:lnTo>
                    <a:pt x="1879" y="69"/>
                  </a:lnTo>
                  <a:lnTo>
                    <a:pt x="1811" y="137"/>
                  </a:lnTo>
                  <a:lnTo>
                    <a:pt x="1788" y="204"/>
                  </a:lnTo>
                  <a:lnTo>
                    <a:pt x="1471" y="1698"/>
                  </a:lnTo>
                  <a:lnTo>
                    <a:pt x="1177" y="3169"/>
                  </a:lnTo>
                  <a:lnTo>
                    <a:pt x="906" y="4617"/>
                  </a:lnTo>
                  <a:lnTo>
                    <a:pt x="679" y="5998"/>
                  </a:lnTo>
                  <a:lnTo>
                    <a:pt x="453" y="7355"/>
                  </a:lnTo>
                  <a:lnTo>
                    <a:pt x="272" y="8668"/>
                  </a:lnTo>
                  <a:lnTo>
                    <a:pt x="114" y="9935"/>
                  </a:lnTo>
                  <a:lnTo>
                    <a:pt x="0" y="11157"/>
                  </a:lnTo>
                  <a:lnTo>
                    <a:pt x="23" y="11270"/>
                  </a:lnTo>
                  <a:lnTo>
                    <a:pt x="68" y="11361"/>
                  </a:lnTo>
                  <a:lnTo>
                    <a:pt x="136" y="11429"/>
                  </a:lnTo>
                  <a:lnTo>
                    <a:pt x="227" y="11451"/>
                  </a:lnTo>
                  <a:lnTo>
                    <a:pt x="3576" y="11565"/>
                  </a:lnTo>
                  <a:lnTo>
                    <a:pt x="6902" y="11655"/>
                  </a:lnTo>
                  <a:lnTo>
                    <a:pt x="10138" y="11700"/>
                  </a:lnTo>
                  <a:lnTo>
                    <a:pt x="13261" y="11723"/>
                  </a:lnTo>
                  <a:lnTo>
                    <a:pt x="14755" y="11700"/>
                  </a:lnTo>
                  <a:lnTo>
                    <a:pt x="16203" y="11678"/>
                  </a:lnTo>
                  <a:lnTo>
                    <a:pt x="17584" y="11632"/>
                  </a:lnTo>
                  <a:lnTo>
                    <a:pt x="18919" y="11565"/>
                  </a:lnTo>
                  <a:lnTo>
                    <a:pt x="20186" y="11497"/>
                  </a:lnTo>
                  <a:lnTo>
                    <a:pt x="21385" y="11406"/>
                  </a:lnTo>
                  <a:lnTo>
                    <a:pt x="22517" y="11293"/>
                  </a:lnTo>
                  <a:lnTo>
                    <a:pt x="23558" y="11157"/>
                  </a:lnTo>
                  <a:lnTo>
                    <a:pt x="23648" y="11112"/>
                  </a:lnTo>
                  <a:lnTo>
                    <a:pt x="23716" y="11044"/>
                  </a:lnTo>
                  <a:lnTo>
                    <a:pt x="23739" y="10954"/>
                  </a:lnTo>
                  <a:lnTo>
                    <a:pt x="23761" y="10840"/>
                  </a:lnTo>
                  <a:lnTo>
                    <a:pt x="23603" y="9347"/>
                  </a:lnTo>
                  <a:lnTo>
                    <a:pt x="23399" y="7899"/>
                  </a:lnTo>
                  <a:lnTo>
                    <a:pt x="23196" y="6496"/>
                  </a:lnTo>
                  <a:lnTo>
                    <a:pt x="22947" y="5138"/>
                  </a:lnTo>
                  <a:lnTo>
                    <a:pt x="22698" y="3825"/>
                  </a:lnTo>
                  <a:lnTo>
                    <a:pt x="22449" y="2558"/>
                  </a:lnTo>
                  <a:lnTo>
                    <a:pt x="21996" y="227"/>
                  </a:lnTo>
                  <a:lnTo>
                    <a:pt x="21951" y="137"/>
                  </a:lnTo>
                  <a:lnTo>
                    <a:pt x="21906" y="69"/>
                  </a:lnTo>
                  <a:lnTo>
                    <a:pt x="21861" y="23"/>
                  </a:lnTo>
                  <a:lnTo>
                    <a:pt x="217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6"/>
            <p:cNvSpPr/>
            <p:nvPr/>
          </p:nvSpPr>
          <p:spPr>
            <a:xfrm>
              <a:off x="8847889" y="6186215"/>
              <a:ext cx="1026088" cy="245713"/>
            </a:xfrm>
            <a:custGeom>
              <a:avLst/>
              <a:gdLst/>
              <a:ahLst/>
              <a:cxnLst/>
              <a:rect l="l" t="t" r="r" b="b"/>
              <a:pathLst>
                <a:path w="27315" h="6541" extrusionOk="0">
                  <a:moveTo>
                    <a:pt x="18466" y="0"/>
                  </a:moveTo>
                  <a:lnTo>
                    <a:pt x="16407" y="23"/>
                  </a:lnTo>
                  <a:lnTo>
                    <a:pt x="14212" y="91"/>
                  </a:lnTo>
                  <a:lnTo>
                    <a:pt x="11904" y="159"/>
                  </a:lnTo>
                  <a:lnTo>
                    <a:pt x="9482" y="272"/>
                  </a:lnTo>
                  <a:lnTo>
                    <a:pt x="4436" y="498"/>
                  </a:lnTo>
                  <a:lnTo>
                    <a:pt x="4300" y="544"/>
                  </a:lnTo>
                  <a:lnTo>
                    <a:pt x="4187" y="611"/>
                  </a:lnTo>
                  <a:lnTo>
                    <a:pt x="3757" y="996"/>
                  </a:lnTo>
                  <a:lnTo>
                    <a:pt x="3282" y="1471"/>
                  </a:lnTo>
                  <a:lnTo>
                    <a:pt x="2784" y="2037"/>
                  </a:lnTo>
                  <a:lnTo>
                    <a:pt x="2286" y="2648"/>
                  </a:lnTo>
                  <a:lnTo>
                    <a:pt x="1743" y="3327"/>
                  </a:lnTo>
                  <a:lnTo>
                    <a:pt x="1200" y="4051"/>
                  </a:lnTo>
                  <a:lnTo>
                    <a:pt x="91" y="5590"/>
                  </a:lnTo>
                  <a:lnTo>
                    <a:pt x="23" y="5703"/>
                  </a:lnTo>
                  <a:lnTo>
                    <a:pt x="1" y="5816"/>
                  </a:lnTo>
                  <a:lnTo>
                    <a:pt x="23" y="5907"/>
                  </a:lnTo>
                  <a:lnTo>
                    <a:pt x="46" y="6020"/>
                  </a:lnTo>
                  <a:lnTo>
                    <a:pt x="114" y="6110"/>
                  </a:lnTo>
                  <a:lnTo>
                    <a:pt x="204" y="6178"/>
                  </a:lnTo>
                  <a:lnTo>
                    <a:pt x="317" y="6224"/>
                  </a:lnTo>
                  <a:lnTo>
                    <a:pt x="431" y="6246"/>
                  </a:lnTo>
                  <a:lnTo>
                    <a:pt x="4300" y="6382"/>
                  </a:lnTo>
                  <a:lnTo>
                    <a:pt x="8079" y="6472"/>
                  </a:lnTo>
                  <a:lnTo>
                    <a:pt x="11745" y="6540"/>
                  </a:lnTo>
                  <a:lnTo>
                    <a:pt x="15253" y="6540"/>
                  </a:lnTo>
                  <a:lnTo>
                    <a:pt x="16950" y="6518"/>
                  </a:lnTo>
                  <a:lnTo>
                    <a:pt x="18580" y="6495"/>
                  </a:lnTo>
                  <a:lnTo>
                    <a:pt x="20141" y="6427"/>
                  </a:lnTo>
                  <a:lnTo>
                    <a:pt x="21657" y="6359"/>
                  </a:lnTo>
                  <a:lnTo>
                    <a:pt x="23105" y="6269"/>
                  </a:lnTo>
                  <a:lnTo>
                    <a:pt x="24463" y="6133"/>
                  </a:lnTo>
                  <a:lnTo>
                    <a:pt x="25753" y="5997"/>
                  </a:lnTo>
                  <a:lnTo>
                    <a:pt x="26952" y="5816"/>
                  </a:lnTo>
                  <a:lnTo>
                    <a:pt x="27066" y="5771"/>
                  </a:lnTo>
                  <a:lnTo>
                    <a:pt x="27179" y="5726"/>
                  </a:lnTo>
                  <a:lnTo>
                    <a:pt x="27247" y="5635"/>
                  </a:lnTo>
                  <a:lnTo>
                    <a:pt x="27292" y="5545"/>
                  </a:lnTo>
                  <a:lnTo>
                    <a:pt x="27315" y="5454"/>
                  </a:lnTo>
                  <a:lnTo>
                    <a:pt x="27315" y="5341"/>
                  </a:lnTo>
                  <a:lnTo>
                    <a:pt x="27292" y="5228"/>
                  </a:lnTo>
                  <a:lnTo>
                    <a:pt x="27224" y="5137"/>
                  </a:lnTo>
                  <a:lnTo>
                    <a:pt x="25866" y="3576"/>
                  </a:lnTo>
                  <a:lnTo>
                    <a:pt x="25210" y="2829"/>
                  </a:lnTo>
                  <a:lnTo>
                    <a:pt x="24576" y="2150"/>
                  </a:lnTo>
                  <a:lnTo>
                    <a:pt x="23943" y="1539"/>
                  </a:lnTo>
                  <a:lnTo>
                    <a:pt x="23354" y="973"/>
                  </a:lnTo>
                  <a:lnTo>
                    <a:pt x="22789" y="498"/>
                  </a:lnTo>
                  <a:lnTo>
                    <a:pt x="22517" y="272"/>
                  </a:lnTo>
                  <a:lnTo>
                    <a:pt x="22246" y="91"/>
                  </a:lnTo>
                  <a:lnTo>
                    <a:pt x="22132" y="46"/>
                  </a:lnTo>
                  <a:lnTo>
                    <a:pt x="22019" y="23"/>
                  </a:lnTo>
                  <a:lnTo>
                    <a:pt x="20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6"/>
            <p:cNvSpPr/>
            <p:nvPr/>
          </p:nvSpPr>
          <p:spPr>
            <a:xfrm>
              <a:off x="9050219" y="6186215"/>
              <a:ext cx="693713" cy="244849"/>
            </a:xfrm>
            <a:custGeom>
              <a:avLst/>
              <a:gdLst/>
              <a:ahLst/>
              <a:cxnLst/>
              <a:rect l="l" t="t" r="r" b="b"/>
              <a:pathLst>
                <a:path w="18467" h="6518" extrusionOk="0">
                  <a:moveTo>
                    <a:pt x="14031" y="0"/>
                  </a:moveTo>
                  <a:lnTo>
                    <a:pt x="14461" y="815"/>
                  </a:lnTo>
                  <a:lnTo>
                    <a:pt x="14913" y="1630"/>
                  </a:lnTo>
                  <a:lnTo>
                    <a:pt x="15411" y="2422"/>
                  </a:lnTo>
                  <a:lnTo>
                    <a:pt x="15909" y="3191"/>
                  </a:lnTo>
                  <a:lnTo>
                    <a:pt x="16430" y="3961"/>
                  </a:lnTo>
                  <a:lnTo>
                    <a:pt x="16973" y="4730"/>
                  </a:lnTo>
                  <a:lnTo>
                    <a:pt x="17516" y="5477"/>
                  </a:lnTo>
                  <a:lnTo>
                    <a:pt x="18104" y="6224"/>
                  </a:lnTo>
                  <a:lnTo>
                    <a:pt x="18466" y="6201"/>
                  </a:lnTo>
                  <a:lnTo>
                    <a:pt x="17900" y="5454"/>
                  </a:lnTo>
                  <a:lnTo>
                    <a:pt x="17357" y="4707"/>
                  </a:lnTo>
                  <a:lnTo>
                    <a:pt x="16814" y="3961"/>
                  </a:lnTo>
                  <a:lnTo>
                    <a:pt x="16294" y="3191"/>
                  </a:lnTo>
                  <a:lnTo>
                    <a:pt x="15773" y="2399"/>
                  </a:lnTo>
                  <a:lnTo>
                    <a:pt x="15298" y="1607"/>
                  </a:lnTo>
                  <a:lnTo>
                    <a:pt x="14823" y="815"/>
                  </a:lnTo>
                  <a:lnTo>
                    <a:pt x="14393" y="0"/>
                  </a:lnTo>
                  <a:close/>
                  <a:moveTo>
                    <a:pt x="2874" y="317"/>
                  </a:moveTo>
                  <a:lnTo>
                    <a:pt x="2535" y="340"/>
                  </a:lnTo>
                  <a:lnTo>
                    <a:pt x="2286" y="1132"/>
                  </a:lnTo>
                  <a:lnTo>
                    <a:pt x="2015" y="1901"/>
                  </a:lnTo>
                  <a:lnTo>
                    <a:pt x="1743" y="2671"/>
                  </a:lnTo>
                  <a:lnTo>
                    <a:pt x="1426" y="3440"/>
                  </a:lnTo>
                  <a:lnTo>
                    <a:pt x="1109" y="4187"/>
                  </a:lnTo>
                  <a:lnTo>
                    <a:pt x="747" y="4934"/>
                  </a:lnTo>
                  <a:lnTo>
                    <a:pt x="385" y="5680"/>
                  </a:lnTo>
                  <a:lnTo>
                    <a:pt x="0" y="6405"/>
                  </a:lnTo>
                  <a:lnTo>
                    <a:pt x="385" y="6427"/>
                  </a:lnTo>
                  <a:lnTo>
                    <a:pt x="747" y="5680"/>
                  </a:lnTo>
                  <a:lnTo>
                    <a:pt x="1109" y="4934"/>
                  </a:lnTo>
                  <a:lnTo>
                    <a:pt x="1471" y="4187"/>
                  </a:lnTo>
                  <a:lnTo>
                    <a:pt x="1788" y="3417"/>
                  </a:lnTo>
                  <a:lnTo>
                    <a:pt x="2082" y="2671"/>
                  </a:lnTo>
                  <a:lnTo>
                    <a:pt x="2377" y="1879"/>
                  </a:lnTo>
                  <a:lnTo>
                    <a:pt x="2626" y="1109"/>
                  </a:lnTo>
                  <a:lnTo>
                    <a:pt x="2874" y="317"/>
                  </a:lnTo>
                  <a:close/>
                  <a:moveTo>
                    <a:pt x="6088" y="181"/>
                  </a:moveTo>
                  <a:lnTo>
                    <a:pt x="5884" y="1788"/>
                  </a:lnTo>
                  <a:lnTo>
                    <a:pt x="5613" y="3372"/>
                  </a:lnTo>
                  <a:lnTo>
                    <a:pt x="5318" y="4956"/>
                  </a:lnTo>
                  <a:lnTo>
                    <a:pt x="4934" y="6518"/>
                  </a:lnTo>
                  <a:lnTo>
                    <a:pt x="5273" y="6518"/>
                  </a:lnTo>
                  <a:lnTo>
                    <a:pt x="5296" y="6495"/>
                  </a:lnTo>
                  <a:lnTo>
                    <a:pt x="5658" y="4934"/>
                  </a:lnTo>
                  <a:lnTo>
                    <a:pt x="5952" y="3350"/>
                  </a:lnTo>
                  <a:lnTo>
                    <a:pt x="6224" y="1766"/>
                  </a:lnTo>
                  <a:lnTo>
                    <a:pt x="6427" y="181"/>
                  </a:lnTo>
                  <a:close/>
                  <a:moveTo>
                    <a:pt x="10003" y="46"/>
                  </a:moveTo>
                  <a:lnTo>
                    <a:pt x="9663" y="68"/>
                  </a:lnTo>
                  <a:lnTo>
                    <a:pt x="9822" y="883"/>
                  </a:lnTo>
                  <a:lnTo>
                    <a:pt x="9980" y="1720"/>
                  </a:lnTo>
                  <a:lnTo>
                    <a:pt x="10184" y="2535"/>
                  </a:lnTo>
                  <a:lnTo>
                    <a:pt x="10387" y="3350"/>
                  </a:lnTo>
                  <a:lnTo>
                    <a:pt x="10636" y="4164"/>
                  </a:lnTo>
                  <a:lnTo>
                    <a:pt x="10908" y="4956"/>
                  </a:lnTo>
                  <a:lnTo>
                    <a:pt x="11202" y="5748"/>
                  </a:lnTo>
                  <a:lnTo>
                    <a:pt x="11519" y="6518"/>
                  </a:lnTo>
                  <a:lnTo>
                    <a:pt x="11881" y="6518"/>
                  </a:lnTo>
                  <a:lnTo>
                    <a:pt x="11542" y="5748"/>
                  </a:lnTo>
                  <a:lnTo>
                    <a:pt x="11247" y="4956"/>
                  </a:lnTo>
                  <a:lnTo>
                    <a:pt x="10976" y="4142"/>
                  </a:lnTo>
                  <a:lnTo>
                    <a:pt x="10727" y="3350"/>
                  </a:lnTo>
                  <a:lnTo>
                    <a:pt x="10523" y="2535"/>
                  </a:lnTo>
                  <a:lnTo>
                    <a:pt x="10320" y="1698"/>
                  </a:lnTo>
                  <a:lnTo>
                    <a:pt x="10139" y="883"/>
                  </a:lnTo>
                  <a:lnTo>
                    <a:pt x="10003" y="4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6"/>
            <p:cNvSpPr/>
            <p:nvPr/>
          </p:nvSpPr>
          <p:spPr>
            <a:xfrm>
              <a:off x="9282302" y="6507554"/>
              <a:ext cx="193835" cy="312879"/>
            </a:xfrm>
            <a:custGeom>
              <a:avLst/>
              <a:gdLst/>
              <a:ahLst/>
              <a:cxnLst/>
              <a:rect l="l" t="t" r="r" b="b"/>
              <a:pathLst>
                <a:path w="5160" h="8329" extrusionOk="0">
                  <a:moveTo>
                    <a:pt x="2512" y="0"/>
                  </a:moveTo>
                  <a:lnTo>
                    <a:pt x="2195" y="23"/>
                  </a:lnTo>
                  <a:lnTo>
                    <a:pt x="1901" y="91"/>
                  </a:lnTo>
                  <a:lnTo>
                    <a:pt x="1652" y="204"/>
                  </a:lnTo>
                  <a:lnTo>
                    <a:pt x="1403" y="362"/>
                  </a:lnTo>
                  <a:lnTo>
                    <a:pt x="1177" y="544"/>
                  </a:lnTo>
                  <a:lnTo>
                    <a:pt x="996" y="770"/>
                  </a:lnTo>
                  <a:lnTo>
                    <a:pt x="815" y="1019"/>
                  </a:lnTo>
                  <a:lnTo>
                    <a:pt x="679" y="1290"/>
                  </a:lnTo>
                  <a:lnTo>
                    <a:pt x="543" y="1607"/>
                  </a:lnTo>
                  <a:lnTo>
                    <a:pt x="430" y="1924"/>
                  </a:lnTo>
                  <a:lnTo>
                    <a:pt x="317" y="2263"/>
                  </a:lnTo>
                  <a:lnTo>
                    <a:pt x="249" y="2625"/>
                  </a:lnTo>
                  <a:lnTo>
                    <a:pt x="181" y="3010"/>
                  </a:lnTo>
                  <a:lnTo>
                    <a:pt x="114" y="3372"/>
                  </a:lnTo>
                  <a:lnTo>
                    <a:pt x="46" y="4164"/>
                  </a:lnTo>
                  <a:lnTo>
                    <a:pt x="0" y="4934"/>
                  </a:lnTo>
                  <a:lnTo>
                    <a:pt x="23" y="5680"/>
                  </a:lnTo>
                  <a:lnTo>
                    <a:pt x="46" y="6382"/>
                  </a:lnTo>
                  <a:lnTo>
                    <a:pt x="68" y="7016"/>
                  </a:lnTo>
                  <a:lnTo>
                    <a:pt x="159" y="7966"/>
                  </a:lnTo>
                  <a:lnTo>
                    <a:pt x="204" y="8328"/>
                  </a:lnTo>
                  <a:lnTo>
                    <a:pt x="5047" y="8215"/>
                  </a:lnTo>
                  <a:lnTo>
                    <a:pt x="5092" y="7853"/>
                  </a:lnTo>
                  <a:lnTo>
                    <a:pt x="5137" y="6925"/>
                  </a:lnTo>
                  <a:lnTo>
                    <a:pt x="5160" y="6314"/>
                  </a:lnTo>
                  <a:lnTo>
                    <a:pt x="5160" y="5613"/>
                  </a:lnTo>
                  <a:lnTo>
                    <a:pt x="5160" y="4888"/>
                  </a:lnTo>
                  <a:lnTo>
                    <a:pt x="5092" y="4119"/>
                  </a:lnTo>
                  <a:lnTo>
                    <a:pt x="5002" y="3350"/>
                  </a:lnTo>
                  <a:lnTo>
                    <a:pt x="4934" y="2988"/>
                  </a:lnTo>
                  <a:lnTo>
                    <a:pt x="4866" y="2625"/>
                  </a:lnTo>
                  <a:lnTo>
                    <a:pt x="4775" y="2263"/>
                  </a:lnTo>
                  <a:lnTo>
                    <a:pt x="4662" y="1924"/>
                  </a:lnTo>
                  <a:lnTo>
                    <a:pt x="4526" y="1607"/>
                  </a:lnTo>
                  <a:lnTo>
                    <a:pt x="4391" y="1313"/>
                  </a:lnTo>
                  <a:lnTo>
                    <a:pt x="4232" y="1019"/>
                  </a:lnTo>
                  <a:lnTo>
                    <a:pt x="4051" y="770"/>
                  </a:lnTo>
                  <a:lnTo>
                    <a:pt x="3847" y="566"/>
                  </a:lnTo>
                  <a:lnTo>
                    <a:pt x="3621" y="362"/>
                  </a:lnTo>
                  <a:lnTo>
                    <a:pt x="3395" y="227"/>
                  </a:lnTo>
                  <a:lnTo>
                    <a:pt x="3123" y="114"/>
                  </a:lnTo>
                  <a:lnTo>
                    <a:pt x="2829" y="46"/>
                  </a:lnTo>
                  <a:lnTo>
                    <a:pt x="2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6"/>
            <p:cNvSpPr/>
            <p:nvPr/>
          </p:nvSpPr>
          <p:spPr>
            <a:xfrm>
              <a:off x="8983915" y="6175997"/>
              <a:ext cx="763396" cy="64649"/>
            </a:xfrm>
            <a:custGeom>
              <a:avLst/>
              <a:gdLst/>
              <a:ahLst/>
              <a:cxnLst/>
              <a:rect l="l" t="t" r="r" b="b"/>
              <a:pathLst>
                <a:path w="20322" h="1721" extrusionOk="0">
                  <a:moveTo>
                    <a:pt x="14415" y="1"/>
                  </a:moveTo>
                  <a:lnTo>
                    <a:pt x="9143" y="23"/>
                  </a:lnTo>
                  <a:lnTo>
                    <a:pt x="6699" y="46"/>
                  </a:lnTo>
                  <a:lnTo>
                    <a:pt x="4391" y="91"/>
                  </a:lnTo>
                  <a:lnTo>
                    <a:pt x="2286" y="159"/>
                  </a:lnTo>
                  <a:lnTo>
                    <a:pt x="385" y="227"/>
                  </a:lnTo>
                  <a:lnTo>
                    <a:pt x="340" y="250"/>
                  </a:lnTo>
                  <a:lnTo>
                    <a:pt x="317" y="295"/>
                  </a:lnTo>
                  <a:lnTo>
                    <a:pt x="136" y="906"/>
                  </a:lnTo>
                  <a:lnTo>
                    <a:pt x="68" y="1223"/>
                  </a:lnTo>
                  <a:lnTo>
                    <a:pt x="0" y="1540"/>
                  </a:lnTo>
                  <a:lnTo>
                    <a:pt x="0" y="1585"/>
                  </a:lnTo>
                  <a:lnTo>
                    <a:pt x="23" y="1630"/>
                  </a:lnTo>
                  <a:lnTo>
                    <a:pt x="46" y="1653"/>
                  </a:lnTo>
                  <a:lnTo>
                    <a:pt x="91" y="1675"/>
                  </a:lnTo>
                  <a:lnTo>
                    <a:pt x="6246" y="1698"/>
                  </a:lnTo>
                  <a:lnTo>
                    <a:pt x="9301" y="1721"/>
                  </a:lnTo>
                  <a:lnTo>
                    <a:pt x="12198" y="1698"/>
                  </a:lnTo>
                  <a:lnTo>
                    <a:pt x="14845" y="1675"/>
                  </a:lnTo>
                  <a:lnTo>
                    <a:pt x="17154" y="1608"/>
                  </a:lnTo>
                  <a:lnTo>
                    <a:pt x="18127" y="1562"/>
                  </a:lnTo>
                  <a:lnTo>
                    <a:pt x="18964" y="1494"/>
                  </a:lnTo>
                  <a:lnTo>
                    <a:pt x="19688" y="1427"/>
                  </a:lnTo>
                  <a:lnTo>
                    <a:pt x="20254" y="1336"/>
                  </a:lnTo>
                  <a:lnTo>
                    <a:pt x="20276" y="1313"/>
                  </a:lnTo>
                  <a:lnTo>
                    <a:pt x="20299" y="1291"/>
                  </a:lnTo>
                  <a:lnTo>
                    <a:pt x="20322" y="1223"/>
                  </a:lnTo>
                  <a:lnTo>
                    <a:pt x="20299" y="929"/>
                  </a:lnTo>
                  <a:lnTo>
                    <a:pt x="20254" y="634"/>
                  </a:lnTo>
                  <a:lnTo>
                    <a:pt x="20163" y="114"/>
                  </a:lnTo>
                  <a:lnTo>
                    <a:pt x="20118" y="69"/>
                  </a:lnTo>
                  <a:lnTo>
                    <a:pt x="20073" y="23"/>
                  </a:lnTo>
                  <a:lnTo>
                    <a:pt x="144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6"/>
            <p:cNvSpPr/>
            <p:nvPr/>
          </p:nvSpPr>
          <p:spPr>
            <a:xfrm>
              <a:off x="8920992" y="6576412"/>
              <a:ext cx="905392" cy="226141"/>
            </a:xfrm>
            <a:custGeom>
              <a:avLst/>
              <a:gdLst/>
              <a:ahLst/>
              <a:cxnLst/>
              <a:rect l="l" t="t" r="r" b="b"/>
              <a:pathLst>
                <a:path w="24102" h="6020" extrusionOk="0">
                  <a:moveTo>
                    <a:pt x="8170" y="0"/>
                  </a:moveTo>
                  <a:lnTo>
                    <a:pt x="5296" y="46"/>
                  </a:lnTo>
                  <a:lnTo>
                    <a:pt x="2648" y="114"/>
                  </a:lnTo>
                  <a:lnTo>
                    <a:pt x="1426" y="159"/>
                  </a:lnTo>
                  <a:lnTo>
                    <a:pt x="250" y="227"/>
                  </a:lnTo>
                  <a:lnTo>
                    <a:pt x="137" y="272"/>
                  </a:lnTo>
                  <a:lnTo>
                    <a:pt x="46" y="340"/>
                  </a:lnTo>
                  <a:lnTo>
                    <a:pt x="1" y="453"/>
                  </a:lnTo>
                  <a:lnTo>
                    <a:pt x="1" y="566"/>
                  </a:lnTo>
                  <a:lnTo>
                    <a:pt x="770" y="5635"/>
                  </a:lnTo>
                  <a:lnTo>
                    <a:pt x="815" y="5726"/>
                  </a:lnTo>
                  <a:lnTo>
                    <a:pt x="883" y="5816"/>
                  </a:lnTo>
                  <a:lnTo>
                    <a:pt x="951" y="5861"/>
                  </a:lnTo>
                  <a:lnTo>
                    <a:pt x="1064" y="5884"/>
                  </a:lnTo>
                  <a:lnTo>
                    <a:pt x="1110" y="5884"/>
                  </a:lnTo>
                  <a:lnTo>
                    <a:pt x="1200" y="5839"/>
                  </a:lnTo>
                  <a:lnTo>
                    <a:pt x="1291" y="5771"/>
                  </a:lnTo>
                  <a:lnTo>
                    <a:pt x="1336" y="5658"/>
                  </a:lnTo>
                  <a:lnTo>
                    <a:pt x="1336" y="5545"/>
                  </a:lnTo>
                  <a:lnTo>
                    <a:pt x="589" y="792"/>
                  </a:lnTo>
                  <a:lnTo>
                    <a:pt x="2400" y="702"/>
                  </a:lnTo>
                  <a:lnTo>
                    <a:pt x="4368" y="634"/>
                  </a:lnTo>
                  <a:lnTo>
                    <a:pt x="4662" y="5545"/>
                  </a:lnTo>
                  <a:lnTo>
                    <a:pt x="4685" y="5658"/>
                  </a:lnTo>
                  <a:lnTo>
                    <a:pt x="4753" y="5748"/>
                  </a:lnTo>
                  <a:lnTo>
                    <a:pt x="4844" y="5794"/>
                  </a:lnTo>
                  <a:lnTo>
                    <a:pt x="4957" y="5816"/>
                  </a:lnTo>
                  <a:lnTo>
                    <a:pt x="5047" y="5816"/>
                  </a:lnTo>
                  <a:lnTo>
                    <a:pt x="5138" y="5748"/>
                  </a:lnTo>
                  <a:lnTo>
                    <a:pt x="5206" y="5658"/>
                  </a:lnTo>
                  <a:lnTo>
                    <a:pt x="5206" y="5613"/>
                  </a:lnTo>
                  <a:lnTo>
                    <a:pt x="5206" y="5545"/>
                  </a:lnTo>
                  <a:lnTo>
                    <a:pt x="4911" y="634"/>
                  </a:lnTo>
                  <a:lnTo>
                    <a:pt x="6722" y="589"/>
                  </a:lnTo>
                  <a:lnTo>
                    <a:pt x="8600" y="589"/>
                  </a:lnTo>
                  <a:lnTo>
                    <a:pt x="8849" y="5748"/>
                  </a:lnTo>
                  <a:lnTo>
                    <a:pt x="8872" y="5861"/>
                  </a:lnTo>
                  <a:lnTo>
                    <a:pt x="8939" y="5952"/>
                  </a:lnTo>
                  <a:lnTo>
                    <a:pt x="9053" y="5997"/>
                  </a:lnTo>
                  <a:lnTo>
                    <a:pt x="9143" y="6020"/>
                  </a:lnTo>
                  <a:lnTo>
                    <a:pt x="9256" y="5997"/>
                  </a:lnTo>
                  <a:lnTo>
                    <a:pt x="9324" y="5952"/>
                  </a:lnTo>
                  <a:lnTo>
                    <a:pt x="9392" y="5861"/>
                  </a:lnTo>
                  <a:lnTo>
                    <a:pt x="9415" y="5816"/>
                  </a:lnTo>
                  <a:lnTo>
                    <a:pt x="9415" y="5748"/>
                  </a:lnTo>
                  <a:lnTo>
                    <a:pt x="9166" y="589"/>
                  </a:lnTo>
                  <a:lnTo>
                    <a:pt x="12492" y="589"/>
                  </a:lnTo>
                  <a:lnTo>
                    <a:pt x="12719" y="5409"/>
                  </a:lnTo>
                  <a:lnTo>
                    <a:pt x="12741" y="5545"/>
                  </a:lnTo>
                  <a:lnTo>
                    <a:pt x="12809" y="5635"/>
                  </a:lnTo>
                  <a:lnTo>
                    <a:pt x="12900" y="5680"/>
                  </a:lnTo>
                  <a:lnTo>
                    <a:pt x="12990" y="5703"/>
                  </a:lnTo>
                  <a:lnTo>
                    <a:pt x="13103" y="5680"/>
                  </a:lnTo>
                  <a:lnTo>
                    <a:pt x="13194" y="5635"/>
                  </a:lnTo>
                  <a:lnTo>
                    <a:pt x="13239" y="5545"/>
                  </a:lnTo>
                  <a:lnTo>
                    <a:pt x="13262" y="5477"/>
                  </a:lnTo>
                  <a:lnTo>
                    <a:pt x="13262" y="5409"/>
                  </a:lnTo>
                  <a:lnTo>
                    <a:pt x="13058" y="611"/>
                  </a:lnTo>
                  <a:lnTo>
                    <a:pt x="13058" y="611"/>
                  </a:lnTo>
                  <a:lnTo>
                    <a:pt x="17131" y="657"/>
                  </a:lnTo>
                  <a:lnTo>
                    <a:pt x="16882" y="5318"/>
                  </a:lnTo>
                  <a:lnTo>
                    <a:pt x="16905" y="5386"/>
                  </a:lnTo>
                  <a:lnTo>
                    <a:pt x="16905" y="5432"/>
                  </a:lnTo>
                  <a:lnTo>
                    <a:pt x="16973" y="5522"/>
                  </a:lnTo>
                  <a:lnTo>
                    <a:pt x="17064" y="5590"/>
                  </a:lnTo>
                  <a:lnTo>
                    <a:pt x="17267" y="5590"/>
                  </a:lnTo>
                  <a:lnTo>
                    <a:pt x="17358" y="5522"/>
                  </a:lnTo>
                  <a:lnTo>
                    <a:pt x="17426" y="5432"/>
                  </a:lnTo>
                  <a:lnTo>
                    <a:pt x="17448" y="5318"/>
                  </a:lnTo>
                  <a:lnTo>
                    <a:pt x="17697" y="679"/>
                  </a:lnTo>
                  <a:lnTo>
                    <a:pt x="20820" y="747"/>
                  </a:lnTo>
                  <a:lnTo>
                    <a:pt x="20865" y="5047"/>
                  </a:lnTo>
                  <a:lnTo>
                    <a:pt x="20911" y="5160"/>
                  </a:lnTo>
                  <a:lnTo>
                    <a:pt x="20956" y="5250"/>
                  </a:lnTo>
                  <a:lnTo>
                    <a:pt x="21046" y="5296"/>
                  </a:lnTo>
                  <a:lnTo>
                    <a:pt x="21159" y="5318"/>
                  </a:lnTo>
                  <a:lnTo>
                    <a:pt x="21250" y="5296"/>
                  </a:lnTo>
                  <a:lnTo>
                    <a:pt x="21340" y="5250"/>
                  </a:lnTo>
                  <a:lnTo>
                    <a:pt x="21408" y="5160"/>
                  </a:lnTo>
                  <a:lnTo>
                    <a:pt x="21431" y="5047"/>
                  </a:lnTo>
                  <a:lnTo>
                    <a:pt x="21386" y="747"/>
                  </a:lnTo>
                  <a:lnTo>
                    <a:pt x="23513" y="815"/>
                  </a:lnTo>
                  <a:lnTo>
                    <a:pt x="23536" y="1381"/>
                  </a:lnTo>
                  <a:lnTo>
                    <a:pt x="23536" y="1947"/>
                  </a:lnTo>
                  <a:lnTo>
                    <a:pt x="23513" y="2535"/>
                  </a:lnTo>
                  <a:lnTo>
                    <a:pt x="23490" y="3101"/>
                  </a:lnTo>
                  <a:lnTo>
                    <a:pt x="23422" y="3666"/>
                  </a:lnTo>
                  <a:lnTo>
                    <a:pt x="23355" y="4232"/>
                  </a:lnTo>
                  <a:lnTo>
                    <a:pt x="23241" y="4821"/>
                  </a:lnTo>
                  <a:lnTo>
                    <a:pt x="23128" y="5386"/>
                  </a:lnTo>
                  <a:lnTo>
                    <a:pt x="23128" y="5499"/>
                  </a:lnTo>
                  <a:lnTo>
                    <a:pt x="23173" y="5613"/>
                  </a:lnTo>
                  <a:lnTo>
                    <a:pt x="23241" y="5680"/>
                  </a:lnTo>
                  <a:lnTo>
                    <a:pt x="23332" y="5726"/>
                  </a:lnTo>
                  <a:lnTo>
                    <a:pt x="23445" y="5748"/>
                  </a:lnTo>
                  <a:lnTo>
                    <a:pt x="23558" y="5703"/>
                  </a:lnTo>
                  <a:lnTo>
                    <a:pt x="23626" y="5635"/>
                  </a:lnTo>
                  <a:lnTo>
                    <a:pt x="23671" y="5522"/>
                  </a:lnTo>
                  <a:lnTo>
                    <a:pt x="23807" y="4888"/>
                  </a:lnTo>
                  <a:lnTo>
                    <a:pt x="23920" y="4277"/>
                  </a:lnTo>
                  <a:lnTo>
                    <a:pt x="23988" y="3644"/>
                  </a:lnTo>
                  <a:lnTo>
                    <a:pt x="24056" y="3010"/>
                  </a:lnTo>
                  <a:lnTo>
                    <a:pt x="24101" y="2377"/>
                  </a:lnTo>
                  <a:lnTo>
                    <a:pt x="24101" y="1743"/>
                  </a:lnTo>
                  <a:lnTo>
                    <a:pt x="24101" y="1132"/>
                  </a:lnTo>
                  <a:lnTo>
                    <a:pt x="24056" y="498"/>
                  </a:lnTo>
                  <a:lnTo>
                    <a:pt x="24033" y="385"/>
                  </a:lnTo>
                  <a:lnTo>
                    <a:pt x="23966" y="317"/>
                  </a:lnTo>
                  <a:lnTo>
                    <a:pt x="23875" y="249"/>
                  </a:lnTo>
                  <a:lnTo>
                    <a:pt x="23784" y="227"/>
                  </a:lnTo>
                  <a:lnTo>
                    <a:pt x="17471" y="91"/>
                  </a:lnTo>
                  <a:lnTo>
                    <a:pt x="14303" y="23"/>
                  </a:lnTo>
                  <a:lnTo>
                    <a:pt x="11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6"/>
            <p:cNvSpPr/>
            <p:nvPr/>
          </p:nvSpPr>
          <p:spPr>
            <a:xfrm>
              <a:off x="8772231" y="6983590"/>
              <a:ext cx="1250501" cy="571326"/>
            </a:xfrm>
            <a:custGeom>
              <a:avLst/>
              <a:gdLst/>
              <a:ahLst/>
              <a:cxnLst/>
              <a:rect l="l" t="t" r="r" b="b"/>
              <a:pathLst>
                <a:path w="33289" h="15209" extrusionOk="0">
                  <a:moveTo>
                    <a:pt x="2807" y="1"/>
                  </a:moveTo>
                  <a:lnTo>
                    <a:pt x="2694" y="24"/>
                  </a:lnTo>
                  <a:lnTo>
                    <a:pt x="2626" y="69"/>
                  </a:lnTo>
                  <a:lnTo>
                    <a:pt x="2558" y="114"/>
                  </a:lnTo>
                  <a:lnTo>
                    <a:pt x="2512" y="205"/>
                  </a:lnTo>
                  <a:lnTo>
                    <a:pt x="2286" y="951"/>
                  </a:lnTo>
                  <a:lnTo>
                    <a:pt x="2060" y="1766"/>
                  </a:lnTo>
                  <a:lnTo>
                    <a:pt x="1856" y="2671"/>
                  </a:lnTo>
                  <a:lnTo>
                    <a:pt x="1653" y="3622"/>
                  </a:lnTo>
                  <a:lnTo>
                    <a:pt x="1472" y="4617"/>
                  </a:lnTo>
                  <a:lnTo>
                    <a:pt x="1290" y="5658"/>
                  </a:lnTo>
                  <a:lnTo>
                    <a:pt x="928" y="7740"/>
                  </a:lnTo>
                  <a:lnTo>
                    <a:pt x="634" y="9800"/>
                  </a:lnTo>
                  <a:lnTo>
                    <a:pt x="385" y="11723"/>
                  </a:lnTo>
                  <a:lnTo>
                    <a:pt x="1" y="14688"/>
                  </a:lnTo>
                  <a:lnTo>
                    <a:pt x="1" y="14755"/>
                  </a:lnTo>
                  <a:lnTo>
                    <a:pt x="23" y="14801"/>
                  </a:lnTo>
                  <a:lnTo>
                    <a:pt x="91" y="14891"/>
                  </a:lnTo>
                  <a:lnTo>
                    <a:pt x="182" y="14959"/>
                  </a:lnTo>
                  <a:lnTo>
                    <a:pt x="295" y="14982"/>
                  </a:lnTo>
                  <a:lnTo>
                    <a:pt x="5024" y="15072"/>
                  </a:lnTo>
                  <a:lnTo>
                    <a:pt x="9686" y="15163"/>
                  </a:lnTo>
                  <a:lnTo>
                    <a:pt x="14235" y="15208"/>
                  </a:lnTo>
                  <a:lnTo>
                    <a:pt x="20684" y="15208"/>
                  </a:lnTo>
                  <a:lnTo>
                    <a:pt x="22698" y="15185"/>
                  </a:lnTo>
                  <a:lnTo>
                    <a:pt x="24667" y="15140"/>
                  </a:lnTo>
                  <a:lnTo>
                    <a:pt x="26522" y="15095"/>
                  </a:lnTo>
                  <a:lnTo>
                    <a:pt x="28310" y="15027"/>
                  </a:lnTo>
                  <a:lnTo>
                    <a:pt x="29985" y="14937"/>
                  </a:lnTo>
                  <a:lnTo>
                    <a:pt x="31569" y="14823"/>
                  </a:lnTo>
                  <a:lnTo>
                    <a:pt x="33017" y="14710"/>
                  </a:lnTo>
                  <a:lnTo>
                    <a:pt x="33153" y="14665"/>
                  </a:lnTo>
                  <a:lnTo>
                    <a:pt x="33243" y="14597"/>
                  </a:lnTo>
                  <a:lnTo>
                    <a:pt x="33289" y="14507"/>
                  </a:lnTo>
                  <a:lnTo>
                    <a:pt x="33289" y="14416"/>
                  </a:lnTo>
                  <a:lnTo>
                    <a:pt x="32814" y="10999"/>
                  </a:lnTo>
                  <a:lnTo>
                    <a:pt x="32497" y="9008"/>
                  </a:lnTo>
                  <a:lnTo>
                    <a:pt x="32180" y="6926"/>
                  </a:lnTo>
                  <a:lnTo>
                    <a:pt x="31840" y="4912"/>
                  </a:lnTo>
                  <a:lnTo>
                    <a:pt x="31478" y="3056"/>
                  </a:lnTo>
                  <a:lnTo>
                    <a:pt x="31139" y="1449"/>
                  </a:lnTo>
                  <a:lnTo>
                    <a:pt x="30981" y="770"/>
                  </a:lnTo>
                  <a:lnTo>
                    <a:pt x="30822" y="205"/>
                  </a:lnTo>
                  <a:lnTo>
                    <a:pt x="30777" y="114"/>
                  </a:lnTo>
                  <a:lnTo>
                    <a:pt x="30709" y="69"/>
                  </a:lnTo>
                  <a:lnTo>
                    <a:pt x="30641" y="24"/>
                  </a:lnTo>
                  <a:lnTo>
                    <a:pt x="30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6"/>
            <p:cNvSpPr/>
            <p:nvPr/>
          </p:nvSpPr>
          <p:spPr>
            <a:xfrm>
              <a:off x="8906567" y="7161277"/>
              <a:ext cx="257583" cy="391916"/>
            </a:xfrm>
            <a:custGeom>
              <a:avLst/>
              <a:gdLst/>
              <a:ahLst/>
              <a:cxnLst/>
              <a:rect l="l" t="t" r="r" b="b"/>
              <a:pathLst>
                <a:path w="6857" h="10433" extrusionOk="0">
                  <a:moveTo>
                    <a:pt x="3168" y="1"/>
                  </a:moveTo>
                  <a:lnTo>
                    <a:pt x="2851" y="46"/>
                  </a:lnTo>
                  <a:lnTo>
                    <a:pt x="2557" y="114"/>
                  </a:lnTo>
                  <a:lnTo>
                    <a:pt x="2286" y="227"/>
                  </a:lnTo>
                  <a:lnTo>
                    <a:pt x="2037" y="363"/>
                  </a:lnTo>
                  <a:lnTo>
                    <a:pt x="1810" y="544"/>
                  </a:lnTo>
                  <a:lnTo>
                    <a:pt x="1584" y="725"/>
                  </a:lnTo>
                  <a:lnTo>
                    <a:pt x="1403" y="951"/>
                  </a:lnTo>
                  <a:lnTo>
                    <a:pt x="1222" y="1200"/>
                  </a:lnTo>
                  <a:lnTo>
                    <a:pt x="1041" y="1471"/>
                  </a:lnTo>
                  <a:lnTo>
                    <a:pt x="883" y="1788"/>
                  </a:lnTo>
                  <a:lnTo>
                    <a:pt x="747" y="2082"/>
                  </a:lnTo>
                  <a:lnTo>
                    <a:pt x="634" y="2422"/>
                  </a:lnTo>
                  <a:lnTo>
                    <a:pt x="521" y="2784"/>
                  </a:lnTo>
                  <a:lnTo>
                    <a:pt x="407" y="3146"/>
                  </a:lnTo>
                  <a:lnTo>
                    <a:pt x="340" y="3531"/>
                  </a:lnTo>
                  <a:lnTo>
                    <a:pt x="181" y="4345"/>
                  </a:lnTo>
                  <a:lnTo>
                    <a:pt x="91" y="5183"/>
                  </a:lnTo>
                  <a:lnTo>
                    <a:pt x="45" y="6043"/>
                  </a:lnTo>
                  <a:lnTo>
                    <a:pt x="0" y="6925"/>
                  </a:lnTo>
                  <a:lnTo>
                    <a:pt x="0" y="7808"/>
                  </a:lnTo>
                  <a:lnTo>
                    <a:pt x="23" y="8668"/>
                  </a:lnTo>
                  <a:lnTo>
                    <a:pt x="68" y="9528"/>
                  </a:lnTo>
                  <a:lnTo>
                    <a:pt x="136" y="10320"/>
                  </a:lnTo>
                  <a:lnTo>
                    <a:pt x="6676" y="10433"/>
                  </a:lnTo>
                  <a:lnTo>
                    <a:pt x="6744" y="9663"/>
                  </a:lnTo>
                  <a:lnTo>
                    <a:pt x="6812" y="8826"/>
                  </a:lnTo>
                  <a:lnTo>
                    <a:pt x="6834" y="7989"/>
                  </a:lnTo>
                  <a:lnTo>
                    <a:pt x="6857" y="7106"/>
                  </a:lnTo>
                  <a:lnTo>
                    <a:pt x="6857" y="6246"/>
                  </a:lnTo>
                  <a:lnTo>
                    <a:pt x="6812" y="5386"/>
                  </a:lnTo>
                  <a:lnTo>
                    <a:pt x="6721" y="4549"/>
                  </a:lnTo>
                  <a:lnTo>
                    <a:pt x="6585" y="3757"/>
                  </a:lnTo>
                  <a:lnTo>
                    <a:pt x="6517" y="3372"/>
                  </a:lnTo>
                  <a:lnTo>
                    <a:pt x="6427" y="3010"/>
                  </a:lnTo>
                  <a:lnTo>
                    <a:pt x="6314" y="2648"/>
                  </a:lnTo>
                  <a:lnTo>
                    <a:pt x="6201" y="2309"/>
                  </a:lnTo>
                  <a:lnTo>
                    <a:pt x="6065" y="1969"/>
                  </a:lnTo>
                  <a:lnTo>
                    <a:pt x="5906" y="1675"/>
                  </a:lnTo>
                  <a:lnTo>
                    <a:pt x="5748" y="1381"/>
                  </a:lnTo>
                  <a:lnTo>
                    <a:pt x="5567" y="1132"/>
                  </a:lnTo>
                  <a:lnTo>
                    <a:pt x="5386" y="883"/>
                  </a:lnTo>
                  <a:lnTo>
                    <a:pt x="5160" y="679"/>
                  </a:lnTo>
                  <a:lnTo>
                    <a:pt x="4933" y="498"/>
                  </a:lnTo>
                  <a:lnTo>
                    <a:pt x="4684" y="340"/>
                  </a:lnTo>
                  <a:lnTo>
                    <a:pt x="4413" y="204"/>
                  </a:lnTo>
                  <a:lnTo>
                    <a:pt x="4119" y="91"/>
                  </a:lnTo>
                  <a:lnTo>
                    <a:pt x="3824" y="23"/>
                  </a:lnTo>
                  <a:lnTo>
                    <a:pt x="3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6"/>
            <p:cNvSpPr/>
            <p:nvPr/>
          </p:nvSpPr>
          <p:spPr>
            <a:xfrm>
              <a:off x="9231287" y="7134943"/>
              <a:ext cx="272083" cy="419977"/>
            </a:xfrm>
            <a:custGeom>
              <a:avLst/>
              <a:gdLst/>
              <a:ahLst/>
              <a:cxnLst/>
              <a:rect l="l" t="t" r="r" b="b"/>
              <a:pathLst>
                <a:path w="7243" h="11180" extrusionOk="0">
                  <a:moveTo>
                    <a:pt x="3644" y="0"/>
                  </a:moveTo>
                  <a:lnTo>
                    <a:pt x="3350" y="23"/>
                  </a:lnTo>
                  <a:lnTo>
                    <a:pt x="3056" y="113"/>
                  </a:lnTo>
                  <a:lnTo>
                    <a:pt x="2784" y="204"/>
                  </a:lnTo>
                  <a:lnTo>
                    <a:pt x="2535" y="339"/>
                  </a:lnTo>
                  <a:lnTo>
                    <a:pt x="2286" y="521"/>
                  </a:lnTo>
                  <a:lnTo>
                    <a:pt x="2060" y="724"/>
                  </a:lnTo>
                  <a:lnTo>
                    <a:pt x="1856" y="950"/>
                  </a:lnTo>
                  <a:lnTo>
                    <a:pt x="1653" y="1199"/>
                  </a:lnTo>
                  <a:lnTo>
                    <a:pt x="1472" y="1471"/>
                  </a:lnTo>
                  <a:lnTo>
                    <a:pt x="1290" y="1788"/>
                  </a:lnTo>
                  <a:lnTo>
                    <a:pt x="1132" y="2105"/>
                  </a:lnTo>
                  <a:lnTo>
                    <a:pt x="996" y="2444"/>
                  </a:lnTo>
                  <a:lnTo>
                    <a:pt x="861" y="2806"/>
                  </a:lnTo>
                  <a:lnTo>
                    <a:pt x="747" y="3191"/>
                  </a:lnTo>
                  <a:lnTo>
                    <a:pt x="634" y="3576"/>
                  </a:lnTo>
                  <a:lnTo>
                    <a:pt x="521" y="3983"/>
                  </a:lnTo>
                  <a:lnTo>
                    <a:pt x="363" y="4843"/>
                  </a:lnTo>
                  <a:lnTo>
                    <a:pt x="227" y="5725"/>
                  </a:lnTo>
                  <a:lnTo>
                    <a:pt x="136" y="6631"/>
                  </a:lnTo>
                  <a:lnTo>
                    <a:pt x="68" y="7558"/>
                  </a:lnTo>
                  <a:lnTo>
                    <a:pt x="23" y="8486"/>
                  </a:lnTo>
                  <a:lnTo>
                    <a:pt x="1" y="9414"/>
                  </a:lnTo>
                  <a:lnTo>
                    <a:pt x="1" y="10297"/>
                  </a:lnTo>
                  <a:lnTo>
                    <a:pt x="23" y="11156"/>
                  </a:lnTo>
                  <a:lnTo>
                    <a:pt x="3667" y="11179"/>
                  </a:lnTo>
                  <a:lnTo>
                    <a:pt x="7197" y="11179"/>
                  </a:lnTo>
                  <a:lnTo>
                    <a:pt x="7219" y="10297"/>
                  </a:lnTo>
                  <a:lnTo>
                    <a:pt x="7242" y="9391"/>
                  </a:lnTo>
                  <a:lnTo>
                    <a:pt x="7242" y="8441"/>
                  </a:lnTo>
                  <a:lnTo>
                    <a:pt x="7197" y="7490"/>
                  </a:lnTo>
                  <a:lnTo>
                    <a:pt x="7152" y="6517"/>
                  </a:lnTo>
                  <a:lnTo>
                    <a:pt x="7061" y="5590"/>
                  </a:lnTo>
                  <a:lnTo>
                    <a:pt x="6948" y="4662"/>
                  </a:lnTo>
                  <a:lnTo>
                    <a:pt x="6789" y="3802"/>
                  </a:lnTo>
                  <a:lnTo>
                    <a:pt x="6676" y="3372"/>
                  </a:lnTo>
                  <a:lnTo>
                    <a:pt x="6586" y="2987"/>
                  </a:lnTo>
                  <a:lnTo>
                    <a:pt x="6473" y="2602"/>
                  </a:lnTo>
                  <a:lnTo>
                    <a:pt x="6337" y="2240"/>
                  </a:lnTo>
                  <a:lnTo>
                    <a:pt x="6201" y="1901"/>
                  </a:lnTo>
                  <a:lnTo>
                    <a:pt x="6043" y="1561"/>
                  </a:lnTo>
                  <a:lnTo>
                    <a:pt x="5862" y="1267"/>
                  </a:lnTo>
                  <a:lnTo>
                    <a:pt x="5681" y="996"/>
                  </a:lnTo>
                  <a:lnTo>
                    <a:pt x="5477" y="769"/>
                  </a:lnTo>
                  <a:lnTo>
                    <a:pt x="5273" y="543"/>
                  </a:lnTo>
                  <a:lnTo>
                    <a:pt x="5047" y="362"/>
                  </a:lnTo>
                  <a:lnTo>
                    <a:pt x="4798" y="226"/>
                  </a:lnTo>
                  <a:lnTo>
                    <a:pt x="4527" y="113"/>
                  </a:lnTo>
                  <a:lnTo>
                    <a:pt x="4255" y="23"/>
                  </a:lnTo>
                  <a:lnTo>
                    <a:pt x="3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6"/>
            <p:cNvSpPr/>
            <p:nvPr/>
          </p:nvSpPr>
          <p:spPr>
            <a:xfrm>
              <a:off x="9602777" y="7162141"/>
              <a:ext cx="242332" cy="391916"/>
            </a:xfrm>
            <a:custGeom>
              <a:avLst/>
              <a:gdLst/>
              <a:ahLst/>
              <a:cxnLst/>
              <a:rect l="l" t="t" r="r" b="b"/>
              <a:pathLst>
                <a:path w="6451" h="10433" extrusionOk="0">
                  <a:moveTo>
                    <a:pt x="3101" y="0"/>
                  </a:moveTo>
                  <a:lnTo>
                    <a:pt x="2784" y="23"/>
                  </a:lnTo>
                  <a:lnTo>
                    <a:pt x="2467" y="91"/>
                  </a:lnTo>
                  <a:lnTo>
                    <a:pt x="2196" y="159"/>
                  </a:lnTo>
                  <a:lnTo>
                    <a:pt x="1947" y="294"/>
                  </a:lnTo>
                  <a:lnTo>
                    <a:pt x="1698" y="453"/>
                  </a:lnTo>
                  <a:lnTo>
                    <a:pt x="1494" y="634"/>
                  </a:lnTo>
                  <a:lnTo>
                    <a:pt x="1291" y="837"/>
                  </a:lnTo>
                  <a:lnTo>
                    <a:pt x="1087" y="1064"/>
                  </a:lnTo>
                  <a:lnTo>
                    <a:pt x="929" y="1335"/>
                  </a:lnTo>
                  <a:lnTo>
                    <a:pt x="770" y="1607"/>
                  </a:lnTo>
                  <a:lnTo>
                    <a:pt x="634" y="1924"/>
                  </a:lnTo>
                  <a:lnTo>
                    <a:pt x="521" y="2241"/>
                  </a:lnTo>
                  <a:lnTo>
                    <a:pt x="408" y="2580"/>
                  </a:lnTo>
                  <a:lnTo>
                    <a:pt x="318" y="2942"/>
                  </a:lnTo>
                  <a:lnTo>
                    <a:pt x="250" y="3304"/>
                  </a:lnTo>
                  <a:lnTo>
                    <a:pt x="182" y="3689"/>
                  </a:lnTo>
                  <a:lnTo>
                    <a:pt x="69" y="4503"/>
                  </a:lnTo>
                  <a:lnTo>
                    <a:pt x="23" y="5341"/>
                  </a:lnTo>
                  <a:lnTo>
                    <a:pt x="1" y="6201"/>
                  </a:lnTo>
                  <a:lnTo>
                    <a:pt x="1" y="7083"/>
                  </a:lnTo>
                  <a:lnTo>
                    <a:pt x="46" y="7943"/>
                  </a:lnTo>
                  <a:lnTo>
                    <a:pt x="91" y="8803"/>
                  </a:lnTo>
                  <a:lnTo>
                    <a:pt x="182" y="9640"/>
                  </a:lnTo>
                  <a:lnTo>
                    <a:pt x="250" y="10432"/>
                  </a:lnTo>
                  <a:lnTo>
                    <a:pt x="3395" y="10365"/>
                  </a:lnTo>
                  <a:lnTo>
                    <a:pt x="6292" y="10251"/>
                  </a:lnTo>
                  <a:lnTo>
                    <a:pt x="6360" y="9482"/>
                  </a:lnTo>
                  <a:lnTo>
                    <a:pt x="6405" y="8667"/>
                  </a:lnTo>
                  <a:lnTo>
                    <a:pt x="6428" y="7830"/>
                  </a:lnTo>
                  <a:lnTo>
                    <a:pt x="6450" y="6970"/>
                  </a:lnTo>
                  <a:lnTo>
                    <a:pt x="6428" y="6110"/>
                  </a:lnTo>
                  <a:lnTo>
                    <a:pt x="6382" y="5250"/>
                  </a:lnTo>
                  <a:lnTo>
                    <a:pt x="6292" y="4413"/>
                  </a:lnTo>
                  <a:lnTo>
                    <a:pt x="6156" y="3621"/>
                  </a:lnTo>
                  <a:lnTo>
                    <a:pt x="6088" y="3236"/>
                  </a:lnTo>
                  <a:lnTo>
                    <a:pt x="5998" y="2874"/>
                  </a:lnTo>
                  <a:lnTo>
                    <a:pt x="5884" y="2512"/>
                  </a:lnTo>
                  <a:lnTo>
                    <a:pt x="5771" y="2173"/>
                  </a:lnTo>
                  <a:lnTo>
                    <a:pt x="5635" y="1856"/>
                  </a:lnTo>
                  <a:lnTo>
                    <a:pt x="5477" y="1562"/>
                  </a:lnTo>
                  <a:lnTo>
                    <a:pt x="5319" y="1290"/>
                  </a:lnTo>
                  <a:lnTo>
                    <a:pt x="5138" y="1041"/>
                  </a:lnTo>
                  <a:lnTo>
                    <a:pt x="4957" y="792"/>
                  </a:lnTo>
                  <a:lnTo>
                    <a:pt x="4730" y="589"/>
                  </a:lnTo>
                  <a:lnTo>
                    <a:pt x="4504" y="408"/>
                  </a:lnTo>
                  <a:lnTo>
                    <a:pt x="4255" y="272"/>
                  </a:lnTo>
                  <a:lnTo>
                    <a:pt x="4006" y="159"/>
                  </a:lnTo>
                  <a:lnTo>
                    <a:pt x="3712" y="68"/>
                  </a:lnTo>
                  <a:lnTo>
                    <a:pt x="3418" y="23"/>
                  </a:lnTo>
                  <a:lnTo>
                    <a:pt x="3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6"/>
            <p:cNvSpPr/>
            <p:nvPr/>
          </p:nvSpPr>
          <p:spPr>
            <a:xfrm>
              <a:off x="8669375" y="6807631"/>
              <a:ext cx="1437537" cy="227869"/>
            </a:xfrm>
            <a:custGeom>
              <a:avLst/>
              <a:gdLst/>
              <a:ahLst/>
              <a:cxnLst/>
              <a:rect l="l" t="t" r="r" b="b"/>
              <a:pathLst>
                <a:path w="38268" h="6066" extrusionOk="0">
                  <a:moveTo>
                    <a:pt x="25843" y="1"/>
                  </a:moveTo>
                  <a:lnTo>
                    <a:pt x="22992" y="23"/>
                  </a:lnTo>
                  <a:lnTo>
                    <a:pt x="19914" y="91"/>
                  </a:lnTo>
                  <a:lnTo>
                    <a:pt x="16678" y="159"/>
                  </a:lnTo>
                  <a:lnTo>
                    <a:pt x="13284" y="250"/>
                  </a:lnTo>
                  <a:lnTo>
                    <a:pt x="6201" y="476"/>
                  </a:lnTo>
                  <a:lnTo>
                    <a:pt x="6020" y="498"/>
                  </a:lnTo>
                  <a:lnTo>
                    <a:pt x="5839" y="566"/>
                  </a:lnTo>
                  <a:lnTo>
                    <a:pt x="5545" y="725"/>
                  </a:lnTo>
                  <a:lnTo>
                    <a:pt x="5228" y="928"/>
                  </a:lnTo>
                  <a:lnTo>
                    <a:pt x="4572" y="1381"/>
                  </a:lnTo>
                  <a:lnTo>
                    <a:pt x="3893" y="1879"/>
                  </a:lnTo>
                  <a:lnTo>
                    <a:pt x="3169" y="2467"/>
                  </a:lnTo>
                  <a:lnTo>
                    <a:pt x="2422" y="3101"/>
                  </a:lnTo>
                  <a:lnTo>
                    <a:pt x="1675" y="3757"/>
                  </a:lnTo>
                  <a:lnTo>
                    <a:pt x="91" y="5183"/>
                  </a:lnTo>
                  <a:lnTo>
                    <a:pt x="23" y="5296"/>
                  </a:lnTo>
                  <a:lnTo>
                    <a:pt x="0" y="5386"/>
                  </a:lnTo>
                  <a:lnTo>
                    <a:pt x="0" y="5500"/>
                  </a:lnTo>
                  <a:lnTo>
                    <a:pt x="68" y="5590"/>
                  </a:lnTo>
                  <a:lnTo>
                    <a:pt x="136" y="5658"/>
                  </a:lnTo>
                  <a:lnTo>
                    <a:pt x="272" y="5726"/>
                  </a:lnTo>
                  <a:lnTo>
                    <a:pt x="408" y="5771"/>
                  </a:lnTo>
                  <a:lnTo>
                    <a:pt x="589" y="5794"/>
                  </a:lnTo>
                  <a:lnTo>
                    <a:pt x="5997" y="5907"/>
                  </a:lnTo>
                  <a:lnTo>
                    <a:pt x="11315" y="5997"/>
                  </a:lnTo>
                  <a:lnTo>
                    <a:pt x="16452" y="6065"/>
                  </a:lnTo>
                  <a:lnTo>
                    <a:pt x="21385" y="6065"/>
                  </a:lnTo>
                  <a:lnTo>
                    <a:pt x="23739" y="6043"/>
                  </a:lnTo>
                  <a:lnTo>
                    <a:pt x="26024" y="6020"/>
                  </a:lnTo>
                  <a:lnTo>
                    <a:pt x="28220" y="5975"/>
                  </a:lnTo>
                  <a:lnTo>
                    <a:pt x="30347" y="5907"/>
                  </a:lnTo>
                  <a:lnTo>
                    <a:pt x="32361" y="5794"/>
                  </a:lnTo>
                  <a:lnTo>
                    <a:pt x="34284" y="5681"/>
                  </a:lnTo>
                  <a:lnTo>
                    <a:pt x="36072" y="5545"/>
                  </a:lnTo>
                  <a:lnTo>
                    <a:pt x="37769" y="5386"/>
                  </a:lnTo>
                  <a:lnTo>
                    <a:pt x="37928" y="5364"/>
                  </a:lnTo>
                  <a:lnTo>
                    <a:pt x="38063" y="5296"/>
                  </a:lnTo>
                  <a:lnTo>
                    <a:pt x="38177" y="5228"/>
                  </a:lnTo>
                  <a:lnTo>
                    <a:pt x="38244" y="5138"/>
                  </a:lnTo>
                  <a:lnTo>
                    <a:pt x="38267" y="5047"/>
                  </a:lnTo>
                  <a:lnTo>
                    <a:pt x="38267" y="4957"/>
                  </a:lnTo>
                  <a:lnTo>
                    <a:pt x="38222" y="4866"/>
                  </a:lnTo>
                  <a:lnTo>
                    <a:pt x="38131" y="4753"/>
                  </a:lnTo>
                  <a:lnTo>
                    <a:pt x="36253" y="3327"/>
                  </a:lnTo>
                  <a:lnTo>
                    <a:pt x="35325" y="2648"/>
                  </a:lnTo>
                  <a:lnTo>
                    <a:pt x="34420" y="2015"/>
                  </a:lnTo>
                  <a:lnTo>
                    <a:pt x="33560" y="1426"/>
                  </a:lnTo>
                  <a:lnTo>
                    <a:pt x="32723" y="906"/>
                  </a:lnTo>
                  <a:lnTo>
                    <a:pt x="31908" y="453"/>
                  </a:lnTo>
                  <a:lnTo>
                    <a:pt x="31523" y="272"/>
                  </a:lnTo>
                  <a:lnTo>
                    <a:pt x="31161" y="91"/>
                  </a:lnTo>
                  <a:lnTo>
                    <a:pt x="31003" y="46"/>
                  </a:lnTo>
                  <a:lnTo>
                    <a:pt x="30822" y="23"/>
                  </a:lnTo>
                  <a:lnTo>
                    <a:pt x="28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6"/>
            <p:cNvSpPr/>
            <p:nvPr/>
          </p:nvSpPr>
          <p:spPr>
            <a:xfrm>
              <a:off x="8924410" y="6807631"/>
              <a:ext cx="956367" cy="227869"/>
            </a:xfrm>
            <a:custGeom>
              <a:avLst/>
              <a:gdLst/>
              <a:ahLst/>
              <a:cxnLst/>
              <a:rect l="l" t="t" r="r" b="b"/>
              <a:pathLst>
                <a:path w="25459" h="6066" extrusionOk="0">
                  <a:moveTo>
                    <a:pt x="20095" y="1"/>
                  </a:moveTo>
                  <a:lnTo>
                    <a:pt x="20616" y="770"/>
                  </a:lnTo>
                  <a:lnTo>
                    <a:pt x="21182" y="1517"/>
                  </a:lnTo>
                  <a:lnTo>
                    <a:pt x="21747" y="2264"/>
                  </a:lnTo>
                  <a:lnTo>
                    <a:pt x="22358" y="2988"/>
                  </a:lnTo>
                  <a:lnTo>
                    <a:pt x="22969" y="3712"/>
                  </a:lnTo>
                  <a:lnTo>
                    <a:pt x="23603" y="4436"/>
                  </a:lnTo>
                  <a:lnTo>
                    <a:pt x="24237" y="5138"/>
                  </a:lnTo>
                  <a:lnTo>
                    <a:pt x="24915" y="5839"/>
                  </a:lnTo>
                  <a:lnTo>
                    <a:pt x="25459" y="5816"/>
                  </a:lnTo>
                  <a:lnTo>
                    <a:pt x="24802" y="5115"/>
                  </a:lnTo>
                  <a:lnTo>
                    <a:pt x="24146" y="4413"/>
                  </a:lnTo>
                  <a:lnTo>
                    <a:pt x="23512" y="3689"/>
                  </a:lnTo>
                  <a:lnTo>
                    <a:pt x="22901" y="2965"/>
                  </a:lnTo>
                  <a:lnTo>
                    <a:pt x="22290" y="2241"/>
                  </a:lnTo>
                  <a:lnTo>
                    <a:pt x="21702" y="1494"/>
                  </a:lnTo>
                  <a:lnTo>
                    <a:pt x="21159" y="747"/>
                  </a:lnTo>
                  <a:lnTo>
                    <a:pt x="20616" y="1"/>
                  </a:lnTo>
                  <a:close/>
                  <a:moveTo>
                    <a:pt x="3417" y="340"/>
                  </a:moveTo>
                  <a:lnTo>
                    <a:pt x="2920" y="363"/>
                  </a:lnTo>
                  <a:lnTo>
                    <a:pt x="2625" y="1087"/>
                  </a:lnTo>
                  <a:lnTo>
                    <a:pt x="2309" y="1788"/>
                  </a:lnTo>
                  <a:lnTo>
                    <a:pt x="1969" y="2490"/>
                  </a:lnTo>
                  <a:lnTo>
                    <a:pt x="1607" y="3191"/>
                  </a:lnTo>
                  <a:lnTo>
                    <a:pt x="1222" y="3893"/>
                  </a:lnTo>
                  <a:lnTo>
                    <a:pt x="838" y="4572"/>
                  </a:lnTo>
                  <a:lnTo>
                    <a:pt x="430" y="5251"/>
                  </a:lnTo>
                  <a:lnTo>
                    <a:pt x="0" y="5930"/>
                  </a:lnTo>
                  <a:lnTo>
                    <a:pt x="521" y="5930"/>
                  </a:lnTo>
                  <a:lnTo>
                    <a:pt x="951" y="5251"/>
                  </a:lnTo>
                  <a:lnTo>
                    <a:pt x="1358" y="4572"/>
                  </a:lnTo>
                  <a:lnTo>
                    <a:pt x="1743" y="3893"/>
                  </a:lnTo>
                  <a:lnTo>
                    <a:pt x="2105" y="3191"/>
                  </a:lnTo>
                  <a:lnTo>
                    <a:pt x="2467" y="2490"/>
                  </a:lnTo>
                  <a:lnTo>
                    <a:pt x="2806" y="1788"/>
                  </a:lnTo>
                  <a:lnTo>
                    <a:pt x="3123" y="1064"/>
                  </a:lnTo>
                  <a:lnTo>
                    <a:pt x="3417" y="340"/>
                  </a:lnTo>
                  <a:close/>
                  <a:moveTo>
                    <a:pt x="8147" y="204"/>
                  </a:moveTo>
                  <a:lnTo>
                    <a:pt x="7898" y="1675"/>
                  </a:lnTo>
                  <a:lnTo>
                    <a:pt x="7581" y="3146"/>
                  </a:lnTo>
                  <a:lnTo>
                    <a:pt x="7219" y="4594"/>
                  </a:lnTo>
                  <a:lnTo>
                    <a:pt x="6812" y="6043"/>
                  </a:lnTo>
                  <a:lnTo>
                    <a:pt x="7287" y="6043"/>
                  </a:lnTo>
                  <a:lnTo>
                    <a:pt x="7694" y="4594"/>
                  </a:lnTo>
                  <a:lnTo>
                    <a:pt x="8056" y="3124"/>
                  </a:lnTo>
                  <a:lnTo>
                    <a:pt x="8351" y="1675"/>
                  </a:lnTo>
                  <a:lnTo>
                    <a:pt x="8622" y="204"/>
                  </a:lnTo>
                  <a:close/>
                  <a:moveTo>
                    <a:pt x="14008" y="69"/>
                  </a:moveTo>
                  <a:lnTo>
                    <a:pt x="13533" y="91"/>
                  </a:lnTo>
                  <a:lnTo>
                    <a:pt x="13736" y="838"/>
                  </a:lnTo>
                  <a:lnTo>
                    <a:pt x="13940" y="1607"/>
                  </a:lnTo>
                  <a:lnTo>
                    <a:pt x="14189" y="2354"/>
                  </a:lnTo>
                  <a:lnTo>
                    <a:pt x="14438" y="3124"/>
                  </a:lnTo>
                  <a:lnTo>
                    <a:pt x="14732" y="3870"/>
                  </a:lnTo>
                  <a:lnTo>
                    <a:pt x="15026" y="4594"/>
                  </a:lnTo>
                  <a:lnTo>
                    <a:pt x="15366" y="5341"/>
                  </a:lnTo>
                  <a:lnTo>
                    <a:pt x="15728" y="6065"/>
                  </a:lnTo>
                  <a:lnTo>
                    <a:pt x="16203" y="6065"/>
                  </a:lnTo>
                  <a:lnTo>
                    <a:pt x="15864" y="5341"/>
                  </a:lnTo>
                  <a:lnTo>
                    <a:pt x="15524" y="4594"/>
                  </a:lnTo>
                  <a:lnTo>
                    <a:pt x="15207" y="3848"/>
                  </a:lnTo>
                  <a:lnTo>
                    <a:pt x="14913" y="3101"/>
                  </a:lnTo>
                  <a:lnTo>
                    <a:pt x="14664" y="2354"/>
                  </a:lnTo>
                  <a:lnTo>
                    <a:pt x="14415" y="1607"/>
                  </a:lnTo>
                  <a:lnTo>
                    <a:pt x="14189" y="838"/>
                  </a:lnTo>
                  <a:lnTo>
                    <a:pt x="14008" y="6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6"/>
            <p:cNvSpPr/>
            <p:nvPr/>
          </p:nvSpPr>
          <p:spPr>
            <a:xfrm>
              <a:off x="8888685" y="6759171"/>
              <a:ext cx="956405" cy="74003"/>
            </a:xfrm>
            <a:custGeom>
              <a:avLst/>
              <a:gdLst/>
              <a:ahLst/>
              <a:cxnLst/>
              <a:rect l="l" t="t" r="r" b="b"/>
              <a:pathLst>
                <a:path w="25460" h="1970" extrusionOk="0">
                  <a:moveTo>
                    <a:pt x="11451" y="1"/>
                  </a:moveTo>
                  <a:lnTo>
                    <a:pt x="8374" y="46"/>
                  </a:lnTo>
                  <a:lnTo>
                    <a:pt x="5500" y="91"/>
                  </a:lnTo>
                  <a:lnTo>
                    <a:pt x="2852" y="159"/>
                  </a:lnTo>
                  <a:lnTo>
                    <a:pt x="476" y="250"/>
                  </a:lnTo>
                  <a:lnTo>
                    <a:pt x="408" y="272"/>
                  </a:lnTo>
                  <a:lnTo>
                    <a:pt x="386" y="340"/>
                  </a:lnTo>
                  <a:lnTo>
                    <a:pt x="159" y="1042"/>
                  </a:lnTo>
                  <a:lnTo>
                    <a:pt x="69" y="1404"/>
                  </a:lnTo>
                  <a:lnTo>
                    <a:pt x="1" y="1766"/>
                  </a:lnTo>
                  <a:lnTo>
                    <a:pt x="1" y="1811"/>
                  </a:lnTo>
                  <a:lnTo>
                    <a:pt x="23" y="1879"/>
                  </a:lnTo>
                  <a:lnTo>
                    <a:pt x="69" y="1902"/>
                  </a:lnTo>
                  <a:lnTo>
                    <a:pt x="114" y="1924"/>
                  </a:lnTo>
                  <a:lnTo>
                    <a:pt x="7831" y="1947"/>
                  </a:lnTo>
                  <a:lnTo>
                    <a:pt x="11655" y="1970"/>
                  </a:lnTo>
                  <a:lnTo>
                    <a:pt x="15298" y="1947"/>
                  </a:lnTo>
                  <a:lnTo>
                    <a:pt x="18602" y="1924"/>
                  </a:lnTo>
                  <a:lnTo>
                    <a:pt x="20096" y="1879"/>
                  </a:lnTo>
                  <a:lnTo>
                    <a:pt x="21476" y="1856"/>
                  </a:lnTo>
                  <a:lnTo>
                    <a:pt x="22698" y="1788"/>
                  </a:lnTo>
                  <a:lnTo>
                    <a:pt x="23762" y="1721"/>
                  </a:lnTo>
                  <a:lnTo>
                    <a:pt x="24667" y="1630"/>
                  </a:lnTo>
                  <a:lnTo>
                    <a:pt x="25369" y="1540"/>
                  </a:lnTo>
                  <a:lnTo>
                    <a:pt x="25391" y="1517"/>
                  </a:lnTo>
                  <a:lnTo>
                    <a:pt x="25437" y="1472"/>
                  </a:lnTo>
                  <a:lnTo>
                    <a:pt x="25437" y="1449"/>
                  </a:lnTo>
                  <a:lnTo>
                    <a:pt x="25459" y="1404"/>
                  </a:lnTo>
                  <a:lnTo>
                    <a:pt x="25414" y="1042"/>
                  </a:lnTo>
                  <a:lnTo>
                    <a:pt x="25369" y="725"/>
                  </a:lnTo>
                  <a:lnTo>
                    <a:pt x="25255" y="137"/>
                  </a:lnTo>
                  <a:lnTo>
                    <a:pt x="25210" y="46"/>
                  </a:lnTo>
                  <a:lnTo>
                    <a:pt x="25188" y="46"/>
                  </a:lnTo>
                  <a:lnTo>
                    <a:pt x="25165" y="23"/>
                  </a:lnTo>
                  <a:lnTo>
                    <a:pt x="180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16"/>
          <p:cNvGrpSpPr/>
          <p:nvPr/>
        </p:nvGrpSpPr>
        <p:grpSpPr>
          <a:xfrm>
            <a:off x="147687" y="3489822"/>
            <a:ext cx="565542" cy="1559537"/>
            <a:chOff x="10925675" y="1590099"/>
            <a:chExt cx="924844" cy="2550346"/>
          </a:xfrm>
        </p:grpSpPr>
        <p:sp>
          <p:nvSpPr>
            <p:cNvPr id="1113" name="Google Shape;1113;p16"/>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6"/>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6"/>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6"/>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6"/>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6"/>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6"/>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6"/>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6"/>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6"/>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6"/>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6"/>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6"/>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6"/>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6"/>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6"/>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131592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3"/>
        <p:cNvGrpSpPr/>
        <p:nvPr/>
      </p:nvGrpSpPr>
      <p:grpSpPr>
        <a:xfrm>
          <a:off x="0" y="0"/>
          <a:ext cx="0" cy="0"/>
          <a:chOff x="0" y="0"/>
          <a:chExt cx="0" cy="0"/>
        </a:xfrm>
      </p:grpSpPr>
      <p:grpSp>
        <p:nvGrpSpPr>
          <p:cNvPr id="1144" name="Google Shape;1144;p17"/>
          <p:cNvGrpSpPr/>
          <p:nvPr/>
        </p:nvGrpSpPr>
        <p:grpSpPr>
          <a:xfrm flipH="1">
            <a:off x="-576749" y="228606"/>
            <a:ext cx="10145088" cy="4470711"/>
            <a:chOff x="-500544" y="-152400"/>
            <a:chExt cx="10145088" cy="3084525"/>
          </a:xfrm>
        </p:grpSpPr>
        <p:sp>
          <p:nvSpPr>
            <p:cNvPr id="1145" name="Google Shape;1145;p17"/>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7"/>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7"/>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7"/>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7"/>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7"/>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7"/>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7"/>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7"/>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7"/>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7"/>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7"/>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7"/>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7"/>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7"/>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7"/>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7"/>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7"/>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7"/>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7"/>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7"/>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7"/>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7"/>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7"/>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7"/>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7"/>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 name="Google Shape;1171;p17"/>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72" name="Google Shape;1172;p17"/>
          <p:cNvSpPr/>
          <p:nvPr/>
        </p:nvSpPr>
        <p:spPr>
          <a:xfrm>
            <a:off x="34722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7"/>
          <p:cNvSpPr/>
          <p:nvPr/>
        </p:nvSpPr>
        <p:spPr>
          <a:xfrm>
            <a:off x="-218135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7"/>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7"/>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7"/>
          <p:cNvSpPr/>
          <p:nvPr/>
        </p:nvSpPr>
        <p:spPr>
          <a:xfrm rot="-6483266">
            <a:off x="1299946" y="-1505349"/>
            <a:ext cx="1262517" cy="2390818"/>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177" name="Google Shape;1177;p17"/>
          <p:cNvSpPr/>
          <p:nvPr/>
        </p:nvSpPr>
        <p:spPr>
          <a:xfrm>
            <a:off x="121814" y="1338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7"/>
          <p:cNvSpPr/>
          <p:nvPr/>
        </p:nvSpPr>
        <p:spPr>
          <a:xfrm>
            <a:off x="-10" y="84381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7"/>
          <p:cNvSpPr/>
          <p:nvPr/>
        </p:nvSpPr>
        <p:spPr>
          <a:xfrm rot="-4995482">
            <a:off x="8087877" y="-1200806"/>
            <a:ext cx="1262619" cy="2391011"/>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180" name="Google Shape;1180;p17"/>
          <p:cNvSpPr/>
          <p:nvPr/>
        </p:nvSpPr>
        <p:spPr>
          <a:xfrm>
            <a:off x="8420907" y="99337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 name="Google Shape;1181;p17"/>
          <p:cNvGrpSpPr/>
          <p:nvPr/>
        </p:nvGrpSpPr>
        <p:grpSpPr>
          <a:xfrm>
            <a:off x="8430775" y="3599453"/>
            <a:ext cx="638484" cy="1437951"/>
            <a:chOff x="3466932" y="1556101"/>
            <a:chExt cx="1051695" cy="2368557"/>
          </a:xfrm>
        </p:grpSpPr>
        <p:sp>
          <p:nvSpPr>
            <p:cNvPr id="1182" name="Google Shape;1182;p17"/>
            <p:cNvSpPr/>
            <p:nvPr/>
          </p:nvSpPr>
          <p:spPr>
            <a:xfrm>
              <a:off x="3906933" y="1573098"/>
              <a:ext cx="474043" cy="187169"/>
            </a:xfrm>
            <a:custGeom>
              <a:avLst/>
              <a:gdLst/>
              <a:ahLst/>
              <a:cxnLst/>
              <a:rect l="l" t="t" r="r" b="b"/>
              <a:pathLst>
                <a:path w="11658" h="4603" extrusionOk="0">
                  <a:moveTo>
                    <a:pt x="11486" y="1"/>
                  </a:moveTo>
                  <a:lnTo>
                    <a:pt x="685" y="286"/>
                  </a:lnTo>
                  <a:lnTo>
                    <a:pt x="0" y="4603"/>
                  </a:lnTo>
                  <a:lnTo>
                    <a:pt x="11658" y="4603"/>
                  </a:lnTo>
                  <a:lnTo>
                    <a:pt x="114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7"/>
            <p:cNvSpPr/>
            <p:nvPr/>
          </p:nvSpPr>
          <p:spPr>
            <a:xfrm>
              <a:off x="3840410" y="1764086"/>
              <a:ext cx="590826" cy="265282"/>
            </a:xfrm>
            <a:custGeom>
              <a:avLst/>
              <a:gdLst/>
              <a:ahLst/>
              <a:cxnLst/>
              <a:rect l="l" t="t" r="r" b="b"/>
              <a:pathLst>
                <a:path w="14530" h="6524" extrusionOk="0">
                  <a:moveTo>
                    <a:pt x="324" y="1"/>
                  </a:moveTo>
                  <a:lnTo>
                    <a:pt x="1" y="6524"/>
                  </a:lnTo>
                  <a:lnTo>
                    <a:pt x="13712" y="6524"/>
                  </a:lnTo>
                  <a:lnTo>
                    <a:pt x="145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7"/>
            <p:cNvSpPr/>
            <p:nvPr/>
          </p:nvSpPr>
          <p:spPr>
            <a:xfrm>
              <a:off x="3877534" y="1827519"/>
              <a:ext cx="109057" cy="201849"/>
            </a:xfrm>
            <a:custGeom>
              <a:avLst/>
              <a:gdLst/>
              <a:ahLst/>
              <a:cxnLst/>
              <a:rect l="l" t="t" r="r" b="b"/>
              <a:pathLst>
                <a:path w="2682" h="4964" extrusionOk="0">
                  <a:moveTo>
                    <a:pt x="1408" y="0"/>
                  </a:move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7"/>
            <p:cNvSpPr/>
            <p:nvPr/>
          </p:nvSpPr>
          <p:spPr>
            <a:xfrm>
              <a:off x="3877534" y="1827519"/>
              <a:ext cx="109057" cy="201849"/>
            </a:xfrm>
            <a:custGeom>
              <a:avLst/>
              <a:gdLst/>
              <a:ahLst/>
              <a:cxnLst/>
              <a:rect l="l" t="t" r="r" b="b"/>
              <a:pathLst>
                <a:path w="2682" h="4964" fill="none" extrusionOk="0">
                  <a:moveTo>
                    <a:pt x="1541" y="0"/>
                  </a:moveTo>
                  <a:lnTo>
                    <a:pt x="1541" y="0"/>
                  </a:lnTo>
                  <a:lnTo>
                    <a:pt x="1408" y="0"/>
                  </a:ln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7"/>
            <p:cNvSpPr/>
            <p:nvPr/>
          </p:nvSpPr>
          <p:spPr>
            <a:xfrm>
              <a:off x="4005903" y="1827519"/>
              <a:ext cx="108284" cy="201849"/>
            </a:xfrm>
            <a:custGeom>
              <a:avLst/>
              <a:gdLst/>
              <a:ahLst/>
              <a:cxnLst/>
              <a:rect l="l" t="t" r="r" b="b"/>
              <a:pathLst>
                <a:path w="2663" h="4964" extrusionOk="0">
                  <a:moveTo>
                    <a:pt x="1408" y="0"/>
                  </a:move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7"/>
            <p:cNvSpPr/>
            <p:nvPr/>
          </p:nvSpPr>
          <p:spPr>
            <a:xfrm>
              <a:off x="4005903" y="1827519"/>
              <a:ext cx="108284" cy="201849"/>
            </a:xfrm>
            <a:custGeom>
              <a:avLst/>
              <a:gdLst/>
              <a:ahLst/>
              <a:cxnLst/>
              <a:rect l="l" t="t" r="r" b="b"/>
              <a:pathLst>
                <a:path w="2663" h="4964" fill="none" extrusionOk="0">
                  <a:moveTo>
                    <a:pt x="1541" y="0"/>
                  </a:moveTo>
                  <a:lnTo>
                    <a:pt x="1541" y="0"/>
                  </a:lnTo>
                  <a:lnTo>
                    <a:pt x="1408" y="0"/>
                  </a:ln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7"/>
            <p:cNvSpPr/>
            <p:nvPr/>
          </p:nvSpPr>
          <p:spPr>
            <a:xfrm>
              <a:off x="4134272" y="1827519"/>
              <a:ext cx="108284" cy="201849"/>
            </a:xfrm>
            <a:custGeom>
              <a:avLst/>
              <a:gdLst/>
              <a:ahLst/>
              <a:cxnLst/>
              <a:rect l="l" t="t" r="r" b="b"/>
              <a:pathLst>
                <a:path w="2663" h="4964" extrusionOk="0">
                  <a:moveTo>
                    <a:pt x="1407" y="0"/>
                  </a:move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7"/>
            <p:cNvSpPr/>
            <p:nvPr/>
          </p:nvSpPr>
          <p:spPr>
            <a:xfrm>
              <a:off x="4134272" y="1827519"/>
              <a:ext cx="108284" cy="201849"/>
            </a:xfrm>
            <a:custGeom>
              <a:avLst/>
              <a:gdLst/>
              <a:ahLst/>
              <a:cxnLst/>
              <a:rect l="l" t="t" r="r" b="b"/>
              <a:pathLst>
                <a:path w="2663" h="4964" fill="none" extrusionOk="0">
                  <a:moveTo>
                    <a:pt x="1522" y="0"/>
                  </a:moveTo>
                  <a:lnTo>
                    <a:pt x="1522" y="0"/>
                  </a:lnTo>
                  <a:lnTo>
                    <a:pt x="1407" y="0"/>
                  </a:ln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lnTo>
                    <a:pt x="15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7"/>
            <p:cNvSpPr/>
            <p:nvPr/>
          </p:nvSpPr>
          <p:spPr>
            <a:xfrm>
              <a:off x="4262601" y="1827519"/>
              <a:ext cx="108325" cy="201849"/>
            </a:xfrm>
            <a:custGeom>
              <a:avLst/>
              <a:gdLst/>
              <a:ahLst/>
              <a:cxnLst/>
              <a:rect l="l" t="t" r="r" b="b"/>
              <a:pathLst>
                <a:path w="2664" h="4964" extrusionOk="0">
                  <a:moveTo>
                    <a:pt x="1408" y="0"/>
                  </a:moveTo>
                  <a:lnTo>
                    <a:pt x="1275" y="19"/>
                  </a:lnTo>
                  <a:lnTo>
                    <a:pt x="1161" y="57"/>
                  </a:lnTo>
                  <a:lnTo>
                    <a:pt x="1047" y="95"/>
                  </a:lnTo>
                  <a:lnTo>
                    <a:pt x="819" y="229"/>
                  </a:lnTo>
                  <a:lnTo>
                    <a:pt x="629" y="381"/>
                  </a:lnTo>
                  <a:lnTo>
                    <a:pt x="476" y="552"/>
                  </a:lnTo>
                  <a:lnTo>
                    <a:pt x="362" y="761"/>
                  </a:lnTo>
                  <a:lnTo>
                    <a:pt x="305" y="875"/>
                  </a:lnTo>
                  <a:lnTo>
                    <a:pt x="267" y="1008"/>
                  </a:lnTo>
                  <a:lnTo>
                    <a:pt x="248" y="1122"/>
                  </a:lnTo>
                  <a:lnTo>
                    <a:pt x="229" y="1255"/>
                  </a:lnTo>
                  <a:lnTo>
                    <a:pt x="1" y="4964"/>
                  </a:lnTo>
                  <a:lnTo>
                    <a:pt x="2283" y="4964"/>
                  </a:lnTo>
                  <a:lnTo>
                    <a:pt x="2663" y="1198"/>
                  </a:lnTo>
                  <a:lnTo>
                    <a:pt x="2663" y="1065"/>
                  </a:lnTo>
                  <a:lnTo>
                    <a:pt x="2663" y="951"/>
                  </a:lnTo>
                  <a:lnTo>
                    <a:pt x="2644" y="837"/>
                  </a:lnTo>
                  <a:lnTo>
                    <a:pt x="2606" y="723"/>
                  </a:lnTo>
                  <a:lnTo>
                    <a:pt x="2568" y="609"/>
                  </a:lnTo>
                  <a:lnTo>
                    <a:pt x="2511" y="514"/>
                  </a:lnTo>
                  <a:lnTo>
                    <a:pt x="2435" y="419"/>
                  </a:lnTo>
                  <a:lnTo>
                    <a:pt x="2378" y="343"/>
                  </a:lnTo>
                  <a:lnTo>
                    <a:pt x="2283" y="267"/>
                  </a:lnTo>
                  <a:lnTo>
                    <a:pt x="2207" y="191"/>
                  </a:lnTo>
                  <a:lnTo>
                    <a:pt x="2112" y="133"/>
                  </a:lnTo>
                  <a:lnTo>
                    <a:pt x="1998" y="76"/>
                  </a:lnTo>
                  <a:lnTo>
                    <a:pt x="1884" y="38"/>
                  </a:lnTo>
                  <a:lnTo>
                    <a:pt x="1770"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7"/>
            <p:cNvSpPr/>
            <p:nvPr/>
          </p:nvSpPr>
          <p:spPr>
            <a:xfrm>
              <a:off x="3839637" y="1745545"/>
              <a:ext cx="610181" cy="34848"/>
            </a:xfrm>
            <a:custGeom>
              <a:avLst/>
              <a:gdLst/>
              <a:ahLst/>
              <a:cxnLst/>
              <a:rect l="l" t="t" r="r" b="b"/>
              <a:pathLst>
                <a:path w="15006" h="857" extrusionOk="0">
                  <a:moveTo>
                    <a:pt x="14644" y="1"/>
                  </a:moveTo>
                  <a:lnTo>
                    <a:pt x="3557" y="58"/>
                  </a:lnTo>
                  <a:lnTo>
                    <a:pt x="419" y="77"/>
                  </a:lnTo>
                  <a:lnTo>
                    <a:pt x="324" y="77"/>
                  </a:lnTo>
                  <a:lnTo>
                    <a:pt x="248" y="115"/>
                  </a:lnTo>
                  <a:lnTo>
                    <a:pt x="172" y="153"/>
                  </a:lnTo>
                  <a:lnTo>
                    <a:pt x="115" y="210"/>
                  </a:lnTo>
                  <a:lnTo>
                    <a:pt x="77" y="267"/>
                  </a:lnTo>
                  <a:lnTo>
                    <a:pt x="39" y="324"/>
                  </a:lnTo>
                  <a:lnTo>
                    <a:pt x="1" y="400"/>
                  </a:lnTo>
                  <a:lnTo>
                    <a:pt x="1" y="476"/>
                  </a:lnTo>
                  <a:lnTo>
                    <a:pt x="1" y="552"/>
                  </a:lnTo>
                  <a:lnTo>
                    <a:pt x="1" y="609"/>
                  </a:lnTo>
                  <a:lnTo>
                    <a:pt x="39" y="685"/>
                  </a:lnTo>
                  <a:lnTo>
                    <a:pt x="58" y="742"/>
                  </a:lnTo>
                  <a:lnTo>
                    <a:pt x="115" y="780"/>
                  </a:lnTo>
                  <a:lnTo>
                    <a:pt x="172" y="818"/>
                  </a:lnTo>
                  <a:lnTo>
                    <a:pt x="248" y="856"/>
                  </a:lnTo>
                  <a:lnTo>
                    <a:pt x="343" y="856"/>
                  </a:lnTo>
                  <a:lnTo>
                    <a:pt x="11430" y="799"/>
                  </a:lnTo>
                  <a:lnTo>
                    <a:pt x="14587" y="780"/>
                  </a:lnTo>
                  <a:lnTo>
                    <a:pt x="14682" y="780"/>
                  </a:lnTo>
                  <a:lnTo>
                    <a:pt x="14758" y="761"/>
                  </a:lnTo>
                  <a:lnTo>
                    <a:pt x="14815" y="704"/>
                  </a:lnTo>
                  <a:lnTo>
                    <a:pt x="14872" y="666"/>
                  </a:lnTo>
                  <a:lnTo>
                    <a:pt x="14929" y="609"/>
                  </a:lnTo>
                  <a:lnTo>
                    <a:pt x="14967" y="533"/>
                  </a:lnTo>
                  <a:lnTo>
                    <a:pt x="14986" y="457"/>
                  </a:lnTo>
                  <a:lnTo>
                    <a:pt x="15005" y="400"/>
                  </a:lnTo>
                  <a:lnTo>
                    <a:pt x="15005" y="324"/>
                  </a:lnTo>
                  <a:lnTo>
                    <a:pt x="14986" y="248"/>
                  </a:lnTo>
                  <a:lnTo>
                    <a:pt x="14967" y="191"/>
                  </a:lnTo>
                  <a:lnTo>
                    <a:pt x="14929" y="134"/>
                  </a:lnTo>
                  <a:lnTo>
                    <a:pt x="14872" y="77"/>
                  </a:lnTo>
                  <a:lnTo>
                    <a:pt x="14815" y="39"/>
                  </a:lnTo>
                  <a:lnTo>
                    <a:pt x="14739" y="20"/>
                  </a:lnTo>
                  <a:lnTo>
                    <a:pt x="14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7"/>
            <p:cNvSpPr/>
            <p:nvPr/>
          </p:nvSpPr>
          <p:spPr>
            <a:xfrm>
              <a:off x="3775473" y="2038635"/>
              <a:ext cx="669711" cy="300049"/>
            </a:xfrm>
            <a:custGeom>
              <a:avLst/>
              <a:gdLst/>
              <a:ahLst/>
              <a:cxnLst/>
              <a:rect l="l" t="t" r="r" b="b"/>
              <a:pathLst>
                <a:path w="16470" h="7379" extrusionOk="0">
                  <a:moveTo>
                    <a:pt x="362" y="0"/>
                  </a:moveTo>
                  <a:lnTo>
                    <a:pt x="0" y="7379"/>
                  </a:lnTo>
                  <a:lnTo>
                    <a:pt x="15537" y="7379"/>
                  </a:lnTo>
                  <a:lnTo>
                    <a:pt x="16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7"/>
            <p:cNvSpPr/>
            <p:nvPr/>
          </p:nvSpPr>
          <p:spPr>
            <a:xfrm>
              <a:off x="3775473" y="2038635"/>
              <a:ext cx="669711" cy="300049"/>
            </a:xfrm>
            <a:custGeom>
              <a:avLst/>
              <a:gdLst/>
              <a:ahLst/>
              <a:cxnLst/>
              <a:rect l="l" t="t" r="r" b="b"/>
              <a:pathLst>
                <a:path w="16470" h="7379" fill="none" extrusionOk="0">
                  <a:moveTo>
                    <a:pt x="362" y="0"/>
                  </a:moveTo>
                  <a:lnTo>
                    <a:pt x="0" y="7379"/>
                  </a:lnTo>
                  <a:lnTo>
                    <a:pt x="15537" y="7379"/>
                  </a:lnTo>
                  <a:lnTo>
                    <a:pt x="16469" y="0"/>
                  </a:lnTo>
                  <a:lnTo>
                    <a:pt x="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7"/>
            <p:cNvSpPr/>
            <p:nvPr/>
          </p:nvSpPr>
          <p:spPr>
            <a:xfrm>
              <a:off x="3818005" y="2110525"/>
              <a:ext cx="122963" cy="228157"/>
            </a:xfrm>
            <a:custGeom>
              <a:avLst/>
              <a:gdLst/>
              <a:ahLst/>
              <a:cxnLst/>
              <a:rect l="l" t="t" r="r" b="b"/>
              <a:pathLst>
                <a:path w="3024" h="5611" extrusionOk="0">
                  <a:moveTo>
                    <a:pt x="1598" y="1"/>
                  </a:moveTo>
                  <a:lnTo>
                    <a:pt x="1445" y="20"/>
                  </a:lnTo>
                  <a:lnTo>
                    <a:pt x="1312" y="58"/>
                  </a:lnTo>
                  <a:lnTo>
                    <a:pt x="1179" y="115"/>
                  </a:lnTo>
                  <a:lnTo>
                    <a:pt x="1065" y="172"/>
                  </a:lnTo>
                  <a:lnTo>
                    <a:pt x="932" y="248"/>
                  </a:lnTo>
                  <a:lnTo>
                    <a:pt x="837" y="324"/>
                  </a:lnTo>
                  <a:lnTo>
                    <a:pt x="723" y="419"/>
                  </a:lnTo>
                  <a:lnTo>
                    <a:pt x="628" y="514"/>
                  </a:lnTo>
                  <a:lnTo>
                    <a:pt x="552" y="628"/>
                  </a:lnTo>
                  <a:lnTo>
                    <a:pt x="476" y="742"/>
                  </a:lnTo>
                  <a:lnTo>
                    <a:pt x="400" y="875"/>
                  </a:lnTo>
                  <a:lnTo>
                    <a:pt x="342" y="1009"/>
                  </a:lnTo>
                  <a:lnTo>
                    <a:pt x="304" y="1142"/>
                  </a:lnTo>
                  <a:lnTo>
                    <a:pt x="285" y="1275"/>
                  </a:lnTo>
                  <a:lnTo>
                    <a:pt x="266" y="1408"/>
                  </a:lnTo>
                  <a:lnTo>
                    <a:pt x="0" y="5611"/>
                  </a:lnTo>
                  <a:lnTo>
                    <a:pt x="2606" y="5611"/>
                  </a:lnTo>
                  <a:lnTo>
                    <a:pt x="3024" y="1351"/>
                  </a:lnTo>
                  <a:lnTo>
                    <a:pt x="3024" y="1218"/>
                  </a:lnTo>
                  <a:lnTo>
                    <a:pt x="3005" y="1066"/>
                  </a:lnTo>
                  <a:lnTo>
                    <a:pt x="2986" y="951"/>
                  </a:lnTo>
                  <a:lnTo>
                    <a:pt x="2948" y="818"/>
                  </a:lnTo>
                  <a:lnTo>
                    <a:pt x="2910" y="704"/>
                  </a:lnTo>
                  <a:lnTo>
                    <a:pt x="2853" y="590"/>
                  </a:lnTo>
                  <a:lnTo>
                    <a:pt x="2777" y="476"/>
                  </a:lnTo>
                  <a:lnTo>
                    <a:pt x="2682" y="381"/>
                  </a:lnTo>
                  <a:lnTo>
                    <a:pt x="2606" y="286"/>
                  </a:lnTo>
                  <a:lnTo>
                    <a:pt x="2491" y="210"/>
                  </a:lnTo>
                  <a:lnTo>
                    <a:pt x="2377" y="153"/>
                  </a:lnTo>
                  <a:lnTo>
                    <a:pt x="2263" y="96"/>
                  </a:lnTo>
                  <a:lnTo>
                    <a:pt x="2149"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7"/>
            <p:cNvSpPr/>
            <p:nvPr/>
          </p:nvSpPr>
          <p:spPr>
            <a:xfrm>
              <a:off x="3963371" y="2110525"/>
              <a:ext cx="123004" cy="228157"/>
            </a:xfrm>
            <a:custGeom>
              <a:avLst/>
              <a:gdLst/>
              <a:ahLst/>
              <a:cxnLst/>
              <a:rect l="l" t="t" r="r" b="b"/>
              <a:pathLst>
                <a:path w="3025" h="5611" extrusionOk="0">
                  <a:moveTo>
                    <a:pt x="1579" y="1"/>
                  </a:move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7"/>
            <p:cNvSpPr/>
            <p:nvPr/>
          </p:nvSpPr>
          <p:spPr>
            <a:xfrm>
              <a:off x="3963371" y="2110525"/>
              <a:ext cx="123004" cy="228157"/>
            </a:xfrm>
            <a:custGeom>
              <a:avLst/>
              <a:gdLst/>
              <a:ahLst/>
              <a:cxnLst/>
              <a:rect l="l" t="t" r="r" b="b"/>
              <a:pathLst>
                <a:path w="3025" h="5611" fill="none" extrusionOk="0">
                  <a:moveTo>
                    <a:pt x="1731" y="1"/>
                  </a:moveTo>
                  <a:lnTo>
                    <a:pt x="1731" y="1"/>
                  </a:lnTo>
                  <a:lnTo>
                    <a:pt x="1579" y="1"/>
                  </a:ln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7"/>
            <p:cNvSpPr/>
            <p:nvPr/>
          </p:nvSpPr>
          <p:spPr>
            <a:xfrm>
              <a:off x="4107964" y="2110525"/>
              <a:ext cx="123777" cy="228157"/>
            </a:xfrm>
            <a:custGeom>
              <a:avLst/>
              <a:gdLst/>
              <a:ahLst/>
              <a:cxnLst/>
              <a:rect l="l" t="t" r="r" b="b"/>
              <a:pathLst>
                <a:path w="3044" h="5611" extrusionOk="0">
                  <a:moveTo>
                    <a:pt x="1598" y="1"/>
                  </a:move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7"/>
            <p:cNvSpPr/>
            <p:nvPr/>
          </p:nvSpPr>
          <p:spPr>
            <a:xfrm>
              <a:off x="4107964" y="2110525"/>
              <a:ext cx="123777" cy="228157"/>
            </a:xfrm>
            <a:custGeom>
              <a:avLst/>
              <a:gdLst/>
              <a:ahLst/>
              <a:cxnLst/>
              <a:rect l="l" t="t" r="r" b="b"/>
              <a:pathLst>
                <a:path w="3044" h="5611" fill="none" extrusionOk="0">
                  <a:moveTo>
                    <a:pt x="1750" y="1"/>
                  </a:moveTo>
                  <a:lnTo>
                    <a:pt x="1750" y="1"/>
                  </a:lnTo>
                  <a:lnTo>
                    <a:pt x="1598" y="1"/>
                  </a:ln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7"/>
            <p:cNvSpPr/>
            <p:nvPr/>
          </p:nvSpPr>
          <p:spPr>
            <a:xfrm>
              <a:off x="4253330" y="2110525"/>
              <a:ext cx="123004" cy="228157"/>
            </a:xfrm>
            <a:custGeom>
              <a:avLst/>
              <a:gdLst/>
              <a:ahLst/>
              <a:cxnLst/>
              <a:rect l="l" t="t" r="r" b="b"/>
              <a:pathLst>
                <a:path w="3025" h="5611" extrusionOk="0">
                  <a:moveTo>
                    <a:pt x="1598" y="1"/>
                  </a:move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7"/>
            <p:cNvSpPr/>
            <p:nvPr/>
          </p:nvSpPr>
          <p:spPr>
            <a:xfrm>
              <a:off x="4253330" y="2110525"/>
              <a:ext cx="123004" cy="228157"/>
            </a:xfrm>
            <a:custGeom>
              <a:avLst/>
              <a:gdLst/>
              <a:ahLst/>
              <a:cxnLst/>
              <a:rect l="l" t="t" r="r" b="b"/>
              <a:pathLst>
                <a:path w="3025" h="5611" fill="none" extrusionOk="0">
                  <a:moveTo>
                    <a:pt x="1750" y="1"/>
                  </a:moveTo>
                  <a:lnTo>
                    <a:pt x="1750" y="1"/>
                  </a:lnTo>
                  <a:lnTo>
                    <a:pt x="1598" y="1"/>
                  </a:ln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7"/>
            <p:cNvSpPr/>
            <p:nvPr/>
          </p:nvSpPr>
          <p:spPr>
            <a:xfrm>
              <a:off x="3774701" y="2017734"/>
              <a:ext cx="691344" cy="39483"/>
            </a:xfrm>
            <a:custGeom>
              <a:avLst/>
              <a:gdLst/>
              <a:ahLst/>
              <a:cxnLst/>
              <a:rect l="l" t="t" r="r" b="b"/>
              <a:pathLst>
                <a:path w="17002" h="971" extrusionOk="0">
                  <a:moveTo>
                    <a:pt x="16602" y="1"/>
                  </a:moveTo>
                  <a:lnTo>
                    <a:pt x="4032" y="58"/>
                  </a:lnTo>
                  <a:lnTo>
                    <a:pt x="457" y="77"/>
                  </a:lnTo>
                  <a:lnTo>
                    <a:pt x="362" y="96"/>
                  </a:lnTo>
                  <a:lnTo>
                    <a:pt x="266" y="115"/>
                  </a:lnTo>
                  <a:lnTo>
                    <a:pt x="190" y="172"/>
                  </a:lnTo>
                  <a:lnTo>
                    <a:pt x="133" y="229"/>
                  </a:lnTo>
                  <a:lnTo>
                    <a:pt x="76" y="286"/>
                  </a:lnTo>
                  <a:lnTo>
                    <a:pt x="38" y="362"/>
                  </a:lnTo>
                  <a:lnTo>
                    <a:pt x="0" y="438"/>
                  </a:lnTo>
                  <a:lnTo>
                    <a:pt x="0" y="533"/>
                  </a:lnTo>
                  <a:lnTo>
                    <a:pt x="0" y="609"/>
                  </a:lnTo>
                  <a:lnTo>
                    <a:pt x="0" y="685"/>
                  </a:lnTo>
                  <a:lnTo>
                    <a:pt x="38" y="761"/>
                  </a:lnTo>
                  <a:lnTo>
                    <a:pt x="76" y="837"/>
                  </a:lnTo>
                  <a:lnTo>
                    <a:pt x="133" y="894"/>
                  </a:lnTo>
                  <a:lnTo>
                    <a:pt x="190" y="932"/>
                  </a:lnTo>
                  <a:lnTo>
                    <a:pt x="285" y="970"/>
                  </a:lnTo>
                  <a:lnTo>
                    <a:pt x="381" y="970"/>
                  </a:lnTo>
                  <a:lnTo>
                    <a:pt x="12951" y="913"/>
                  </a:lnTo>
                  <a:lnTo>
                    <a:pt x="16526" y="894"/>
                  </a:lnTo>
                  <a:lnTo>
                    <a:pt x="16621" y="875"/>
                  </a:lnTo>
                  <a:lnTo>
                    <a:pt x="16716" y="856"/>
                  </a:lnTo>
                  <a:lnTo>
                    <a:pt x="16792" y="799"/>
                  </a:lnTo>
                  <a:lnTo>
                    <a:pt x="16849" y="742"/>
                  </a:lnTo>
                  <a:lnTo>
                    <a:pt x="16906" y="685"/>
                  </a:lnTo>
                  <a:lnTo>
                    <a:pt x="16944" y="609"/>
                  </a:lnTo>
                  <a:lnTo>
                    <a:pt x="16982" y="533"/>
                  </a:lnTo>
                  <a:lnTo>
                    <a:pt x="17001" y="438"/>
                  </a:lnTo>
                  <a:lnTo>
                    <a:pt x="17001" y="362"/>
                  </a:lnTo>
                  <a:lnTo>
                    <a:pt x="16982" y="286"/>
                  </a:lnTo>
                  <a:lnTo>
                    <a:pt x="16944" y="210"/>
                  </a:lnTo>
                  <a:lnTo>
                    <a:pt x="16906" y="134"/>
                  </a:lnTo>
                  <a:lnTo>
                    <a:pt x="16849" y="77"/>
                  </a:lnTo>
                  <a:lnTo>
                    <a:pt x="16792" y="39"/>
                  </a:lnTo>
                  <a:lnTo>
                    <a:pt x="16697" y="20"/>
                  </a:lnTo>
                  <a:lnTo>
                    <a:pt x="16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7"/>
            <p:cNvSpPr/>
            <p:nvPr/>
          </p:nvSpPr>
          <p:spPr>
            <a:xfrm>
              <a:off x="3714359" y="2347136"/>
              <a:ext cx="735463" cy="329488"/>
            </a:xfrm>
            <a:custGeom>
              <a:avLst/>
              <a:gdLst/>
              <a:ahLst/>
              <a:cxnLst/>
              <a:rect l="l" t="t" r="r" b="b"/>
              <a:pathLst>
                <a:path w="18087" h="8103" extrusionOk="0">
                  <a:moveTo>
                    <a:pt x="400" y="1"/>
                  </a:moveTo>
                  <a:lnTo>
                    <a:pt x="1" y="8102"/>
                  </a:lnTo>
                  <a:lnTo>
                    <a:pt x="17059" y="8102"/>
                  </a:lnTo>
                  <a:lnTo>
                    <a:pt x="180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7"/>
            <p:cNvSpPr/>
            <p:nvPr/>
          </p:nvSpPr>
          <p:spPr>
            <a:xfrm>
              <a:off x="3714359" y="2347136"/>
              <a:ext cx="735463" cy="329488"/>
            </a:xfrm>
            <a:custGeom>
              <a:avLst/>
              <a:gdLst/>
              <a:ahLst/>
              <a:cxnLst/>
              <a:rect l="l" t="t" r="r" b="b"/>
              <a:pathLst>
                <a:path w="18087" h="8103" fill="none" extrusionOk="0">
                  <a:moveTo>
                    <a:pt x="400" y="1"/>
                  </a:moveTo>
                  <a:lnTo>
                    <a:pt x="1" y="8102"/>
                  </a:lnTo>
                  <a:lnTo>
                    <a:pt x="17059" y="8102"/>
                  </a:lnTo>
                  <a:lnTo>
                    <a:pt x="18086" y="1"/>
                  </a:lnTo>
                  <a:lnTo>
                    <a:pt x="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7"/>
            <p:cNvSpPr/>
            <p:nvPr/>
          </p:nvSpPr>
          <p:spPr>
            <a:xfrm>
              <a:off x="3760754" y="2425247"/>
              <a:ext cx="135365" cy="251376"/>
            </a:xfrm>
            <a:custGeom>
              <a:avLst/>
              <a:gdLst/>
              <a:ahLst/>
              <a:cxnLst/>
              <a:rect l="l" t="t" r="r" b="b"/>
              <a:pathLst>
                <a:path w="3329" h="6182" extrusionOk="0">
                  <a:moveTo>
                    <a:pt x="1903" y="1"/>
                  </a:move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7"/>
            <p:cNvSpPr/>
            <p:nvPr/>
          </p:nvSpPr>
          <p:spPr>
            <a:xfrm>
              <a:off x="3760754" y="2425247"/>
              <a:ext cx="135365" cy="251376"/>
            </a:xfrm>
            <a:custGeom>
              <a:avLst/>
              <a:gdLst/>
              <a:ahLst/>
              <a:cxnLst/>
              <a:rect l="l" t="t" r="r" b="b"/>
              <a:pathLst>
                <a:path w="3329" h="6182" fill="none" extrusionOk="0">
                  <a:moveTo>
                    <a:pt x="1903" y="1"/>
                  </a:moveTo>
                  <a:lnTo>
                    <a:pt x="1903" y="1"/>
                  </a:ln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7"/>
            <p:cNvSpPr/>
            <p:nvPr/>
          </p:nvSpPr>
          <p:spPr>
            <a:xfrm>
              <a:off x="3920066" y="2425247"/>
              <a:ext cx="135365" cy="251376"/>
            </a:xfrm>
            <a:custGeom>
              <a:avLst/>
              <a:gdLst/>
              <a:ahLst/>
              <a:cxnLst/>
              <a:rect l="l" t="t" r="r" b="b"/>
              <a:pathLst>
                <a:path w="3329" h="6182" extrusionOk="0">
                  <a:moveTo>
                    <a:pt x="1902" y="1"/>
                  </a:move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7"/>
            <p:cNvSpPr/>
            <p:nvPr/>
          </p:nvSpPr>
          <p:spPr>
            <a:xfrm>
              <a:off x="3920066" y="2425247"/>
              <a:ext cx="135365" cy="251376"/>
            </a:xfrm>
            <a:custGeom>
              <a:avLst/>
              <a:gdLst/>
              <a:ahLst/>
              <a:cxnLst/>
              <a:rect l="l" t="t" r="r" b="b"/>
              <a:pathLst>
                <a:path w="3329" h="6182" fill="none" extrusionOk="0">
                  <a:moveTo>
                    <a:pt x="1902" y="1"/>
                  </a:moveTo>
                  <a:lnTo>
                    <a:pt x="1902" y="1"/>
                  </a:ln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7"/>
            <p:cNvSpPr/>
            <p:nvPr/>
          </p:nvSpPr>
          <p:spPr>
            <a:xfrm>
              <a:off x="4079338" y="2425247"/>
              <a:ext cx="135365" cy="251376"/>
            </a:xfrm>
            <a:custGeom>
              <a:avLst/>
              <a:gdLst/>
              <a:ahLst/>
              <a:cxnLst/>
              <a:rect l="l" t="t" r="r" b="b"/>
              <a:pathLst>
                <a:path w="3329" h="6182" extrusionOk="0">
                  <a:moveTo>
                    <a:pt x="1922" y="1"/>
                  </a:moveTo>
                  <a:lnTo>
                    <a:pt x="1751" y="20"/>
                  </a:lnTo>
                  <a:lnTo>
                    <a:pt x="1598" y="39"/>
                  </a:lnTo>
                  <a:lnTo>
                    <a:pt x="1465" y="96"/>
                  </a:lnTo>
                  <a:lnTo>
                    <a:pt x="1313" y="153"/>
                  </a:lnTo>
                  <a:lnTo>
                    <a:pt x="1180" y="210"/>
                  </a:lnTo>
                  <a:lnTo>
                    <a:pt x="1047" y="286"/>
                  </a:lnTo>
                  <a:lnTo>
                    <a:pt x="933" y="381"/>
                  </a:lnTo>
                  <a:lnTo>
                    <a:pt x="819" y="476"/>
                  </a:lnTo>
                  <a:lnTo>
                    <a:pt x="705" y="590"/>
                  </a:lnTo>
                  <a:lnTo>
                    <a:pt x="609" y="704"/>
                  </a:lnTo>
                  <a:lnTo>
                    <a:pt x="533" y="837"/>
                  </a:lnTo>
                  <a:lnTo>
                    <a:pt x="457" y="970"/>
                  </a:lnTo>
                  <a:lnTo>
                    <a:pt x="400" y="1123"/>
                  </a:lnTo>
                  <a:lnTo>
                    <a:pt x="362" y="1256"/>
                  </a:lnTo>
                  <a:lnTo>
                    <a:pt x="324" y="1408"/>
                  </a:lnTo>
                  <a:lnTo>
                    <a:pt x="305" y="1560"/>
                  </a:lnTo>
                  <a:lnTo>
                    <a:pt x="1" y="6181"/>
                  </a:lnTo>
                  <a:lnTo>
                    <a:pt x="2873" y="6181"/>
                  </a:lnTo>
                  <a:lnTo>
                    <a:pt x="3329" y="1503"/>
                  </a:lnTo>
                  <a:lnTo>
                    <a:pt x="3329" y="1351"/>
                  </a:lnTo>
                  <a:lnTo>
                    <a:pt x="3329" y="1199"/>
                  </a:lnTo>
                  <a:lnTo>
                    <a:pt x="3291" y="1047"/>
                  </a:lnTo>
                  <a:lnTo>
                    <a:pt x="3253" y="913"/>
                  </a:lnTo>
                  <a:lnTo>
                    <a:pt x="3196" y="780"/>
                  </a:lnTo>
                  <a:lnTo>
                    <a:pt x="3139" y="666"/>
                  </a:lnTo>
                  <a:lnTo>
                    <a:pt x="3063" y="533"/>
                  </a:lnTo>
                  <a:lnTo>
                    <a:pt x="2968" y="438"/>
                  </a:lnTo>
                  <a:lnTo>
                    <a:pt x="2873" y="343"/>
                  </a:lnTo>
                  <a:lnTo>
                    <a:pt x="2758" y="248"/>
                  </a:lnTo>
                  <a:lnTo>
                    <a:pt x="2625" y="172"/>
                  </a:lnTo>
                  <a:lnTo>
                    <a:pt x="2511" y="115"/>
                  </a:lnTo>
                  <a:lnTo>
                    <a:pt x="2359" y="77"/>
                  </a:lnTo>
                  <a:lnTo>
                    <a:pt x="2226" y="39"/>
                  </a:lnTo>
                  <a:lnTo>
                    <a:pt x="2074" y="20"/>
                  </a:lnTo>
                  <a:lnTo>
                    <a:pt x="1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7"/>
            <p:cNvSpPr/>
            <p:nvPr/>
          </p:nvSpPr>
          <p:spPr>
            <a:xfrm>
              <a:off x="4239424" y="2425247"/>
              <a:ext cx="134593" cy="251376"/>
            </a:xfrm>
            <a:custGeom>
              <a:avLst/>
              <a:gdLst/>
              <a:ahLst/>
              <a:cxnLst/>
              <a:rect l="l" t="t" r="r" b="b"/>
              <a:pathLst>
                <a:path w="3310" h="6182" extrusionOk="0">
                  <a:moveTo>
                    <a:pt x="1902" y="1"/>
                  </a:moveTo>
                  <a:lnTo>
                    <a:pt x="1750" y="20"/>
                  </a:lnTo>
                  <a:lnTo>
                    <a:pt x="1598" y="39"/>
                  </a:lnTo>
                  <a:lnTo>
                    <a:pt x="1446" y="96"/>
                  </a:lnTo>
                  <a:lnTo>
                    <a:pt x="1294" y="153"/>
                  </a:lnTo>
                  <a:lnTo>
                    <a:pt x="1161" y="210"/>
                  </a:lnTo>
                  <a:lnTo>
                    <a:pt x="1027" y="286"/>
                  </a:lnTo>
                  <a:lnTo>
                    <a:pt x="913" y="381"/>
                  </a:lnTo>
                  <a:lnTo>
                    <a:pt x="799" y="476"/>
                  </a:lnTo>
                  <a:lnTo>
                    <a:pt x="685" y="590"/>
                  </a:lnTo>
                  <a:lnTo>
                    <a:pt x="590" y="704"/>
                  </a:lnTo>
                  <a:lnTo>
                    <a:pt x="514" y="837"/>
                  </a:lnTo>
                  <a:lnTo>
                    <a:pt x="438" y="970"/>
                  </a:lnTo>
                  <a:lnTo>
                    <a:pt x="381" y="1123"/>
                  </a:lnTo>
                  <a:lnTo>
                    <a:pt x="343" y="1256"/>
                  </a:lnTo>
                  <a:lnTo>
                    <a:pt x="305" y="1408"/>
                  </a:lnTo>
                  <a:lnTo>
                    <a:pt x="286" y="1560"/>
                  </a:lnTo>
                  <a:lnTo>
                    <a:pt x="0" y="6181"/>
                  </a:lnTo>
                  <a:lnTo>
                    <a:pt x="2853" y="6181"/>
                  </a:lnTo>
                  <a:lnTo>
                    <a:pt x="3309" y="1503"/>
                  </a:lnTo>
                  <a:lnTo>
                    <a:pt x="3309" y="1351"/>
                  </a:lnTo>
                  <a:lnTo>
                    <a:pt x="3309" y="1199"/>
                  </a:lnTo>
                  <a:lnTo>
                    <a:pt x="3290" y="1047"/>
                  </a:lnTo>
                  <a:lnTo>
                    <a:pt x="3233" y="913"/>
                  </a:lnTo>
                  <a:lnTo>
                    <a:pt x="3195" y="780"/>
                  </a:lnTo>
                  <a:lnTo>
                    <a:pt x="3119" y="666"/>
                  </a:lnTo>
                  <a:lnTo>
                    <a:pt x="3043" y="533"/>
                  </a:lnTo>
                  <a:lnTo>
                    <a:pt x="2948" y="438"/>
                  </a:lnTo>
                  <a:lnTo>
                    <a:pt x="2853" y="343"/>
                  </a:lnTo>
                  <a:lnTo>
                    <a:pt x="2739" y="248"/>
                  </a:lnTo>
                  <a:lnTo>
                    <a:pt x="2625" y="172"/>
                  </a:lnTo>
                  <a:lnTo>
                    <a:pt x="2492" y="115"/>
                  </a:lnTo>
                  <a:lnTo>
                    <a:pt x="2359" y="77"/>
                  </a:lnTo>
                  <a:lnTo>
                    <a:pt x="2206" y="39"/>
                  </a:lnTo>
                  <a:lnTo>
                    <a:pt x="2054"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7"/>
            <p:cNvSpPr/>
            <p:nvPr/>
          </p:nvSpPr>
          <p:spPr>
            <a:xfrm>
              <a:off x="3712813" y="2323958"/>
              <a:ext cx="759413" cy="43346"/>
            </a:xfrm>
            <a:custGeom>
              <a:avLst/>
              <a:gdLst/>
              <a:ahLst/>
              <a:cxnLst/>
              <a:rect l="l" t="t" r="r" b="b"/>
              <a:pathLst>
                <a:path w="18676" h="1066" extrusionOk="0">
                  <a:moveTo>
                    <a:pt x="18238" y="0"/>
                  </a:moveTo>
                  <a:lnTo>
                    <a:pt x="4432" y="76"/>
                  </a:lnTo>
                  <a:lnTo>
                    <a:pt x="533" y="95"/>
                  </a:lnTo>
                  <a:lnTo>
                    <a:pt x="419" y="114"/>
                  </a:lnTo>
                  <a:lnTo>
                    <a:pt x="305" y="133"/>
                  </a:lnTo>
                  <a:lnTo>
                    <a:pt x="229" y="191"/>
                  </a:lnTo>
                  <a:lnTo>
                    <a:pt x="153" y="248"/>
                  </a:lnTo>
                  <a:lnTo>
                    <a:pt x="96" y="324"/>
                  </a:lnTo>
                  <a:lnTo>
                    <a:pt x="58" y="400"/>
                  </a:lnTo>
                  <a:lnTo>
                    <a:pt x="20" y="495"/>
                  </a:lnTo>
                  <a:lnTo>
                    <a:pt x="1" y="590"/>
                  </a:lnTo>
                  <a:lnTo>
                    <a:pt x="1" y="685"/>
                  </a:lnTo>
                  <a:lnTo>
                    <a:pt x="20" y="761"/>
                  </a:lnTo>
                  <a:lnTo>
                    <a:pt x="58" y="837"/>
                  </a:lnTo>
                  <a:lnTo>
                    <a:pt x="96" y="913"/>
                  </a:lnTo>
                  <a:lnTo>
                    <a:pt x="153" y="989"/>
                  </a:lnTo>
                  <a:lnTo>
                    <a:pt x="229" y="1027"/>
                  </a:lnTo>
                  <a:lnTo>
                    <a:pt x="324" y="1065"/>
                  </a:lnTo>
                  <a:lnTo>
                    <a:pt x="438" y="1065"/>
                  </a:lnTo>
                  <a:lnTo>
                    <a:pt x="14245" y="1008"/>
                  </a:lnTo>
                  <a:lnTo>
                    <a:pt x="18162" y="970"/>
                  </a:lnTo>
                  <a:lnTo>
                    <a:pt x="18257" y="970"/>
                  </a:lnTo>
                  <a:lnTo>
                    <a:pt x="18371" y="932"/>
                  </a:lnTo>
                  <a:lnTo>
                    <a:pt x="18447" y="894"/>
                  </a:lnTo>
                  <a:lnTo>
                    <a:pt x="18523" y="818"/>
                  </a:lnTo>
                  <a:lnTo>
                    <a:pt x="18581" y="761"/>
                  </a:lnTo>
                  <a:lnTo>
                    <a:pt x="18619" y="666"/>
                  </a:lnTo>
                  <a:lnTo>
                    <a:pt x="18657" y="590"/>
                  </a:lnTo>
                  <a:lnTo>
                    <a:pt x="18676" y="495"/>
                  </a:lnTo>
                  <a:lnTo>
                    <a:pt x="18676" y="400"/>
                  </a:lnTo>
                  <a:lnTo>
                    <a:pt x="18657" y="305"/>
                  </a:lnTo>
                  <a:lnTo>
                    <a:pt x="18638" y="229"/>
                  </a:lnTo>
                  <a:lnTo>
                    <a:pt x="18581" y="152"/>
                  </a:lnTo>
                  <a:lnTo>
                    <a:pt x="18523" y="95"/>
                  </a:lnTo>
                  <a:lnTo>
                    <a:pt x="18447" y="38"/>
                  </a:lnTo>
                  <a:lnTo>
                    <a:pt x="18352" y="19"/>
                  </a:lnTo>
                  <a:lnTo>
                    <a:pt x="18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7"/>
            <p:cNvSpPr/>
            <p:nvPr/>
          </p:nvSpPr>
          <p:spPr>
            <a:xfrm>
              <a:off x="3633970" y="2678895"/>
              <a:ext cx="833622" cy="372753"/>
            </a:xfrm>
            <a:custGeom>
              <a:avLst/>
              <a:gdLst/>
              <a:ahLst/>
              <a:cxnLst/>
              <a:rect l="l" t="t" r="r" b="b"/>
              <a:pathLst>
                <a:path w="20501" h="9167" extrusionOk="0">
                  <a:moveTo>
                    <a:pt x="476" y="0"/>
                  </a:moveTo>
                  <a:lnTo>
                    <a:pt x="0" y="9167"/>
                  </a:lnTo>
                  <a:lnTo>
                    <a:pt x="19340" y="9167"/>
                  </a:lnTo>
                  <a:lnTo>
                    <a:pt x="205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7"/>
            <p:cNvSpPr/>
            <p:nvPr/>
          </p:nvSpPr>
          <p:spPr>
            <a:xfrm>
              <a:off x="3633970" y="2678895"/>
              <a:ext cx="833622" cy="372753"/>
            </a:xfrm>
            <a:custGeom>
              <a:avLst/>
              <a:gdLst/>
              <a:ahLst/>
              <a:cxnLst/>
              <a:rect l="l" t="t" r="r" b="b"/>
              <a:pathLst>
                <a:path w="20501" h="9167" fill="none" extrusionOk="0">
                  <a:moveTo>
                    <a:pt x="476" y="0"/>
                  </a:moveTo>
                  <a:lnTo>
                    <a:pt x="0" y="9167"/>
                  </a:lnTo>
                  <a:lnTo>
                    <a:pt x="19340" y="9167"/>
                  </a:lnTo>
                  <a:lnTo>
                    <a:pt x="20501" y="0"/>
                  </a:lnTo>
                  <a:lnTo>
                    <a:pt x="4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7"/>
            <p:cNvSpPr/>
            <p:nvPr/>
          </p:nvSpPr>
          <p:spPr>
            <a:xfrm>
              <a:off x="3687319" y="2767050"/>
              <a:ext cx="153135" cy="284597"/>
            </a:xfrm>
            <a:custGeom>
              <a:avLst/>
              <a:gdLst/>
              <a:ahLst/>
              <a:cxnLst/>
              <a:rect l="l" t="t" r="r" b="b"/>
              <a:pathLst>
                <a:path w="3766" h="6999" extrusionOk="0">
                  <a:moveTo>
                    <a:pt x="2149" y="0"/>
                  </a:move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7"/>
            <p:cNvSpPr/>
            <p:nvPr/>
          </p:nvSpPr>
          <p:spPr>
            <a:xfrm>
              <a:off x="3687319" y="2767050"/>
              <a:ext cx="153135" cy="284597"/>
            </a:xfrm>
            <a:custGeom>
              <a:avLst/>
              <a:gdLst/>
              <a:ahLst/>
              <a:cxnLst/>
              <a:rect l="l" t="t" r="r" b="b"/>
              <a:pathLst>
                <a:path w="3766" h="6999" fill="none" extrusionOk="0">
                  <a:moveTo>
                    <a:pt x="2149" y="0"/>
                  </a:moveTo>
                  <a:lnTo>
                    <a:pt x="2149" y="0"/>
                  </a:ln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lnTo>
                    <a:pt x="21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7"/>
            <p:cNvSpPr/>
            <p:nvPr/>
          </p:nvSpPr>
          <p:spPr>
            <a:xfrm>
              <a:off x="3867491" y="2767050"/>
              <a:ext cx="153135" cy="284597"/>
            </a:xfrm>
            <a:custGeom>
              <a:avLst/>
              <a:gdLst/>
              <a:ahLst/>
              <a:cxnLst/>
              <a:rect l="l" t="t" r="r" b="b"/>
              <a:pathLst>
                <a:path w="3766" h="6999" extrusionOk="0">
                  <a:moveTo>
                    <a:pt x="2168" y="0"/>
                  </a:move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7"/>
            <p:cNvSpPr/>
            <p:nvPr/>
          </p:nvSpPr>
          <p:spPr>
            <a:xfrm>
              <a:off x="3867491" y="2767050"/>
              <a:ext cx="153135" cy="284597"/>
            </a:xfrm>
            <a:custGeom>
              <a:avLst/>
              <a:gdLst/>
              <a:ahLst/>
              <a:cxnLst/>
              <a:rect l="l" t="t" r="r" b="b"/>
              <a:pathLst>
                <a:path w="3766" h="6999" fill="none" extrusionOk="0">
                  <a:moveTo>
                    <a:pt x="2168" y="0"/>
                  </a:moveTo>
                  <a:lnTo>
                    <a:pt x="2168" y="0"/>
                  </a:ln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7"/>
            <p:cNvSpPr/>
            <p:nvPr/>
          </p:nvSpPr>
          <p:spPr>
            <a:xfrm>
              <a:off x="4048435"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7"/>
            <p:cNvSpPr/>
            <p:nvPr/>
          </p:nvSpPr>
          <p:spPr>
            <a:xfrm>
              <a:off x="4048435" y="2767050"/>
              <a:ext cx="153135" cy="284597"/>
            </a:xfrm>
            <a:custGeom>
              <a:avLst/>
              <a:gdLst/>
              <a:ahLst/>
              <a:cxnLst/>
              <a:rect l="l" t="t" r="r" b="b"/>
              <a:pathLst>
                <a:path w="3766" h="6999" fill="none" extrusionOk="0">
                  <a:moveTo>
                    <a:pt x="2168" y="0"/>
                  </a:moveTo>
                  <a:lnTo>
                    <a:pt x="2168" y="0"/>
                  </a:ln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7"/>
            <p:cNvSpPr/>
            <p:nvPr/>
          </p:nvSpPr>
          <p:spPr>
            <a:xfrm>
              <a:off x="4229380"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12" y="228"/>
                  </a:lnTo>
                  <a:lnTo>
                    <a:pt x="1179" y="323"/>
                  </a:lnTo>
                  <a:lnTo>
                    <a:pt x="1027" y="419"/>
                  </a:lnTo>
                  <a:lnTo>
                    <a:pt x="913" y="533"/>
                  </a:lnTo>
                  <a:lnTo>
                    <a:pt x="780" y="666"/>
                  </a:lnTo>
                  <a:lnTo>
                    <a:pt x="685" y="799"/>
                  </a:lnTo>
                  <a:lnTo>
                    <a:pt x="590" y="951"/>
                  </a:lnTo>
                  <a:lnTo>
                    <a:pt x="514" y="1103"/>
                  </a:lnTo>
                  <a:lnTo>
                    <a:pt x="438" y="1255"/>
                  </a:lnTo>
                  <a:lnTo>
                    <a:pt x="381" y="1426"/>
                  </a:lnTo>
                  <a:lnTo>
                    <a:pt x="362" y="1598"/>
                  </a:lnTo>
                  <a:lnTo>
                    <a:pt x="343" y="1769"/>
                  </a:lnTo>
                  <a:lnTo>
                    <a:pt x="0" y="6999"/>
                  </a:lnTo>
                  <a:lnTo>
                    <a:pt x="3233" y="6999"/>
                  </a:lnTo>
                  <a:lnTo>
                    <a:pt x="3766" y="1693"/>
                  </a:lnTo>
                  <a:lnTo>
                    <a:pt x="3766" y="1522"/>
                  </a:lnTo>
                  <a:lnTo>
                    <a:pt x="3747" y="1350"/>
                  </a:lnTo>
                  <a:lnTo>
                    <a:pt x="3728" y="1179"/>
                  </a:lnTo>
                  <a:lnTo>
                    <a:pt x="3671" y="1027"/>
                  </a:lnTo>
                  <a:lnTo>
                    <a:pt x="3613" y="875"/>
                  </a:lnTo>
                  <a:lnTo>
                    <a:pt x="3537" y="742"/>
                  </a:lnTo>
                  <a:lnTo>
                    <a:pt x="3461" y="609"/>
                  </a:lnTo>
                  <a:lnTo>
                    <a:pt x="3347" y="495"/>
                  </a:lnTo>
                  <a:lnTo>
                    <a:pt x="3233" y="381"/>
                  </a:lnTo>
                  <a:lnTo>
                    <a:pt x="3119" y="285"/>
                  </a:lnTo>
                  <a:lnTo>
                    <a:pt x="2967" y="190"/>
                  </a:lnTo>
                  <a:lnTo>
                    <a:pt x="2834"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7"/>
            <p:cNvSpPr/>
            <p:nvPr/>
          </p:nvSpPr>
          <p:spPr>
            <a:xfrm>
              <a:off x="3633198" y="2652587"/>
              <a:ext cx="859931" cy="48754"/>
            </a:xfrm>
            <a:custGeom>
              <a:avLst/>
              <a:gdLst/>
              <a:ahLst/>
              <a:cxnLst/>
              <a:rect l="l" t="t" r="r" b="b"/>
              <a:pathLst>
                <a:path w="21148" h="1199" extrusionOk="0">
                  <a:moveTo>
                    <a:pt x="20672" y="1"/>
                  </a:moveTo>
                  <a:lnTo>
                    <a:pt x="5021" y="77"/>
                  </a:lnTo>
                  <a:lnTo>
                    <a:pt x="590" y="96"/>
                  </a:lnTo>
                  <a:lnTo>
                    <a:pt x="457" y="115"/>
                  </a:lnTo>
                  <a:lnTo>
                    <a:pt x="342" y="153"/>
                  </a:lnTo>
                  <a:lnTo>
                    <a:pt x="247" y="191"/>
                  </a:lnTo>
                  <a:lnTo>
                    <a:pt x="171" y="267"/>
                  </a:lnTo>
                  <a:lnTo>
                    <a:pt x="95" y="362"/>
                  </a:lnTo>
                  <a:lnTo>
                    <a:pt x="38" y="438"/>
                  </a:lnTo>
                  <a:lnTo>
                    <a:pt x="19" y="552"/>
                  </a:lnTo>
                  <a:lnTo>
                    <a:pt x="0" y="647"/>
                  </a:lnTo>
                  <a:lnTo>
                    <a:pt x="0" y="761"/>
                  </a:lnTo>
                  <a:lnTo>
                    <a:pt x="19" y="856"/>
                  </a:lnTo>
                  <a:lnTo>
                    <a:pt x="38" y="952"/>
                  </a:lnTo>
                  <a:lnTo>
                    <a:pt x="95" y="1028"/>
                  </a:lnTo>
                  <a:lnTo>
                    <a:pt x="171" y="1104"/>
                  </a:lnTo>
                  <a:lnTo>
                    <a:pt x="247" y="1161"/>
                  </a:lnTo>
                  <a:lnTo>
                    <a:pt x="361" y="1180"/>
                  </a:lnTo>
                  <a:lnTo>
                    <a:pt x="476" y="1199"/>
                  </a:lnTo>
                  <a:lnTo>
                    <a:pt x="16127" y="1123"/>
                  </a:lnTo>
                  <a:lnTo>
                    <a:pt x="20558" y="1104"/>
                  </a:lnTo>
                  <a:lnTo>
                    <a:pt x="20691" y="1085"/>
                  </a:lnTo>
                  <a:lnTo>
                    <a:pt x="20805" y="1047"/>
                  </a:lnTo>
                  <a:lnTo>
                    <a:pt x="20900" y="990"/>
                  </a:lnTo>
                  <a:lnTo>
                    <a:pt x="20976" y="913"/>
                  </a:lnTo>
                  <a:lnTo>
                    <a:pt x="21052" y="837"/>
                  </a:lnTo>
                  <a:lnTo>
                    <a:pt x="21090" y="742"/>
                  </a:lnTo>
                  <a:lnTo>
                    <a:pt x="21128" y="647"/>
                  </a:lnTo>
                  <a:lnTo>
                    <a:pt x="21147" y="533"/>
                  </a:lnTo>
                  <a:lnTo>
                    <a:pt x="21147" y="438"/>
                  </a:lnTo>
                  <a:lnTo>
                    <a:pt x="21128" y="343"/>
                  </a:lnTo>
                  <a:lnTo>
                    <a:pt x="21109" y="248"/>
                  </a:lnTo>
                  <a:lnTo>
                    <a:pt x="21052" y="172"/>
                  </a:lnTo>
                  <a:lnTo>
                    <a:pt x="20976" y="96"/>
                  </a:lnTo>
                  <a:lnTo>
                    <a:pt x="20900" y="39"/>
                  </a:lnTo>
                  <a:lnTo>
                    <a:pt x="20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7"/>
            <p:cNvSpPr/>
            <p:nvPr/>
          </p:nvSpPr>
          <p:spPr>
            <a:xfrm>
              <a:off x="3553541" y="3053919"/>
              <a:ext cx="924869" cy="414514"/>
            </a:xfrm>
            <a:custGeom>
              <a:avLst/>
              <a:gdLst/>
              <a:ahLst/>
              <a:cxnLst/>
              <a:rect l="l" t="t" r="r" b="b"/>
              <a:pathLst>
                <a:path w="22745" h="10194" extrusionOk="0">
                  <a:moveTo>
                    <a:pt x="533" y="1"/>
                  </a:moveTo>
                  <a:lnTo>
                    <a:pt x="0" y="10194"/>
                  </a:lnTo>
                  <a:lnTo>
                    <a:pt x="21452" y="10194"/>
                  </a:lnTo>
                  <a:lnTo>
                    <a:pt x="2274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7"/>
            <p:cNvSpPr/>
            <p:nvPr/>
          </p:nvSpPr>
          <p:spPr>
            <a:xfrm>
              <a:off x="3553541" y="3053919"/>
              <a:ext cx="924869" cy="414514"/>
            </a:xfrm>
            <a:custGeom>
              <a:avLst/>
              <a:gdLst/>
              <a:ahLst/>
              <a:cxnLst/>
              <a:rect l="l" t="t" r="r" b="b"/>
              <a:pathLst>
                <a:path w="22745" h="10194" fill="none" extrusionOk="0">
                  <a:moveTo>
                    <a:pt x="533" y="1"/>
                  </a:moveTo>
                  <a:lnTo>
                    <a:pt x="0" y="10194"/>
                  </a:lnTo>
                  <a:lnTo>
                    <a:pt x="21452" y="10194"/>
                  </a:lnTo>
                  <a:lnTo>
                    <a:pt x="22745" y="1"/>
                  </a:lnTo>
                  <a:lnTo>
                    <a:pt x="533"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7"/>
            <p:cNvSpPr/>
            <p:nvPr/>
          </p:nvSpPr>
          <p:spPr>
            <a:xfrm>
              <a:off x="3612298" y="3152117"/>
              <a:ext cx="170173" cy="316314"/>
            </a:xfrm>
            <a:custGeom>
              <a:avLst/>
              <a:gdLst/>
              <a:ahLst/>
              <a:cxnLst/>
              <a:rect l="l" t="t" r="r" b="b"/>
              <a:pathLst>
                <a:path w="4185" h="7779" extrusionOk="0">
                  <a:moveTo>
                    <a:pt x="2397" y="1"/>
                  </a:move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7"/>
            <p:cNvSpPr/>
            <p:nvPr/>
          </p:nvSpPr>
          <p:spPr>
            <a:xfrm>
              <a:off x="3612298" y="3152117"/>
              <a:ext cx="170173" cy="316314"/>
            </a:xfrm>
            <a:custGeom>
              <a:avLst/>
              <a:gdLst/>
              <a:ahLst/>
              <a:cxnLst/>
              <a:rect l="l" t="t" r="r" b="b"/>
              <a:pathLst>
                <a:path w="4185" h="7779" fill="none" extrusionOk="0">
                  <a:moveTo>
                    <a:pt x="2397" y="1"/>
                  </a:moveTo>
                  <a:lnTo>
                    <a:pt x="2397" y="1"/>
                  </a:ln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lnTo>
                    <a:pt x="2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7"/>
            <p:cNvSpPr/>
            <p:nvPr/>
          </p:nvSpPr>
          <p:spPr>
            <a:xfrm>
              <a:off x="3812597" y="3152117"/>
              <a:ext cx="170132" cy="316314"/>
            </a:xfrm>
            <a:custGeom>
              <a:avLst/>
              <a:gdLst/>
              <a:ahLst/>
              <a:cxnLst/>
              <a:rect l="l" t="t" r="r" b="b"/>
              <a:pathLst>
                <a:path w="4184" h="7779" extrusionOk="0">
                  <a:moveTo>
                    <a:pt x="2415" y="1"/>
                  </a:move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7"/>
            <p:cNvSpPr/>
            <p:nvPr/>
          </p:nvSpPr>
          <p:spPr>
            <a:xfrm>
              <a:off x="3812597" y="3152117"/>
              <a:ext cx="170132" cy="316314"/>
            </a:xfrm>
            <a:custGeom>
              <a:avLst/>
              <a:gdLst/>
              <a:ahLst/>
              <a:cxnLst/>
              <a:rect l="l" t="t" r="r" b="b"/>
              <a:pathLst>
                <a:path w="4184" h="7779" fill="none" extrusionOk="0">
                  <a:moveTo>
                    <a:pt x="2415" y="1"/>
                  </a:moveTo>
                  <a:lnTo>
                    <a:pt x="2415" y="1"/>
                  </a:ln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lnTo>
                    <a:pt x="24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7"/>
            <p:cNvSpPr/>
            <p:nvPr/>
          </p:nvSpPr>
          <p:spPr>
            <a:xfrm>
              <a:off x="4013629" y="3152117"/>
              <a:ext cx="170173" cy="316314"/>
            </a:xfrm>
            <a:custGeom>
              <a:avLst/>
              <a:gdLst/>
              <a:ahLst/>
              <a:cxnLst/>
              <a:rect l="l" t="t" r="r" b="b"/>
              <a:pathLst>
                <a:path w="4185" h="7779" extrusionOk="0">
                  <a:moveTo>
                    <a:pt x="2397" y="1"/>
                  </a:moveTo>
                  <a:lnTo>
                    <a:pt x="2206" y="20"/>
                  </a:lnTo>
                  <a:lnTo>
                    <a:pt x="1997" y="58"/>
                  </a:lnTo>
                  <a:lnTo>
                    <a:pt x="1826" y="96"/>
                  </a:lnTo>
                  <a:lnTo>
                    <a:pt x="1636" y="172"/>
                  </a:lnTo>
                  <a:lnTo>
                    <a:pt x="1465" y="267"/>
                  </a:lnTo>
                  <a:lnTo>
                    <a:pt x="1294" y="362"/>
                  </a:lnTo>
                  <a:lnTo>
                    <a:pt x="1142" y="476"/>
                  </a:lnTo>
                  <a:lnTo>
                    <a:pt x="1008" y="590"/>
                  </a:lnTo>
                  <a:lnTo>
                    <a:pt x="875" y="742"/>
                  </a:lnTo>
                  <a:lnTo>
                    <a:pt x="761" y="895"/>
                  </a:lnTo>
                  <a:lnTo>
                    <a:pt x="647" y="1047"/>
                  </a:lnTo>
                  <a:lnTo>
                    <a:pt x="552" y="1218"/>
                  </a:lnTo>
                  <a:lnTo>
                    <a:pt x="495" y="1389"/>
                  </a:lnTo>
                  <a:lnTo>
                    <a:pt x="438" y="1579"/>
                  </a:lnTo>
                  <a:lnTo>
                    <a:pt x="400" y="1769"/>
                  </a:lnTo>
                  <a:lnTo>
                    <a:pt x="381" y="1959"/>
                  </a:lnTo>
                  <a:lnTo>
                    <a:pt x="0" y="7779"/>
                  </a:lnTo>
                  <a:lnTo>
                    <a:pt x="3595" y="7779"/>
                  </a:lnTo>
                  <a:lnTo>
                    <a:pt x="4165" y="1883"/>
                  </a:lnTo>
                  <a:lnTo>
                    <a:pt x="4184" y="1693"/>
                  </a:lnTo>
                  <a:lnTo>
                    <a:pt x="4165" y="1503"/>
                  </a:lnTo>
                  <a:lnTo>
                    <a:pt x="4127" y="1313"/>
                  </a:lnTo>
                  <a:lnTo>
                    <a:pt x="4089" y="1142"/>
                  </a:lnTo>
                  <a:lnTo>
                    <a:pt x="4013" y="971"/>
                  </a:lnTo>
                  <a:lnTo>
                    <a:pt x="3937" y="818"/>
                  </a:lnTo>
                  <a:lnTo>
                    <a:pt x="3823" y="666"/>
                  </a:lnTo>
                  <a:lnTo>
                    <a:pt x="3709" y="533"/>
                  </a:lnTo>
                  <a:lnTo>
                    <a:pt x="3595" y="419"/>
                  </a:lnTo>
                  <a:lnTo>
                    <a:pt x="3443" y="305"/>
                  </a:lnTo>
                  <a:lnTo>
                    <a:pt x="3290" y="210"/>
                  </a:lnTo>
                  <a:lnTo>
                    <a:pt x="3138" y="134"/>
                  </a:lnTo>
                  <a:lnTo>
                    <a:pt x="2967" y="77"/>
                  </a:lnTo>
                  <a:lnTo>
                    <a:pt x="2777" y="39"/>
                  </a:lnTo>
                  <a:lnTo>
                    <a:pt x="2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7"/>
            <p:cNvSpPr/>
            <p:nvPr/>
          </p:nvSpPr>
          <p:spPr>
            <a:xfrm>
              <a:off x="4213888" y="3152117"/>
              <a:ext cx="170173" cy="316314"/>
            </a:xfrm>
            <a:custGeom>
              <a:avLst/>
              <a:gdLst/>
              <a:ahLst/>
              <a:cxnLst/>
              <a:rect l="l" t="t" r="r" b="b"/>
              <a:pathLst>
                <a:path w="4185" h="7779" extrusionOk="0">
                  <a:moveTo>
                    <a:pt x="2397" y="1"/>
                  </a:moveTo>
                  <a:lnTo>
                    <a:pt x="2207" y="20"/>
                  </a:lnTo>
                  <a:lnTo>
                    <a:pt x="2017" y="58"/>
                  </a:lnTo>
                  <a:lnTo>
                    <a:pt x="1827" y="96"/>
                  </a:lnTo>
                  <a:lnTo>
                    <a:pt x="1636" y="172"/>
                  </a:lnTo>
                  <a:lnTo>
                    <a:pt x="1465" y="267"/>
                  </a:lnTo>
                  <a:lnTo>
                    <a:pt x="1313" y="362"/>
                  </a:lnTo>
                  <a:lnTo>
                    <a:pt x="1161" y="476"/>
                  </a:lnTo>
                  <a:lnTo>
                    <a:pt x="1009" y="590"/>
                  </a:lnTo>
                  <a:lnTo>
                    <a:pt x="876" y="742"/>
                  </a:lnTo>
                  <a:lnTo>
                    <a:pt x="762" y="895"/>
                  </a:lnTo>
                  <a:lnTo>
                    <a:pt x="647" y="1047"/>
                  </a:lnTo>
                  <a:lnTo>
                    <a:pt x="571" y="1218"/>
                  </a:lnTo>
                  <a:lnTo>
                    <a:pt x="495" y="1389"/>
                  </a:lnTo>
                  <a:lnTo>
                    <a:pt x="438" y="1579"/>
                  </a:lnTo>
                  <a:lnTo>
                    <a:pt x="400" y="1769"/>
                  </a:lnTo>
                  <a:lnTo>
                    <a:pt x="381" y="1959"/>
                  </a:lnTo>
                  <a:lnTo>
                    <a:pt x="1" y="7779"/>
                  </a:lnTo>
                  <a:lnTo>
                    <a:pt x="3595" y="7779"/>
                  </a:lnTo>
                  <a:lnTo>
                    <a:pt x="4166" y="1883"/>
                  </a:lnTo>
                  <a:lnTo>
                    <a:pt x="4185" y="1693"/>
                  </a:lnTo>
                  <a:lnTo>
                    <a:pt x="4166" y="1503"/>
                  </a:lnTo>
                  <a:lnTo>
                    <a:pt x="4128" y="1313"/>
                  </a:lnTo>
                  <a:lnTo>
                    <a:pt x="4090" y="1142"/>
                  </a:lnTo>
                  <a:lnTo>
                    <a:pt x="4014" y="971"/>
                  </a:lnTo>
                  <a:lnTo>
                    <a:pt x="3937" y="818"/>
                  </a:lnTo>
                  <a:lnTo>
                    <a:pt x="3842" y="666"/>
                  </a:lnTo>
                  <a:lnTo>
                    <a:pt x="3728" y="533"/>
                  </a:lnTo>
                  <a:lnTo>
                    <a:pt x="3595" y="419"/>
                  </a:lnTo>
                  <a:lnTo>
                    <a:pt x="3462" y="305"/>
                  </a:lnTo>
                  <a:lnTo>
                    <a:pt x="3310" y="210"/>
                  </a:lnTo>
                  <a:lnTo>
                    <a:pt x="3139" y="134"/>
                  </a:lnTo>
                  <a:lnTo>
                    <a:pt x="2968"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7"/>
            <p:cNvSpPr/>
            <p:nvPr/>
          </p:nvSpPr>
          <p:spPr>
            <a:xfrm>
              <a:off x="3552769" y="3024520"/>
              <a:ext cx="954268" cy="54976"/>
            </a:xfrm>
            <a:custGeom>
              <a:avLst/>
              <a:gdLst/>
              <a:ahLst/>
              <a:cxnLst/>
              <a:rect l="l" t="t" r="r" b="b"/>
              <a:pathLst>
                <a:path w="23468" h="1352" extrusionOk="0">
                  <a:moveTo>
                    <a:pt x="22916" y="1"/>
                  </a:moveTo>
                  <a:lnTo>
                    <a:pt x="5572" y="96"/>
                  </a:lnTo>
                  <a:lnTo>
                    <a:pt x="647" y="115"/>
                  </a:lnTo>
                  <a:lnTo>
                    <a:pt x="514" y="134"/>
                  </a:lnTo>
                  <a:lnTo>
                    <a:pt x="381" y="172"/>
                  </a:lnTo>
                  <a:lnTo>
                    <a:pt x="267" y="229"/>
                  </a:lnTo>
                  <a:lnTo>
                    <a:pt x="190" y="305"/>
                  </a:lnTo>
                  <a:lnTo>
                    <a:pt x="114" y="400"/>
                  </a:lnTo>
                  <a:lnTo>
                    <a:pt x="57" y="514"/>
                  </a:lnTo>
                  <a:lnTo>
                    <a:pt x="19" y="628"/>
                  </a:lnTo>
                  <a:lnTo>
                    <a:pt x="0" y="743"/>
                  </a:lnTo>
                  <a:lnTo>
                    <a:pt x="0" y="857"/>
                  </a:lnTo>
                  <a:lnTo>
                    <a:pt x="19" y="952"/>
                  </a:lnTo>
                  <a:lnTo>
                    <a:pt x="57" y="1066"/>
                  </a:lnTo>
                  <a:lnTo>
                    <a:pt x="114" y="1161"/>
                  </a:lnTo>
                  <a:lnTo>
                    <a:pt x="190" y="1237"/>
                  </a:lnTo>
                  <a:lnTo>
                    <a:pt x="286" y="1294"/>
                  </a:lnTo>
                  <a:lnTo>
                    <a:pt x="400" y="1332"/>
                  </a:lnTo>
                  <a:lnTo>
                    <a:pt x="533" y="1351"/>
                  </a:lnTo>
                  <a:lnTo>
                    <a:pt x="17895" y="1256"/>
                  </a:lnTo>
                  <a:lnTo>
                    <a:pt x="22821" y="1237"/>
                  </a:lnTo>
                  <a:lnTo>
                    <a:pt x="22954" y="1218"/>
                  </a:lnTo>
                  <a:lnTo>
                    <a:pt x="23068" y="1180"/>
                  </a:lnTo>
                  <a:lnTo>
                    <a:pt x="23182" y="1123"/>
                  </a:lnTo>
                  <a:lnTo>
                    <a:pt x="23277" y="1028"/>
                  </a:lnTo>
                  <a:lnTo>
                    <a:pt x="23353" y="952"/>
                  </a:lnTo>
                  <a:lnTo>
                    <a:pt x="23410" y="838"/>
                  </a:lnTo>
                  <a:lnTo>
                    <a:pt x="23448" y="724"/>
                  </a:lnTo>
                  <a:lnTo>
                    <a:pt x="23467" y="609"/>
                  </a:lnTo>
                  <a:lnTo>
                    <a:pt x="23467" y="495"/>
                  </a:lnTo>
                  <a:lnTo>
                    <a:pt x="23448" y="381"/>
                  </a:lnTo>
                  <a:lnTo>
                    <a:pt x="23410" y="286"/>
                  </a:lnTo>
                  <a:lnTo>
                    <a:pt x="23353" y="191"/>
                  </a:lnTo>
                  <a:lnTo>
                    <a:pt x="23277" y="115"/>
                  </a:lnTo>
                  <a:lnTo>
                    <a:pt x="23182" y="58"/>
                  </a:lnTo>
                  <a:lnTo>
                    <a:pt x="23068" y="20"/>
                  </a:lnTo>
                  <a:lnTo>
                    <a:pt x="22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7"/>
            <p:cNvSpPr/>
            <p:nvPr/>
          </p:nvSpPr>
          <p:spPr>
            <a:xfrm>
              <a:off x="3468477" y="3468384"/>
              <a:ext cx="1019206" cy="456274"/>
            </a:xfrm>
            <a:custGeom>
              <a:avLst/>
              <a:gdLst/>
              <a:ahLst/>
              <a:cxnLst/>
              <a:rect l="l" t="t" r="r" b="b"/>
              <a:pathLst>
                <a:path w="25065" h="11221" extrusionOk="0">
                  <a:moveTo>
                    <a:pt x="571" y="1"/>
                  </a:moveTo>
                  <a:lnTo>
                    <a:pt x="0" y="11221"/>
                  </a:lnTo>
                  <a:lnTo>
                    <a:pt x="23639" y="11221"/>
                  </a:lnTo>
                  <a:lnTo>
                    <a:pt x="2506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7"/>
            <p:cNvSpPr/>
            <p:nvPr/>
          </p:nvSpPr>
          <p:spPr>
            <a:xfrm>
              <a:off x="3468477" y="3468384"/>
              <a:ext cx="1019206" cy="456274"/>
            </a:xfrm>
            <a:custGeom>
              <a:avLst/>
              <a:gdLst/>
              <a:ahLst/>
              <a:cxnLst/>
              <a:rect l="l" t="t" r="r" b="b"/>
              <a:pathLst>
                <a:path w="25065" h="11221" fill="none" extrusionOk="0">
                  <a:moveTo>
                    <a:pt x="571" y="1"/>
                  </a:moveTo>
                  <a:lnTo>
                    <a:pt x="0" y="11221"/>
                  </a:lnTo>
                  <a:lnTo>
                    <a:pt x="23639" y="11221"/>
                  </a:lnTo>
                  <a:lnTo>
                    <a:pt x="25065" y="1"/>
                  </a:lnTo>
                  <a:lnTo>
                    <a:pt x="571"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7"/>
            <p:cNvSpPr/>
            <p:nvPr/>
          </p:nvSpPr>
          <p:spPr>
            <a:xfrm>
              <a:off x="3532641"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4"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42" y="723"/>
                  </a:lnTo>
                  <a:lnTo>
                    <a:pt x="4109" y="590"/>
                  </a:lnTo>
                  <a:lnTo>
                    <a:pt x="3975" y="457"/>
                  </a:lnTo>
                  <a:lnTo>
                    <a:pt x="3804" y="323"/>
                  </a:lnTo>
                  <a:lnTo>
                    <a:pt x="3652"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7"/>
            <p:cNvSpPr/>
            <p:nvPr/>
          </p:nvSpPr>
          <p:spPr>
            <a:xfrm>
              <a:off x="3753800"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7"/>
            <p:cNvSpPr/>
            <p:nvPr/>
          </p:nvSpPr>
          <p:spPr>
            <a:xfrm>
              <a:off x="3753800" y="3576666"/>
              <a:ext cx="187169" cy="347990"/>
            </a:xfrm>
            <a:custGeom>
              <a:avLst/>
              <a:gdLst/>
              <a:ahLst/>
              <a:cxnLst/>
              <a:rect l="l" t="t" r="r" b="b"/>
              <a:pathLst>
                <a:path w="4603" h="8558" fill="none" extrusionOk="0">
                  <a:moveTo>
                    <a:pt x="2644" y="0"/>
                  </a:moveTo>
                  <a:lnTo>
                    <a:pt x="2644" y="0"/>
                  </a:ln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7"/>
            <p:cNvSpPr/>
            <p:nvPr/>
          </p:nvSpPr>
          <p:spPr>
            <a:xfrm>
              <a:off x="3974960" y="3576666"/>
              <a:ext cx="187169" cy="347990"/>
            </a:xfrm>
            <a:custGeom>
              <a:avLst/>
              <a:gdLst/>
              <a:ahLst/>
              <a:cxnLst/>
              <a:rect l="l" t="t" r="r" b="b"/>
              <a:pathLst>
                <a:path w="4603" h="8558" extrusionOk="0">
                  <a:moveTo>
                    <a:pt x="2644" y="0"/>
                  </a:move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7"/>
            <p:cNvSpPr/>
            <p:nvPr/>
          </p:nvSpPr>
          <p:spPr>
            <a:xfrm>
              <a:off x="3974960" y="3576666"/>
              <a:ext cx="187169" cy="347990"/>
            </a:xfrm>
            <a:custGeom>
              <a:avLst/>
              <a:gdLst/>
              <a:ahLst/>
              <a:cxnLst/>
              <a:rect l="l" t="t" r="r" b="b"/>
              <a:pathLst>
                <a:path w="4603" h="8558" fill="none" extrusionOk="0">
                  <a:moveTo>
                    <a:pt x="2644" y="0"/>
                  </a:moveTo>
                  <a:lnTo>
                    <a:pt x="2644" y="0"/>
                  </a:lnTo>
                  <a:lnTo>
                    <a:pt x="2644" y="0"/>
                  </a:ln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7"/>
            <p:cNvSpPr/>
            <p:nvPr/>
          </p:nvSpPr>
          <p:spPr>
            <a:xfrm>
              <a:off x="4196119" y="3576666"/>
              <a:ext cx="187169" cy="347990"/>
            </a:xfrm>
            <a:custGeom>
              <a:avLst/>
              <a:gdLst/>
              <a:ahLst/>
              <a:cxnLst/>
              <a:rect l="l" t="t" r="r" b="b"/>
              <a:pathLst>
                <a:path w="4603" h="8558" extrusionOk="0">
                  <a:moveTo>
                    <a:pt x="2644" y="0"/>
                  </a:moveTo>
                  <a:lnTo>
                    <a:pt x="2416" y="19"/>
                  </a:lnTo>
                  <a:lnTo>
                    <a:pt x="2206" y="38"/>
                  </a:lnTo>
                  <a:lnTo>
                    <a:pt x="1997" y="95"/>
                  </a:lnTo>
                  <a:lnTo>
                    <a:pt x="1807" y="171"/>
                  </a:lnTo>
                  <a:lnTo>
                    <a:pt x="1617" y="266"/>
                  </a:lnTo>
                  <a:lnTo>
                    <a:pt x="1446" y="380"/>
                  </a:lnTo>
                  <a:lnTo>
                    <a:pt x="1275" y="514"/>
                  </a:lnTo>
                  <a:lnTo>
                    <a:pt x="1104" y="647"/>
                  </a:lnTo>
                  <a:lnTo>
                    <a:pt x="970"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1" y="1065"/>
                  </a:lnTo>
                  <a:lnTo>
                    <a:pt x="4336" y="894"/>
                  </a:lnTo>
                  <a:lnTo>
                    <a:pt x="4222" y="723"/>
                  </a:lnTo>
                  <a:lnTo>
                    <a:pt x="4108" y="590"/>
                  </a:lnTo>
                  <a:lnTo>
                    <a:pt x="3956" y="457"/>
                  </a:lnTo>
                  <a:lnTo>
                    <a:pt x="3804" y="323"/>
                  </a:lnTo>
                  <a:lnTo>
                    <a:pt x="3633" y="228"/>
                  </a:lnTo>
                  <a:lnTo>
                    <a:pt x="3462" y="133"/>
                  </a:lnTo>
                  <a:lnTo>
                    <a:pt x="3271"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7"/>
            <p:cNvSpPr/>
            <p:nvPr/>
          </p:nvSpPr>
          <p:spPr>
            <a:xfrm>
              <a:off x="3466932" y="3435936"/>
              <a:ext cx="1051695" cy="59571"/>
            </a:xfrm>
            <a:custGeom>
              <a:avLst/>
              <a:gdLst/>
              <a:ahLst/>
              <a:cxnLst/>
              <a:rect l="l" t="t" r="r" b="b"/>
              <a:pathLst>
                <a:path w="25864" h="1465" extrusionOk="0">
                  <a:moveTo>
                    <a:pt x="25274" y="0"/>
                  </a:moveTo>
                  <a:lnTo>
                    <a:pt x="6143" y="95"/>
                  </a:lnTo>
                  <a:lnTo>
                    <a:pt x="723" y="114"/>
                  </a:lnTo>
                  <a:lnTo>
                    <a:pt x="552" y="133"/>
                  </a:lnTo>
                  <a:lnTo>
                    <a:pt x="419" y="190"/>
                  </a:lnTo>
                  <a:lnTo>
                    <a:pt x="305" y="247"/>
                  </a:lnTo>
                  <a:lnTo>
                    <a:pt x="210" y="342"/>
                  </a:lnTo>
                  <a:lnTo>
                    <a:pt x="115" y="437"/>
                  </a:lnTo>
                  <a:lnTo>
                    <a:pt x="57" y="552"/>
                  </a:lnTo>
                  <a:lnTo>
                    <a:pt x="19" y="666"/>
                  </a:lnTo>
                  <a:lnTo>
                    <a:pt x="0" y="799"/>
                  </a:lnTo>
                  <a:lnTo>
                    <a:pt x="0" y="932"/>
                  </a:lnTo>
                  <a:lnTo>
                    <a:pt x="19" y="1046"/>
                  </a:lnTo>
                  <a:lnTo>
                    <a:pt x="57" y="1160"/>
                  </a:lnTo>
                  <a:lnTo>
                    <a:pt x="115" y="1255"/>
                  </a:lnTo>
                  <a:lnTo>
                    <a:pt x="210" y="1350"/>
                  </a:lnTo>
                  <a:lnTo>
                    <a:pt x="305" y="1407"/>
                  </a:lnTo>
                  <a:lnTo>
                    <a:pt x="438" y="1464"/>
                  </a:lnTo>
                  <a:lnTo>
                    <a:pt x="590" y="1464"/>
                  </a:lnTo>
                  <a:lnTo>
                    <a:pt x="19721" y="1369"/>
                  </a:lnTo>
                  <a:lnTo>
                    <a:pt x="25160" y="1350"/>
                  </a:lnTo>
                  <a:lnTo>
                    <a:pt x="25312" y="1331"/>
                  </a:lnTo>
                  <a:lnTo>
                    <a:pt x="25445" y="1293"/>
                  </a:lnTo>
                  <a:lnTo>
                    <a:pt x="25559" y="1217"/>
                  </a:lnTo>
                  <a:lnTo>
                    <a:pt x="25654" y="1141"/>
                  </a:lnTo>
                  <a:lnTo>
                    <a:pt x="25750" y="1027"/>
                  </a:lnTo>
                  <a:lnTo>
                    <a:pt x="25807" y="913"/>
                  </a:lnTo>
                  <a:lnTo>
                    <a:pt x="25845" y="799"/>
                  </a:lnTo>
                  <a:lnTo>
                    <a:pt x="25864" y="666"/>
                  </a:lnTo>
                  <a:lnTo>
                    <a:pt x="25864" y="552"/>
                  </a:lnTo>
                  <a:lnTo>
                    <a:pt x="25845" y="418"/>
                  </a:lnTo>
                  <a:lnTo>
                    <a:pt x="25807" y="304"/>
                  </a:lnTo>
                  <a:lnTo>
                    <a:pt x="25750" y="209"/>
                  </a:lnTo>
                  <a:lnTo>
                    <a:pt x="25654" y="114"/>
                  </a:lnTo>
                  <a:lnTo>
                    <a:pt x="25559" y="57"/>
                  </a:lnTo>
                  <a:lnTo>
                    <a:pt x="25426" y="19"/>
                  </a:lnTo>
                  <a:lnTo>
                    <a:pt x="25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7"/>
            <p:cNvSpPr/>
            <p:nvPr/>
          </p:nvSpPr>
          <p:spPr>
            <a:xfrm>
              <a:off x="3912341" y="1556101"/>
              <a:ext cx="480224" cy="46437"/>
            </a:xfrm>
            <a:custGeom>
              <a:avLst/>
              <a:gdLst/>
              <a:ahLst/>
              <a:cxnLst/>
              <a:rect l="l" t="t" r="r" b="b"/>
              <a:pathLst>
                <a:path w="11810" h="1142" extrusionOk="0">
                  <a:moveTo>
                    <a:pt x="11449" y="0"/>
                  </a:moveTo>
                  <a:lnTo>
                    <a:pt x="419" y="343"/>
                  </a:lnTo>
                  <a:lnTo>
                    <a:pt x="343" y="362"/>
                  </a:lnTo>
                  <a:lnTo>
                    <a:pt x="247" y="381"/>
                  </a:lnTo>
                  <a:lnTo>
                    <a:pt x="190" y="419"/>
                  </a:lnTo>
                  <a:lnTo>
                    <a:pt x="133" y="476"/>
                  </a:lnTo>
                  <a:lnTo>
                    <a:pt x="76" y="533"/>
                  </a:lnTo>
                  <a:lnTo>
                    <a:pt x="38" y="609"/>
                  </a:lnTo>
                  <a:lnTo>
                    <a:pt x="19" y="685"/>
                  </a:lnTo>
                  <a:lnTo>
                    <a:pt x="0" y="761"/>
                  </a:lnTo>
                  <a:lnTo>
                    <a:pt x="0" y="818"/>
                  </a:lnTo>
                  <a:lnTo>
                    <a:pt x="19" y="894"/>
                  </a:lnTo>
                  <a:lnTo>
                    <a:pt x="38" y="970"/>
                  </a:lnTo>
                  <a:lnTo>
                    <a:pt x="76" y="1027"/>
                  </a:lnTo>
                  <a:lnTo>
                    <a:pt x="133" y="1065"/>
                  </a:lnTo>
                  <a:lnTo>
                    <a:pt x="190" y="1103"/>
                  </a:lnTo>
                  <a:lnTo>
                    <a:pt x="266" y="1141"/>
                  </a:lnTo>
                  <a:lnTo>
                    <a:pt x="362" y="1141"/>
                  </a:lnTo>
                  <a:lnTo>
                    <a:pt x="11372" y="799"/>
                  </a:lnTo>
                  <a:lnTo>
                    <a:pt x="11468" y="799"/>
                  </a:lnTo>
                  <a:lnTo>
                    <a:pt x="11563" y="761"/>
                  </a:lnTo>
                  <a:lnTo>
                    <a:pt x="11620" y="723"/>
                  </a:lnTo>
                  <a:lnTo>
                    <a:pt x="11677" y="666"/>
                  </a:lnTo>
                  <a:lnTo>
                    <a:pt x="11734" y="609"/>
                  </a:lnTo>
                  <a:lnTo>
                    <a:pt x="11772" y="533"/>
                  </a:lnTo>
                  <a:lnTo>
                    <a:pt x="11791" y="476"/>
                  </a:lnTo>
                  <a:lnTo>
                    <a:pt x="11810" y="400"/>
                  </a:lnTo>
                  <a:lnTo>
                    <a:pt x="11810" y="324"/>
                  </a:lnTo>
                  <a:lnTo>
                    <a:pt x="11791" y="248"/>
                  </a:lnTo>
                  <a:lnTo>
                    <a:pt x="11772" y="190"/>
                  </a:lnTo>
                  <a:lnTo>
                    <a:pt x="11734" y="133"/>
                  </a:lnTo>
                  <a:lnTo>
                    <a:pt x="11677" y="76"/>
                  </a:lnTo>
                  <a:lnTo>
                    <a:pt x="11620" y="38"/>
                  </a:lnTo>
                  <a:lnTo>
                    <a:pt x="11544" y="19"/>
                  </a:lnTo>
                  <a:lnTo>
                    <a:pt x="11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7"/>
            <p:cNvSpPr/>
            <p:nvPr/>
          </p:nvSpPr>
          <p:spPr>
            <a:xfrm>
              <a:off x="3947147" y="1635758"/>
              <a:ext cx="55708" cy="86652"/>
            </a:xfrm>
            <a:custGeom>
              <a:avLst/>
              <a:gdLst/>
              <a:ahLst/>
              <a:cxnLst/>
              <a:rect l="l" t="t" r="r" b="b"/>
              <a:pathLst>
                <a:path w="1370" h="2131" extrusionOk="0">
                  <a:moveTo>
                    <a:pt x="875" y="0"/>
                  </a:moveTo>
                  <a:lnTo>
                    <a:pt x="761" y="19"/>
                  </a:lnTo>
                  <a:lnTo>
                    <a:pt x="666" y="38"/>
                  </a:lnTo>
                  <a:lnTo>
                    <a:pt x="571" y="76"/>
                  </a:lnTo>
                  <a:lnTo>
                    <a:pt x="475" y="152"/>
                  </a:lnTo>
                  <a:lnTo>
                    <a:pt x="399" y="228"/>
                  </a:lnTo>
                  <a:lnTo>
                    <a:pt x="323" y="323"/>
                  </a:lnTo>
                  <a:lnTo>
                    <a:pt x="285" y="418"/>
                  </a:lnTo>
                  <a:lnTo>
                    <a:pt x="247" y="533"/>
                  </a:lnTo>
                  <a:lnTo>
                    <a:pt x="0" y="2130"/>
                  </a:lnTo>
                  <a:lnTo>
                    <a:pt x="1369" y="2130"/>
                  </a:lnTo>
                  <a:lnTo>
                    <a:pt x="1369" y="514"/>
                  </a:lnTo>
                  <a:lnTo>
                    <a:pt x="1369" y="418"/>
                  </a:lnTo>
                  <a:lnTo>
                    <a:pt x="1331" y="323"/>
                  </a:lnTo>
                  <a:lnTo>
                    <a:pt x="1293" y="228"/>
                  </a:lnTo>
                  <a:lnTo>
                    <a:pt x="1236" y="152"/>
                  </a:lnTo>
                  <a:lnTo>
                    <a:pt x="1160" y="95"/>
                  </a:lnTo>
                  <a:lnTo>
                    <a:pt x="1084"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7"/>
            <p:cNvSpPr/>
            <p:nvPr/>
          </p:nvSpPr>
          <p:spPr>
            <a:xfrm>
              <a:off x="4032943" y="1635758"/>
              <a:ext cx="55748" cy="86652"/>
            </a:xfrm>
            <a:custGeom>
              <a:avLst/>
              <a:gdLst/>
              <a:ahLst/>
              <a:cxnLst/>
              <a:rect l="l" t="t" r="r" b="b"/>
              <a:pathLst>
                <a:path w="1371" h="2131" extrusionOk="0">
                  <a:moveTo>
                    <a:pt x="876" y="0"/>
                  </a:moveTo>
                  <a:lnTo>
                    <a:pt x="762" y="19"/>
                  </a:lnTo>
                  <a:lnTo>
                    <a:pt x="667" y="38"/>
                  </a:lnTo>
                  <a:lnTo>
                    <a:pt x="552" y="76"/>
                  </a:lnTo>
                  <a:lnTo>
                    <a:pt x="457" y="152"/>
                  </a:lnTo>
                  <a:lnTo>
                    <a:pt x="381" y="228"/>
                  </a:lnTo>
                  <a:lnTo>
                    <a:pt x="324" y="323"/>
                  </a:lnTo>
                  <a:lnTo>
                    <a:pt x="267"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90"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7"/>
            <p:cNvSpPr/>
            <p:nvPr/>
          </p:nvSpPr>
          <p:spPr>
            <a:xfrm>
              <a:off x="4118780" y="1635758"/>
              <a:ext cx="55748" cy="86652"/>
            </a:xfrm>
            <a:custGeom>
              <a:avLst/>
              <a:gdLst/>
              <a:ahLst/>
              <a:cxnLst/>
              <a:rect l="l" t="t" r="r" b="b"/>
              <a:pathLst>
                <a:path w="1371" h="2131" extrusionOk="0">
                  <a:moveTo>
                    <a:pt x="876" y="0"/>
                  </a:moveTo>
                  <a:lnTo>
                    <a:pt x="761" y="19"/>
                  </a:lnTo>
                  <a:lnTo>
                    <a:pt x="647" y="38"/>
                  </a:lnTo>
                  <a:lnTo>
                    <a:pt x="552" y="76"/>
                  </a:lnTo>
                  <a:lnTo>
                    <a:pt x="457" y="152"/>
                  </a:lnTo>
                  <a:lnTo>
                    <a:pt x="381" y="228"/>
                  </a:lnTo>
                  <a:lnTo>
                    <a:pt x="324" y="323"/>
                  </a:lnTo>
                  <a:lnTo>
                    <a:pt x="267" y="418"/>
                  </a:lnTo>
                  <a:lnTo>
                    <a:pt x="248" y="533"/>
                  </a:lnTo>
                  <a:lnTo>
                    <a:pt x="1" y="2130"/>
                  </a:lnTo>
                  <a:lnTo>
                    <a:pt x="1351" y="2130"/>
                  </a:lnTo>
                  <a:lnTo>
                    <a:pt x="1370" y="514"/>
                  </a:lnTo>
                  <a:lnTo>
                    <a:pt x="1351" y="418"/>
                  </a:lnTo>
                  <a:lnTo>
                    <a:pt x="1332" y="323"/>
                  </a:lnTo>
                  <a:lnTo>
                    <a:pt x="1294" y="228"/>
                  </a:lnTo>
                  <a:lnTo>
                    <a:pt x="1237" y="152"/>
                  </a:lnTo>
                  <a:lnTo>
                    <a:pt x="1161" y="95"/>
                  </a:lnTo>
                  <a:lnTo>
                    <a:pt x="1066" y="57"/>
                  </a:lnTo>
                  <a:lnTo>
                    <a:pt x="971"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7"/>
            <p:cNvSpPr/>
            <p:nvPr/>
          </p:nvSpPr>
          <p:spPr>
            <a:xfrm>
              <a:off x="4204617" y="1635758"/>
              <a:ext cx="55708" cy="86652"/>
            </a:xfrm>
            <a:custGeom>
              <a:avLst/>
              <a:gdLst/>
              <a:ahLst/>
              <a:cxnLst/>
              <a:rect l="l" t="t" r="r" b="b"/>
              <a:pathLst>
                <a:path w="1370" h="2131" extrusionOk="0">
                  <a:moveTo>
                    <a:pt x="875" y="0"/>
                  </a:moveTo>
                  <a:lnTo>
                    <a:pt x="761" y="19"/>
                  </a:lnTo>
                  <a:lnTo>
                    <a:pt x="647" y="38"/>
                  </a:lnTo>
                  <a:lnTo>
                    <a:pt x="552" y="76"/>
                  </a:lnTo>
                  <a:lnTo>
                    <a:pt x="457" y="152"/>
                  </a:lnTo>
                  <a:lnTo>
                    <a:pt x="381" y="228"/>
                  </a:lnTo>
                  <a:lnTo>
                    <a:pt x="305" y="323"/>
                  </a:lnTo>
                  <a:lnTo>
                    <a:pt x="267" y="418"/>
                  </a:lnTo>
                  <a:lnTo>
                    <a:pt x="229" y="533"/>
                  </a:lnTo>
                  <a:lnTo>
                    <a:pt x="1" y="2130"/>
                  </a:lnTo>
                  <a:lnTo>
                    <a:pt x="1351" y="2130"/>
                  </a:lnTo>
                  <a:lnTo>
                    <a:pt x="1370" y="514"/>
                  </a:lnTo>
                  <a:lnTo>
                    <a:pt x="1351" y="418"/>
                  </a:lnTo>
                  <a:lnTo>
                    <a:pt x="1332" y="323"/>
                  </a:lnTo>
                  <a:lnTo>
                    <a:pt x="1275" y="228"/>
                  </a:lnTo>
                  <a:lnTo>
                    <a:pt x="1218" y="152"/>
                  </a:lnTo>
                  <a:lnTo>
                    <a:pt x="1142" y="95"/>
                  </a:lnTo>
                  <a:lnTo>
                    <a:pt x="1066" y="57"/>
                  </a:lnTo>
                  <a:lnTo>
                    <a:pt x="971"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7"/>
            <p:cNvSpPr/>
            <p:nvPr/>
          </p:nvSpPr>
          <p:spPr>
            <a:xfrm>
              <a:off x="4289681" y="1635758"/>
              <a:ext cx="55708" cy="86652"/>
            </a:xfrm>
            <a:custGeom>
              <a:avLst/>
              <a:gdLst/>
              <a:ahLst/>
              <a:cxnLst/>
              <a:rect l="l" t="t" r="r" b="b"/>
              <a:pathLst>
                <a:path w="1370" h="2131" extrusionOk="0">
                  <a:moveTo>
                    <a:pt x="875" y="0"/>
                  </a:moveTo>
                  <a:lnTo>
                    <a:pt x="761" y="19"/>
                  </a:lnTo>
                  <a:lnTo>
                    <a:pt x="666" y="38"/>
                  </a:lnTo>
                  <a:lnTo>
                    <a:pt x="571" y="76"/>
                  </a:lnTo>
                  <a:lnTo>
                    <a:pt x="476" y="152"/>
                  </a:lnTo>
                  <a:lnTo>
                    <a:pt x="400" y="228"/>
                  </a:lnTo>
                  <a:lnTo>
                    <a:pt x="324" y="323"/>
                  </a:lnTo>
                  <a:lnTo>
                    <a:pt x="286"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7"/>
            <p:cNvSpPr/>
            <p:nvPr/>
          </p:nvSpPr>
          <p:spPr>
            <a:xfrm>
              <a:off x="3614615" y="3091815"/>
              <a:ext cx="389791" cy="93605"/>
            </a:xfrm>
            <a:custGeom>
              <a:avLst/>
              <a:gdLst/>
              <a:ahLst/>
              <a:cxnLst/>
              <a:rect l="l" t="t" r="r" b="b"/>
              <a:pathLst>
                <a:path w="9586" h="2302" extrusionOk="0">
                  <a:moveTo>
                    <a:pt x="5573" y="0"/>
                  </a:moveTo>
                  <a:lnTo>
                    <a:pt x="4660" y="19"/>
                  </a:lnTo>
                  <a:lnTo>
                    <a:pt x="3842" y="57"/>
                  </a:lnTo>
                  <a:lnTo>
                    <a:pt x="3024" y="114"/>
                  </a:lnTo>
                  <a:lnTo>
                    <a:pt x="2416" y="191"/>
                  </a:lnTo>
                  <a:lnTo>
                    <a:pt x="2112" y="229"/>
                  </a:lnTo>
                  <a:lnTo>
                    <a:pt x="1807" y="286"/>
                  </a:lnTo>
                  <a:lnTo>
                    <a:pt x="1522" y="362"/>
                  </a:lnTo>
                  <a:lnTo>
                    <a:pt x="1237" y="457"/>
                  </a:lnTo>
                  <a:lnTo>
                    <a:pt x="952" y="571"/>
                  </a:lnTo>
                  <a:lnTo>
                    <a:pt x="685" y="723"/>
                  </a:lnTo>
                  <a:lnTo>
                    <a:pt x="552" y="799"/>
                  </a:lnTo>
                  <a:lnTo>
                    <a:pt x="419" y="894"/>
                  </a:lnTo>
                  <a:lnTo>
                    <a:pt x="305" y="989"/>
                  </a:lnTo>
                  <a:lnTo>
                    <a:pt x="191" y="1103"/>
                  </a:lnTo>
                  <a:lnTo>
                    <a:pt x="115" y="1237"/>
                  </a:lnTo>
                  <a:lnTo>
                    <a:pt x="39" y="1370"/>
                  </a:lnTo>
                  <a:lnTo>
                    <a:pt x="1" y="1503"/>
                  </a:lnTo>
                  <a:lnTo>
                    <a:pt x="1" y="1636"/>
                  </a:lnTo>
                  <a:lnTo>
                    <a:pt x="20" y="1750"/>
                  </a:lnTo>
                  <a:lnTo>
                    <a:pt x="58" y="1864"/>
                  </a:lnTo>
                  <a:lnTo>
                    <a:pt x="115" y="1959"/>
                  </a:lnTo>
                  <a:lnTo>
                    <a:pt x="191" y="2035"/>
                  </a:lnTo>
                  <a:lnTo>
                    <a:pt x="267" y="2111"/>
                  </a:lnTo>
                  <a:lnTo>
                    <a:pt x="362" y="2168"/>
                  </a:lnTo>
                  <a:lnTo>
                    <a:pt x="476" y="2225"/>
                  </a:lnTo>
                  <a:lnTo>
                    <a:pt x="590" y="2263"/>
                  </a:lnTo>
                  <a:lnTo>
                    <a:pt x="761" y="2301"/>
                  </a:lnTo>
                  <a:lnTo>
                    <a:pt x="914" y="2130"/>
                  </a:lnTo>
                  <a:lnTo>
                    <a:pt x="1085" y="1978"/>
                  </a:lnTo>
                  <a:lnTo>
                    <a:pt x="1256" y="1826"/>
                  </a:lnTo>
                  <a:lnTo>
                    <a:pt x="1465" y="1712"/>
                  </a:lnTo>
                  <a:lnTo>
                    <a:pt x="1674" y="1617"/>
                  </a:lnTo>
                  <a:lnTo>
                    <a:pt x="1883" y="1560"/>
                  </a:lnTo>
                  <a:lnTo>
                    <a:pt x="2112" y="1503"/>
                  </a:lnTo>
                  <a:lnTo>
                    <a:pt x="2340" y="1484"/>
                  </a:lnTo>
                  <a:lnTo>
                    <a:pt x="2397" y="1484"/>
                  </a:lnTo>
                  <a:lnTo>
                    <a:pt x="2587" y="1503"/>
                  </a:lnTo>
                  <a:lnTo>
                    <a:pt x="2796" y="1522"/>
                  </a:lnTo>
                  <a:lnTo>
                    <a:pt x="2967" y="1579"/>
                  </a:lnTo>
                  <a:lnTo>
                    <a:pt x="3158" y="1655"/>
                  </a:lnTo>
                  <a:lnTo>
                    <a:pt x="3310" y="1731"/>
                  </a:lnTo>
                  <a:lnTo>
                    <a:pt x="3462" y="1845"/>
                  </a:lnTo>
                  <a:lnTo>
                    <a:pt x="3614" y="1959"/>
                  </a:lnTo>
                  <a:lnTo>
                    <a:pt x="3728" y="2092"/>
                  </a:lnTo>
                  <a:lnTo>
                    <a:pt x="4717" y="2073"/>
                  </a:lnTo>
                  <a:lnTo>
                    <a:pt x="5287" y="2092"/>
                  </a:lnTo>
                  <a:lnTo>
                    <a:pt x="5858" y="2111"/>
                  </a:lnTo>
                  <a:lnTo>
                    <a:pt x="6010" y="1978"/>
                  </a:lnTo>
                  <a:lnTo>
                    <a:pt x="6162" y="1845"/>
                  </a:lnTo>
                  <a:lnTo>
                    <a:pt x="6333" y="1750"/>
                  </a:lnTo>
                  <a:lnTo>
                    <a:pt x="6505" y="1655"/>
                  </a:lnTo>
                  <a:lnTo>
                    <a:pt x="6695" y="1598"/>
                  </a:lnTo>
                  <a:lnTo>
                    <a:pt x="6885" y="1541"/>
                  </a:lnTo>
                  <a:lnTo>
                    <a:pt x="7075" y="1503"/>
                  </a:lnTo>
                  <a:lnTo>
                    <a:pt x="7284" y="1484"/>
                  </a:lnTo>
                  <a:lnTo>
                    <a:pt x="7322" y="1484"/>
                  </a:lnTo>
                  <a:lnTo>
                    <a:pt x="7531" y="1503"/>
                  </a:lnTo>
                  <a:lnTo>
                    <a:pt x="7741" y="1541"/>
                  </a:lnTo>
                  <a:lnTo>
                    <a:pt x="7931" y="1579"/>
                  </a:lnTo>
                  <a:lnTo>
                    <a:pt x="8102" y="1655"/>
                  </a:lnTo>
                  <a:lnTo>
                    <a:pt x="8273" y="1750"/>
                  </a:lnTo>
                  <a:lnTo>
                    <a:pt x="8444" y="1864"/>
                  </a:lnTo>
                  <a:lnTo>
                    <a:pt x="8577" y="1997"/>
                  </a:lnTo>
                  <a:lnTo>
                    <a:pt x="8711" y="2149"/>
                  </a:lnTo>
                  <a:lnTo>
                    <a:pt x="8844" y="2092"/>
                  </a:lnTo>
                  <a:lnTo>
                    <a:pt x="8977" y="2016"/>
                  </a:lnTo>
                  <a:lnTo>
                    <a:pt x="9091" y="1940"/>
                  </a:lnTo>
                  <a:lnTo>
                    <a:pt x="9205" y="1864"/>
                  </a:lnTo>
                  <a:lnTo>
                    <a:pt x="9300" y="1769"/>
                  </a:lnTo>
                  <a:lnTo>
                    <a:pt x="9395" y="1655"/>
                  </a:lnTo>
                  <a:lnTo>
                    <a:pt x="9452" y="1560"/>
                  </a:lnTo>
                  <a:lnTo>
                    <a:pt x="9509" y="1427"/>
                  </a:lnTo>
                  <a:lnTo>
                    <a:pt x="9547" y="1313"/>
                  </a:lnTo>
                  <a:lnTo>
                    <a:pt x="9566" y="1179"/>
                  </a:lnTo>
                  <a:lnTo>
                    <a:pt x="9585" y="1065"/>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6600" y="19"/>
                  </a:lnTo>
                  <a:lnTo>
                    <a:pt x="557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7"/>
            <p:cNvSpPr/>
            <p:nvPr/>
          </p:nvSpPr>
          <p:spPr>
            <a:xfrm>
              <a:off x="3614615" y="3091815"/>
              <a:ext cx="389791" cy="93605"/>
            </a:xfrm>
            <a:custGeom>
              <a:avLst/>
              <a:gdLst/>
              <a:ahLst/>
              <a:cxnLst/>
              <a:rect l="l" t="t" r="r" b="b"/>
              <a:pathLst>
                <a:path w="9586" h="2302" fill="none" extrusionOk="0">
                  <a:moveTo>
                    <a:pt x="5573" y="0"/>
                  </a:moveTo>
                  <a:lnTo>
                    <a:pt x="5573" y="0"/>
                  </a:lnTo>
                  <a:lnTo>
                    <a:pt x="4660" y="19"/>
                  </a:lnTo>
                  <a:lnTo>
                    <a:pt x="4660" y="19"/>
                  </a:lnTo>
                  <a:lnTo>
                    <a:pt x="3842" y="57"/>
                  </a:lnTo>
                  <a:lnTo>
                    <a:pt x="3024" y="114"/>
                  </a:lnTo>
                  <a:lnTo>
                    <a:pt x="3024" y="114"/>
                  </a:lnTo>
                  <a:lnTo>
                    <a:pt x="2416" y="191"/>
                  </a:lnTo>
                  <a:lnTo>
                    <a:pt x="2112" y="229"/>
                  </a:lnTo>
                  <a:lnTo>
                    <a:pt x="1807" y="286"/>
                  </a:lnTo>
                  <a:lnTo>
                    <a:pt x="1522" y="362"/>
                  </a:lnTo>
                  <a:lnTo>
                    <a:pt x="1237" y="457"/>
                  </a:lnTo>
                  <a:lnTo>
                    <a:pt x="952" y="571"/>
                  </a:lnTo>
                  <a:lnTo>
                    <a:pt x="685" y="723"/>
                  </a:lnTo>
                  <a:lnTo>
                    <a:pt x="685" y="723"/>
                  </a:lnTo>
                  <a:lnTo>
                    <a:pt x="552" y="799"/>
                  </a:lnTo>
                  <a:lnTo>
                    <a:pt x="419" y="894"/>
                  </a:lnTo>
                  <a:lnTo>
                    <a:pt x="305" y="989"/>
                  </a:lnTo>
                  <a:lnTo>
                    <a:pt x="191" y="1103"/>
                  </a:lnTo>
                  <a:lnTo>
                    <a:pt x="115" y="1237"/>
                  </a:lnTo>
                  <a:lnTo>
                    <a:pt x="39" y="1370"/>
                  </a:lnTo>
                  <a:lnTo>
                    <a:pt x="1" y="1503"/>
                  </a:lnTo>
                  <a:lnTo>
                    <a:pt x="1" y="1636"/>
                  </a:lnTo>
                  <a:lnTo>
                    <a:pt x="1" y="1636"/>
                  </a:lnTo>
                  <a:lnTo>
                    <a:pt x="20" y="1750"/>
                  </a:lnTo>
                  <a:lnTo>
                    <a:pt x="58" y="1864"/>
                  </a:lnTo>
                  <a:lnTo>
                    <a:pt x="115" y="1959"/>
                  </a:lnTo>
                  <a:lnTo>
                    <a:pt x="191" y="2035"/>
                  </a:lnTo>
                  <a:lnTo>
                    <a:pt x="267" y="2111"/>
                  </a:lnTo>
                  <a:lnTo>
                    <a:pt x="362" y="2168"/>
                  </a:lnTo>
                  <a:lnTo>
                    <a:pt x="476" y="2225"/>
                  </a:lnTo>
                  <a:lnTo>
                    <a:pt x="590" y="2263"/>
                  </a:lnTo>
                  <a:lnTo>
                    <a:pt x="590" y="2263"/>
                  </a:lnTo>
                  <a:lnTo>
                    <a:pt x="761" y="2301"/>
                  </a:lnTo>
                  <a:lnTo>
                    <a:pt x="761" y="2301"/>
                  </a:lnTo>
                  <a:lnTo>
                    <a:pt x="914" y="2130"/>
                  </a:lnTo>
                  <a:lnTo>
                    <a:pt x="1085" y="1978"/>
                  </a:lnTo>
                  <a:lnTo>
                    <a:pt x="1256" y="1826"/>
                  </a:lnTo>
                  <a:lnTo>
                    <a:pt x="1465" y="1712"/>
                  </a:lnTo>
                  <a:lnTo>
                    <a:pt x="1674" y="1617"/>
                  </a:lnTo>
                  <a:lnTo>
                    <a:pt x="1883" y="1560"/>
                  </a:lnTo>
                  <a:lnTo>
                    <a:pt x="2112" y="1503"/>
                  </a:lnTo>
                  <a:lnTo>
                    <a:pt x="2340" y="1484"/>
                  </a:lnTo>
                  <a:lnTo>
                    <a:pt x="2340" y="1484"/>
                  </a:lnTo>
                  <a:lnTo>
                    <a:pt x="2397" y="1484"/>
                  </a:lnTo>
                  <a:lnTo>
                    <a:pt x="2397" y="1484"/>
                  </a:lnTo>
                  <a:lnTo>
                    <a:pt x="2587" y="1503"/>
                  </a:lnTo>
                  <a:lnTo>
                    <a:pt x="2796" y="1522"/>
                  </a:lnTo>
                  <a:lnTo>
                    <a:pt x="2967" y="1579"/>
                  </a:lnTo>
                  <a:lnTo>
                    <a:pt x="3158" y="1655"/>
                  </a:lnTo>
                  <a:lnTo>
                    <a:pt x="3310" y="1731"/>
                  </a:lnTo>
                  <a:lnTo>
                    <a:pt x="3462" y="1845"/>
                  </a:lnTo>
                  <a:lnTo>
                    <a:pt x="3614" y="1959"/>
                  </a:lnTo>
                  <a:lnTo>
                    <a:pt x="3728" y="2092"/>
                  </a:lnTo>
                  <a:lnTo>
                    <a:pt x="3728" y="2092"/>
                  </a:lnTo>
                  <a:lnTo>
                    <a:pt x="4717" y="2073"/>
                  </a:lnTo>
                  <a:lnTo>
                    <a:pt x="4717" y="2073"/>
                  </a:lnTo>
                  <a:lnTo>
                    <a:pt x="5287" y="2092"/>
                  </a:lnTo>
                  <a:lnTo>
                    <a:pt x="5858" y="2111"/>
                  </a:lnTo>
                  <a:lnTo>
                    <a:pt x="5858" y="2111"/>
                  </a:lnTo>
                  <a:lnTo>
                    <a:pt x="6010" y="1978"/>
                  </a:lnTo>
                  <a:lnTo>
                    <a:pt x="6162" y="1845"/>
                  </a:lnTo>
                  <a:lnTo>
                    <a:pt x="6333" y="1750"/>
                  </a:lnTo>
                  <a:lnTo>
                    <a:pt x="6505" y="1655"/>
                  </a:lnTo>
                  <a:lnTo>
                    <a:pt x="6695" y="1598"/>
                  </a:lnTo>
                  <a:lnTo>
                    <a:pt x="6885" y="1541"/>
                  </a:lnTo>
                  <a:lnTo>
                    <a:pt x="7075" y="1503"/>
                  </a:lnTo>
                  <a:lnTo>
                    <a:pt x="7284" y="1484"/>
                  </a:lnTo>
                  <a:lnTo>
                    <a:pt x="7284" y="1484"/>
                  </a:lnTo>
                  <a:lnTo>
                    <a:pt x="7322" y="1484"/>
                  </a:lnTo>
                  <a:lnTo>
                    <a:pt x="7322" y="1484"/>
                  </a:lnTo>
                  <a:lnTo>
                    <a:pt x="7531" y="1503"/>
                  </a:lnTo>
                  <a:lnTo>
                    <a:pt x="7741" y="1541"/>
                  </a:lnTo>
                  <a:lnTo>
                    <a:pt x="7931" y="1579"/>
                  </a:lnTo>
                  <a:lnTo>
                    <a:pt x="8102" y="1655"/>
                  </a:lnTo>
                  <a:lnTo>
                    <a:pt x="8273" y="1750"/>
                  </a:lnTo>
                  <a:lnTo>
                    <a:pt x="8444" y="1864"/>
                  </a:lnTo>
                  <a:lnTo>
                    <a:pt x="8577" y="1997"/>
                  </a:lnTo>
                  <a:lnTo>
                    <a:pt x="8711" y="2149"/>
                  </a:lnTo>
                  <a:lnTo>
                    <a:pt x="8711" y="2149"/>
                  </a:lnTo>
                  <a:lnTo>
                    <a:pt x="8844" y="2092"/>
                  </a:lnTo>
                  <a:lnTo>
                    <a:pt x="8977" y="2016"/>
                  </a:lnTo>
                  <a:lnTo>
                    <a:pt x="9091" y="1940"/>
                  </a:lnTo>
                  <a:lnTo>
                    <a:pt x="9205" y="1864"/>
                  </a:lnTo>
                  <a:lnTo>
                    <a:pt x="9205" y="1864"/>
                  </a:lnTo>
                  <a:lnTo>
                    <a:pt x="9300" y="1769"/>
                  </a:lnTo>
                  <a:lnTo>
                    <a:pt x="9395" y="1655"/>
                  </a:lnTo>
                  <a:lnTo>
                    <a:pt x="9452" y="1560"/>
                  </a:lnTo>
                  <a:lnTo>
                    <a:pt x="9509" y="1427"/>
                  </a:lnTo>
                  <a:lnTo>
                    <a:pt x="9547" y="1313"/>
                  </a:lnTo>
                  <a:lnTo>
                    <a:pt x="9566" y="1179"/>
                  </a:lnTo>
                  <a:lnTo>
                    <a:pt x="9585" y="1065"/>
                  </a:lnTo>
                  <a:lnTo>
                    <a:pt x="9566" y="951"/>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7627" y="76"/>
                  </a:lnTo>
                  <a:lnTo>
                    <a:pt x="6600" y="19"/>
                  </a:lnTo>
                  <a:lnTo>
                    <a:pt x="55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7"/>
            <p:cNvSpPr/>
            <p:nvPr/>
          </p:nvSpPr>
          <p:spPr>
            <a:xfrm>
              <a:off x="3645559" y="3152117"/>
              <a:ext cx="120686" cy="33303"/>
            </a:xfrm>
            <a:custGeom>
              <a:avLst/>
              <a:gdLst/>
              <a:ahLst/>
              <a:cxnLst/>
              <a:rect l="l" t="t" r="r" b="b"/>
              <a:pathLst>
                <a:path w="2968" h="819" extrusionOk="0">
                  <a:moveTo>
                    <a:pt x="1579" y="1"/>
                  </a:moveTo>
                  <a:lnTo>
                    <a:pt x="1351" y="20"/>
                  </a:lnTo>
                  <a:lnTo>
                    <a:pt x="1122" y="77"/>
                  </a:lnTo>
                  <a:lnTo>
                    <a:pt x="913" y="134"/>
                  </a:lnTo>
                  <a:lnTo>
                    <a:pt x="704" y="229"/>
                  </a:lnTo>
                  <a:lnTo>
                    <a:pt x="495" y="343"/>
                  </a:lnTo>
                  <a:lnTo>
                    <a:pt x="324" y="495"/>
                  </a:lnTo>
                  <a:lnTo>
                    <a:pt x="153" y="647"/>
                  </a:lnTo>
                  <a:lnTo>
                    <a:pt x="0" y="818"/>
                  </a:lnTo>
                  <a:lnTo>
                    <a:pt x="495" y="818"/>
                  </a:lnTo>
                  <a:lnTo>
                    <a:pt x="780" y="780"/>
                  </a:lnTo>
                  <a:lnTo>
                    <a:pt x="1883" y="666"/>
                  </a:lnTo>
                  <a:lnTo>
                    <a:pt x="2967" y="609"/>
                  </a:lnTo>
                  <a:lnTo>
                    <a:pt x="2853" y="476"/>
                  </a:lnTo>
                  <a:lnTo>
                    <a:pt x="2701" y="362"/>
                  </a:lnTo>
                  <a:lnTo>
                    <a:pt x="2549" y="248"/>
                  </a:lnTo>
                  <a:lnTo>
                    <a:pt x="2397" y="172"/>
                  </a:lnTo>
                  <a:lnTo>
                    <a:pt x="2206" y="96"/>
                  </a:lnTo>
                  <a:lnTo>
                    <a:pt x="2035" y="39"/>
                  </a:lnTo>
                  <a:lnTo>
                    <a:pt x="1826" y="20"/>
                  </a:lnTo>
                  <a:lnTo>
                    <a:pt x="16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7"/>
            <p:cNvSpPr/>
            <p:nvPr/>
          </p:nvSpPr>
          <p:spPr>
            <a:xfrm>
              <a:off x="3645559" y="3152117"/>
              <a:ext cx="120686" cy="33303"/>
            </a:xfrm>
            <a:custGeom>
              <a:avLst/>
              <a:gdLst/>
              <a:ahLst/>
              <a:cxnLst/>
              <a:rect l="l" t="t" r="r" b="b"/>
              <a:pathLst>
                <a:path w="2968" h="819" fill="none" extrusionOk="0">
                  <a:moveTo>
                    <a:pt x="1636" y="1"/>
                  </a:moveTo>
                  <a:lnTo>
                    <a:pt x="1636" y="1"/>
                  </a:lnTo>
                  <a:lnTo>
                    <a:pt x="1579" y="1"/>
                  </a:lnTo>
                  <a:lnTo>
                    <a:pt x="1579" y="1"/>
                  </a:lnTo>
                  <a:lnTo>
                    <a:pt x="1351" y="20"/>
                  </a:lnTo>
                  <a:lnTo>
                    <a:pt x="1122" y="77"/>
                  </a:lnTo>
                  <a:lnTo>
                    <a:pt x="913" y="134"/>
                  </a:lnTo>
                  <a:lnTo>
                    <a:pt x="704" y="229"/>
                  </a:lnTo>
                  <a:lnTo>
                    <a:pt x="495" y="343"/>
                  </a:lnTo>
                  <a:lnTo>
                    <a:pt x="324" y="495"/>
                  </a:lnTo>
                  <a:lnTo>
                    <a:pt x="153" y="647"/>
                  </a:lnTo>
                  <a:lnTo>
                    <a:pt x="0" y="818"/>
                  </a:lnTo>
                  <a:lnTo>
                    <a:pt x="0" y="818"/>
                  </a:lnTo>
                  <a:lnTo>
                    <a:pt x="210" y="818"/>
                  </a:lnTo>
                  <a:lnTo>
                    <a:pt x="210" y="818"/>
                  </a:lnTo>
                  <a:lnTo>
                    <a:pt x="495" y="818"/>
                  </a:lnTo>
                  <a:lnTo>
                    <a:pt x="780" y="780"/>
                  </a:lnTo>
                  <a:lnTo>
                    <a:pt x="780" y="780"/>
                  </a:lnTo>
                  <a:lnTo>
                    <a:pt x="1883" y="666"/>
                  </a:lnTo>
                  <a:lnTo>
                    <a:pt x="2967" y="609"/>
                  </a:lnTo>
                  <a:lnTo>
                    <a:pt x="2967" y="609"/>
                  </a:lnTo>
                  <a:lnTo>
                    <a:pt x="2853" y="476"/>
                  </a:lnTo>
                  <a:lnTo>
                    <a:pt x="2701" y="362"/>
                  </a:lnTo>
                  <a:lnTo>
                    <a:pt x="2549" y="248"/>
                  </a:lnTo>
                  <a:lnTo>
                    <a:pt x="2397" y="172"/>
                  </a:lnTo>
                  <a:lnTo>
                    <a:pt x="2206" y="96"/>
                  </a:lnTo>
                  <a:lnTo>
                    <a:pt x="2035" y="39"/>
                  </a:lnTo>
                  <a:lnTo>
                    <a:pt x="1826" y="20"/>
                  </a:lnTo>
                  <a:lnTo>
                    <a:pt x="16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7"/>
            <p:cNvSpPr/>
            <p:nvPr/>
          </p:nvSpPr>
          <p:spPr>
            <a:xfrm>
              <a:off x="3852771" y="3152117"/>
              <a:ext cx="116051" cy="30985"/>
            </a:xfrm>
            <a:custGeom>
              <a:avLst/>
              <a:gdLst/>
              <a:ahLst/>
              <a:cxnLst/>
              <a:rect l="l" t="t" r="r" b="b"/>
              <a:pathLst>
                <a:path w="2854" h="762" extrusionOk="0">
                  <a:moveTo>
                    <a:pt x="1427" y="1"/>
                  </a:moveTo>
                  <a:lnTo>
                    <a:pt x="1218" y="20"/>
                  </a:lnTo>
                  <a:lnTo>
                    <a:pt x="1028" y="58"/>
                  </a:lnTo>
                  <a:lnTo>
                    <a:pt x="838" y="115"/>
                  </a:lnTo>
                  <a:lnTo>
                    <a:pt x="648" y="172"/>
                  </a:lnTo>
                  <a:lnTo>
                    <a:pt x="476" y="267"/>
                  </a:lnTo>
                  <a:lnTo>
                    <a:pt x="305" y="362"/>
                  </a:lnTo>
                  <a:lnTo>
                    <a:pt x="153" y="495"/>
                  </a:lnTo>
                  <a:lnTo>
                    <a:pt x="1" y="628"/>
                  </a:lnTo>
                  <a:lnTo>
                    <a:pt x="705" y="666"/>
                  </a:lnTo>
                  <a:lnTo>
                    <a:pt x="1389" y="723"/>
                  </a:lnTo>
                  <a:lnTo>
                    <a:pt x="1751" y="742"/>
                  </a:lnTo>
                  <a:lnTo>
                    <a:pt x="2131" y="761"/>
                  </a:lnTo>
                  <a:lnTo>
                    <a:pt x="2397" y="742"/>
                  </a:lnTo>
                  <a:lnTo>
                    <a:pt x="2625" y="723"/>
                  </a:lnTo>
                  <a:lnTo>
                    <a:pt x="2854" y="666"/>
                  </a:lnTo>
                  <a:lnTo>
                    <a:pt x="2720" y="514"/>
                  </a:lnTo>
                  <a:lnTo>
                    <a:pt x="2587" y="381"/>
                  </a:lnTo>
                  <a:lnTo>
                    <a:pt x="2416" y="267"/>
                  </a:lnTo>
                  <a:lnTo>
                    <a:pt x="2245" y="172"/>
                  </a:lnTo>
                  <a:lnTo>
                    <a:pt x="2074" y="96"/>
                  </a:lnTo>
                  <a:lnTo>
                    <a:pt x="1884" y="58"/>
                  </a:lnTo>
                  <a:lnTo>
                    <a:pt x="1674" y="20"/>
                  </a:lnTo>
                  <a:lnTo>
                    <a:pt x="146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7"/>
            <p:cNvSpPr/>
            <p:nvPr/>
          </p:nvSpPr>
          <p:spPr>
            <a:xfrm>
              <a:off x="3852771" y="3152117"/>
              <a:ext cx="116051" cy="30985"/>
            </a:xfrm>
            <a:custGeom>
              <a:avLst/>
              <a:gdLst/>
              <a:ahLst/>
              <a:cxnLst/>
              <a:rect l="l" t="t" r="r" b="b"/>
              <a:pathLst>
                <a:path w="2854" h="762" fill="none" extrusionOk="0">
                  <a:moveTo>
                    <a:pt x="1465" y="1"/>
                  </a:moveTo>
                  <a:lnTo>
                    <a:pt x="1465" y="1"/>
                  </a:lnTo>
                  <a:lnTo>
                    <a:pt x="1427" y="1"/>
                  </a:lnTo>
                  <a:lnTo>
                    <a:pt x="1427" y="1"/>
                  </a:lnTo>
                  <a:lnTo>
                    <a:pt x="1218" y="20"/>
                  </a:lnTo>
                  <a:lnTo>
                    <a:pt x="1028" y="58"/>
                  </a:lnTo>
                  <a:lnTo>
                    <a:pt x="838" y="115"/>
                  </a:lnTo>
                  <a:lnTo>
                    <a:pt x="648" y="172"/>
                  </a:lnTo>
                  <a:lnTo>
                    <a:pt x="476" y="267"/>
                  </a:lnTo>
                  <a:lnTo>
                    <a:pt x="305" y="362"/>
                  </a:lnTo>
                  <a:lnTo>
                    <a:pt x="153" y="495"/>
                  </a:lnTo>
                  <a:lnTo>
                    <a:pt x="1" y="628"/>
                  </a:lnTo>
                  <a:lnTo>
                    <a:pt x="1" y="628"/>
                  </a:lnTo>
                  <a:lnTo>
                    <a:pt x="705" y="666"/>
                  </a:lnTo>
                  <a:lnTo>
                    <a:pt x="1389" y="723"/>
                  </a:lnTo>
                  <a:lnTo>
                    <a:pt x="1389" y="723"/>
                  </a:lnTo>
                  <a:lnTo>
                    <a:pt x="1751" y="742"/>
                  </a:lnTo>
                  <a:lnTo>
                    <a:pt x="2131" y="761"/>
                  </a:lnTo>
                  <a:lnTo>
                    <a:pt x="2131" y="761"/>
                  </a:lnTo>
                  <a:lnTo>
                    <a:pt x="2397" y="742"/>
                  </a:lnTo>
                  <a:lnTo>
                    <a:pt x="2397" y="742"/>
                  </a:lnTo>
                  <a:lnTo>
                    <a:pt x="2625" y="723"/>
                  </a:lnTo>
                  <a:lnTo>
                    <a:pt x="2854" y="666"/>
                  </a:lnTo>
                  <a:lnTo>
                    <a:pt x="2854" y="666"/>
                  </a:lnTo>
                  <a:lnTo>
                    <a:pt x="2720" y="514"/>
                  </a:lnTo>
                  <a:lnTo>
                    <a:pt x="2587" y="381"/>
                  </a:lnTo>
                  <a:lnTo>
                    <a:pt x="2416" y="267"/>
                  </a:lnTo>
                  <a:lnTo>
                    <a:pt x="2245" y="172"/>
                  </a:lnTo>
                  <a:lnTo>
                    <a:pt x="2074" y="96"/>
                  </a:lnTo>
                  <a:lnTo>
                    <a:pt x="1884" y="58"/>
                  </a:lnTo>
                  <a:lnTo>
                    <a:pt x="1674" y="20"/>
                  </a:lnTo>
                  <a:lnTo>
                    <a:pt x="146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7"/>
            <p:cNvSpPr/>
            <p:nvPr/>
          </p:nvSpPr>
          <p:spPr>
            <a:xfrm>
              <a:off x="3816460" y="2737651"/>
              <a:ext cx="379706" cy="93605"/>
            </a:xfrm>
            <a:custGeom>
              <a:avLst/>
              <a:gdLst/>
              <a:ahLst/>
              <a:cxnLst/>
              <a:rect l="l" t="t" r="r" b="b"/>
              <a:pathLst>
                <a:path w="9338" h="2302" extrusionOk="0">
                  <a:moveTo>
                    <a:pt x="5325" y="1"/>
                  </a:moveTo>
                  <a:lnTo>
                    <a:pt x="4412" y="20"/>
                  </a:lnTo>
                  <a:lnTo>
                    <a:pt x="3594" y="58"/>
                  </a:lnTo>
                  <a:lnTo>
                    <a:pt x="2777" y="115"/>
                  </a:lnTo>
                  <a:lnTo>
                    <a:pt x="2168" y="191"/>
                  </a:lnTo>
                  <a:lnTo>
                    <a:pt x="1864" y="229"/>
                  </a:lnTo>
                  <a:lnTo>
                    <a:pt x="1579" y="286"/>
                  </a:lnTo>
                  <a:lnTo>
                    <a:pt x="1274" y="362"/>
                  </a:lnTo>
                  <a:lnTo>
                    <a:pt x="989" y="457"/>
                  </a:lnTo>
                  <a:lnTo>
                    <a:pt x="704" y="571"/>
                  </a:lnTo>
                  <a:lnTo>
                    <a:pt x="438" y="723"/>
                  </a:lnTo>
                  <a:lnTo>
                    <a:pt x="209" y="875"/>
                  </a:lnTo>
                  <a:lnTo>
                    <a:pt x="95" y="951"/>
                  </a:lnTo>
                  <a:lnTo>
                    <a:pt x="0" y="1046"/>
                  </a:lnTo>
                  <a:lnTo>
                    <a:pt x="133" y="1161"/>
                  </a:lnTo>
                  <a:lnTo>
                    <a:pt x="247" y="1294"/>
                  </a:lnTo>
                  <a:lnTo>
                    <a:pt x="342" y="1446"/>
                  </a:lnTo>
                  <a:lnTo>
                    <a:pt x="438" y="1598"/>
                  </a:lnTo>
                  <a:lnTo>
                    <a:pt x="495" y="1750"/>
                  </a:lnTo>
                  <a:lnTo>
                    <a:pt x="552" y="1921"/>
                  </a:lnTo>
                  <a:lnTo>
                    <a:pt x="571" y="2111"/>
                  </a:lnTo>
                  <a:lnTo>
                    <a:pt x="590" y="2302"/>
                  </a:lnTo>
                  <a:lnTo>
                    <a:pt x="723" y="2302"/>
                  </a:lnTo>
                  <a:lnTo>
                    <a:pt x="1008" y="2283"/>
                  </a:lnTo>
                  <a:lnTo>
                    <a:pt x="1293" y="2264"/>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911" y="723"/>
                  </a:lnTo>
                  <a:lnTo>
                    <a:pt x="8120" y="742"/>
                  </a:lnTo>
                  <a:lnTo>
                    <a:pt x="8330" y="780"/>
                  </a:lnTo>
                  <a:lnTo>
                    <a:pt x="8520" y="837"/>
                  </a:lnTo>
                  <a:lnTo>
                    <a:pt x="8691" y="932"/>
                  </a:lnTo>
                  <a:lnTo>
                    <a:pt x="8862" y="1027"/>
                  </a:lnTo>
                  <a:lnTo>
                    <a:pt x="9014" y="1161"/>
                  </a:lnTo>
                  <a:lnTo>
                    <a:pt x="9147" y="1313"/>
                  </a:lnTo>
                  <a:lnTo>
                    <a:pt x="9261" y="1465"/>
                  </a:lnTo>
                  <a:lnTo>
                    <a:pt x="9299" y="1332"/>
                  </a:lnTo>
                  <a:lnTo>
                    <a:pt x="9319" y="1199"/>
                  </a:lnTo>
                  <a:lnTo>
                    <a:pt x="9338" y="1065"/>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6352" y="20"/>
                  </a:lnTo>
                  <a:lnTo>
                    <a:pt x="532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7"/>
            <p:cNvSpPr/>
            <p:nvPr/>
          </p:nvSpPr>
          <p:spPr>
            <a:xfrm>
              <a:off x="3816460" y="2737651"/>
              <a:ext cx="379706" cy="93605"/>
            </a:xfrm>
            <a:custGeom>
              <a:avLst/>
              <a:gdLst/>
              <a:ahLst/>
              <a:cxnLst/>
              <a:rect l="l" t="t" r="r" b="b"/>
              <a:pathLst>
                <a:path w="9338" h="2302" fill="none" extrusionOk="0">
                  <a:moveTo>
                    <a:pt x="5325" y="1"/>
                  </a:moveTo>
                  <a:lnTo>
                    <a:pt x="5325" y="1"/>
                  </a:lnTo>
                  <a:lnTo>
                    <a:pt x="4412" y="20"/>
                  </a:lnTo>
                  <a:lnTo>
                    <a:pt x="4412" y="20"/>
                  </a:lnTo>
                  <a:lnTo>
                    <a:pt x="3594" y="58"/>
                  </a:lnTo>
                  <a:lnTo>
                    <a:pt x="2777" y="115"/>
                  </a:lnTo>
                  <a:lnTo>
                    <a:pt x="2777" y="115"/>
                  </a:lnTo>
                  <a:lnTo>
                    <a:pt x="2168" y="191"/>
                  </a:lnTo>
                  <a:lnTo>
                    <a:pt x="1864" y="229"/>
                  </a:lnTo>
                  <a:lnTo>
                    <a:pt x="1579" y="286"/>
                  </a:lnTo>
                  <a:lnTo>
                    <a:pt x="1274" y="362"/>
                  </a:lnTo>
                  <a:lnTo>
                    <a:pt x="989" y="457"/>
                  </a:lnTo>
                  <a:lnTo>
                    <a:pt x="704" y="571"/>
                  </a:lnTo>
                  <a:lnTo>
                    <a:pt x="438" y="723"/>
                  </a:lnTo>
                  <a:lnTo>
                    <a:pt x="438" y="723"/>
                  </a:lnTo>
                  <a:lnTo>
                    <a:pt x="209" y="875"/>
                  </a:lnTo>
                  <a:lnTo>
                    <a:pt x="95" y="951"/>
                  </a:lnTo>
                  <a:lnTo>
                    <a:pt x="0" y="1046"/>
                  </a:lnTo>
                  <a:lnTo>
                    <a:pt x="0" y="1046"/>
                  </a:lnTo>
                  <a:lnTo>
                    <a:pt x="133" y="1161"/>
                  </a:lnTo>
                  <a:lnTo>
                    <a:pt x="247" y="1294"/>
                  </a:lnTo>
                  <a:lnTo>
                    <a:pt x="342" y="1446"/>
                  </a:lnTo>
                  <a:lnTo>
                    <a:pt x="438" y="1598"/>
                  </a:lnTo>
                  <a:lnTo>
                    <a:pt x="495" y="1750"/>
                  </a:lnTo>
                  <a:lnTo>
                    <a:pt x="552" y="1921"/>
                  </a:lnTo>
                  <a:lnTo>
                    <a:pt x="571" y="2111"/>
                  </a:lnTo>
                  <a:lnTo>
                    <a:pt x="590" y="2302"/>
                  </a:lnTo>
                  <a:lnTo>
                    <a:pt x="590" y="2302"/>
                  </a:lnTo>
                  <a:lnTo>
                    <a:pt x="723" y="2302"/>
                  </a:lnTo>
                  <a:lnTo>
                    <a:pt x="723" y="2302"/>
                  </a:lnTo>
                  <a:lnTo>
                    <a:pt x="1008" y="2283"/>
                  </a:lnTo>
                  <a:lnTo>
                    <a:pt x="1293" y="2264"/>
                  </a:lnTo>
                  <a:lnTo>
                    <a:pt x="1293" y="2264"/>
                  </a:lnTo>
                  <a:lnTo>
                    <a:pt x="1636" y="2226"/>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23" y="723"/>
                  </a:lnTo>
                  <a:lnTo>
                    <a:pt x="3461"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5021" y="2073"/>
                  </a:lnTo>
                  <a:lnTo>
                    <a:pt x="6105" y="2130"/>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873" y="723"/>
                  </a:lnTo>
                  <a:lnTo>
                    <a:pt x="7911" y="723"/>
                  </a:lnTo>
                  <a:lnTo>
                    <a:pt x="7911" y="723"/>
                  </a:lnTo>
                  <a:lnTo>
                    <a:pt x="8120" y="742"/>
                  </a:lnTo>
                  <a:lnTo>
                    <a:pt x="8330" y="780"/>
                  </a:lnTo>
                  <a:lnTo>
                    <a:pt x="8520" y="837"/>
                  </a:lnTo>
                  <a:lnTo>
                    <a:pt x="8691" y="932"/>
                  </a:lnTo>
                  <a:lnTo>
                    <a:pt x="8862" y="1027"/>
                  </a:lnTo>
                  <a:lnTo>
                    <a:pt x="9014" y="1161"/>
                  </a:lnTo>
                  <a:lnTo>
                    <a:pt x="9147" y="1313"/>
                  </a:lnTo>
                  <a:lnTo>
                    <a:pt x="9261" y="1465"/>
                  </a:lnTo>
                  <a:lnTo>
                    <a:pt x="9261" y="1465"/>
                  </a:lnTo>
                  <a:lnTo>
                    <a:pt x="9299" y="1332"/>
                  </a:lnTo>
                  <a:lnTo>
                    <a:pt x="9319" y="1199"/>
                  </a:lnTo>
                  <a:lnTo>
                    <a:pt x="9338" y="1065"/>
                  </a:lnTo>
                  <a:lnTo>
                    <a:pt x="9319" y="932"/>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7379" y="77"/>
                  </a:lnTo>
                  <a:lnTo>
                    <a:pt x="6352" y="20"/>
                  </a:lnTo>
                  <a:lnTo>
                    <a:pt x="532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7"/>
            <p:cNvSpPr/>
            <p:nvPr/>
          </p:nvSpPr>
          <p:spPr>
            <a:xfrm>
              <a:off x="3806376" y="2780184"/>
              <a:ext cx="34075" cy="51072"/>
            </a:xfrm>
            <a:custGeom>
              <a:avLst/>
              <a:gdLst/>
              <a:ahLst/>
              <a:cxnLst/>
              <a:rect l="l" t="t" r="r" b="b"/>
              <a:pathLst>
                <a:path w="838" h="1256" extrusionOk="0">
                  <a:moveTo>
                    <a:pt x="248" y="0"/>
                  </a:moveTo>
                  <a:lnTo>
                    <a:pt x="134" y="134"/>
                  </a:lnTo>
                  <a:lnTo>
                    <a:pt x="58" y="286"/>
                  </a:lnTo>
                  <a:lnTo>
                    <a:pt x="1" y="438"/>
                  </a:lnTo>
                  <a:lnTo>
                    <a:pt x="1" y="590"/>
                  </a:lnTo>
                  <a:lnTo>
                    <a:pt x="20" y="704"/>
                  </a:lnTo>
                  <a:lnTo>
                    <a:pt x="58" y="818"/>
                  </a:lnTo>
                  <a:lnTo>
                    <a:pt x="115" y="913"/>
                  </a:lnTo>
                  <a:lnTo>
                    <a:pt x="191" y="989"/>
                  </a:lnTo>
                  <a:lnTo>
                    <a:pt x="267" y="1065"/>
                  </a:lnTo>
                  <a:lnTo>
                    <a:pt x="381" y="1122"/>
                  </a:lnTo>
                  <a:lnTo>
                    <a:pt x="476" y="1180"/>
                  </a:lnTo>
                  <a:lnTo>
                    <a:pt x="590" y="1218"/>
                  </a:lnTo>
                  <a:lnTo>
                    <a:pt x="705" y="1237"/>
                  </a:lnTo>
                  <a:lnTo>
                    <a:pt x="838" y="1256"/>
                  </a:lnTo>
                  <a:lnTo>
                    <a:pt x="819" y="1065"/>
                  </a:lnTo>
                  <a:lnTo>
                    <a:pt x="800" y="875"/>
                  </a:lnTo>
                  <a:lnTo>
                    <a:pt x="743" y="704"/>
                  </a:lnTo>
                  <a:lnTo>
                    <a:pt x="686" y="552"/>
                  </a:lnTo>
                  <a:lnTo>
                    <a:pt x="590" y="400"/>
                  </a:lnTo>
                  <a:lnTo>
                    <a:pt x="495" y="248"/>
                  </a:lnTo>
                  <a:lnTo>
                    <a:pt x="381" y="115"/>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7"/>
            <p:cNvSpPr/>
            <p:nvPr/>
          </p:nvSpPr>
          <p:spPr>
            <a:xfrm>
              <a:off x="3806376" y="2780184"/>
              <a:ext cx="34075" cy="51072"/>
            </a:xfrm>
            <a:custGeom>
              <a:avLst/>
              <a:gdLst/>
              <a:ahLst/>
              <a:cxnLst/>
              <a:rect l="l" t="t" r="r" b="b"/>
              <a:pathLst>
                <a:path w="838" h="1256" fill="none" extrusionOk="0">
                  <a:moveTo>
                    <a:pt x="248" y="0"/>
                  </a:moveTo>
                  <a:lnTo>
                    <a:pt x="248" y="0"/>
                  </a:lnTo>
                  <a:lnTo>
                    <a:pt x="134" y="134"/>
                  </a:lnTo>
                  <a:lnTo>
                    <a:pt x="58" y="286"/>
                  </a:lnTo>
                  <a:lnTo>
                    <a:pt x="1" y="438"/>
                  </a:lnTo>
                  <a:lnTo>
                    <a:pt x="1" y="590"/>
                  </a:lnTo>
                  <a:lnTo>
                    <a:pt x="1" y="590"/>
                  </a:lnTo>
                  <a:lnTo>
                    <a:pt x="20" y="704"/>
                  </a:lnTo>
                  <a:lnTo>
                    <a:pt x="58" y="818"/>
                  </a:lnTo>
                  <a:lnTo>
                    <a:pt x="115" y="913"/>
                  </a:lnTo>
                  <a:lnTo>
                    <a:pt x="191" y="989"/>
                  </a:lnTo>
                  <a:lnTo>
                    <a:pt x="267" y="1065"/>
                  </a:lnTo>
                  <a:lnTo>
                    <a:pt x="381" y="1122"/>
                  </a:lnTo>
                  <a:lnTo>
                    <a:pt x="476" y="1180"/>
                  </a:lnTo>
                  <a:lnTo>
                    <a:pt x="590" y="1218"/>
                  </a:lnTo>
                  <a:lnTo>
                    <a:pt x="590" y="1218"/>
                  </a:lnTo>
                  <a:lnTo>
                    <a:pt x="705" y="1237"/>
                  </a:lnTo>
                  <a:lnTo>
                    <a:pt x="838" y="1256"/>
                  </a:lnTo>
                  <a:lnTo>
                    <a:pt x="838" y="1256"/>
                  </a:lnTo>
                  <a:lnTo>
                    <a:pt x="819" y="1065"/>
                  </a:lnTo>
                  <a:lnTo>
                    <a:pt x="800" y="875"/>
                  </a:lnTo>
                  <a:lnTo>
                    <a:pt x="743" y="704"/>
                  </a:lnTo>
                  <a:lnTo>
                    <a:pt x="686" y="552"/>
                  </a:lnTo>
                  <a:lnTo>
                    <a:pt x="590" y="400"/>
                  </a:lnTo>
                  <a:lnTo>
                    <a:pt x="495" y="248"/>
                  </a:lnTo>
                  <a:lnTo>
                    <a:pt x="381" y="115"/>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7"/>
            <p:cNvSpPr/>
            <p:nvPr/>
          </p:nvSpPr>
          <p:spPr>
            <a:xfrm>
              <a:off x="3882942" y="2767050"/>
              <a:ext cx="137683" cy="61116"/>
            </a:xfrm>
            <a:custGeom>
              <a:avLst/>
              <a:gdLst/>
              <a:ahLst/>
              <a:cxnLst/>
              <a:rect l="l" t="t" r="r" b="b"/>
              <a:pathLst>
                <a:path w="3386" h="1503" extrusionOk="0">
                  <a:moveTo>
                    <a:pt x="1788" y="0"/>
                  </a:move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7"/>
            <p:cNvSpPr/>
            <p:nvPr/>
          </p:nvSpPr>
          <p:spPr>
            <a:xfrm>
              <a:off x="3882942" y="2767050"/>
              <a:ext cx="137683" cy="61116"/>
            </a:xfrm>
            <a:custGeom>
              <a:avLst/>
              <a:gdLst/>
              <a:ahLst/>
              <a:cxnLst/>
              <a:rect l="l" t="t" r="r" b="b"/>
              <a:pathLst>
                <a:path w="3386" h="1503" fill="none" extrusionOk="0">
                  <a:moveTo>
                    <a:pt x="1826" y="0"/>
                  </a:moveTo>
                  <a:lnTo>
                    <a:pt x="1826" y="0"/>
                  </a:lnTo>
                  <a:lnTo>
                    <a:pt x="1788" y="0"/>
                  </a:lnTo>
                  <a:lnTo>
                    <a:pt x="1788" y="0"/>
                  </a:ln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2834" y="1350"/>
                  </a:lnTo>
                  <a:lnTo>
                    <a:pt x="3386"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7"/>
            <p:cNvSpPr/>
            <p:nvPr/>
          </p:nvSpPr>
          <p:spPr>
            <a:xfrm>
              <a:off x="4064659" y="2767050"/>
              <a:ext cx="128412" cy="61888"/>
            </a:xfrm>
            <a:custGeom>
              <a:avLst/>
              <a:gdLst/>
              <a:ahLst/>
              <a:cxnLst/>
              <a:rect l="l" t="t" r="r" b="b"/>
              <a:pathLst>
                <a:path w="3158" h="1522" extrusionOk="0">
                  <a:moveTo>
                    <a:pt x="1769" y="0"/>
                  </a:move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913" y="1465"/>
                  </a:lnTo>
                  <a:lnTo>
                    <a:pt x="1275" y="1503"/>
                  </a:lnTo>
                  <a:lnTo>
                    <a:pt x="1636" y="1522"/>
                  </a:lnTo>
                  <a:lnTo>
                    <a:pt x="1902" y="1503"/>
                  </a:lnTo>
                  <a:lnTo>
                    <a:pt x="2169" y="1465"/>
                  </a:lnTo>
                  <a:lnTo>
                    <a:pt x="2416" y="1388"/>
                  </a:lnTo>
                  <a:lnTo>
                    <a:pt x="2644" y="1274"/>
                  </a:lnTo>
                  <a:lnTo>
                    <a:pt x="2758" y="1217"/>
                  </a:lnTo>
                  <a:lnTo>
                    <a:pt x="2853" y="1122"/>
                  </a:lnTo>
                  <a:lnTo>
                    <a:pt x="2948" y="1046"/>
                  </a:lnTo>
                  <a:lnTo>
                    <a:pt x="3024" y="951"/>
                  </a:lnTo>
                  <a:lnTo>
                    <a:pt x="3100" y="856"/>
                  </a:lnTo>
                  <a:lnTo>
                    <a:pt x="3157" y="742"/>
                  </a:lnTo>
                  <a:lnTo>
                    <a:pt x="3043" y="590"/>
                  </a:lnTo>
                  <a:lnTo>
                    <a:pt x="2910" y="438"/>
                  </a:lnTo>
                  <a:lnTo>
                    <a:pt x="2758" y="304"/>
                  </a:lnTo>
                  <a:lnTo>
                    <a:pt x="2587" y="209"/>
                  </a:lnTo>
                  <a:lnTo>
                    <a:pt x="2416" y="114"/>
                  </a:lnTo>
                  <a:lnTo>
                    <a:pt x="2226" y="57"/>
                  </a:lnTo>
                  <a:lnTo>
                    <a:pt x="2016" y="19"/>
                  </a:lnTo>
                  <a:lnTo>
                    <a:pt x="18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7"/>
            <p:cNvSpPr/>
            <p:nvPr/>
          </p:nvSpPr>
          <p:spPr>
            <a:xfrm>
              <a:off x="4064659" y="2767050"/>
              <a:ext cx="128412" cy="61888"/>
            </a:xfrm>
            <a:custGeom>
              <a:avLst/>
              <a:gdLst/>
              <a:ahLst/>
              <a:cxnLst/>
              <a:rect l="l" t="t" r="r" b="b"/>
              <a:pathLst>
                <a:path w="3158" h="1522" fill="none" extrusionOk="0">
                  <a:moveTo>
                    <a:pt x="1807" y="0"/>
                  </a:moveTo>
                  <a:lnTo>
                    <a:pt x="1807" y="0"/>
                  </a:lnTo>
                  <a:lnTo>
                    <a:pt x="1769" y="0"/>
                  </a:lnTo>
                  <a:lnTo>
                    <a:pt x="1769" y="0"/>
                  </a:ln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1" y="1407"/>
                  </a:lnTo>
                  <a:lnTo>
                    <a:pt x="913" y="1465"/>
                  </a:lnTo>
                  <a:lnTo>
                    <a:pt x="913" y="1465"/>
                  </a:lnTo>
                  <a:lnTo>
                    <a:pt x="1275" y="1503"/>
                  </a:lnTo>
                  <a:lnTo>
                    <a:pt x="1636" y="1522"/>
                  </a:lnTo>
                  <a:lnTo>
                    <a:pt x="1636" y="1522"/>
                  </a:lnTo>
                  <a:lnTo>
                    <a:pt x="1902" y="1503"/>
                  </a:lnTo>
                  <a:lnTo>
                    <a:pt x="1902" y="1503"/>
                  </a:lnTo>
                  <a:lnTo>
                    <a:pt x="2169" y="1465"/>
                  </a:lnTo>
                  <a:lnTo>
                    <a:pt x="2416" y="1388"/>
                  </a:lnTo>
                  <a:lnTo>
                    <a:pt x="2644" y="1274"/>
                  </a:lnTo>
                  <a:lnTo>
                    <a:pt x="2758" y="1217"/>
                  </a:lnTo>
                  <a:lnTo>
                    <a:pt x="2853" y="1122"/>
                  </a:lnTo>
                  <a:lnTo>
                    <a:pt x="2853" y="1122"/>
                  </a:lnTo>
                  <a:lnTo>
                    <a:pt x="2948" y="1046"/>
                  </a:lnTo>
                  <a:lnTo>
                    <a:pt x="3024" y="951"/>
                  </a:lnTo>
                  <a:lnTo>
                    <a:pt x="3100" y="856"/>
                  </a:lnTo>
                  <a:lnTo>
                    <a:pt x="3157" y="742"/>
                  </a:lnTo>
                  <a:lnTo>
                    <a:pt x="3157" y="742"/>
                  </a:lnTo>
                  <a:lnTo>
                    <a:pt x="3043" y="590"/>
                  </a:lnTo>
                  <a:lnTo>
                    <a:pt x="2910" y="438"/>
                  </a:lnTo>
                  <a:lnTo>
                    <a:pt x="2758" y="304"/>
                  </a:lnTo>
                  <a:lnTo>
                    <a:pt x="2587" y="209"/>
                  </a:lnTo>
                  <a:lnTo>
                    <a:pt x="2416" y="114"/>
                  </a:lnTo>
                  <a:lnTo>
                    <a:pt x="2226" y="57"/>
                  </a:lnTo>
                  <a:lnTo>
                    <a:pt x="2016" y="19"/>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7"/>
            <p:cNvSpPr/>
            <p:nvPr/>
          </p:nvSpPr>
          <p:spPr>
            <a:xfrm>
              <a:off x="3868263" y="2428337"/>
              <a:ext cx="213437" cy="68110"/>
            </a:xfrm>
            <a:custGeom>
              <a:avLst/>
              <a:gdLst/>
              <a:ahLst/>
              <a:cxnLst/>
              <a:rect l="l" t="t" r="r" b="b"/>
              <a:pathLst>
                <a:path w="5249" h="1675" extrusionOk="0">
                  <a:moveTo>
                    <a:pt x="2130" y="1"/>
                  </a:moveTo>
                  <a:lnTo>
                    <a:pt x="1427" y="20"/>
                  </a:lnTo>
                  <a:lnTo>
                    <a:pt x="780" y="58"/>
                  </a:lnTo>
                  <a:lnTo>
                    <a:pt x="152" y="96"/>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1560" y="1636"/>
                  </a:lnTo>
                  <a:lnTo>
                    <a:pt x="1579" y="1484"/>
                  </a:lnTo>
                  <a:lnTo>
                    <a:pt x="1617" y="1237"/>
                  </a:lnTo>
                  <a:lnTo>
                    <a:pt x="1674" y="1009"/>
                  </a:lnTo>
                  <a:lnTo>
                    <a:pt x="1788" y="780"/>
                  </a:lnTo>
                  <a:lnTo>
                    <a:pt x="1921" y="571"/>
                  </a:lnTo>
                  <a:lnTo>
                    <a:pt x="2092" y="400"/>
                  </a:lnTo>
                  <a:lnTo>
                    <a:pt x="2282" y="248"/>
                  </a:lnTo>
                  <a:lnTo>
                    <a:pt x="2492" y="115"/>
                  </a:lnTo>
                  <a:lnTo>
                    <a:pt x="2720" y="20"/>
                  </a:lnTo>
                  <a:lnTo>
                    <a:pt x="2130" y="1"/>
                  </a:lnTo>
                  <a:close/>
                  <a:moveTo>
                    <a:pt x="3861" y="77"/>
                  </a:moveTo>
                  <a:lnTo>
                    <a:pt x="4032" y="172"/>
                  </a:lnTo>
                  <a:lnTo>
                    <a:pt x="4184" y="305"/>
                  </a:lnTo>
                  <a:lnTo>
                    <a:pt x="4317" y="457"/>
                  </a:lnTo>
                  <a:lnTo>
                    <a:pt x="4431" y="628"/>
                  </a:lnTo>
                  <a:lnTo>
                    <a:pt x="4507" y="799"/>
                  </a:lnTo>
                  <a:lnTo>
                    <a:pt x="4564" y="1009"/>
                  </a:lnTo>
                  <a:lnTo>
                    <a:pt x="4602" y="1218"/>
                  </a:lnTo>
                  <a:lnTo>
                    <a:pt x="4602" y="1427"/>
                  </a:lnTo>
                  <a:lnTo>
                    <a:pt x="4564" y="1674"/>
                  </a:lnTo>
                  <a:lnTo>
                    <a:pt x="4774" y="1579"/>
                  </a:lnTo>
                  <a:lnTo>
                    <a:pt x="4869" y="1522"/>
                  </a:lnTo>
                  <a:lnTo>
                    <a:pt x="4964" y="1446"/>
                  </a:lnTo>
                  <a:lnTo>
                    <a:pt x="5040" y="1389"/>
                  </a:lnTo>
                  <a:lnTo>
                    <a:pt x="5116" y="1294"/>
                  </a:lnTo>
                  <a:lnTo>
                    <a:pt x="5154" y="1218"/>
                  </a:lnTo>
                  <a:lnTo>
                    <a:pt x="5211" y="1123"/>
                  </a:lnTo>
                  <a:lnTo>
                    <a:pt x="5230" y="1028"/>
                  </a:lnTo>
                  <a:lnTo>
                    <a:pt x="5249" y="933"/>
                  </a:lnTo>
                  <a:lnTo>
                    <a:pt x="5249" y="837"/>
                  </a:lnTo>
                  <a:lnTo>
                    <a:pt x="5249" y="742"/>
                  </a:lnTo>
                  <a:lnTo>
                    <a:pt x="5211" y="647"/>
                  </a:lnTo>
                  <a:lnTo>
                    <a:pt x="5154" y="552"/>
                  </a:lnTo>
                  <a:lnTo>
                    <a:pt x="5097" y="476"/>
                  </a:lnTo>
                  <a:lnTo>
                    <a:pt x="5040" y="400"/>
                  </a:lnTo>
                  <a:lnTo>
                    <a:pt x="4964" y="343"/>
                  </a:lnTo>
                  <a:lnTo>
                    <a:pt x="4869" y="305"/>
                  </a:lnTo>
                  <a:lnTo>
                    <a:pt x="4697" y="210"/>
                  </a:lnTo>
                  <a:lnTo>
                    <a:pt x="4488" y="153"/>
                  </a:lnTo>
                  <a:lnTo>
                    <a:pt x="4260" y="115"/>
                  </a:lnTo>
                  <a:lnTo>
                    <a:pt x="3861" y="77"/>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7"/>
            <p:cNvSpPr/>
            <p:nvPr/>
          </p:nvSpPr>
          <p:spPr>
            <a:xfrm>
              <a:off x="4025218" y="2431427"/>
              <a:ext cx="56480" cy="65019"/>
            </a:xfrm>
            <a:custGeom>
              <a:avLst/>
              <a:gdLst/>
              <a:ahLst/>
              <a:cxnLst/>
              <a:rect l="l" t="t" r="r" b="b"/>
              <a:pathLst>
                <a:path w="1389" h="1599" fill="none" extrusionOk="0">
                  <a:moveTo>
                    <a:pt x="1" y="1"/>
                  </a:moveTo>
                  <a:lnTo>
                    <a:pt x="1" y="1"/>
                  </a:lnTo>
                  <a:lnTo>
                    <a:pt x="172" y="96"/>
                  </a:lnTo>
                  <a:lnTo>
                    <a:pt x="324" y="229"/>
                  </a:lnTo>
                  <a:lnTo>
                    <a:pt x="457" y="381"/>
                  </a:lnTo>
                  <a:lnTo>
                    <a:pt x="571" y="552"/>
                  </a:lnTo>
                  <a:lnTo>
                    <a:pt x="647" y="723"/>
                  </a:lnTo>
                  <a:lnTo>
                    <a:pt x="704" y="933"/>
                  </a:lnTo>
                  <a:lnTo>
                    <a:pt x="742" y="1142"/>
                  </a:lnTo>
                  <a:lnTo>
                    <a:pt x="742" y="1351"/>
                  </a:lnTo>
                  <a:lnTo>
                    <a:pt x="704" y="1598"/>
                  </a:lnTo>
                  <a:lnTo>
                    <a:pt x="704" y="1598"/>
                  </a:lnTo>
                  <a:lnTo>
                    <a:pt x="914" y="1503"/>
                  </a:lnTo>
                  <a:lnTo>
                    <a:pt x="1009" y="1446"/>
                  </a:lnTo>
                  <a:lnTo>
                    <a:pt x="1104" y="1370"/>
                  </a:lnTo>
                  <a:lnTo>
                    <a:pt x="1104" y="1370"/>
                  </a:lnTo>
                  <a:lnTo>
                    <a:pt x="1180" y="1313"/>
                  </a:lnTo>
                  <a:lnTo>
                    <a:pt x="1256" y="1218"/>
                  </a:lnTo>
                  <a:lnTo>
                    <a:pt x="1294" y="1142"/>
                  </a:lnTo>
                  <a:lnTo>
                    <a:pt x="1351" y="1047"/>
                  </a:lnTo>
                  <a:lnTo>
                    <a:pt x="1370" y="952"/>
                  </a:lnTo>
                  <a:lnTo>
                    <a:pt x="1389" y="857"/>
                  </a:lnTo>
                  <a:lnTo>
                    <a:pt x="1389" y="761"/>
                  </a:lnTo>
                  <a:lnTo>
                    <a:pt x="1389" y="666"/>
                  </a:lnTo>
                  <a:lnTo>
                    <a:pt x="1389" y="666"/>
                  </a:lnTo>
                  <a:lnTo>
                    <a:pt x="1351" y="571"/>
                  </a:lnTo>
                  <a:lnTo>
                    <a:pt x="1294" y="476"/>
                  </a:lnTo>
                  <a:lnTo>
                    <a:pt x="1237" y="400"/>
                  </a:lnTo>
                  <a:lnTo>
                    <a:pt x="1180" y="324"/>
                  </a:lnTo>
                  <a:lnTo>
                    <a:pt x="1104" y="267"/>
                  </a:lnTo>
                  <a:lnTo>
                    <a:pt x="1009" y="229"/>
                  </a:lnTo>
                  <a:lnTo>
                    <a:pt x="837" y="134"/>
                  </a:lnTo>
                  <a:lnTo>
                    <a:pt x="628" y="77"/>
                  </a:lnTo>
                  <a:lnTo>
                    <a:pt x="400" y="3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7"/>
            <p:cNvSpPr/>
            <p:nvPr/>
          </p:nvSpPr>
          <p:spPr>
            <a:xfrm>
              <a:off x="3868263" y="2428337"/>
              <a:ext cx="110602" cy="66565"/>
            </a:xfrm>
            <a:custGeom>
              <a:avLst/>
              <a:gdLst/>
              <a:ahLst/>
              <a:cxnLst/>
              <a:rect l="l" t="t" r="r" b="b"/>
              <a:pathLst>
                <a:path w="2720" h="1637" fill="none" extrusionOk="0">
                  <a:moveTo>
                    <a:pt x="2130" y="1"/>
                  </a:moveTo>
                  <a:lnTo>
                    <a:pt x="2130" y="1"/>
                  </a:lnTo>
                  <a:lnTo>
                    <a:pt x="1427" y="20"/>
                  </a:lnTo>
                  <a:lnTo>
                    <a:pt x="1427" y="20"/>
                  </a:lnTo>
                  <a:lnTo>
                    <a:pt x="780" y="58"/>
                  </a:lnTo>
                  <a:lnTo>
                    <a:pt x="152" y="96"/>
                  </a:lnTo>
                  <a:lnTo>
                    <a:pt x="152" y="96"/>
                  </a:lnTo>
                  <a:lnTo>
                    <a:pt x="0" y="115"/>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647" y="1636"/>
                  </a:lnTo>
                  <a:lnTo>
                    <a:pt x="1465" y="1636"/>
                  </a:lnTo>
                  <a:lnTo>
                    <a:pt x="1465" y="1636"/>
                  </a:lnTo>
                  <a:lnTo>
                    <a:pt x="1560" y="1636"/>
                  </a:lnTo>
                  <a:lnTo>
                    <a:pt x="1579" y="1484"/>
                  </a:lnTo>
                  <a:lnTo>
                    <a:pt x="1579" y="1484"/>
                  </a:lnTo>
                  <a:lnTo>
                    <a:pt x="1617" y="1237"/>
                  </a:lnTo>
                  <a:lnTo>
                    <a:pt x="1674" y="1009"/>
                  </a:lnTo>
                  <a:lnTo>
                    <a:pt x="1788" y="780"/>
                  </a:lnTo>
                  <a:lnTo>
                    <a:pt x="1921" y="571"/>
                  </a:lnTo>
                  <a:lnTo>
                    <a:pt x="2092" y="400"/>
                  </a:lnTo>
                  <a:lnTo>
                    <a:pt x="2282" y="248"/>
                  </a:lnTo>
                  <a:lnTo>
                    <a:pt x="2492" y="115"/>
                  </a:lnTo>
                  <a:lnTo>
                    <a:pt x="2720" y="20"/>
                  </a:lnTo>
                  <a:lnTo>
                    <a:pt x="2720" y="20"/>
                  </a:lnTo>
                  <a:lnTo>
                    <a:pt x="21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7"/>
            <p:cNvSpPr/>
            <p:nvPr/>
          </p:nvSpPr>
          <p:spPr>
            <a:xfrm>
              <a:off x="3778563" y="2432973"/>
              <a:ext cx="117555" cy="68882"/>
            </a:xfrm>
            <a:custGeom>
              <a:avLst/>
              <a:gdLst/>
              <a:ahLst/>
              <a:cxnLst/>
              <a:rect l="l" t="t" r="r" b="b"/>
              <a:pathLst>
                <a:path w="2891" h="1694" extrusionOk="0">
                  <a:moveTo>
                    <a:pt x="2206" y="1"/>
                  </a:moveTo>
                  <a:lnTo>
                    <a:pt x="1769" y="58"/>
                  </a:lnTo>
                  <a:lnTo>
                    <a:pt x="1351" y="134"/>
                  </a:lnTo>
                  <a:lnTo>
                    <a:pt x="1141" y="191"/>
                  </a:lnTo>
                  <a:lnTo>
                    <a:pt x="932" y="267"/>
                  </a:lnTo>
                  <a:lnTo>
                    <a:pt x="723" y="343"/>
                  </a:lnTo>
                  <a:lnTo>
                    <a:pt x="533" y="457"/>
                  </a:lnTo>
                  <a:lnTo>
                    <a:pt x="324" y="590"/>
                  </a:lnTo>
                  <a:lnTo>
                    <a:pt x="229" y="666"/>
                  </a:lnTo>
                  <a:lnTo>
                    <a:pt x="152" y="761"/>
                  </a:lnTo>
                  <a:lnTo>
                    <a:pt x="76" y="857"/>
                  </a:lnTo>
                  <a:lnTo>
                    <a:pt x="38" y="952"/>
                  </a:lnTo>
                  <a:lnTo>
                    <a:pt x="0" y="1066"/>
                  </a:lnTo>
                  <a:lnTo>
                    <a:pt x="0" y="1180"/>
                  </a:lnTo>
                  <a:lnTo>
                    <a:pt x="0" y="1256"/>
                  </a:lnTo>
                  <a:lnTo>
                    <a:pt x="38" y="1351"/>
                  </a:lnTo>
                  <a:lnTo>
                    <a:pt x="76" y="1408"/>
                  </a:lnTo>
                  <a:lnTo>
                    <a:pt x="133" y="1484"/>
                  </a:lnTo>
                  <a:lnTo>
                    <a:pt x="209" y="1541"/>
                  </a:lnTo>
                  <a:lnTo>
                    <a:pt x="286" y="1598"/>
                  </a:lnTo>
                  <a:lnTo>
                    <a:pt x="457" y="1655"/>
                  </a:lnTo>
                  <a:lnTo>
                    <a:pt x="609" y="1693"/>
                  </a:lnTo>
                  <a:lnTo>
                    <a:pt x="761" y="1693"/>
                  </a:lnTo>
                  <a:lnTo>
                    <a:pt x="970" y="1674"/>
                  </a:lnTo>
                  <a:lnTo>
                    <a:pt x="1198" y="1655"/>
                  </a:lnTo>
                  <a:lnTo>
                    <a:pt x="2035" y="1579"/>
                  </a:lnTo>
                  <a:lnTo>
                    <a:pt x="2853" y="1522"/>
                  </a:lnTo>
                  <a:lnTo>
                    <a:pt x="2872" y="1313"/>
                  </a:lnTo>
                  <a:lnTo>
                    <a:pt x="2891" y="1104"/>
                  </a:lnTo>
                  <a:lnTo>
                    <a:pt x="2853" y="914"/>
                  </a:lnTo>
                  <a:lnTo>
                    <a:pt x="2815" y="723"/>
                  </a:lnTo>
                  <a:lnTo>
                    <a:pt x="2739" y="533"/>
                  </a:lnTo>
                  <a:lnTo>
                    <a:pt x="2625" y="381"/>
                  </a:lnTo>
                  <a:lnTo>
                    <a:pt x="2511" y="229"/>
                  </a:lnTo>
                  <a:lnTo>
                    <a:pt x="2358" y="115"/>
                  </a:lnTo>
                  <a:lnTo>
                    <a:pt x="2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7"/>
            <p:cNvSpPr/>
            <p:nvPr/>
          </p:nvSpPr>
          <p:spPr>
            <a:xfrm>
              <a:off x="3778563" y="2432973"/>
              <a:ext cx="117555" cy="68882"/>
            </a:xfrm>
            <a:custGeom>
              <a:avLst/>
              <a:gdLst/>
              <a:ahLst/>
              <a:cxnLst/>
              <a:rect l="l" t="t" r="r" b="b"/>
              <a:pathLst>
                <a:path w="2891" h="1694" fill="none" extrusionOk="0">
                  <a:moveTo>
                    <a:pt x="2206" y="1"/>
                  </a:moveTo>
                  <a:lnTo>
                    <a:pt x="2206" y="1"/>
                  </a:lnTo>
                  <a:lnTo>
                    <a:pt x="1769" y="58"/>
                  </a:lnTo>
                  <a:lnTo>
                    <a:pt x="1351" y="134"/>
                  </a:lnTo>
                  <a:lnTo>
                    <a:pt x="1141" y="191"/>
                  </a:lnTo>
                  <a:lnTo>
                    <a:pt x="932" y="267"/>
                  </a:lnTo>
                  <a:lnTo>
                    <a:pt x="723" y="343"/>
                  </a:lnTo>
                  <a:lnTo>
                    <a:pt x="533" y="457"/>
                  </a:lnTo>
                  <a:lnTo>
                    <a:pt x="533" y="457"/>
                  </a:lnTo>
                  <a:lnTo>
                    <a:pt x="324" y="590"/>
                  </a:lnTo>
                  <a:lnTo>
                    <a:pt x="229" y="666"/>
                  </a:lnTo>
                  <a:lnTo>
                    <a:pt x="152" y="761"/>
                  </a:lnTo>
                  <a:lnTo>
                    <a:pt x="76" y="857"/>
                  </a:lnTo>
                  <a:lnTo>
                    <a:pt x="38" y="952"/>
                  </a:lnTo>
                  <a:lnTo>
                    <a:pt x="0" y="1066"/>
                  </a:lnTo>
                  <a:lnTo>
                    <a:pt x="0" y="1180"/>
                  </a:lnTo>
                  <a:lnTo>
                    <a:pt x="0" y="1180"/>
                  </a:lnTo>
                  <a:lnTo>
                    <a:pt x="0" y="1256"/>
                  </a:lnTo>
                  <a:lnTo>
                    <a:pt x="38" y="1351"/>
                  </a:lnTo>
                  <a:lnTo>
                    <a:pt x="76" y="1408"/>
                  </a:lnTo>
                  <a:lnTo>
                    <a:pt x="133" y="1484"/>
                  </a:lnTo>
                  <a:lnTo>
                    <a:pt x="209" y="1541"/>
                  </a:lnTo>
                  <a:lnTo>
                    <a:pt x="286" y="1598"/>
                  </a:lnTo>
                  <a:lnTo>
                    <a:pt x="457" y="1655"/>
                  </a:lnTo>
                  <a:lnTo>
                    <a:pt x="457" y="1655"/>
                  </a:lnTo>
                  <a:lnTo>
                    <a:pt x="609" y="1693"/>
                  </a:lnTo>
                  <a:lnTo>
                    <a:pt x="761" y="1693"/>
                  </a:lnTo>
                  <a:lnTo>
                    <a:pt x="761" y="1693"/>
                  </a:lnTo>
                  <a:lnTo>
                    <a:pt x="970" y="1674"/>
                  </a:lnTo>
                  <a:lnTo>
                    <a:pt x="1198" y="1655"/>
                  </a:lnTo>
                  <a:lnTo>
                    <a:pt x="1198" y="1655"/>
                  </a:lnTo>
                  <a:lnTo>
                    <a:pt x="2035" y="1579"/>
                  </a:lnTo>
                  <a:lnTo>
                    <a:pt x="2853" y="1522"/>
                  </a:lnTo>
                  <a:lnTo>
                    <a:pt x="2872" y="1313"/>
                  </a:lnTo>
                  <a:lnTo>
                    <a:pt x="2872" y="1313"/>
                  </a:lnTo>
                  <a:lnTo>
                    <a:pt x="2891" y="1104"/>
                  </a:lnTo>
                  <a:lnTo>
                    <a:pt x="2853" y="914"/>
                  </a:lnTo>
                  <a:lnTo>
                    <a:pt x="2815" y="723"/>
                  </a:lnTo>
                  <a:lnTo>
                    <a:pt x="2739" y="533"/>
                  </a:lnTo>
                  <a:lnTo>
                    <a:pt x="2625" y="381"/>
                  </a:lnTo>
                  <a:lnTo>
                    <a:pt x="2511" y="229"/>
                  </a:lnTo>
                  <a:lnTo>
                    <a:pt x="2358" y="115"/>
                  </a:lnTo>
                  <a:lnTo>
                    <a:pt x="2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7"/>
            <p:cNvSpPr/>
            <p:nvPr/>
          </p:nvSpPr>
          <p:spPr>
            <a:xfrm>
              <a:off x="3931655" y="2429110"/>
              <a:ext cx="123777" cy="70427"/>
            </a:xfrm>
            <a:custGeom>
              <a:avLst/>
              <a:gdLst/>
              <a:ahLst/>
              <a:cxnLst/>
              <a:rect l="l" t="t" r="r" b="b"/>
              <a:pathLst>
                <a:path w="3044" h="1732" extrusionOk="0">
                  <a:moveTo>
                    <a:pt x="1161" y="1"/>
                  </a:moveTo>
                  <a:lnTo>
                    <a:pt x="933" y="96"/>
                  </a:lnTo>
                  <a:lnTo>
                    <a:pt x="723" y="229"/>
                  </a:lnTo>
                  <a:lnTo>
                    <a:pt x="533" y="381"/>
                  </a:lnTo>
                  <a:lnTo>
                    <a:pt x="362" y="552"/>
                  </a:lnTo>
                  <a:lnTo>
                    <a:pt x="229" y="761"/>
                  </a:lnTo>
                  <a:lnTo>
                    <a:pt x="115" y="990"/>
                  </a:lnTo>
                  <a:lnTo>
                    <a:pt x="58" y="1218"/>
                  </a:lnTo>
                  <a:lnTo>
                    <a:pt x="20" y="1465"/>
                  </a:lnTo>
                  <a:lnTo>
                    <a:pt x="1" y="1617"/>
                  </a:lnTo>
                  <a:lnTo>
                    <a:pt x="952" y="1636"/>
                  </a:lnTo>
                  <a:lnTo>
                    <a:pt x="1883" y="1693"/>
                  </a:lnTo>
                  <a:lnTo>
                    <a:pt x="2169" y="1731"/>
                  </a:lnTo>
                  <a:lnTo>
                    <a:pt x="2663" y="1731"/>
                  </a:lnTo>
                  <a:lnTo>
                    <a:pt x="2834" y="1712"/>
                  </a:lnTo>
                  <a:lnTo>
                    <a:pt x="3005" y="1655"/>
                  </a:lnTo>
                  <a:lnTo>
                    <a:pt x="3043" y="1408"/>
                  </a:lnTo>
                  <a:lnTo>
                    <a:pt x="3043" y="1199"/>
                  </a:lnTo>
                  <a:lnTo>
                    <a:pt x="3005" y="990"/>
                  </a:lnTo>
                  <a:lnTo>
                    <a:pt x="2948" y="780"/>
                  </a:lnTo>
                  <a:lnTo>
                    <a:pt x="2872" y="609"/>
                  </a:lnTo>
                  <a:lnTo>
                    <a:pt x="2758" y="438"/>
                  </a:lnTo>
                  <a:lnTo>
                    <a:pt x="2625" y="286"/>
                  </a:lnTo>
                  <a:lnTo>
                    <a:pt x="2473" y="153"/>
                  </a:lnTo>
                  <a:lnTo>
                    <a:pt x="2302" y="58"/>
                  </a:lnTo>
                  <a:lnTo>
                    <a:pt x="2188" y="58"/>
                  </a:lnTo>
                  <a:lnTo>
                    <a:pt x="1674" y="20"/>
                  </a:lnTo>
                  <a:lnTo>
                    <a:pt x="11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7"/>
            <p:cNvSpPr/>
            <p:nvPr/>
          </p:nvSpPr>
          <p:spPr>
            <a:xfrm>
              <a:off x="3931655" y="2429110"/>
              <a:ext cx="123777" cy="70427"/>
            </a:xfrm>
            <a:custGeom>
              <a:avLst/>
              <a:gdLst/>
              <a:ahLst/>
              <a:cxnLst/>
              <a:rect l="l" t="t" r="r" b="b"/>
              <a:pathLst>
                <a:path w="3044" h="1732" fill="none" extrusionOk="0">
                  <a:moveTo>
                    <a:pt x="1161" y="1"/>
                  </a:moveTo>
                  <a:lnTo>
                    <a:pt x="1161" y="1"/>
                  </a:lnTo>
                  <a:lnTo>
                    <a:pt x="933" y="96"/>
                  </a:lnTo>
                  <a:lnTo>
                    <a:pt x="723" y="229"/>
                  </a:lnTo>
                  <a:lnTo>
                    <a:pt x="533" y="381"/>
                  </a:lnTo>
                  <a:lnTo>
                    <a:pt x="362" y="552"/>
                  </a:lnTo>
                  <a:lnTo>
                    <a:pt x="229" y="761"/>
                  </a:lnTo>
                  <a:lnTo>
                    <a:pt x="115" y="990"/>
                  </a:lnTo>
                  <a:lnTo>
                    <a:pt x="58" y="1218"/>
                  </a:lnTo>
                  <a:lnTo>
                    <a:pt x="20" y="1465"/>
                  </a:lnTo>
                  <a:lnTo>
                    <a:pt x="1" y="1617"/>
                  </a:lnTo>
                  <a:lnTo>
                    <a:pt x="1" y="1617"/>
                  </a:lnTo>
                  <a:lnTo>
                    <a:pt x="952" y="1636"/>
                  </a:lnTo>
                  <a:lnTo>
                    <a:pt x="1883" y="1693"/>
                  </a:lnTo>
                  <a:lnTo>
                    <a:pt x="1883" y="1693"/>
                  </a:lnTo>
                  <a:lnTo>
                    <a:pt x="2169" y="1731"/>
                  </a:lnTo>
                  <a:lnTo>
                    <a:pt x="2454" y="1731"/>
                  </a:lnTo>
                  <a:lnTo>
                    <a:pt x="2454" y="1731"/>
                  </a:lnTo>
                  <a:lnTo>
                    <a:pt x="2663" y="1731"/>
                  </a:lnTo>
                  <a:lnTo>
                    <a:pt x="2663" y="1731"/>
                  </a:lnTo>
                  <a:lnTo>
                    <a:pt x="2834" y="1712"/>
                  </a:lnTo>
                  <a:lnTo>
                    <a:pt x="3005" y="1655"/>
                  </a:lnTo>
                  <a:lnTo>
                    <a:pt x="3043" y="1408"/>
                  </a:lnTo>
                  <a:lnTo>
                    <a:pt x="3043" y="1408"/>
                  </a:lnTo>
                  <a:lnTo>
                    <a:pt x="3043" y="1199"/>
                  </a:lnTo>
                  <a:lnTo>
                    <a:pt x="3005" y="990"/>
                  </a:lnTo>
                  <a:lnTo>
                    <a:pt x="2948" y="780"/>
                  </a:lnTo>
                  <a:lnTo>
                    <a:pt x="2872" y="609"/>
                  </a:lnTo>
                  <a:lnTo>
                    <a:pt x="2758" y="438"/>
                  </a:lnTo>
                  <a:lnTo>
                    <a:pt x="2625" y="286"/>
                  </a:lnTo>
                  <a:lnTo>
                    <a:pt x="2473" y="153"/>
                  </a:lnTo>
                  <a:lnTo>
                    <a:pt x="2302" y="58"/>
                  </a:lnTo>
                  <a:lnTo>
                    <a:pt x="2302" y="58"/>
                  </a:lnTo>
                  <a:lnTo>
                    <a:pt x="2188" y="58"/>
                  </a:lnTo>
                  <a:lnTo>
                    <a:pt x="2188" y="58"/>
                  </a:lnTo>
                  <a:lnTo>
                    <a:pt x="1674" y="20"/>
                  </a:lnTo>
                  <a:lnTo>
                    <a:pt x="11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7"/>
            <p:cNvSpPr/>
            <p:nvPr/>
          </p:nvSpPr>
          <p:spPr>
            <a:xfrm>
              <a:off x="4012084" y="2082712"/>
              <a:ext cx="294640" cy="71159"/>
            </a:xfrm>
            <a:custGeom>
              <a:avLst/>
              <a:gdLst/>
              <a:ahLst/>
              <a:cxnLst/>
              <a:rect l="l" t="t" r="r" b="b"/>
              <a:pathLst>
                <a:path w="7246" h="1750" extrusionOk="0">
                  <a:moveTo>
                    <a:pt x="3405" y="0"/>
                  </a:moveTo>
                  <a:lnTo>
                    <a:pt x="2777" y="38"/>
                  </a:lnTo>
                  <a:lnTo>
                    <a:pt x="2130" y="95"/>
                  </a:lnTo>
                  <a:lnTo>
                    <a:pt x="1674" y="133"/>
                  </a:lnTo>
                  <a:lnTo>
                    <a:pt x="1199" y="228"/>
                  </a:lnTo>
                  <a:lnTo>
                    <a:pt x="970" y="285"/>
                  </a:lnTo>
                  <a:lnTo>
                    <a:pt x="742" y="361"/>
                  </a:lnTo>
                  <a:lnTo>
                    <a:pt x="533" y="456"/>
                  </a:lnTo>
                  <a:lnTo>
                    <a:pt x="305" y="552"/>
                  </a:lnTo>
                  <a:lnTo>
                    <a:pt x="153" y="666"/>
                  </a:lnTo>
                  <a:lnTo>
                    <a:pt x="0" y="799"/>
                  </a:lnTo>
                  <a:lnTo>
                    <a:pt x="0" y="799"/>
                  </a:lnTo>
                  <a:lnTo>
                    <a:pt x="134" y="742"/>
                  </a:lnTo>
                  <a:lnTo>
                    <a:pt x="267" y="704"/>
                  </a:lnTo>
                  <a:lnTo>
                    <a:pt x="400" y="685"/>
                  </a:lnTo>
                  <a:lnTo>
                    <a:pt x="533" y="685"/>
                  </a:lnTo>
                  <a:lnTo>
                    <a:pt x="571" y="666"/>
                  </a:lnTo>
                  <a:lnTo>
                    <a:pt x="799" y="704"/>
                  </a:lnTo>
                  <a:lnTo>
                    <a:pt x="1008" y="742"/>
                  </a:lnTo>
                  <a:lnTo>
                    <a:pt x="1199" y="837"/>
                  </a:lnTo>
                  <a:lnTo>
                    <a:pt x="1389" y="951"/>
                  </a:lnTo>
                  <a:lnTo>
                    <a:pt x="1522" y="1103"/>
                  </a:lnTo>
                  <a:lnTo>
                    <a:pt x="1655" y="1274"/>
                  </a:lnTo>
                  <a:lnTo>
                    <a:pt x="1750" y="1464"/>
                  </a:lnTo>
                  <a:lnTo>
                    <a:pt x="1807" y="1674"/>
                  </a:lnTo>
                  <a:lnTo>
                    <a:pt x="2739" y="1635"/>
                  </a:lnTo>
                  <a:lnTo>
                    <a:pt x="2834" y="1426"/>
                  </a:lnTo>
                  <a:lnTo>
                    <a:pt x="2967" y="1255"/>
                  </a:lnTo>
                  <a:lnTo>
                    <a:pt x="3119" y="1084"/>
                  </a:lnTo>
                  <a:lnTo>
                    <a:pt x="3271" y="951"/>
                  </a:lnTo>
                  <a:lnTo>
                    <a:pt x="3462" y="837"/>
                  </a:lnTo>
                  <a:lnTo>
                    <a:pt x="3671" y="761"/>
                  </a:lnTo>
                  <a:lnTo>
                    <a:pt x="3880" y="704"/>
                  </a:lnTo>
                  <a:lnTo>
                    <a:pt x="4108" y="685"/>
                  </a:lnTo>
                  <a:lnTo>
                    <a:pt x="4146" y="666"/>
                  </a:lnTo>
                  <a:lnTo>
                    <a:pt x="4374" y="704"/>
                  </a:lnTo>
                  <a:lnTo>
                    <a:pt x="4584" y="761"/>
                  </a:lnTo>
                  <a:lnTo>
                    <a:pt x="4793" y="837"/>
                  </a:lnTo>
                  <a:lnTo>
                    <a:pt x="4964" y="970"/>
                  </a:lnTo>
                  <a:lnTo>
                    <a:pt x="5116" y="1122"/>
                  </a:lnTo>
                  <a:lnTo>
                    <a:pt x="5230" y="1293"/>
                  </a:lnTo>
                  <a:lnTo>
                    <a:pt x="5325" y="1483"/>
                  </a:lnTo>
                  <a:lnTo>
                    <a:pt x="5382" y="1712"/>
                  </a:lnTo>
                  <a:lnTo>
                    <a:pt x="5439" y="1712"/>
                  </a:lnTo>
                  <a:lnTo>
                    <a:pt x="5725" y="1731"/>
                  </a:lnTo>
                  <a:lnTo>
                    <a:pt x="6010" y="1750"/>
                  </a:lnTo>
                  <a:lnTo>
                    <a:pt x="6219" y="1731"/>
                  </a:lnTo>
                  <a:lnTo>
                    <a:pt x="6276" y="1731"/>
                  </a:lnTo>
                  <a:lnTo>
                    <a:pt x="6333" y="1559"/>
                  </a:lnTo>
                  <a:lnTo>
                    <a:pt x="6428" y="1407"/>
                  </a:lnTo>
                  <a:lnTo>
                    <a:pt x="6523" y="1255"/>
                  </a:lnTo>
                  <a:lnTo>
                    <a:pt x="6637" y="1141"/>
                  </a:lnTo>
                  <a:lnTo>
                    <a:pt x="6771" y="1008"/>
                  </a:lnTo>
                  <a:lnTo>
                    <a:pt x="6923" y="913"/>
                  </a:lnTo>
                  <a:lnTo>
                    <a:pt x="7075" y="818"/>
                  </a:lnTo>
                  <a:lnTo>
                    <a:pt x="7246" y="761"/>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4926" y="19"/>
                  </a:lnTo>
                  <a:lnTo>
                    <a:pt x="412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7"/>
            <p:cNvSpPr/>
            <p:nvPr/>
          </p:nvSpPr>
          <p:spPr>
            <a:xfrm>
              <a:off x="4012084" y="2082712"/>
              <a:ext cx="294640" cy="71159"/>
            </a:xfrm>
            <a:custGeom>
              <a:avLst/>
              <a:gdLst/>
              <a:ahLst/>
              <a:cxnLst/>
              <a:rect l="l" t="t" r="r" b="b"/>
              <a:pathLst>
                <a:path w="7246" h="1750" fill="none" extrusionOk="0">
                  <a:moveTo>
                    <a:pt x="4127" y="0"/>
                  </a:moveTo>
                  <a:lnTo>
                    <a:pt x="4127" y="0"/>
                  </a:lnTo>
                  <a:lnTo>
                    <a:pt x="3405" y="0"/>
                  </a:lnTo>
                  <a:lnTo>
                    <a:pt x="3405" y="0"/>
                  </a:lnTo>
                  <a:lnTo>
                    <a:pt x="2777" y="38"/>
                  </a:lnTo>
                  <a:lnTo>
                    <a:pt x="2130" y="95"/>
                  </a:lnTo>
                  <a:lnTo>
                    <a:pt x="2130" y="95"/>
                  </a:lnTo>
                  <a:lnTo>
                    <a:pt x="1674" y="133"/>
                  </a:lnTo>
                  <a:lnTo>
                    <a:pt x="1199" y="228"/>
                  </a:lnTo>
                  <a:lnTo>
                    <a:pt x="970" y="285"/>
                  </a:lnTo>
                  <a:lnTo>
                    <a:pt x="742" y="361"/>
                  </a:lnTo>
                  <a:lnTo>
                    <a:pt x="533" y="456"/>
                  </a:lnTo>
                  <a:lnTo>
                    <a:pt x="305" y="552"/>
                  </a:lnTo>
                  <a:lnTo>
                    <a:pt x="305" y="552"/>
                  </a:lnTo>
                  <a:lnTo>
                    <a:pt x="153" y="666"/>
                  </a:lnTo>
                  <a:lnTo>
                    <a:pt x="0" y="799"/>
                  </a:lnTo>
                  <a:lnTo>
                    <a:pt x="0" y="799"/>
                  </a:lnTo>
                  <a:lnTo>
                    <a:pt x="134" y="742"/>
                  </a:lnTo>
                  <a:lnTo>
                    <a:pt x="267" y="704"/>
                  </a:lnTo>
                  <a:lnTo>
                    <a:pt x="400" y="685"/>
                  </a:lnTo>
                  <a:lnTo>
                    <a:pt x="533" y="685"/>
                  </a:lnTo>
                  <a:lnTo>
                    <a:pt x="533" y="685"/>
                  </a:lnTo>
                  <a:lnTo>
                    <a:pt x="571" y="666"/>
                  </a:lnTo>
                  <a:lnTo>
                    <a:pt x="571" y="666"/>
                  </a:lnTo>
                  <a:lnTo>
                    <a:pt x="799" y="704"/>
                  </a:lnTo>
                  <a:lnTo>
                    <a:pt x="1008" y="742"/>
                  </a:lnTo>
                  <a:lnTo>
                    <a:pt x="1199" y="837"/>
                  </a:lnTo>
                  <a:lnTo>
                    <a:pt x="1389" y="951"/>
                  </a:lnTo>
                  <a:lnTo>
                    <a:pt x="1522" y="1103"/>
                  </a:lnTo>
                  <a:lnTo>
                    <a:pt x="1655" y="1274"/>
                  </a:lnTo>
                  <a:lnTo>
                    <a:pt x="1750" y="1464"/>
                  </a:lnTo>
                  <a:lnTo>
                    <a:pt x="1807" y="1674"/>
                  </a:lnTo>
                  <a:lnTo>
                    <a:pt x="1807" y="1674"/>
                  </a:lnTo>
                  <a:lnTo>
                    <a:pt x="2739" y="1635"/>
                  </a:lnTo>
                  <a:lnTo>
                    <a:pt x="2739" y="1635"/>
                  </a:lnTo>
                  <a:lnTo>
                    <a:pt x="2834" y="1426"/>
                  </a:lnTo>
                  <a:lnTo>
                    <a:pt x="2967" y="1255"/>
                  </a:lnTo>
                  <a:lnTo>
                    <a:pt x="3119" y="1084"/>
                  </a:lnTo>
                  <a:lnTo>
                    <a:pt x="3271" y="951"/>
                  </a:lnTo>
                  <a:lnTo>
                    <a:pt x="3462" y="837"/>
                  </a:lnTo>
                  <a:lnTo>
                    <a:pt x="3671" y="761"/>
                  </a:lnTo>
                  <a:lnTo>
                    <a:pt x="3880" y="704"/>
                  </a:lnTo>
                  <a:lnTo>
                    <a:pt x="4108" y="685"/>
                  </a:lnTo>
                  <a:lnTo>
                    <a:pt x="4108" y="685"/>
                  </a:lnTo>
                  <a:lnTo>
                    <a:pt x="4146" y="666"/>
                  </a:lnTo>
                  <a:lnTo>
                    <a:pt x="4146" y="666"/>
                  </a:lnTo>
                  <a:lnTo>
                    <a:pt x="4374" y="704"/>
                  </a:lnTo>
                  <a:lnTo>
                    <a:pt x="4584" y="761"/>
                  </a:lnTo>
                  <a:lnTo>
                    <a:pt x="4793" y="837"/>
                  </a:lnTo>
                  <a:lnTo>
                    <a:pt x="4964" y="970"/>
                  </a:lnTo>
                  <a:lnTo>
                    <a:pt x="5116" y="1122"/>
                  </a:lnTo>
                  <a:lnTo>
                    <a:pt x="5230" y="1293"/>
                  </a:lnTo>
                  <a:lnTo>
                    <a:pt x="5325" y="1483"/>
                  </a:lnTo>
                  <a:lnTo>
                    <a:pt x="5382" y="1712"/>
                  </a:lnTo>
                  <a:lnTo>
                    <a:pt x="5382" y="1712"/>
                  </a:lnTo>
                  <a:lnTo>
                    <a:pt x="5439" y="1712"/>
                  </a:lnTo>
                  <a:lnTo>
                    <a:pt x="5439" y="1712"/>
                  </a:lnTo>
                  <a:lnTo>
                    <a:pt x="5725" y="1731"/>
                  </a:lnTo>
                  <a:lnTo>
                    <a:pt x="6010" y="1750"/>
                  </a:lnTo>
                  <a:lnTo>
                    <a:pt x="6010" y="1750"/>
                  </a:lnTo>
                  <a:lnTo>
                    <a:pt x="6219" y="1731"/>
                  </a:lnTo>
                  <a:lnTo>
                    <a:pt x="6219" y="1731"/>
                  </a:lnTo>
                  <a:lnTo>
                    <a:pt x="6276" y="1731"/>
                  </a:lnTo>
                  <a:lnTo>
                    <a:pt x="6276" y="1731"/>
                  </a:lnTo>
                  <a:lnTo>
                    <a:pt x="6333" y="1559"/>
                  </a:lnTo>
                  <a:lnTo>
                    <a:pt x="6428" y="1407"/>
                  </a:lnTo>
                  <a:lnTo>
                    <a:pt x="6523" y="1255"/>
                  </a:lnTo>
                  <a:lnTo>
                    <a:pt x="6637" y="1141"/>
                  </a:lnTo>
                  <a:lnTo>
                    <a:pt x="6771" y="1008"/>
                  </a:lnTo>
                  <a:lnTo>
                    <a:pt x="6923" y="913"/>
                  </a:lnTo>
                  <a:lnTo>
                    <a:pt x="7075" y="818"/>
                  </a:lnTo>
                  <a:lnTo>
                    <a:pt x="7246" y="761"/>
                  </a:lnTo>
                  <a:lnTo>
                    <a:pt x="7246" y="761"/>
                  </a:lnTo>
                  <a:lnTo>
                    <a:pt x="7227" y="723"/>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5725" y="57"/>
                  </a:lnTo>
                  <a:lnTo>
                    <a:pt x="4926" y="19"/>
                  </a:lnTo>
                  <a:lnTo>
                    <a:pt x="4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7"/>
            <p:cNvSpPr/>
            <p:nvPr/>
          </p:nvSpPr>
          <p:spPr>
            <a:xfrm>
              <a:off x="4002813" y="2109752"/>
              <a:ext cx="82789" cy="45664"/>
            </a:xfrm>
            <a:custGeom>
              <a:avLst/>
              <a:gdLst/>
              <a:ahLst/>
              <a:cxnLst/>
              <a:rect l="l" t="t" r="r" b="b"/>
              <a:pathLst>
                <a:path w="2036" h="1123" extrusionOk="0">
                  <a:moveTo>
                    <a:pt x="799" y="1"/>
                  </a:moveTo>
                  <a:lnTo>
                    <a:pt x="761" y="20"/>
                  </a:lnTo>
                  <a:lnTo>
                    <a:pt x="628" y="20"/>
                  </a:lnTo>
                  <a:lnTo>
                    <a:pt x="495" y="39"/>
                  </a:lnTo>
                  <a:lnTo>
                    <a:pt x="362" y="77"/>
                  </a:lnTo>
                  <a:lnTo>
                    <a:pt x="228" y="134"/>
                  </a:lnTo>
                  <a:lnTo>
                    <a:pt x="133" y="229"/>
                  </a:lnTo>
                  <a:lnTo>
                    <a:pt x="57" y="343"/>
                  </a:lnTo>
                  <a:lnTo>
                    <a:pt x="19" y="476"/>
                  </a:lnTo>
                  <a:lnTo>
                    <a:pt x="0" y="609"/>
                  </a:lnTo>
                  <a:lnTo>
                    <a:pt x="19" y="704"/>
                  </a:lnTo>
                  <a:lnTo>
                    <a:pt x="57" y="780"/>
                  </a:lnTo>
                  <a:lnTo>
                    <a:pt x="95" y="856"/>
                  </a:lnTo>
                  <a:lnTo>
                    <a:pt x="152" y="913"/>
                  </a:lnTo>
                  <a:lnTo>
                    <a:pt x="228" y="970"/>
                  </a:lnTo>
                  <a:lnTo>
                    <a:pt x="305" y="1028"/>
                  </a:lnTo>
                  <a:lnTo>
                    <a:pt x="476" y="1104"/>
                  </a:lnTo>
                  <a:lnTo>
                    <a:pt x="628" y="1123"/>
                  </a:lnTo>
                  <a:lnTo>
                    <a:pt x="989" y="1123"/>
                  </a:lnTo>
                  <a:lnTo>
                    <a:pt x="1217" y="1104"/>
                  </a:lnTo>
                  <a:lnTo>
                    <a:pt x="2035" y="1009"/>
                  </a:lnTo>
                  <a:lnTo>
                    <a:pt x="1978" y="799"/>
                  </a:lnTo>
                  <a:lnTo>
                    <a:pt x="1883" y="609"/>
                  </a:lnTo>
                  <a:lnTo>
                    <a:pt x="1750" y="438"/>
                  </a:lnTo>
                  <a:lnTo>
                    <a:pt x="1617" y="286"/>
                  </a:lnTo>
                  <a:lnTo>
                    <a:pt x="1427" y="172"/>
                  </a:lnTo>
                  <a:lnTo>
                    <a:pt x="1236" y="77"/>
                  </a:lnTo>
                  <a:lnTo>
                    <a:pt x="1027" y="39"/>
                  </a:lnTo>
                  <a:lnTo>
                    <a:pt x="7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7"/>
            <p:cNvSpPr/>
            <p:nvPr/>
          </p:nvSpPr>
          <p:spPr>
            <a:xfrm>
              <a:off x="4002813" y="2109752"/>
              <a:ext cx="82789" cy="45664"/>
            </a:xfrm>
            <a:custGeom>
              <a:avLst/>
              <a:gdLst/>
              <a:ahLst/>
              <a:cxnLst/>
              <a:rect l="l" t="t" r="r" b="b"/>
              <a:pathLst>
                <a:path w="2036" h="1123" fill="none" extrusionOk="0">
                  <a:moveTo>
                    <a:pt x="799" y="1"/>
                  </a:moveTo>
                  <a:lnTo>
                    <a:pt x="799" y="1"/>
                  </a:lnTo>
                  <a:lnTo>
                    <a:pt x="761" y="20"/>
                  </a:lnTo>
                  <a:lnTo>
                    <a:pt x="761" y="20"/>
                  </a:lnTo>
                  <a:lnTo>
                    <a:pt x="628" y="20"/>
                  </a:lnTo>
                  <a:lnTo>
                    <a:pt x="495" y="39"/>
                  </a:lnTo>
                  <a:lnTo>
                    <a:pt x="362" y="77"/>
                  </a:lnTo>
                  <a:lnTo>
                    <a:pt x="228" y="134"/>
                  </a:lnTo>
                  <a:lnTo>
                    <a:pt x="228" y="134"/>
                  </a:lnTo>
                  <a:lnTo>
                    <a:pt x="133" y="229"/>
                  </a:lnTo>
                  <a:lnTo>
                    <a:pt x="57" y="343"/>
                  </a:lnTo>
                  <a:lnTo>
                    <a:pt x="19" y="476"/>
                  </a:lnTo>
                  <a:lnTo>
                    <a:pt x="0" y="609"/>
                  </a:lnTo>
                  <a:lnTo>
                    <a:pt x="0" y="609"/>
                  </a:lnTo>
                  <a:lnTo>
                    <a:pt x="19" y="704"/>
                  </a:lnTo>
                  <a:lnTo>
                    <a:pt x="57" y="780"/>
                  </a:lnTo>
                  <a:lnTo>
                    <a:pt x="95" y="856"/>
                  </a:lnTo>
                  <a:lnTo>
                    <a:pt x="152" y="913"/>
                  </a:lnTo>
                  <a:lnTo>
                    <a:pt x="228" y="970"/>
                  </a:lnTo>
                  <a:lnTo>
                    <a:pt x="305" y="1028"/>
                  </a:lnTo>
                  <a:lnTo>
                    <a:pt x="476" y="1104"/>
                  </a:lnTo>
                  <a:lnTo>
                    <a:pt x="476" y="1104"/>
                  </a:lnTo>
                  <a:lnTo>
                    <a:pt x="628" y="1123"/>
                  </a:lnTo>
                  <a:lnTo>
                    <a:pt x="780" y="1123"/>
                  </a:lnTo>
                  <a:lnTo>
                    <a:pt x="780" y="1123"/>
                  </a:lnTo>
                  <a:lnTo>
                    <a:pt x="989" y="1123"/>
                  </a:lnTo>
                  <a:lnTo>
                    <a:pt x="1217" y="1104"/>
                  </a:lnTo>
                  <a:lnTo>
                    <a:pt x="1217" y="1104"/>
                  </a:lnTo>
                  <a:lnTo>
                    <a:pt x="2035" y="1009"/>
                  </a:lnTo>
                  <a:lnTo>
                    <a:pt x="2035" y="1009"/>
                  </a:lnTo>
                  <a:lnTo>
                    <a:pt x="1978" y="799"/>
                  </a:lnTo>
                  <a:lnTo>
                    <a:pt x="1883" y="609"/>
                  </a:lnTo>
                  <a:lnTo>
                    <a:pt x="1750" y="438"/>
                  </a:lnTo>
                  <a:lnTo>
                    <a:pt x="1617" y="286"/>
                  </a:lnTo>
                  <a:lnTo>
                    <a:pt x="1427" y="172"/>
                  </a:lnTo>
                  <a:lnTo>
                    <a:pt x="1236" y="77"/>
                  </a:lnTo>
                  <a:lnTo>
                    <a:pt x="1027" y="39"/>
                  </a:lnTo>
                  <a:lnTo>
                    <a:pt x="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7"/>
            <p:cNvSpPr/>
            <p:nvPr/>
          </p:nvSpPr>
          <p:spPr>
            <a:xfrm>
              <a:off x="4123416" y="2109752"/>
              <a:ext cx="107552" cy="42574"/>
            </a:xfrm>
            <a:custGeom>
              <a:avLst/>
              <a:gdLst/>
              <a:ahLst/>
              <a:cxnLst/>
              <a:rect l="l" t="t" r="r" b="b"/>
              <a:pathLst>
                <a:path w="2645" h="1047" extrusionOk="0">
                  <a:moveTo>
                    <a:pt x="1408" y="1"/>
                  </a:moveTo>
                  <a:lnTo>
                    <a:pt x="1370" y="20"/>
                  </a:lnTo>
                  <a:lnTo>
                    <a:pt x="1142" y="39"/>
                  </a:lnTo>
                  <a:lnTo>
                    <a:pt x="933" y="96"/>
                  </a:lnTo>
                  <a:lnTo>
                    <a:pt x="724" y="172"/>
                  </a:lnTo>
                  <a:lnTo>
                    <a:pt x="533" y="286"/>
                  </a:lnTo>
                  <a:lnTo>
                    <a:pt x="381" y="419"/>
                  </a:lnTo>
                  <a:lnTo>
                    <a:pt x="229" y="590"/>
                  </a:lnTo>
                  <a:lnTo>
                    <a:pt x="96" y="761"/>
                  </a:lnTo>
                  <a:lnTo>
                    <a:pt x="1" y="970"/>
                  </a:lnTo>
                  <a:lnTo>
                    <a:pt x="724" y="951"/>
                  </a:lnTo>
                  <a:lnTo>
                    <a:pt x="1674" y="970"/>
                  </a:lnTo>
                  <a:lnTo>
                    <a:pt x="2644" y="1047"/>
                  </a:lnTo>
                  <a:lnTo>
                    <a:pt x="2587" y="818"/>
                  </a:lnTo>
                  <a:lnTo>
                    <a:pt x="2492" y="628"/>
                  </a:lnTo>
                  <a:lnTo>
                    <a:pt x="2378" y="457"/>
                  </a:lnTo>
                  <a:lnTo>
                    <a:pt x="2226" y="305"/>
                  </a:lnTo>
                  <a:lnTo>
                    <a:pt x="2055" y="172"/>
                  </a:lnTo>
                  <a:lnTo>
                    <a:pt x="1846" y="96"/>
                  </a:lnTo>
                  <a:lnTo>
                    <a:pt x="1636" y="39"/>
                  </a:lnTo>
                  <a:lnTo>
                    <a:pt x="14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7"/>
            <p:cNvSpPr/>
            <p:nvPr/>
          </p:nvSpPr>
          <p:spPr>
            <a:xfrm>
              <a:off x="4123416" y="2109752"/>
              <a:ext cx="107552" cy="42574"/>
            </a:xfrm>
            <a:custGeom>
              <a:avLst/>
              <a:gdLst/>
              <a:ahLst/>
              <a:cxnLst/>
              <a:rect l="l" t="t" r="r" b="b"/>
              <a:pathLst>
                <a:path w="2645" h="1047" fill="none" extrusionOk="0">
                  <a:moveTo>
                    <a:pt x="1408" y="1"/>
                  </a:moveTo>
                  <a:lnTo>
                    <a:pt x="1408" y="1"/>
                  </a:lnTo>
                  <a:lnTo>
                    <a:pt x="1370" y="20"/>
                  </a:lnTo>
                  <a:lnTo>
                    <a:pt x="1370" y="20"/>
                  </a:lnTo>
                  <a:lnTo>
                    <a:pt x="1142" y="39"/>
                  </a:lnTo>
                  <a:lnTo>
                    <a:pt x="933" y="96"/>
                  </a:lnTo>
                  <a:lnTo>
                    <a:pt x="724" y="172"/>
                  </a:lnTo>
                  <a:lnTo>
                    <a:pt x="533" y="286"/>
                  </a:lnTo>
                  <a:lnTo>
                    <a:pt x="381" y="419"/>
                  </a:lnTo>
                  <a:lnTo>
                    <a:pt x="229" y="590"/>
                  </a:lnTo>
                  <a:lnTo>
                    <a:pt x="96" y="761"/>
                  </a:lnTo>
                  <a:lnTo>
                    <a:pt x="1" y="970"/>
                  </a:lnTo>
                  <a:lnTo>
                    <a:pt x="1" y="970"/>
                  </a:lnTo>
                  <a:lnTo>
                    <a:pt x="724" y="951"/>
                  </a:lnTo>
                  <a:lnTo>
                    <a:pt x="724" y="951"/>
                  </a:lnTo>
                  <a:lnTo>
                    <a:pt x="1674" y="970"/>
                  </a:lnTo>
                  <a:lnTo>
                    <a:pt x="2644" y="1047"/>
                  </a:lnTo>
                  <a:lnTo>
                    <a:pt x="2644" y="1047"/>
                  </a:lnTo>
                  <a:lnTo>
                    <a:pt x="2587" y="818"/>
                  </a:lnTo>
                  <a:lnTo>
                    <a:pt x="2492" y="628"/>
                  </a:lnTo>
                  <a:lnTo>
                    <a:pt x="2378" y="457"/>
                  </a:lnTo>
                  <a:lnTo>
                    <a:pt x="2226" y="305"/>
                  </a:lnTo>
                  <a:lnTo>
                    <a:pt x="2055" y="172"/>
                  </a:lnTo>
                  <a:lnTo>
                    <a:pt x="1846" y="96"/>
                  </a:lnTo>
                  <a:lnTo>
                    <a:pt x="1636" y="39"/>
                  </a:lnTo>
                  <a:lnTo>
                    <a:pt x="14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7"/>
            <p:cNvSpPr/>
            <p:nvPr/>
          </p:nvSpPr>
          <p:spPr>
            <a:xfrm>
              <a:off x="4267277" y="2113615"/>
              <a:ext cx="39443" cy="39483"/>
            </a:xfrm>
            <a:custGeom>
              <a:avLst/>
              <a:gdLst/>
              <a:ahLst/>
              <a:cxnLst/>
              <a:rect l="l" t="t" r="r" b="b"/>
              <a:pathLst>
                <a:path w="970" h="971" extrusionOk="0">
                  <a:moveTo>
                    <a:pt x="970" y="1"/>
                  </a:moveTo>
                  <a:lnTo>
                    <a:pt x="799" y="58"/>
                  </a:lnTo>
                  <a:lnTo>
                    <a:pt x="647" y="153"/>
                  </a:lnTo>
                  <a:lnTo>
                    <a:pt x="495" y="248"/>
                  </a:lnTo>
                  <a:lnTo>
                    <a:pt x="361" y="381"/>
                  </a:lnTo>
                  <a:lnTo>
                    <a:pt x="247" y="495"/>
                  </a:lnTo>
                  <a:lnTo>
                    <a:pt x="152" y="647"/>
                  </a:lnTo>
                  <a:lnTo>
                    <a:pt x="57" y="799"/>
                  </a:lnTo>
                  <a:lnTo>
                    <a:pt x="0" y="971"/>
                  </a:lnTo>
                  <a:lnTo>
                    <a:pt x="190" y="933"/>
                  </a:lnTo>
                  <a:lnTo>
                    <a:pt x="361" y="875"/>
                  </a:lnTo>
                  <a:lnTo>
                    <a:pt x="533" y="799"/>
                  </a:lnTo>
                  <a:lnTo>
                    <a:pt x="685" y="685"/>
                  </a:lnTo>
                  <a:lnTo>
                    <a:pt x="818" y="533"/>
                  </a:lnTo>
                  <a:lnTo>
                    <a:pt x="875" y="457"/>
                  </a:lnTo>
                  <a:lnTo>
                    <a:pt x="913" y="362"/>
                  </a:lnTo>
                  <a:lnTo>
                    <a:pt x="951" y="267"/>
                  </a:lnTo>
                  <a:lnTo>
                    <a:pt x="970" y="172"/>
                  </a:lnTo>
                  <a:lnTo>
                    <a:pt x="970" y="96"/>
                  </a:lnTo>
                  <a:lnTo>
                    <a:pt x="97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7"/>
            <p:cNvSpPr/>
            <p:nvPr/>
          </p:nvSpPr>
          <p:spPr>
            <a:xfrm>
              <a:off x="4267277" y="2113615"/>
              <a:ext cx="39443" cy="39483"/>
            </a:xfrm>
            <a:custGeom>
              <a:avLst/>
              <a:gdLst/>
              <a:ahLst/>
              <a:cxnLst/>
              <a:rect l="l" t="t" r="r" b="b"/>
              <a:pathLst>
                <a:path w="970" h="971" fill="none" extrusionOk="0">
                  <a:moveTo>
                    <a:pt x="970" y="1"/>
                  </a:moveTo>
                  <a:lnTo>
                    <a:pt x="970" y="1"/>
                  </a:lnTo>
                  <a:lnTo>
                    <a:pt x="799" y="58"/>
                  </a:lnTo>
                  <a:lnTo>
                    <a:pt x="647" y="153"/>
                  </a:lnTo>
                  <a:lnTo>
                    <a:pt x="495" y="248"/>
                  </a:lnTo>
                  <a:lnTo>
                    <a:pt x="361" y="381"/>
                  </a:lnTo>
                  <a:lnTo>
                    <a:pt x="247" y="495"/>
                  </a:lnTo>
                  <a:lnTo>
                    <a:pt x="152" y="647"/>
                  </a:lnTo>
                  <a:lnTo>
                    <a:pt x="57" y="799"/>
                  </a:lnTo>
                  <a:lnTo>
                    <a:pt x="0" y="971"/>
                  </a:lnTo>
                  <a:lnTo>
                    <a:pt x="0" y="971"/>
                  </a:lnTo>
                  <a:lnTo>
                    <a:pt x="190" y="933"/>
                  </a:lnTo>
                  <a:lnTo>
                    <a:pt x="361" y="875"/>
                  </a:lnTo>
                  <a:lnTo>
                    <a:pt x="533" y="799"/>
                  </a:lnTo>
                  <a:lnTo>
                    <a:pt x="685" y="685"/>
                  </a:lnTo>
                  <a:lnTo>
                    <a:pt x="685" y="685"/>
                  </a:lnTo>
                  <a:lnTo>
                    <a:pt x="818" y="533"/>
                  </a:lnTo>
                  <a:lnTo>
                    <a:pt x="875" y="457"/>
                  </a:lnTo>
                  <a:lnTo>
                    <a:pt x="913" y="362"/>
                  </a:lnTo>
                  <a:lnTo>
                    <a:pt x="951" y="267"/>
                  </a:lnTo>
                  <a:lnTo>
                    <a:pt x="970" y="172"/>
                  </a:lnTo>
                  <a:lnTo>
                    <a:pt x="970" y="96"/>
                  </a:lnTo>
                  <a:lnTo>
                    <a:pt x="97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7"/>
            <p:cNvSpPr/>
            <p:nvPr/>
          </p:nvSpPr>
          <p:spPr>
            <a:xfrm>
              <a:off x="3887578" y="1798893"/>
              <a:ext cx="303180" cy="71200"/>
            </a:xfrm>
            <a:custGeom>
              <a:avLst/>
              <a:gdLst/>
              <a:ahLst/>
              <a:cxnLst/>
              <a:rect l="l" t="t" r="r" b="b"/>
              <a:pathLst>
                <a:path w="7456" h="1751" extrusionOk="0">
                  <a:moveTo>
                    <a:pt x="4356" y="1"/>
                  </a:moveTo>
                  <a:lnTo>
                    <a:pt x="3633" y="20"/>
                  </a:lnTo>
                  <a:lnTo>
                    <a:pt x="3005" y="58"/>
                  </a:lnTo>
                  <a:lnTo>
                    <a:pt x="2359" y="96"/>
                  </a:lnTo>
                  <a:lnTo>
                    <a:pt x="1902" y="153"/>
                  </a:lnTo>
                  <a:lnTo>
                    <a:pt x="1427" y="229"/>
                  </a:lnTo>
                  <a:lnTo>
                    <a:pt x="1199" y="286"/>
                  </a:lnTo>
                  <a:lnTo>
                    <a:pt x="971" y="362"/>
                  </a:lnTo>
                  <a:lnTo>
                    <a:pt x="761" y="457"/>
                  </a:lnTo>
                  <a:lnTo>
                    <a:pt x="533" y="571"/>
                  </a:lnTo>
                  <a:lnTo>
                    <a:pt x="343" y="704"/>
                  </a:lnTo>
                  <a:lnTo>
                    <a:pt x="248" y="780"/>
                  </a:lnTo>
                  <a:lnTo>
                    <a:pt x="172" y="876"/>
                  </a:lnTo>
                  <a:lnTo>
                    <a:pt x="96" y="971"/>
                  </a:lnTo>
                  <a:lnTo>
                    <a:pt x="39" y="1066"/>
                  </a:lnTo>
                  <a:lnTo>
                    <a:pt x="20" y="1180"/>
                  </a:lnTo>
                  <a:lnTo>
                    <a:pt x="1" y="1275"/>
                  </a:lnTo>
                  <a:lnTo>
                    <a:pt x="39" y="1408"/>
                  </a:lnTo>
                  <a:lnTo>
                    <a:pt x="96" y="1522"/>
                  </a:lnTo>
                  <a:lnTo>
                    <a:pt x="191" y="1351"/>
                  </a:lnTo>
                  <a:lnTo>
                    <a:pt x="286" y="1199"/>
                  </a:lnTo>
                  <a:lnTo>
                    <a:pt x="419" y="1066"/>
                  </a:lnTo>
                  <a:lnTo>
                    <a:pt x="571" y="933"/>
                  </a:lnTo>
                  <a:lnTo>
                    <a:pt x="723" y="837"/>
                  </a:lnTo>
                  <a:lnTo>
                    <a:pt x="914" y="761"/>
                  </a:lnTo>
                  <a:lnTo>
                    <a:pt x="1104" y="723"/>
                  </a:lnTo>
                  <a:lnTo>
                    <a:pt x="1294" y="704"/>
                  </a:lnTo>
                  <a:lnTo>
                    <a:pt x="1313" y="704"/>
                  </a:lnTo>
                  <a:lnTo>
                    <a:pt x="1541" y="723"/>
                  </a:lnTo>
                  <a:lnTo>
                    <a:pt x="1731" y="761"/>
                  </a:lnTo>
                  <a:lnTo>
                    <a:pt x="1902" y="856"/>
                  </a:lnTo>
                  <a:lnTo>
                    <a:pt x="2074" y="971"/>
                  </a:lnTo>
                  <a:lnTo>
                    <a:pt x="2207" y="1123"/>
                  </a:lnTo>
                  <a:lnTo>
                    <a:pt x="2302" y="1275"/>
                  </a:lnTo>
                  <a:lnTo>
                    <a:pt x="2378" y="1465"/>
                  </a:lnTo>
                  <a:lnTo>
                    <a:pt x="2416" y="1655"/>
                  </a:lnTo>
                  <a:lnTo>
                    <a:pt x="3215" y="1636"/>
                  </a:lnTo>
                  <a:lnTo>
                    <a:pt x="3291" y="1446"/>
                  </a:lnTo>
                  <a:lnTo>
                    <a:pt x="3386" y="1275"/>
                  </a:lnTo>
                  <a:lnTo>
                    <a:pt x="3519" y="1104"/>
                  </a:lnTo>
                  <a:lnTo>
                    <a:pt x="3671" y="971"/>
                  </a:lnTo>
                  <a:lnTo>
                    <a:pt x="3842" y="856"/>
                  </a:lnTo>
                  <a:lnTo>
                    <a:pt x="4032" y="780"/>
                  </a:lnTo>
                  <a:lnTo>
                    <a:pt x="4242" y="723"/>
                  </a:lnTo>
                  <a:lnTo>
                    <a:pt x="4451" y="704"/>
                  </a:lnTo>
                  <a:lnTo>
                    <a:pt x="4470" y="704"/>
                  </a:lnTo>
                  <a:lnTo>
                    <a:pt x="4698" y="723"/>
                  </a:lnTo>
                  <a:lnTo>
                    <a:pt x="4888" y="780"/>
                  </a:lnTo>
                  <a:lnTo>
                    <a:pt x="5078" y="856"/>
                  </a:lnTo>
                  <a:lnTo>
                    <a:pt x="5230" y="990"/>
                  </a:lnTo>
                  <a:lnTo>
                    <a:pt x="5364" y="1142"/>
                  </a:lnTo>
                  <a:lnTo>
                    <a:pt x="5478" y="1313"/>
                  </a:lnTo>
                  <a:lnTo>
                    <a:pt x="5554" y="1503"/>
                  </a:lnTo>
                  <a:lnTo>
                    <a:pt x="5573" y="1712"/>
                  </a:lnTo>
                  <a:lnTo>
                    <a:pt x="5668" y="1712"/>
                  </a:lnTo>
                  <a:lnTo>
                    <a:pt x="5953" y="1750"/>
                  </a:lnTo>
                  <a:lnTo>
                    <a:pt x="6333" y="1750"/>
                  </a:lnTo>
                  <a:lnTo>
                    <a:pt x="6390" y="1560"/>
                  </a:lnTo>
                  <a:lnTo>
                    <a:pt x="6467" y="1370"/>
                  </a:lnTo>
                  <a:lnTo>
                    <a:pt x="6581" y="1218"/>
                  </a:lnTo>
                  <a:lnTo>
                    <a:pt x="6733" y="1066"/>
                  </a:lnTo>
                  <a:lnTo>
                    <a:pt x="6885" y="933"/>
                  </a:lnTo>
                  <a:lnTo>
                    <a:pt x="7056" y="837"/>
                  </a:lnTo>
                  <a:lnTo>
                    <a:pt x="7246" y="761"/>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154" y="20"/>
                  </a:lnTo>
                  <a:lnTo>
                    <a:pt x="435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7"/>
            <p:cNvSpPr/>
            <p:nvPr/>
          </p:nvSpPr>
          <p:spPr>
            <a:xfrm>
              <a:off x="3887578" y="1798893"/>
              <a:ext cx="303180" cy="71200"/>
            </a:xfrm>
            <a:custGeom>
              <a:avLst/>
              <a:gdLst/>
              <a:ahLst/>
              <a:cxnLst/>
              <a:rect l="l" t="t" r="r" b="b"/>
              <a:pathLst>
                <a:path w="7456" h="1751" fill="none" extrusionOk="0">
                  <a:moveTo>
                    <a:pt x="4356" y="1"/>
                  </a:moveTo>
                  <a:lnTo>
                    <a:pt x="4356" y="1"/>
                  </a:lnTo>
                  <a:lnTo>
                    <a:pt x="3633" y="20"/>
                  </a:lnTo>
                  <a:lnTo>
                    <a:pt x="3633" y="20"/>
                  </a:lnTo>
                  <a:lnTo>
                    <a:pt x="3005" y="58"/>
                  </a:lnTo>
                  <a:lnTo>
                    <a:pt x="2359" y="96"/>
                  </a:lnTo>
                  <a:lnTo>
                    <a:pt x="2359" y="96"/>
                  </a:lnTo>
                  <a:lnTo>
                    <a:pt x="1902" y="153"/>
                  </a:lnTo>
                  <a:lnTo>
                    <a:pt x="1427" y="229"/>
                  </a:lnTo>
                  <a:lnTo>
                    <a:pt x="1199" y="286"/>
                  </a:lnTo>
                  <a:lnTo>
                    <a:pt x="971" y="362"/>
                  </a:lnTo>
                  <a:lnTo>
                    <a:pt x="761" y="457"/>
                  </a:lnTo>
                  <a:lnTo>
                    <a:pt x="533" y="571"/>
                  </a:lnTo>
                  <a:lnTo>
                    <a:pt x="533" y="571"/>
                  </a:lnTo>
                  <a:lnTo>
                    <a:pt x="343" y="704"/>
                  </a:lnTo>
                  <a:lnTo>
                    <a:pt x="248" y="780"/>
                  </a:lnTo>
                  <a:lnTo>
                    <a:pt x="172" y="876"/>
                  </a:lnTo>
                  <a:lnTo>
                    <a:pt x="96" y="971"/>
                  </a:lnTo>
                  <a:lnTo>
                    <a:pt x="39" y="1066"/>
                  </a:lnTo>
                  <a:lnTo>
                    <a:pt x="20" y="1180"/>
                  </a:lnTo>
                  <a:lnTo>
                    <a:pt x="1" y="1275"/>
                  </a:lnTo>
                  <a:lnTo>
                    <a:pt x="1" y="1275"/>
                  </a:lnTo>
                  <a:lnTo>
                    <a:pt x="39" y="1408"/>
                  </a:lnTo>
                  <a:lnTo>
                    <a:pt x="96" y="1522"/>
                  </a:lnTo>
                  <a:lnTo>
                    <a:pt x="96" y="1522"/>
                  </a:lnTo>
                  <a:lnTo>
                    <a:pt x="191" y="1351"/>
                  </a:lnTo>
                  <a:lnTo>
                    <a:pt x="286" y="1199"/>
                  </a:lnTo>
                  <a:lnTo>
                    <a:pt x="419" y="1066"/>
                  </a:lnTo>
                  <a:lnTo>
                    <a:pt x="571" y="933"/>
                  </a:lnTo>
                  <a:lnTo>
                    <a:pt x="723" y="837"/>
                  </a:lnTo>
                  <a:lnTo>
                    <a:pt x="914" y="761"/>
                  </a:lnTo>
                  <a:lnTo>
                    <a:pt x="1104" y="723"/>
                  </a:lnTo>
                  <a:lnTo>
                    <a:pt x="1294" y="704"/>
                  </a:lnTo>
                  <a:lnTo>
                    <a:pt x="1294" y="704"/>
                  </a:lnTo>
                  <a:lnTo>
                    <a:pt x="1313" y="704"/>
                  </a:lnTo>
                  <a:lnTo>
                    <a:pt x="1313" y="704"/>
                  </a:lnTo>
                  <a:lnTo>
                    <a:pt x="1541" y="723"/>
                  </a:lnTo>
                  <a:lnTo>
                    <a:pt x="1731" y="761"/>
                  </a:lnTo>
                  <a:lnTo>
                    <a:pt x="1902" y="856"/>
                  </a:lnTo>
                  <a:lnTo>
                    <a:pt x="2074" y="971"/>
                  </a:lnTo>
                  <a:lnTo>
                    <a:pt x="2207" y="1123"/>
                  </a:lnTo>
                  <a:lnTo>
                    <a:pt x="2302" y="1275"/>
                  </a:lnTo>
                  <a:lnTo>
                    <a:pt x="2378" y="1465"/>
                  </a:lnTo>
                  <a:lnTo>
                    <a:pt x="2416" y="1655"/>
                  </a:lnTo>
                  <a:lnTo>
                    <a:pt x="2416" y="1655"/>
                  </a:lnTo>
                  <a:lnTo>
                    <a:pt x="3215" y="1636"/>
                  </a:lnTo>
                  <a:lnTo>
                    <a:pt x="3215" y="1636"/>
                  </a:lnTo>
                  <a:lnTo>
                    <a:pt x="3291" y="1446"/>
                  </a:lnTo>
                  <a:lnTo>
                    <a:pt x="3386" y="1275"/>
                  </a:lnTo>
                  <a:lnTo>
                    <a:pt x="3519" y="1104"/>
                  </a:lnTo>
                  <a:lnTo>
                    <a:pt x="3671" y="971"/>
                  </a:lnTo>
                  <a:lnTo>
                    <a:pt x="3842" y="856"/>
                  </a:lnTo>
                  <a:lnTo>
                    <a:pt x="4032" y="780"/>
                  </a:lnTo>
                  <a:lnTo>
                    <a:pt x="4242" y="723"/>
                  </a:lnTo>
                  <a:lnTo>
                    <a:pt x="4451" y="704"/>
                  </a:lnTo>
                  <a:lnTo>
                    <a:pt x="4451" y="704"/>
                  </a:lnTo>
                  <a:lnTo>
                    <a:pt x="4470" y="704"/>
                  </a:lnTo>
                  <a:lnTo>
                    <a:pt x="4470" y="704"/>
                  </a:lnTo>
                  <a:lnTo>
                    <a:pt x="4698" y="723"/>
                  </a:lnTo>
                  <a:lnTo>
                    <a:pt x="4888" y="780"/>
                  </a:lnTo>
                  <a:lnTo>
                    <a:pt x="5078" y="856"/>
                  </a:lnTo>
                  <a:lnTo>
                    <a:pt x="5230" y="990"/>
                  </a:lnTo>
                  <a:lnTo>
                    <a:pt x="5364" y="1142"/>
                  </a:lnTo>
                  <a:lnTo>
                    <a:pt x="5478" y="1313"/>
                  </a:lnTo>
                  <a:lnTo>
                    <a:pt x="5554" y="1503"/>
                  </a:lnTo>
                  <a:lnTo>
                    <a:pt x="5573" y="1712"/>
                  </a:lnTo>
                  <a:lnTo>
                    <a:pt x="5573" y="1712"/>
                  </a:lnTo>
                  <a:lnTo>
                    <a:pt x="5668" y="1712"/>
                  </a:lnTo>
                  <a:lnTo>
                    <a:pt x="5668" y="1712"/>
                  </a:lnTo>
                  <a:lnTo>
                    <a:pt x="5953" y="1750"/>
                  </a:lnTo>
                  <a:lnTo>
                    <a:pt x="6238" y="1750"/>
                  </a:lnTo>
                  <a:lnTo>
                    <a:pt x="6238" y="1750"/>
                  </a:lnTo>
                  <a:lnTo>
                    <a:pt x="6333" y="1750"/>
                  </a:lnTo>
                  <a:lnTo>
                    <a:pt x="6333" y="1750"/>
                  </a:lnTo>
                  <a:lnTo>
                    <a:pt x="6390" y="1560"/>
                  </a:lnTo>
                  <a:lnTo>
                    <a:pt x="6467" y="1370"/>
                  </a:lnTo>
                  <a:lnTo>
                    <a:pt x="6581" y="1218"/>
                  </a:lnTo>
                  <a:lnTo>
                    <a:pt x="6733" y="1066"/>
                  </a:lnTo>
                  <a:lnTo>
                    <a:pt x="6885" y="933"/>
                  </a:lnTo>
                  <a:lnTo>
                    <a:pt x="7056" y="837"/>
                  </a:lnTo>
                  <a:lnTo>
                    <a:pt x="7246" y="761"/>
                  </a:lnTo>
                  <a:lnTo>
                    <a:pt x="7455" y="704"/>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953" y="58"/>
                  </a:lnTo>
                  <a:lnTo>
                    <a:pt x="5154" y="20"/>
                  </a:lnTo>
                  <a:lnTo>
                    <a:pt x="4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7"/>
            <p:cNvSpPr/>
            <p:nvPr/>
          </p:nvSpPr>
          <p:spPr>
            <a:xfrm>
              <a:off x="3891440" y="1827519"/>
              <a:ext cx="94378" cy="44891"/>
            </a:xfrm>
            <a:custGeom>
              <a:avLst/>
              <a:gdLst/>
              <a:ahLst/>
              <a:cxnLst/>
              <a:rect l="l" t="t" r="r" b="b"/>
              <a:pathLst>
                <a:path w="2321" h="1104" extrusionOk="0">
                  <a:moveTo>
                    <a:pt x="1199" y="0"/>
                  </a:moveTo>
                  <a:lnTo>
                    <a:pt x="1009" y="19"/>
                  </a:lnTo>
                  <a:lnTo>
                    <a:pt x="819" y="57"/>
                  </a:lnTo>
                  <a:lnTo>
                    <a:pt x="628" y="133"/>
                  </a:lnTo>
                  <a:lnTo>
                    <a:pt x="476" y="229"/>
                  </a:lnTo>
                  <a:lnTo>
                    <a:pt x="324" y="362"/>
                  </a:lnTo>
                  <a:lnTo>
                    <a:pt x="191" y="495"/>
                  </a:lnTo>
                  <a:lnTo>
                    <a:pt x="96" y="647"/>
                  </a:lnTo>
                  <a:lnTo>
                    <a:pt x="1" y="818"/>
                  </a:lnTo>
                  <a:lnTo>
                    <a:pt x="77" y="913"/>
                  </a:lnTo>
                  <a:lnTo>
                    <a:pt x="172" y="970"/>
                  </a:lnTo>
                  <a:lnTo>
                    <a:pt x="267" y="1027"/>
                  </a:lnTo>
                  <a:lnTo>
                    <a:pt x="381" y="1065"/>
                  </a:lnTo>
                  <a:lnTo>
                    <a:pt x="514" y="1084"/>
                  </a:lnTo>
                  <a:lnTo>
                    <a:pt x="666" y="1103"/>
                  </a:lnTo>
                  <a:lnTo>
                    <a:pt x="895" y="1084"/>
                  </a:lnTo>
                  <a:lnTo>
                    <a:pt x="1123" y="1065"/>
                  </a:lnTo>
                  <a:lnTo>
                    <a:pt x="1712" y="1008"/>
                  </a:lnTo>
                  <a:lnTo>
                    <a:pt x="2321" y="951"/>
                  </a:lnTo>
                  <a:lnTo>
                    <a:pt x="2283" y="761"/>
                  </a:lnTo>
                  <a:lnTo>
                    <a:pt x="2207" y="571"/>
                  </a:lnTo>
                  <a:lnTo>
                    <a:pt x="2112" y="419"/>
                  </a:lnTo>
                  <a:lnTo>
                    <a:pt x="1979" y="267"/>
                  </a:lnTo>
                  <a:lnTo>
                    <a:pt x="1807" y="152"/>
                  </a:lnTo>
                  <a:lnTo>
                    <a:pt x="1636" y="57"/>
                  </a:lnTo>
                  <a:lnTo>
                    <a:pt x="1446" y="19"/>
                  </a:lnTo>
                  <a:lnTo>
                    <a:pt x="121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7"/>
            <p:cNvSpPr/>
            <p:nvPr/>
          </p:nvSpPr>
          <p:spPr>
            <a:xfrm>
              <a:off x="3891440" y="1827519"/>
              <a:ext cx="94378" cy="44891"/>
            </a:xfrm>
            <a:custGeom>
              <a:avLst/>
              <a:gdLst/>
              <a:ahLst/>
              <a:cxnLst/>
              <a:rect l="l" t="t" r="r" b="b"/>
              <a:pathLst>
                <a:path w="2321" h="1104" fill="none" extrusionOk="0">
                  <a:moveTo>
                    <a:pt x="1218" y="0"/>
                  </a:moveTo>
                  <a:lnTo>
                    <a:pt x="1218" y="0"/>
                  </a:lnTo>
                  <a:lnTo>
                    <a:pt x="1199" y="0"/>
                  </a:lnTo>
                  <a:lnTo>
                    <a:pt x="1199" y="0"/>
                  </a:lnTo>
                  <a:lnTo>
                    <a:pt x="1009" y="19"/>
                  </a:lnTo>
                  <a:lnTo>
                    <a:pt x="819" y="57"/>
                  </a:lnTo>
                  <a:lnTo>
                    <a:pt x="628" y="133"/>
                  </a:lnTo>
                  <a:lnTo>
                    <a:pt x="476" y="229"/>
                  </a:lnTo>
                  <a:lnTo>
                    <a:pt x="324" y="362"/>
                  </a:lnTo>
                  <a:lnTo>
                    <a:pt x="191" y="495"/>
                  </a:lnTo>
                  <a:lnTo>
                    <a:pt x="96" y="647"/>
                  </a:lnTo>
                  <a:lnTo>
                    <a:pt x="1" y="818"/>
                  </a:lnTo>
                  <a:lnTo>
                    <a:pt x="1" y="818"/>
                  </a:lnTo>
                  <a:lnTo>
                    <a:pt x="77" y="913"/>
                  </a:lnTo>
                  <a:lnTo>
                    <a:pt x="172" y="970"/>
                  </a:lnTo>
                  <a:lnTo>
                    <a:pt x="267" y="1027"/>
                  </a:lnTo>
                  <a:lnTo>
                    <a:pt x="381" y="1065"/>
                  </a:lnTo>
                  <a:lnTo>
                    <a:pt x="381" y="1065"/>
                  </a:lnTo>
                  <a:lnTo>
                    <a:pt x="514" y="1084"/>
                  </a:lnTo>
                  <a:lnTo>
                    <a:pt x="666" y="1103"/>
                  </a:lnTo>
                  <a:lnTo>
                    <a:pt x="666" y="1103"/>
                  </a:lnTo>
                  <a:lnTo>
                    <a:pt x="895" y="1084"/>
                  </a:lnTo>
                  <a:lnTo>
                    <a:pt x="1123" y="1065"/>
                  </a:lnTo>
                  <a:lnTo>
                    <a:pt x="1123" y="1065"/>
                  </a:lnTo>
                  <a:lnTo>
                    <a:pt x="1712" y="1008"/>
                  </a:lnTo>
                  <a:lnTo>
                    <a:pt x="2321" y="951"/>
                  </a:lnTo>
                  <a:lnTo>
                    <a:pt x="2321" y="951"/>
                  </a:lnTo>
                  <a:lnTo>
                    <a:pt x="2283" y="761"/>
                  </a:lnTo>
                  <a:lnTo>
                    <a:pt x="2207" y="571"/>
                  </a:lnTo>
                  <a:lnTo>
                    <a:pt x="2112" y="419"/>
                  </a:lnTo>
                  <a:lnTo>
                    <a:pt x="1979" y="267"/>
                  </a:lnTo>
                  <a:lnTo>
                    <a:pt x="1807" y="152"/>
                  </a:lnTo>
                  <a:lnTo>
                    <a:pt x="1636" y="57"/>
                  </a:lnTo>
                  <a:lnTo>
                    <a:pt x="1446" y="19"/>
                  </a:lnTo>
                  <a:lnTo>
                    <a:pt x="121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7"/>
            <p:cNvSpPr/>
            <p:nvPr/>
          </p:nvSpPr>
          <p:spPr>
            <a:xfrm>
              <a:off x="4018264" y="1827519"/>
              <a:ext cx="95923" cy="41028"/>
            </a:xfrm>
            <a:custGeom>
              <a:avLst/>
              <a:gdLst/>
              <a:ahLst/>
              <a:cxnLst/>
              <a:rect l="l" t="t" r="r" b="b"/>
              <a:pathLst>
                <a:path w="2359" h="1009" extrusionOk="0">
                  <a:moveTo>
                    <a:pt x="1237" y="0"/>
                  </a:moveTo>
                  <a:lnTo>
                    <a:pt x="1028" y="19"/>
                  </a:lnTo>
                  <a:lnTo>
                    <a:pt x="818" y="76"/>
                  </a:lnTo>
                  <a:lnTo>
                    <a:pt x="628" y="152"/>
                  </a:lnTo>
                  <a:lnTo>
                    <a:pt x="457" y="267"/>
                  </a:lnTo>
                  <a:lnTo>
                    <a:pt x="305" y="400"/>
                  </a:lnTo>
                  <a:lnTo>
                    <a:pt x="172" y="571"/>
                  </a:lnTo>
                  <a:lnTo>
                    <a:pt x="77" y="742"/>
                  </a:lnTo>
                  <a:lnTo>
                    <a:pt x="1" y="932"/>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7"/>
            <p:cNvSpPr/>
            <p:nvPr/>
          </p:nvSpPr>
          <p:spPr>
            <a:xfrm>
              <a:off x="4018264" y="1827519"/>
              <a:ext cx="95923" cy="41028"/>
            </a:xfrm>
            <a:custGeom>
              <a:avLst/>
              <a:gdLst/>
              <a:ahLst/>
              <a:cxnLst/>
              <a:rect l="l" t="t" r="r" b="b"/>
              <a:pathLst>
                <a:path w="2359" h="1009" fill="none" extrusionOk="0">
                  <a:moveTo>
                    <a:pt x="1256" y="0"/>
                  </a:moveTo>
                  <a:lnTo>
                    <a:pt x="1256" y="0"/>
                  </a:lnTo>
                  <a:lnTo>
                    <a:pt x="1237" y="0"/>
                  </a:lnTo>
                  <a:lnTo>
                    <a:pt x="1237" y="0"/>
                  </a:lnTo>
                  <a:lnTo>
                    <a:pt x="1028" y="19"/>
                  </a:lnTo>
                  <a:lnTo>
                    <a:pt x="818" y="76"/>
                  </a:lnTo>
                  <a:lnTo>
                    <a:pt x="628" y="152"/>
                  </a:lnTo>
                  <a:lnTo>
                    <a:pt x="457" y="267"/>
                  </a:lnTo>
                  <a:lnTo>
                    <a:pt x="305" y="400"/>
                  </a:lnTo>
                  <a:lnTo>
                    <a:pt x="172" y="571"/>
                  </a:lnTo>
                  <a:lnTo>
                    <a:pt x="77" y="742"/>
                  </a:lnTo>
                  <a:lnTo>
                    <a:pt x="1" y="932"/>
                  </a:lnTo>
                  <a:lnTo>
                    <a:pt x="1" y="932"/>
                  </a:lnTo>
                  <a:lnTo>
                    <a:pt x="476" y="913"/>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7"/>
            <p:cNvSpPr/>
            <p:nvPr/>
          </p:nvSpPr>
          <p:spPr>
            <a:xfrm>
              <a:off x="4145088" y="1827519"/>
              <a:ext cx="46437" cy="42574"/>
            </a:xfrm>
            <a:custGeom>
              <a:avLst/>
              <a:gdLst/>
              <a:ahLst/>
              <a:cxnLst/>
              <a:rect l="l" t="t" r="r" b="b"/>
              <a:pathLst>
                <a:path w="1142" h="1047" extrusionOk="0">
                  <a:moveTo>
                    <a:pt x="1122" y="0"/>
                  </a:moveTo>
                  <a:lnTo>
                    <a:pt x="913" y="57"/>
                  </a:lnTo>
                  <a:lnTo>
                    <a:pt x="723" y="133"/>
                  </a:lnTo>
                  <a:lnTo>
                    <a:pt x="552" y="229"/>
                  </a:lnTo>
                  <a:lnTo>
                    <a:pt x="400" y="362"/>
                  </a:lnTo>
                  <a:lnTo>
                    <a:pt x="248" y="514"/>
                  </a:lnTo>
                  <a:lnTo>
                    <a:pt x="134" y="666"/>
                  </a:lnTo>
                  <a:lnTo>
                    <a:pt x="57" y="856"/>
                  </a:lnTo>
                  <a:lnTo>
                    <a:pt x="0" y="1046"/>
                  </a:lnTo>
                  <a:lnTo>
                    <a:pt x="114" y="1046"/>
                  </a:lnTo>
                  <a:lnTo>
                    <a:pt x="305" y="1008"/>
                  </a:lnTo>
                  <a:lnTo>
                    <a:pt x="514" y="951"/>
                  </a:lnTo>
                  <a:lnTo>
                    <a:pt x="685" y="875"/>
                  </a:lnTo>
                  <a:lnTo>
                    <a:pt x="856" y="742"/>
                  </a:lnTo>
                  <a:lnTo>
                    <a:pt x="932" y="685"/>
                  </a:lnTo>
                  <a:lnTo>
                    <a:pt x="989" y="590"/>
                  </a:lnTo>
                  <a:lnTo>
                    <a:pt x="1046" y="514"/>
                  </a:lnTo>
                  <a:lnTo>
                    <a:pt x="1084" y="419"/>
                  </a:lnTo>
                  <a:lnTo>
                    <a:pt x="1122" y="324"/>
                  </a:lnTo>
                  <a:lnTo>
                    <a:pt x="1141" y="229"/>
                  </a:lnTo>
                  <a:lnTo>
                    <a:pt x="1141" y="133"/>
                  </a:lnTo>
                  <a:lnTo>
                    <a:pt x="1122" y="38"/>
                  </a:lnTo>
                  <a:lnTo>
                    <a:pt x="112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7"/>
            <p:cNvSpPr/>
            <p:nvPr/>
          </p:nvSpPr>
          <p:spPr>
            <a:xfrm>
              <a:off x="4145088" y="1827519"/>
              <a:ext cx="46437" cy="42574"/>
            </a:xfrm>
            <a:custGeom>
              <a:avLst/>
              <a:gdLst/>
              <a:ahLst/>
              <a:cxnLst/>
              <a:rect l="l" t="t" r="r" b="b"/>
              <a:pathLst>
                <a:path w="1142" h="1047" fill="none" extrusionOk="0">
                  <a:moveTo>
                    <a:pt x="1122" y="0"/>
                  </a:moveTo>
                  <a:lnTo>
                    <a:pt x="1122" y="0"/>
                  </a:lnTo>
                  <a:lnTo>
                    <a:pt x="913" y="57"/>
                  </a:lnTo>
                  <a:lnTo>
                    <a:pt x="723" y="133"/>
                  </a:lnTo>
                  <a:lnTo>
                    <a:pt x="552" y="229"/>
                  </a:lnTo>
                  <a:lnTo>
                    <a:pt x="400" y="362"/>
                  </a:lnTo>
                  <a:lnTo>
                    <a:pt x="248" y="514"/>
                  </a:lnTo>
                  <a:lnTo>
                    <a:pt x="134" y="666"/>
                  </a:lnTo>
                  <a:lnTo>
                    <a:pt x="57" y="856"/>
                  </a:lnTo>
                  <a:lnTo>
                    <a:pt x="0" y="1046"/>
                  </a:lnTo>
                  <a:lnTo>
                    <a:pt x="0" y="1046"/>
                  </a:lnTo>
                  <a:lnTo>
                    <a:pt x="114" y="1046"/>
                  </a:lnTo>
                  <a:lnTo>
                    <a:pt x="114" y="1046"/>
                  </a:lnTo>
                  <a:lnTo>
                    <a:pt x="305" y="1008"/>
                  </a:lnTo>
                  <a:lnTo>
                    <a:pt x="514" y="951"/>
                  </a:lnTo>
                  <a:lnTo>
                    <a:pt x="685" y="875"/>
                  </a:lnTo>
                  <a:lnTo>
                    <a:pt x="856" y="742"/>
                  </a:lnTo>
                  <a:lnTo>
                    <a:pt x="856" y="742"/>
                  </a:lnTo>
                  <a:lnTo>
                    <a:pt x="932" y="685"/>
                  </a:lnTo>
                  <a:lnTo>
                    <a:pt x="989" y="590"/>
                  </a:lnTo>
                  <a:lnTo>
                    <a:pt x="1046" y="514"/>
                  </a:lnTo>
                  <a:lnTo>
                    <a:pt x="1084" y="419"/>
                  </a:lnTo>
                  <a:lnTo>
                    <a:pt x="1122" y="324"/>
                  </a:lnTo>
                  <a:lnTo>
                    <a:pt x="1141" y="229"/>
                  </a:lnTo>
                  <a:lnTo>
                    <a:pt x="1141" y="133"/>
                  </a:lnTo>
                  <a:lnTo>
                    <a:pt x="1122" y="38"/>
                  </a:lnTo>
                  <a:lnTo>
                    <a:pt x="1122" y="38"/>
                  </a:lnTo>
                  <a:lnTo>
                    <a:pt x="112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7"/>
            <p:cNvSpPr/>
            <p:nvPr/>
          </p:nvSpPr>
          <p:spPr>
            <a:xfrm>
              <a:off x="3716676" y="3519415"/>
              <a:ext cx="473311" cy="113733"/>
            </a:xfrm>
            <a:custGeom>
              <a:avLst/>
              <a:gdLst/>
              <a:ahLst/>
              <a:cxnLst/>
              <a:rect l="l" t="t" r="r" b="b"/>
              <a:pathLst>
                <a:path w="11640" h="2797" extrusionOk="0">
                  <a:moveTo>
                    <a:pt x="6771" y="1"/>
                  </a:moveTo>
                  <a:lnTo>
                    <a:pt x="5668" y="20"/>
                  </a:lnTo>
                  <a:lnTo>
                    <a:pt x="4679" y="77"/>
                  </a:lnTo>
                  <a:lnTo>
                    <a:pt x="3671" y="153"/>
                  </a:lnTo>
                  <a:lnTo>
                    <a:pt x="2949" y="229"/>
                  </a:lnTo>
                  <a:lnTo>
                    <a:pt x="2587" y="286"/>
                  </a:lnTo>
                  <a:lnTo>
                    <a:pt x="2226" y="362"/>
                  </a:lnTo>
                  <a:lnTo>
                    <a:pt x="1865" y="438"/>
                  </a:lnTo>
                  <a:lnTo>
                    <a:pt x="1503" y="552"/>
                  </a:lnTo>
                  <a:lnTo>
                    <a:pt x="1161" y="705"/>
                  </a:lnTo>
                  <a:lnTo>
                    <a:pt x="838" y="876"/>
                  </a:lnTo>
                  <a:lnTo>
                    <a:pt x="686" y="971"/>
                  </a:lnTo>
                  <a:lnTo>
                    <a:pt x="514" y="1085"/>
                  </a:lnTo>
                  <a:lnTo>
                    <a:pt x="381" y="1218"/>
                  </a:lnTo>
                  <a:lnTo>
                    <a:pt x="248" y="1351"/>
                  </a:lnTo>
                  <a:lnTo>
                    <a:pt x="153" y="1503"/>
                  </a:lnTo>
                  <a:lnTo>
                    <a:pt x="58" y="1655"/>
                  </a:lnTo>
                  <a:lnTo>
                    <a:pt x="20" y="1827"/>
                  </a:lnTo>
                  <a:lnTo>
                    <a:pt x="1" y="1998"/>
                  </a:lnTo>
                  <a:lnTo>
                    <a:pt x="39" y="2131"/>
                  </a:lnTo>
                  <a:lnTo>
                    <a:pt x="77" y="2264"/>
                  </a:lnTo>
                  <a:lnTo>
                    <a:pt x="153" y="2378"/>
                  </a:lnTo>
                  <a:lnTo>
                    <a:pt x="229" y="2473"/>
                  </a:lnTo>
                  <a:lnTo>
                    <a:pt x="343" y="2568"/>
                  </a:lnTo>
                  <a:lnTo>
                    <a:pt x="457" y="2644"/>
                  </a:lnTo>
                  <a:lnTo>
                    <a:pt x="590" y="2701"/>
                  </a:lnTo>
                  <a:lnTo>
                    <a:pt x="724" y="2739"/>
                  </a:lnTo>
                  <a:lnTo>
                    <a:pt x="952" y="2796"/>
                  </a:lnTo>
                  <a:lnTo>
                    <a:pt x="1199" y="2796"/>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614" y="1408"/>
                  </a:lnTo>
                  <a:lnTo>
                    <a:pt x="3899" y="1427"/>
                  </a:lnTo>
                  <a:lnTo>
                    <a:pt x="4185" y="1484"/>
                  </a:lnTo>
                  <a:lnTo>
                    <a:pt x="4451" y="1579"/>
                  </a:lnTo>
                  <a:lnTo>
                    <a:pt x="4679" y="1712"/>
                  </a:lnTo>
                  <a:lnTo>
                    <a:pt x="4907" y="1884"/>
                  </a:lnTo>
                  <a:lnTo>
                    <a:pt x="5078" y="2074"/>
                  </a:lnTo>
                  <a:lnTo>
                    <a:pt x="5250" y="2283"/>
                  </a:lnTo>
                  <a:lnTo>
                    <a:pt x="5364" y="2530"/>
                  </a:lnTo>
                  <a:lnTo>
                    <a:pt x="6410" y="2530"/>
                  </a:lnTo>
                  <a:lnTo>
                    <a:pt x="7075" y="2549"/>
                  </a:lnTo>
                  <a:lnTo>
                    <a:pt x="7246" y="2302"/>
                  </a:lnTo>
                  <a:lnTo>
                    <a:pt x="7437" y="2093"/>
                  </a:lnTo>
                  <a:lnTo>
                    <a:pt x="7646" y="1903"/>
                  </a:lnTo>
                  <a:lnTo>
                    <a:pt x="7874" y="1731"/>
                  </a:lnTo>
                  <a:lnTo>
                    <a:pt x="8140" y="1598"/>
                  </a:lnTo>
                  <a:lnTo>
                    <a:pt x="8406" y="1503"/>
                  </a:lnTo>
                  <a:lnTo>
                    <a:pt x="8692" y="1427"/>
                  </a:lnTo>
                  <a:lnTo>
                    <a:pt x="8996"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993" y="2397"/>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8654" y="58"/>
                  </a:lnTo>
                  <a:lnTo>
                    <a:pt x="8026" y="20"/>
                  </a:lnTo>
                  <a:lnTo>
                    <a:pt x="73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7"/>
            <p:cNvSpPr/>
            <p:nvPr/>
          </p:nvSpPr>
          <p:spPr>
            <a:xfrm>
              <a:off x="3716676" y="3519415"/>
              <a:ext cx="473311" cy="113733"/>
            </a:xfrm>
            <a:custGeom>
              <a:avLst/>
              <a:gdLst/>
              <a:ahLst/>
              <a:cxnLst/>
              <a:rect l="l" t="t" r="r" b="b"/>
              <a:pathLst>
                <a:path w="11640" h="2797" fill="none" extrusionOk="0">
                  <a:moveTo>
                    <a:pt x="6771" y="1"/>
                  </a:moveTo>
                  <a:lnTo>
                    <a:pt x="6771" y="1"/>
                  </a:lnTo>
                  <a:lnTo>
                    <a:pt x="5668" y="20"/>
                  </a:lnTo>
                  <a:lnTo>
                    <a:pt x="5668" y="20"/>
                  </a:lnTo>
                  <a:lnTo>
                    <a:pt x="4679" y="77"/>
                  </a:lnTo>
                  <a:lnTo>
                    <a:pt x="3671" y="153"/>
                  </a:lnTo>
                  <a:lnTo>
                    <a:pt x="3671" y="153"/>
                  </a:lnTo>
                  <a:lnTo>
                    <a:pt x="2949" y="229"/>
                  </a:lnTo>
                  <a:lnTo>
                    <a:pt x="2587" y="286"/>
                  </a:lnTo>
                  <a:lnTo>
                    <a:pt x="2226" y="362"/>
                  </a:lnTo>
                  <a:lnTo>
                    <a:pt x="1865" y="438"/>
                  </a:lnTo>
                  <a:lnTo>
                    <a:pt x="1503" y="552"/>
                  </a:lnTo>
                  <a:lnTo>
                    <a:pt x="1161" y="705"/>
                  </a:lnTo>
                  <a:lnTo>
                    <a:pt x="838" y="876"/>
                  </a:lnTo>
                  <a:lnTo>
                    <a:pt x="838" y="876"/>
                  </a:lnTo>
                  <a:lnTo>
                    <a:pt x="686" y="971"/>
                  </a:lnTo>
                  <a:lnTo>
                    <a:pt x="514" y="1085"/>
                  </a:lnTo>
                  <a:lnTo>
                    <a:pt x="381" y="1218"/>
                  </a:lnTo>
                  <a:lnTo>
                    <a:pt x="248" y="1351"/>
                  </a:lnTo>
                  <a:lnTo>
                    <a:pt x="153" y="1503"/>
                  </a:lnTo>
                  <a:lnTo>
                    <a:pt x="58" y="1655"/>
                  </a:lnTo>
                  <a:lnTo>
                    <a:pt x="20" y="1827"/>
                  </a:lnTo>
                  <a:lnTo>
                    <a:pt x="1" y="1998"/>
                  </a:lnTo>
                  <a:lnTo>
                    <a:pt x="1" y="1998"/>
                  </a:lnTo>
                  <a:lnTo>
                    <a:pt x="39" y="2131"/>
                  </a:lnTo>
                  <a:lnTo>
                    <a:pt x="77" y="2264"/>
                  </a:lnTo>
                  <a:lnTo>
                    <a:pt x="153" y="2378"/>
                  </a:lnTo>
                  <a:lnTo>
                    <a:pt x="229" y="2473"/>
                  </a:lnTo>
                  <a:lnTo>
                    <a:pt x="343" y="2568"/>
                  </a:lnTo>
                  <a:lnTo>
                    <a:pt x="457" y="2644"/>
                  </a:lnTo>
                  <a:lnTo>
                    <a:pt x="590" y="2701"/>
                  </a:lnTo>
                  <a:lnTo>
                    <a:pt x="724" y="2739"/>
                  </a:lnTo>
                  <a:lnTo>
                    <a:pt x="724" y="2739"/>
                  </a:lnTo>
                  <a:lnTo>
                    <a:pt x="952" y="2796"/>
                  </a:lnTo>
                  <a:lnTo>
                    <a:pt x="1199" y="2796"/>
                  </a:lnTo>
                  <a:lnTo>
                    <a:pt x="1199" y="2796"/>
                  </a:lnTo>
                  <a:lnTo>
                    <a:pt x="1522" y="2777"/>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557" y="1408"/>
                  </a:lnTo>
                  <a:lnTo>
                    <a:pt x="3557" y="1408"/>
                  </a:lnTo>
                  <a:lnTo>
                    <a:pt x="3614" y="1408"/>
                  </a:lnTo>
                  <a:lnTo>
                    <a:pt x="3614" y="1408"/>
                  </a:lnTo>
                  <a:lnTo>
                    <a:pt x="3899" y="1427"/>
                  </a:lnTo>
                  <a:lnTo>
                    <a:pt x="4185" y="1484"/>
                  </a:lnTo>
                  <a:lnTo>
                    <a:pt x="4451" y="1579"/>
                  </a:lnTo>
                  <a:lnTo>
                    <a:pt x="4679" y="1712"/>
                  </a:lnTo>
                  <a:lnTo>
                    <a:pt x="4907" y="1884"/>
                  </a:lnTo>
                  <a:lnTo>
                    <a:pt x="5078" y="2074"/>
                  </a:lnTo>
                  <a:lnTo>
                    <a:pt x="5250" y="2283"/>
                  </a:lnTo>
                  <a:lnTo>
                    <a:pt x="5364" y="2530"/>
                  </a:lnTo>
                  <a:lnTo>
                    <a:pt x="5364" y="2530"/>
                  </a:lnTo>
                  <a:lnTo>
                    <a:pt x="5744" y="2530"/>
                  </a:lnTo>
                  <a:lnTo>
                    <a:pt x="5744" y="2530"/>
                  </a:lnTo>
                  <a:lnTo>
                    <a:pt x="6410" y="2530"/>
                  </a:lnTo>
                  <a:lnTo>
                    <a:pt x="7075" y="2549"/>
                  </a:lnTo>
                  <a:lnTo>
                    <a:pt x="7075" y="2549"/>
                  </a:lnTo>
                  <a:lnTo>
                    <a:pt x="7246" y="2302"/>
                  </a:lnTo>
                  <a:lnTo>
                    <a:pt x="7437" y="2093"/>
                  </a:lnTo>
                  <a:lnTo>
                    <a:pt x="7646" y="1903"/>
                  </a:lnTo>
                  <a:lnTo>
                    <a:pt x="7874" y="1731"/>
                  </a:lnTo>
                  <a:lnTo>
                    <a:pt x="8140" y="1598"/>
                  </a:lnTo>
                  <a:lnTo>
                    <a:pt x="8406" y="1503"/>
                  </a:lnTo>
                  <a:lnTo>
                    <a:pt x="8692" y="1427"/>
                  </a:lnTo>
                  <a:lnTo>
                    <a:pt x="8996" y="1408"/>
                  </a:lnTo>
                  <a:lnTo>
                    <a:pt x="8996" y="1408"/>
                  </a:lnTo>
                  <a:lnTo>
                    <a:pt x="8996" y="1408"/>
                  </a:lnTo>
                  <a:lnTo>
                    <a:pt x="9053"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803" y="2511"/>
                  </a:lnTo>
                  <a:lnTo>
                    <a:pt x="10993" y="2397"/>
                  </a:lnTo>
                  <a:lnTo>
                    <a:pt x="11183" y="2245"/>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9281" y="96"/>
                  </a:lnTo>
                  <a:lnTo>
                    <a:pt x="8654" y="58"/>
                  </a:lnTo>
                  <a:lnTo>
                    <a:pt x="8026" y="20"/>
                  </a:lnTo>
                  <a:lnTo>
                    <a:pt x="7399" y="1"/>
                  </a:lnTo>
                  <a:lnTo>
                    <a:pt x="67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7"/>
            <p:cNvSpPr/>
            <p:nvPr/>
          </p:nvSpPr>
          <p:spPr>
            <a:xfrm>
              <a:off x="3778563" y="3576666"/>
              <a:ext cx="156225" cy="55708"/>
            </a:xfrm>
            <a:custGeom>
              <a:avLst/>
              <a:gdLst/>
              <a:ahLst/>
              <a:cxnLst/>
              <a:rect l="l" t="t" r="r" b="b"/>
              <a:pathLst>
                <a:path w="3842" h="1370" extrusionOk="0">
                  <a:moveTo>
                    <a:pt x="1864" y="0"/>
                  </a:move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362" y="1331"/>
                  </a:lnTo>
                  <a:lnTo>
                    <a:pt x="1236" y="1255"/>
                  </a:lnTo>
                  <a:lnTo>
                    <a:pt x="2111" y="1179"/>
                  </a:lnTo>
                  <a:lnTo>
                    <a:pt x="2967" y="1141"/>
                  </a:lnTo>
                  <a:lnTo>
                    <a:pt x="3842" y="1122"/>
                  </a:lnTo>
                  <a:lnTo>
                    <a:pt x="3728" y="875"/>
                  </a:lnTo>
                  <a:lnTo>
                    <a:pt x="3556" y="666"/>
                  </a:lnTo>
                  <a:lnTo>
                    <a:pt x="3385" y="476"/>
                  </a:lnTo>
                  <a:lnTo>
                    <a:pt x="3157" y="304"/>
                  </a:lnTo>
                  <a:lnTo>
                    <a:pt x="2929" y="171"/>
                  </a:lnTo>
                  <a:lnTo>
                    <a:pt x="2663" y="76"/>
                  </a:lnTo>
                  <a:lnTo>
                    <a:pt x="2377" y="19"/>
                  </a:lnTo>
                  <a:lnTo>
                    <a:pt x="209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7"/>
            <p:cNvSpPr/>
            <p:nvPr/>
          </p:nvSpPr>
          <p:spPr>
            <a:xfrm>
              <a:off x="3778563" y="3576666"/>
              <a:ext cx="156225" cy="55708"/>
            </a:xfrm>
            <a:custGeom>
              <a:avLst/>
              <a:gdLst/>
              <a:ahLst/>
              <a:cxnLst/>
              <a:rect l="l" t="t" r="r" b="b"/>
              <a:pathLst>
                <a:path w="3842" h="1370" fill="none" extrusionOk="0">
                  <a:moveTo>
                    <a:pt x="2092" y="0"/>
                  </a:moveTo>
                  <a:lnTo>
                    <a:pt x="2092" y="0"/>
                  </a:lnTo>
                  <a:lnTo>
                    <a:pt x="2035" y="0"/>
                  </a:lnTo>
                  <a:lnTo>
                    <a:pt x="2035" y="0"/>
                  </a:lnTo>
                  <a:lnTo>
                    <a:pt x="1864" y="0"/>
                  </a:ln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0" y="1369"/>
                  </a:lnTo>
                  <a:lnTo>
                    <a:pt x="362" y="1331"/>
                  </a:lnTo>
                  <a:lnTo>
                    <a:pt x="362" y="1331"/>
                  </a:lnTo>
                  <a:lnTo>
                    <a:pt x="1236" y="1255"/>
                  </a:lnTo>
                  <a:lnTo>
                    <a:pt x="2111" y="1179"/>
                  </a:lnTo>
                  <a:lnTo>
                    <a:pt x="2967" y="1141"/>
                  </a:lnTo>
                  <a:lnTo>
                    <a:pt x="3842" y="1122"/>
                  </a:lnTo>
                  <a:lnTo>
                    <a:pt x="3842" y="1122"/>
                  </a:lnTo>
                  <a:lnTo>
                    <a:pt x="3728" y="875"/>
                  </a:lnTo>
                  <a:lnTo>
                    <a:pt x="3556" y="666"/>
                  </a:lnTo>
                  <a:lnTo>
                    <a:pt x="3385" y="476"/>
                  </a:lnTo>
                  <a:lnTo>
                    <a:pt x="3157" y="304"/>
                  </a:lnTo>
                  <a:lnTo>
                    <a:pt x="2929" y="171"/>
                  </a:lnTo>
                  <a:lnTo>
                    <a:pt x="2663" y="76"/>
                  </a:lnTo>
                  <a:lnTo>
                    <a:pt x="2377" y="19"/>
                  </a:lnTo>
                  <a:lnTo>
                    <a:pt x="20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7"/>
            <p:cNvSpPr/>
            <p:nvPr/>
          </p:nvSpPr>
          <p:spPr>
            <a:xfrm>
              <a:off x="4004358" y="3576666"/>
              <a:ext cx="151590" cy="53390"/>
            </a:xfrm>
            <a:custGeom>
              <a:avLst/>
              <a:gdLst/>
              <a:ahLst/>
              <a:cxnLst/>
              <a:rect l="l" t="t" r="r" b="b"/>
              <a:pathLst>
                <a:path w="3728" h="1313" extrusionOk="0">
                  <a:moveTo>
                    <a:pt x="1921" y="0"/>
                  </a:moveTo>
                  <a:lnTo>
                    <a:pt x="1617" y="19"/>
                  </a:lnTo>
                  <a:lnTo>
                    <a:pt x="1331" y="95"/>
                  </a:lnTo>
                  <a:lnTo>
                    <a:pt x="1065" y="190"/>
                  </a:lnTo>
                  <a:lnTo>
                    <a:pt x="799" y="323"/>
                  </a:lnTo>
                  <a:lnTo>
                    <a:pt x="571" y="495"/>
                  </a:lnTo>
                  <a:lnTo>
                    <a:pt x="362" y="685"/>
                  </a:lnTo>
                  <a:lnTo>
                    <a:pt x="171" y="894"/>
                  </a:lnTo>
                  <a:lnTo>
                    <a:pt x="0" y="1141"/>
                  </a:lnTo>
                  <a:lnTo>
                    <a:pt x="875" y="1198"/>
                  </a:lnTo>
                  <a:lnTo>
                    <a:pt x="1750" y="1255"/>
                  </a:lnTo>
                  <a:lnTo>
                    <a:pt x="2187" y="1293"/>
                  </a:lnTo>
                  <a:lnTo>
                    <a:pt x="2625" y="1312"/>
                  </a:lnTo>
                  <a:lnTo>
                    <a:pt x="2967" y="1312"/>
                  </a:lnTo>
                  <a:lnTo>
                    <a:pt x="3157" y="1274"/>
                  </a:lnTo>
                  <a:lnTo>
                    <a:pt x="3347" y="1236"/>
                  </a:lnTo>
                  <a:lnTo>
                    <a:pt x="3537" y="1179"/>
                  </a:lnTo>
                  <a:lnTo>
                    <a:pt x="3728" y="1103"/>
                  </a:lnTo>
                  <a:lnTo>
                    <a:pt x="3595" y="856"/>
                  </a:lnTo>
                  <a:lnTo>
                    <a:pt x="3442" y="647"/>
                  </a:lnTo>
                  <a:lnTo>
                    <a:pt x="3252" y="457"/>
                  </a:lnTo>
                  <a:lnTo>
                    <a:pt x="3043" y="304"/>
                  </a:lnTo>
                  <a:lnTo>
                    <a:pt x="2796" y="171"/>
                  </a:lnTo>
                  <a:lnTo>
                    <a:pt x="2549" y="76"/>
                  </a:lnTo>
                  <a:lnTo>
                    <a:pt x="2263" y="19"/>
                  </a:lnTo>
                  <a:lnTo>
                    <a:pt x="19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7"/>
            <p:cNvSpPr/>
            <p:nvPr/>
          </p:nvSpPr>
          <p:spPr>
            <a:xfrm>
              <a:off x="4004358" y="3576666"/>
              <a:ext cx="151590" cy="53390"/>
            </a:xfrm>
            <a:custGeom>
              <a:avLst/>
              <a:gdLst/>
              <a:ahLst/>
              <a:cxnLst/>
              <a:rect l="l" t="t" r="r" b="b"/>
              <a:pathLst>
                <a:path w="3728" h="1313" fill="none" extrusionOk="0">
                  <a:moveTo>
                    <a:pt x="1978" y="0"/>
                  </a:moveTo>
                  <a:lnTo>
                    <a:pt x="1978" y="0"/>
                  </a:lnTo>
                  <a:lnTo>
                    <a:pt x="1921" y="0"/>
                  </a:lnTo>
                  <a:lnTo>
                    <a:pt x="1921" y="0"/>
                  </a:lnTo>
                  <a:lnTo>
                    <a:pt x="1921" y="0"/>
                  </a:lnTo>
                  <a:lnTo>
                    <a:pt x="1617" y="19"/>
                  </a:lnTo>
                  <a:lnTo>
                    <a:pt x="1331" y="95"/>
                  </a:lnTo>
                  <a:lnTo>
                    <a:pt x="1065" y="190"/>
                  </a:lnTo>
                  <a:lnTo>
                    <a:pt x="799" y="323"/>
                  </a:lnTo>
                  <a:lnTo>
                    <a:pt x="571" y="495"/>
                  </a:lnTo>
                  <a:lnTo>
                    <a:pt x="362" y="685"/>
                  </a:lnTo>
                  <a:lnTo>
                    <a:pt x="171" y="894"/>
                  </a:lnTo>
                  <a:lnTo>
                    <a:pt x="0" y="1141"/>
                  </a:lnTo>
                  <a:lnTo>
                    <a:pt x="0" y="1141"/>
                  </a:lnTo>
                  <a:lnTo>
                    <a:pt x="875" y="1198"/>
                  </a:lnTo>
                  <a:lnTo>
                    <a:pt x="1750" y="1255"/>
                  </a:lnTo>
                  <a:lnTo>
                    <a:pt x="1750" y="1255"/>
                  </a:lnTo>
                  <a:lnTo>
                    <a:pt x="2187" y="1293"/>
                  </a:lnTo>
                  <a:lnTo>
                    <a:pt x="2625" y="1312"/>
                  </a:lnTo>
                  <a:lnTo>
                    <a:pt x="2625" y="1312"/>
                  </a:lnTo>
                  <a:lnTo>
                    <a:pt x="2967" y="1312"/>
                  </a:lnTo>
                  <a:lnTo>
                    <a:pt x="2967" y="1312"/>
                  </a:lnTo>
                  <a:lnTo>
                    <a:pt x="3157" y="1274"/>
                  </a:lnTo>
                  <a:lnTo>
                    <a:pt x="3347" y="1236"/>
                  </a:lnTo>
                  <a:lnTo>
                    <a:pt x="3537" y="1179"/>
                  </a:lnTo>
                  <a:lnTo>
                    <a:pt x="3728" y="1103"/>
                  </a:lnTo>
                  <a:lnTo>
                    <a:pt x="3728" y="1103"/>
                  </a:lnTo>
                  <a:lnTo>
                    <a:pt x="3595" y="856"/>
                  </a:lnTo>
                  <a:lnTo>
                    <a:pt x="3442" y="647"/>
                  </a:lnTo>
                  <a:lnTo>
                    <a:pt x="3252" y="457"/>
                  </a:lnTo>
                  <a:lnTo>
                    <a:pt x="3043" y="304"/>
                  </a:lnTo>
                  <a:lnTo>
                    <a:pt x="2796" y="171"/>
                  </a:lnTo>
                  <a:lnTo>
                    <a:pt x="2549" y="76"/>
                  </a:lnTo>
                  <a:lnTo>
                    <a:pt x="2263" y="19"/>
                  </a:lnTo>
                  <a:lnTo>
                    <a:pt x="197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17"/>
          <p:cNvGrpSpPr/>
          <p:nvPr/>
        </p:nvGrpSpPr>
        <p:grpSpPr>
          <a:xfrm>
            <a:off x="45319" y="3925984"/>
            <a:ext cx="759959" cy="1111421"/>
            <a:chOff x="6554225" y="5703575"/>
            <a:chExt cx="1162550" cy="1700200"/>
          </a:xfrm>
        </p:grpSpPr>
        <p:sp>
          <p:nvSpPr>
            <p:cNvPr id="1289" name="Google Shape;1289;p17"/>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7"/>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7"/>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7"/>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7"/>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7"/>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7"/>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7"/>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7"/>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7"/>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7"/>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5122154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300"/>
        <p:cNvGrpSpPr/>
        <p:nvPr/>
      </p:nvGrpSpPr>
      <p:grpSpPr>
        <a:xfrm>
          <a:off x="0" y="0"/>
          <a:ext cx="0" cy="0"/>
          <a:chOff x="0" y="0"/>
          <a:chExt cx="0" cy="0"/>
        </a:xfrm>
      </p:grpSpPr>
      <p:grpSp>
        <p:nvGrpSpPr>
          <p:cNvPr id="1301" name="Google Shape;1301;p18"/>
          <p:cNvGrpSpPr/>
          <p:nvPr/>
        </p:nvGrpSpPr>
        <p:grpSpPr>
          <a:xfrm>
            <a:off x="-424349" y="152406"/>
            <a:ext cx="10145088" cy="4470711"/>
            <a:chOff x="-500544" y="-152400"/>
            <a:chExt cx="10145088" cy="3084525"/>
          </a:xfrm>
        </p:grpSpPr>
        <p:sp>
          <p:nvSpPr>
            <p:cNvPr id="1302" name="Google Shape;1302;p1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 name="Google Shape;1328;p18"/>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329" name="Google Shape;1329;p18"/>
          <p:cNvGrpSpPr/>
          <p:nvPr/>
        </p:nvGrpSpPr>
        <p:grpSpPr>
          <a:xfrm flipH="1">
            <a:off x="-1282507" y="3872851"/>
            <a:ext cx="10552432" cy="1125090"/>
            <a:chOff x="3043" y="3853413"/>
            <a:chExt cx="10552432" cy="1125090"/>
          </a:xfrm>
        </p:grpSpPr>
        <p:grpSp>
          <p:nvGrpSpPr>
            <p:cNvPr id="1330" name="Google Shape;1330;p18"/>
            <p:cNvGrpSpPr/>
            <p:nvPr/>
          </p:nvGrpSpPr>
          <p:grpSpPr>
            <a:xfrm flipH="1">
              <a:off x="3043" y="4025839"/>
              <a:ext cx="2079978" cy="952664"/>
              <a:chOff x="4362748" y="-3813975"/>
              <a:chExt cx="4068018" cy="1863220"/>
            </a:xfrm>
          </p:grpSpPr>
          <p:sp>
            <p:nvSpPr>
              <p:cNvPr id="1331" name="Google Shape;1331;p1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18"/>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18"/>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4341132" y="-53921"/>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rot="-8945712">
            <a:off x="347509" y="-167133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1" name="Google Shape;1341;p18"/>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rot="-2043049">
            <a:off x="8690038" y="1307869"/>
            <a:ext cx="1262537" cy="2390856"/>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3" name="Google Shape;1343;p18"/>
          <p:cNvSpPr/>
          <p:nvPr/>
        </p:nvSpPr>
        <p:spPr>
          <a:xfrm>
            <a:off x="63064" y="13078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 name="Google Shape;1344;p18"/>
          <p:cNvGrpSpPr/>
          <p:nvPr/>
        </p:nvGrpSpPr>
        <p:grpSpPr>
          <a:xfrm>
            <a:off x="-112469" y="421532"/>
            <a:ext cx="825688" cy="437154"/>
            <a:chOff x="4588913" y="888992"/>
            <a:chExt cx="825688" cy="437154"/>
          </a:xfrm>
        </p:grpSpPr>
        <p:sp>
          <p:nvSpPr>
            <p:cNvPr id="1345" name="Google Shape;1345;p18"/>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8"/>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8"/>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18"/>
          <p:cNvGrpSpPr/>
          <p:nvPr/>
        </p:nvGrpSpPr>
        <p:grpSpPr>
          <a:xfrm>
            <a:off x="8319803" y="4059600"/>
            <a:ext cx="1301619" cy="969328"/>
            <a:chOff x="-132500" y="5317547"/>
            <a:chExt cx="2310293" cy="1720496"/>
          </a:xfrm>
        </p:grpSpPr>
        <p:sp>
          <p:nvSpPr>
            <p:cNvPr id="1349" name="Google Shape;1349;p18"/>
            <p:cNvSpPr/>
            <p:nvPr/>
          </p:nvSpPr>
          <p:spPr>
            <a:xfrm>
              <a:off x="123615" y="6415047"/>
              <a:ext cx="102471" cy="622986"/>
            </a:xfrm>
            <a:custGeom>
              <a:avLst/>
              <a:gdLst/>
              <a:ahLst/>
              <a:cxnLst/>
              <a:rect l="l" t="t" r="r" b="b"/>
              <a:pathLst>
                <a:path w="2587" h="15728" extrusionOk="0">
                  <a:moveTo>
                    <a:pt x="324" y="1"/>
                  </a:moveTo>
                  <a:lnTo>
                    <a:pt x="248" y="913"/>
                  </a:lnTo>
                  <a:lnTo>
                    <a:pt x="171" y="1864"/>
                  </a:lnTo>
                  <a:lnTo>
                    <a:pt x="114" y="2796"/>
                  </a:lnTo>
                  <a:lnTo>
                    <a:pt x="76" y="3747"/>
                  </a:lnTo>
                  <a:lnTo>
                    <a:pt x="19" y="5687"/>
                  </a:lnTo>
                  <a:lnTo>
                    <a:pt x="0" y="7626"/>
                  </a:lnTo>
                  <a:lnTo>
                    <a:pt x="19" y="9623"/>
                  </a:lnTo>
                  <a:lnTo>
                    <a:pt x="95" y="11620"/>
                  </a:lnTo>
                  <a:lnTo>
                    <a:pt x="190" y="13655"/>
                  </a:lnTo>
                  <a:lnTo>
                    <a:pt x="324" y="15728"/>
                  </a:lnTo>
                  <a:lnTo>
                    <a:pt x="2587" y="15728"/>
                  </a:lnTo>
                  <a:lnTo>
                    <a:pt x="2511" y="14872"/>
                  </a:lnTo>
                  <a:lnTo>
                    <a:pt x="2454" y="13864"/>
                  </a:lnTo>
                  <a:lnTo>
                    <a:pt x="2415" y="12742"/>
                  </a:lnTo>
                  <a:lnTo>
                    <a:pt x="2377" y="11544"/>
                  </a:lnTo>
                  <a:lnTo>
                    <a:pt x="2339" y="8977"/>
                  </a:lnTo>
                  <a:lnTo>
                    <a:pt x="2339" y="6390"/>
                  </a:lnTo>
                  <a:lnTo>
                    <a:pt x="2339" y="3994"/>
                  </a:lnTo>
                  <a:lnTo>
                    <a:pt x="2358" y="2016"/>
                  </a:lnTo>
                  <a:lnTo>
                    <a:pt x="2396" y="172"/>
                  </a:lnTo>
                  <a:lnTo>
                    <a:pt x="3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21898" y="5490799"/>
              <a:ext cx="2015040" cy="219241"/>
            </a:xfrm>
            <a:custGeom>
              <a:avLst/>
              <a:gdLst/>
              <a:ahLst/>
              <a:cxnLst/>
              <a:rect l="l" t="t" r="r" b="b"/>
              <a:pathLst>
                <a:path w="50872" h="5535" extrusionOk="0">
                  <a:moveTo>
                    <a:pt x="50872" y="1"/>
                  </a:moveTo>
                  <a:lnTo>
                    <a:pt x="1" y="457"/>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8"/>
            <p:cNvSpPr/>
            <p:nvPr/>
          </p:nvSpPr>
          <p:spPr>
            <a:xfrm>
              <a:off x="21898" y="5490799"/>
              <a:ext cx="2015040" cy="219241"/>
            </a:xfrm>
            <a:custGeom>
              <a:avLst/>
              <a:gdLst/>
              <a:ahLst/>
              <a:cxnLst/>
              <a:rect l="l" t="t" r="r" b="b"/>
              <a:pathLst>
                <a:path w="50872" h="5535" fill="none" extrusionOk="0">
                  <a:moveTo>
                    <a:pt x="1" y="457"/>
                  </a:moveTo>
                  <a:lnTo>
                    <a:pt x="1541" y="3671"/>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lnTo>
                    <a:pt x="1" y="4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8"/>
            <p:cNvSpPr/>
            <p:nvPr/>
          </p:nvSpPr>
          <p:spPr>
            <a:xfrm>
              <a:off x="-132500" y="5317547"/>
              <a:ext cx="2310293" cy="289311"/>
            </a:xfrm>
            <a:custGeom>
              <a:avLst/>
              <a:gdLst/>
              <a:ahLst/>
              <a:cxnLst/>
              <a:rect l="l" t="t" r="r" b="b"/>
              <a:pathLst>
                <a:path w="58326" h="7304" extrusionOk="0">
                  <a:moveTo>
                    <a:pt x="58326" y="1"/>
                  </a:move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132500" y="5317547"/>
              <a:ext cx="2310293" cy="289311"/>
            </a:xfrm>
            <a:custGeom>
              <a:avLst/>
              <a:gdLst/>
              <a:ahLst/>
              <a:cxnLst/>
              <a:rect l="l" t="t" r="r" b="b"/>
              <a:pathLst>
                <a:path w="58326" h="7304" fill="none" extrusionOk="0">
                  <a:moveTo>
                    <a:pt x="0" y="1199"/>
                  </a:moveTo>
                  <a:lnTo>
                    <a:pt x="2016" y="5230"/>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lnTo>
                    <a:pt x="58326" y="1"/>
                  </a:ln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317186" y="5606815"/>
              <a:ext cx="241859" cy="1431228"/>
            </a:xfrm>
            <a:custGeom>
              <a:avLst/>
              <a:gdLst/>
              <a:ahLst/>
              <a:cxnLst/>
              <a:rect l="l" t="t" r="r" b="b"/>
              <a:pathLst>
                <a:path w="6106" h="36133" extrusionOk="0">
                  <a:moveTo>
                    <a:pt x="818" y="0"/>
                  </a:moveTo>
                  <a:lnTo>
                    <a:pt x="761" y="951"/>
                  </a:lnTo>
                  <a:lnTo>
                    <a:pt x="590" y="3575"/>
                  </a:lnTo>
                  <a:lnTo>
                    <a:pt x="495" y="5420"/>
                  </a:lnTo>
                  <a:lnTo>
                    <a:pt x="381" y="7550"/>
                  </a:lnTo>
                  <a:lnTo>
                    <a:pt x="286" y="9946"/>
                  </a:lnTo>
                  <a:lnTo>
                    <a:pt x="172" y="12533"/>
                  </a:lnTo>
                  <a:lnTo>
                    <a:pt x="96" y="15309"/>
                  </a:lnTo>
                  <a:lnTo>
                    <a:pt x="39" y="18219"/>
                  </a:lnTo>
                  <a:lnTo>
                    <a:pt x="1" y="21223"/>
                  </a:lnTo>
                  <a:lnTo>
                    <a:pt x="1" y="24266"/>
                  </a:lnTo>
                  <a:lnTo>
                    <a:pt x="39" y="27328"/>
                  </a:lnTo>
                  <a:lnTo>
                    <a:pt x="58" y="28830"/>
                  </a:lnTo>
                  <a:lnTo>
                    <a:pt x="115" y="30352"/>
                  </a:lnTo>
                  <a:lnTo>
                    <a:pt x="172" y="31835"/>
                  </a:lnTo>
                  <a:lnTo>
                    <a:pt x="248" y="33299"/>
                  </a:lnTo>
                  <a:lnTo>
                    <a:pt x="343" y="34726"/>
                  </a:lnTo>
                  <a:lnTo>
                    <a:pt x="438" y="36133"/>
                  </a:lnTo>
                  <a:lnTo>
                    <a:pt x="6105" y="36133"/>
                  </a:lnTo>
                  <a:lnTo>
                    <a:pt x="6048" y="29990"/>
                  </a:lnTo>
                  <a:lnTo>
                    <a:pt x="5991" y="23791"/>
                  </a:lnTo>
                  <a:lnTo>
                    <a:pt x="5896" y="17781"/>
                  </a:lnTo>
                  <a:lnTo>
                    <a:pt x="5801" y="12266"/>
                  </a:lnTo>
                  <a:lnTo>
                    <a:pt x="5649" y="3747"/>
                  </a:lnTo>
                  <a:lnTo>
                    <a:pt x="5573" y="419"/>
                  </a:lnTo>
                  <a:lnTo>
                    <a:pt x="8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1494539" y="5606815"/>
              <a:ext cx="242572" cy="1431228"/>
            </a:xfrm>
            <a:custGeom>
              <a:avLst/>
              <a:gdLst/>
              <a:ahLst/>
              <a:cxnLst/>
              <a:rect l="l" t="t" r="r" b="b"/>
              <a:pathLst>
                <a:path w="6124" h="36133" extrusionOk="0">
                  <a:moveTo>
                    <a:pt x="5287" y="0"/>
                  </a:moveTo>
                  <a:lnTo>
                    <a:pt x="533" y="419"/>
                  </a:lnTo>
                  <a:lnTo>
                    <a:pt x="457" y="3747"/>
                  </a:lnTo>
                  <a:lnTo>
                    <a:pt x="305" y="12266"/>
                  </a:lnTo>
                  <a:lnTo>
                    <a:pt x="210" y="17781"/>
                  </a:lnTo>
                  <a:lnTo>
                    <a:pt x="114" y="23791"/>
                  </a:lnTo>
                  <a:lnTo>
                    <a:pt x="57" y="29990"/>
                  </a:lnTo>
                  <a:lnTo>
                    <a:pt x="0" y="36133"/>
                  </a:lnTo>
                  <a:lnTo>
                    <a:pt x="5667" y="36133"/>
                  </a:lnTo>
                  <a:lnTo>
                    <a:pt x="5763" y="34726"/>
                  </a:lnTo>
                  <a:lnTo>
                    <a:pt x="5858" y="33299"/>
                  </a:lnTo>
                  <a:lnTo>
                    <a:pt x="5934" y="31835"/>
                  </a:lnTo>
                  <a:lnTo>
                    <a:pt x="5991" y="30352"/>
                  </a:lnTo>
                  <a:lnTo>
                    <a:pt x="6048" y="28830"/>
                  </a:lnTo>
                  <a:lnTo>
                    <a:pt x="6086" y="27328"/>
                  </a:lnTo>
                  <a:lnTo>
                    <a:pt x="6124" y="24266"/>
                  </a:lnTo>
                  <a:lnTo>
                    <a:pt x="6105" y="21223"/>
                  </a:lnTo>
                  <a:lnTo>
                    <a:pt x="6067" y="18219"/>
                  </a:lnTo>
                  <a:lnTo>
                    <a:pt x="6010" y="15309"/>
                  </a:lnTo>
                  <a:lnTo>
                    <a:pt x="5934" y="12533"/>
                  </a:lnTo>
                  <a:lnTo>
                    <a:pt x="5839" y="9946"/>
                  </a:lnTo>
                  <a:lnTo>
                    <a:pt x="5725" y="7550"/>
                  </a:lnTo>
                  <a:lnTo>
                    <a:pt x="5610" y="5420"/>
                  </a:lnTo>
                  <a:lnTo>
                    <a:pt x="5515" y="3575"/>
                  </a:lnTo>
                  <a:lnTo>
                    <a:pt x="5344" y="951"/>
                  </a:lnTo>
                  <a:lnTo>
                    <a:pt x="52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1494539" y="5606815"/>
              <a:ext cx="242572" cy="1431228"/>
            </a:xfrm>
            <a:custGeom>
              <a:avLst/>
              <a:gdLst/>
              <a:ahLst/>
              <a:cxnLst/>
              <a:rect l="l" t="t" r="r" b="b"/>
              <a:pathLst>
                <a:path w="6124" h="36133" fill="none" extrusionOk="0">
                  <a:moveTo>
                    <a:pt x="5287" y="0"/>
                  </a:moveTo>
                  <a:lnTo>
                    <a:pt x="5287" y="0"/>
                  </a:lnTo>
                  <a:lnTo>
                    <a:pt x="5344" y="951"/>
                  </a:lnTo>
                  <a:lnTo>
                    <a:pt x="5515" y="3575"/>
                  </a:lnTo>
                  <a:lnTo>
                    <a:pt x="5610" y="5420"/>
                  </a:lnTo>
                  <a:lnTo>
                    <a:pt x="5725" y="7550"/>
                  </a:lnTo>
                  <a:lnTo>
                    <a:pt x="5839" y="9946"/>
                  </a:lnTo>
                  <a:lnTo>
                    <a:pt x="5934" y="12533"/>
                  </a:lnTo>
                  <a:lnTo>
                    <a:pt x="6010" y="15309"/>
                  </a:lnTo>
                  <a:lnTo>
                    <a:pt x="6067" y="18219"/>
                  </a:lnTo>
                  <a:lnTo>
                    <a:pt x="6105" y="21223"/>
                  </a:lnTo>
                  <a:lnTo>
                    <a:pt x="6124" y="24266"/>
                  </a:lnTo>
                  <a:lnTo>
                    <a:pt x="6086" y="27328"/>
                  </a:lnTo>
                  <a:lnTo>
                    <a:pt x="6048" y="28830"/>
                  </a:lnTo>
                  <a:lnTo>
                    <a:pt x="5991" y="30352"/>
                  </a:lnTo>
                  <a:lnTo>
                    <a:pt x="5934" y="31835"/>
                  </a:lnTo>
                  <a:lnTo>
                    <a:pt x="5858" y="33299"/>
                  </a:lnTo>
                  <a:lnTo>
                    <a:pt x="5763" y="34726"/>
                  </a:lnTo>
                  <a:lnTo>
                    <a:pt x="5667" y="36133"/>
                  </a:lnTo>
                  <a:lnTo>
                    <a:pt x="0" y="36133"/>
                  </a:lnTo>
                  <a:lnTo>
                    <a:pt x="0" y="36133"/>
                  </a:lnTo>
                  <a:lnTo>
                    <a:pt x="57" y="29990"/>
                  </a:lnTo>
                  <a:lnTo>
                    <a:pt x="114" y="23791"/>
                  </a:lnTo>
                  <a:lnTo>
                    <a:pt x="210" y="17781"/>
                  </a:lnTo>
                  <a:lnTo>
                    <a:pt x="305" y="12266"/>
                  </a:lnTo>
                  <a:lnTo>
                    <a:pt x="457" y="3747"/>
                  </a:lnTo>
                  <a:lnTo>
                    <a:pt x="533" y="419"/>
                  </a:lnTo>
                  <a:lnTo>
                    <a:pt x="5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238086"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8" y="1256"/>
                  </a:lnTo>
                  <a:lnTo>
                    <a:pt x="2777" y="1160"/>
                  </a:lnTo>
                  <a:lnTo>
                    <a:pt x="2587" y="1046"/>
                  </a:lnTo>
                  <a:lnTo>
                    <a:pt x="2435" y="932"/>
                  </a:lnTo>
                  <a:lnTo>
                    <a:pt x="2283" y="799"/>
                  </a:lnTo>
                  <a:lnTo>
                    <a:pt x="2169" y="666"/>
                  </a:lnTo>
                  <a:lnTo>
                    <a:pt x="1979" y="419"/>
                  </a:lnTo>
                  <a:lnTo>
                    <a:pt x="1846"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479150" y="5924681"/>
              <a:ext cx="146913" cy="65555"/>
            </a:xfrm>
            <a:custGeom>
              <a:avLst/>
              <a:gdLst/>
              <a:ahLst/>
              <a:cxnLst/>
              <a:rect l="l" t="t" r="r" b="b"/>
              <a:pathLst>
                <a:path w="3709" h="1655" extrusionOk="0">
                  <a:moveTo>
                    <a:pt x="1959" y="0"/>
                  </a:moveTo>
                  <a:lnTo>
                    <a:pt x="1940" y="58"/>
                  </a:lnTo>
                  <a:lnTo>
                    <a:pt x="1864" y="210"/>
                  </a:lnTo>
                  <a:lnTo>
                    <a:pt x="1731" y="419"/>
                  </a:lnTo>
                  <a:lnTo>
                    <a:pt x="1541" y="666"/>
                  </a:lnTo>
                  <a:lnTo>
                    <a:pt x="1408" y="799"/>
                  </a:lnTo>
                  <a:lnTo>
                    <a:pt x="1274" y="932"/>
                  </a:lnTo>
                  <a:lnTo>
                    <a:pt x="1122" y="1046"/>
                  </a:lnTo>
                  <a:lnTo>
                    <a:pt x="932" y="1160"/>
                  </a:lnTo>
                  <a:lnTo>
                    <a:pt x="742" y="1256"/>
                  </a:lnTo>
                  <a:lnTo>
                    <a:pt x="514" y="1332"/>
                  </a:lnTo>
                  <a:lnTo>
                    <a:pt x="267" y="1389"/>
                  </a:lnTo>
                  <a:lnTo>
                    <a:pt x="0" y="1408"/>
                  </a:lnTo>
                  <a:lnTo>
                    <a:pt x="3557" y="1655"/>
                  </a:lnTo>
                  <a:lnTo>
                    <a:pt x="3709"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1422212"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7" y="1256"/>
                  </a:lnTo>
                  <a:lnTo>
                    <a:pt x="2758" y="1160"/>
                  </a:lnTo>
                  <a:lnTo>
                    <a:pt x="2587" y="1046"/>
                  </a:lnTo>
                  <a:lnTo>
                    <a:pt x="2416" y="932"/>
                  </a:lnTo>
                  <a:lnTo>
                    <a:pt x="2283" y="799"/>
                  </a:lnTo>
                  <a:lnTo>
                    <a:pt x="2169" y="666"/>
                  </a:lnTo>
                  <a:lnTo>
                    <a:pt x="1959" y="419"/>
                  </a:lnTo>
                  <a:lnTo>
                    <a:pt x="1845"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1662522" y="5924681"/>
              <a:ext cx="146913" cy="65555"/>
            </a:xfrm>
            <a:custGeom>
              <a:avLst/>
              <a:gdLst/>
              <a:ahLst/>
              <a:cxnLst/>
              <a:rect l="l" t="t" r="r" b="b"/>
              <a:pathLst>
                <a:path w="3709" h="1655" extrusionOk="0">
                  <a:moveTo>
                    <a:pt x="1959" y="0"/>
                  </a:moveTo>
                  <a:lnTo>
                    <a:pt x="1940" y="58"/>
                  </a:lnTo>
                  <a:lnTo>
                    <a:pt x="1864" y="210"/>
                  </a:lnTo>
                  <a:lnTo>
                    <a:pt x="1750" y="419"/>
                  </a:lnTo>
                  <a:lnTo>
                    <a:pt x="1541" y="666"/>
                  </a:lnTo>
                  <a:lnTo>
                    <a:pt x="1426" y="799"/>
                  </a:lnTo>
                  <a:lnTo>
                    <a:pt x="1293" y="932"/>
                  </a:lnTo>
                  <a:lnTo>
                    <a:pt x="1122" y="1046"/>
                  </a:lnTo>
                  <a:lnTo>
                    <a:pt x="951" y="1160"/>
                  </a:lnTo>
                  <a:lnTo>
                    <a:pt x="742" y="1256"/>
                  </a:lnTo>
                  <a:lnTo>
                    <a:pt x="514" y="1332"/>
                  </a:lnTo>
                  <a:lnTo>
                    <a:pt x="285" y="1389"/>
                  </a:lnTo>
                  <a:lnTo>
                    <a:pt x="0" y="1408"/>
                  </a:lnTo>
                  <a:lnTo>
                    <a:pt x="3556" y="1655"/>
                  </a:lnTo>
                  <a:lnTo>
                    <a:pt x="3708"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172572" y="5980412"/>
              <a:ext cx="1718995" cy="117562"/>
            </a:xfrm>
            <a:custGeom>
              <a:avLst/>
              <a:gdLst/>
              <a:ahLst/>
              <a:cxnLst/>
              <a:rect l="l" t="t" r="r" b="b"/>
              <a:pathLst>
                <a:path w="43398" h="2968" extrusionOk="0">
                  <a:moveTo>
                    <a:pt x="0" y="1"/>
                  </a:moveTo>
                  <a:lnTo>
                    <a:pt x="1712" y="2777"/>
                  </a:lnTo>
                  <a:lnTo>
                    <a:pt x="6751" y="2663"/>
                  </a:lnTo>
                  <a:lnTo>
                    <a:pt x="11791" y="2587"/>
                  </a:lnTo>
                  <a:lnTo>
                    <a:pt x="16869" y="2568"/>
                  </a:lnTo>
                  <a:lnTo>
                    <a:pt x="21946" y="2568"/>
                  </a:lnTo>
                  <a:lnTo>
                    <a:pt x="27043" y="2606"/>
                  </a:lnTo>
                  <a:lnTo>
                    <a:pt x="32158" y="2701"/>
                  </a:lnTo>
                  <a:lnTo>
                    <a:pt x="37293" y="2815"/>
                  </a:lnTo>
                  <a:lnTo>
                    <a:pt x="42427" y="2967"/>
                  </a:lnTo>
                  <a:lnTo>
                    <a:pt x="433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296114" y="6728397"/>
              <a:ext cx="287014" cy="309631"/>
            </a:xfrm>
            <a:custGeom>
              <a:avLst/>
              <a:gdLst/>
              <a:ahLst/>
              <a:cxnLst/>
              <a:rect l="l" t="t" r="r" b="b"/>
              <a:pathLst>
                <a:path w="7246" h="7817" extrusionOk="0">
                  <a:moveTo>
                    <a:pt x="2682" y="1"/>
                  </a:moveTo>
                  <a:lnTo>
                    <a:pt x="2092" y="20"/>
                  </a:lnTo>
                  <a:lnTo>
                    <a:pt x="1522" y="39"/>
                  </a:lnTo>
                  <a:lnTo>
                    <a:pt x="970" y="77"/>
                  </a:lnTo>
                  <a:lnTo>
                    <a:pt x="457" y="134"/>
                  </a:lnTo>
                  <a:lnTo>
                    <a:pt x="0" y="210"/>
                  </a:lnTo>
                  <a:lnTo>
                    <a:pt x="400" y="7817"/>
                  </a:lnTo>
                  <a:lnTo>
                    <a:pt x="7246" y="7817"/>
                  </a:lnTo>
                  <a:lnTo>
                    <a:pt x="7094" y="210"/>
                  </a:lnTo>
                  <a:lnTo>
                    <a:pt x="6314" y="134"/>
                  </a:lnTo>
                  <a:lnTo>
                    <a:pt x="5458" y="77"/>
                  </a:lnTo>
                  <a:lnTo>
                    <a:pt x="4431" y="39"/>
                  </a:lnTo>
                  <a:lnTo>
                    <a:pt x="3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1475684" y="6728397"/>
              <a:ext cx="287054" cy="309631"/>
            </a:xfrm>
            <a:custGeom>
              <a:avLst/>
              <a:gdLst/>
              <a:ahLst/>
              <a:cxnLst/>
              <a:rect l="l" t="t" r="r" b="b"/>
              <a:pathLst>
                <a:path w="7247" h="7817" extrusionOk="0">
                  <a:moveTo>
                    <a:pt x="3976" y="1"/>
                  </a:moveTo>
                  <a:lnTo>
                    <a:pt x="2815" y="39"/>
                  </a:lnTo>
                  <a:lnTo>
                    <a:pt x="1789" y="77"/>
                  </a:lnTo>
                  <a:lnTo>
                    <a:pt x="933" y="134"/>
                  </a:lnTo>
                  <a:lnTo>
                    <a:pt x="153" y="210"/>
                  </a:lnTo>
                  <a:lnTo>
                    <a:pt x="1" y="7817"/>
                  </a:lnTo>
                  <a:lnTo>
                    <a:pt x="6847" y="7817"/>
                  </a:lnTo>
                  <a:lnTo>
                    <a:pt x="7246" y="210"/>
                  </a:lnTo>
                  <a:lnTo>
                    <a:pt x="6790" y="134"/>
                  </a:lnTo>
                  <a:lnTo>
                    <a:pt x="6258" y="77"/>
                  </a:lnTo>
                  <a:lnTo>
                    <a:pt x="5725" y="39"/>
                  </a:lnTo>
                  <a:lnTo>
                    <a:pt x="5155" y="20"/>
                  </a:lnTo>
                  <a:lnTo>
                    <a:pt x="45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107771" y="6203374"/>
              <a:ext cx="480628" cy="97995"/>
            </a:xfrm>
            <a:custGeom>
              <a:avLst/>
              <a:gdLst/>
              <a:ahLst/>
              <a:cxnLst/>
              <a:rect l="l" t="t" r="r" b="b"/>
              <a:pathLst>
                <a:path w="12134" h="2474" extrusionOk="0">
                  <a:moveTo>
                    <a:pt x="153" y="1"/>
                  </a:moveTo>
                  <a:lnTo>
                    <a:pt x="1" y="2359"/>
                  </a:lnTo>
                  <a:lnTo>
                    <a:pt x="1560" y="2397"/>
                  </a:lnTo>
                  <a:lnTo>
                    <a:pt x="5155" y="2454"/>
                  </a:lnTo>
                  <a:lnTo>
                    <a:pt x="7227" y="2473"/>
                  </a:lnTo>
                  <a:lnTo>
                    <a:pt x="9224" y="2473"/>
                  </a:lnTo>
                  <a:lnTo>
                    <a:pt x="10118" y="2454"/>
                  </a:lnTo>
                  <a:lnTo>
                    <a:pt x="10917" y="2435"/>
                  </a:lnTo>
                  <a:lnTo>
                    <a:pt x="11601" y="2397"/>
                  </a:lnTo>
                  <a:lnTo>
                    <a:pt x="12134" y="2359"/>
                  </a:lnTo>
                  <a:lnTo>
                    <a:pt x="12001" y="1"/>
                  </a:lnTo>
                  <a:lnTo>
                    <a:pt x="11126" y="39"/>
                  </a:lnTo>
                  <a:lnTo>
                    <a:pt x="10213" y="58"/>
                  </a:lnTo>
                  <a:lnTo>
                    <a:pt x="8273" y="96"/>
                  </a:lnTo>
                  <a:lnTo>
                    <a:pt x="4413" y="96"/>
                  </a:lnTo>
                  <a:lnTo>
                    <a:pt x="2739" y="58"/>
                  </a:lnTo>
                  <a:lnTo>
                    <a:pt x="1389" y="20"/>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96482" y="6373615"/>
              <a:ext cx="326981" cy="67099"/>
            </a:xfrm>
            <a:custGeom>
              <a:avLst/>
              <a:gdLst/>
              <a:ahLst/>
              <a:cxnLst/>
              <a:rect l="l" t="t" r="r" b="b"/>
              <a:pathLst>
                <a:path w="8255" h="1694" extrusionOk="0">
                  <a:moveTo>
                    <a:pt x="96" y="1"/>
                  </a:moveTo>
                  <a:lnTo>
                    <a:pt x="1" y="1598"/>
                  </a:lnTo>
                  <a:lnTo>
                    <a:pt x="1047" y="1636"/>
                  </a:lnTo>
                  <a:lnTo>
                    <a:pt x="3500" y="1674"/>
                  </a:lnTo>
                  <a:lnTo>
                    <a:pt x="4907" y="1693"/>
                  </a:lnTo>
                  <a:lnTo>
                    <a:pt x="6257" y="1674"/>
                  </a:lnTo>
                  <a:lnTo>
                    <a:pt x="7417" y="1655"/>
                  </a:lnTo>
                  <a:lnTo>
                    <a:pt x="7874" y="1636"/>
                  </a:lnTo>
                  <a:lnTo>
                    <a:pt x="8254" y="1598"/>
                  </a:lnTo>
                  <a:lnTo>
                    <a:pt x="8140" y="1"/>
                  </a:lnTo>
                  <a:lnTo>
                    <a:pt x="6942" y="39"/>
                  </a:lnTo>
                  <a:lnTo>
                    <a:pt x="5611" y="77"/>
                  </a:lnTo>
                  <a:lnTo>
                    <a:pt x="4280" y="77"/>
                  </a:lnTo>
                  <a:lnTo>
                    <a:pt x="2986" y="58"/>
                  </a:lnTo>
                  <a:lnTo>
                    <a:pt x="933" y="20"/>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1787570" y="6415047"/>
              <a:ext cx="102471" cy="622986"/>
            </a:xfrm>
            <a:custGeom>
              <a:avLst/>
              <a:gdLst/>
              <a:ahLst/>
              <a:cxnLst/>
              <a:rect l="l" t="t" r="r" b="b"/>
              <a:pathLst>
                <a:path w="2587" h="15728" extrusionOk="0">
                  <a:moveTo>
                    <a:pt x="2263" y="1"/>
                  </a:moveTo>
                  <a:lnTo>
                    <a:pt x="209" y="172"/>
                  </a:lnTo>
                  <a:lnTo>
                    <a:pt x="228" y="2016"/>
                  </a:lnTo>
                  <a:lnTo>
                    <a:pt x="247" y="3994"/>
                  </a:lnTo>
                  <a:lnTo>
                    <a:pt x="266" y="6390"/>
                  </a:lnTo>
                  <a:lnTo>
                    <a:pt x="247" y="8977"/>
                  </a:lnTo>
                  <a:lnTo>
                    <a:pt x="209" y="11544"/>
                  </a:lnTo>
                  <a:lnTo>
                    <a:pt x="171" y="12742"/>
                  </a:lnTo>
                  <a:lnTo>
                    <a:pt x="133" y="13864"/>
                  </a:lnTo>
                  <a:lnTo>
                    <a:pt x="76" y="14872"/>
                  </a:lnTo>
                  <a:lnTo>
                    <a:pt x="0" y="15728"/>
                  </a:lnTo>
                  <a:lnTo>
                    <a:pt x="2263" y="15728"/>
                  </a:lnTo>
                  <a:lnTo>
                    <a:pt x="2396" y="13655"/>
                  </a:lnTo>
                  <a:lnTo>
                    <a:pt x="2491" y="11620"/>
                  </a:lnTo>
                  <a:lnTo>
                    <a:pt x="2567" y="9623"/>
                  </a:lnTo>
                  <a:lnTo>
                    <a:pt x="2586" y="7626"/>
                  </a:lnTo>
                  <a:lnTo>
                    <a:pt x="2567" y="5687"/>
                  </a:lnTo>
                  <a:lnTo>
                    <a:pt x="2510" y="3747"/>
                  </a:lnTo>
                  <a:lnTo>
                    <a:pt x="2472" y="2796"/>
                  </a:lnTo>
                  <a:lnTo>
                    <a:pt x="2415" y="1864"/>
                  </a:lnTo>
                  <a:lnTo>
                    <a:pt x="2339" y="913"/>
                  </a:lnTo>
                  <a:lnTo>
                    <a:pt x="2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1425222" y="6203374"/>
              <a:ext cx="480628" cy="97995"/>
            </a:xfrm>
            <a:custGeom>
              <a:avLst/>
              <a:gdLst/>
              <a:ahLst/>
              <a:cxnLst/>
              <a:rect l="l" t="t" r="r" b="b"/>
              <a:pathLst>
                <a:path w="12134" h="2474" extrusionOk="0">
                  <a:moveTo>
                    <a:pt x="153" y="1"/>
                  </a:moveTo>
                  <a:lnTo>
                    <a:pt x="1" y="2359"/>
                  </a:lnTo>
                  <a:lnTo>
                    <a:pt x="533" y="2397"/>
                  </a:lnTo>
                  <a:lnTo>
                    <a:pt x="1218" y="2435"/>
                  </a:lnTo>
                  <a:lnTo>
                    <a:pt x="2017" y="2454"/>
                  </a:lnTo>
                  <a:lnTo>
                    <a:pt x="2929" y="2473"/>
                  </a:lnTo>
                  <a:lnTo>
                    <a:pt x="4907" y="2473"/>
                  </a:lnTo>
                  <a:lnTo>
                    <a:pt x="6980" y="2454"/>
                  </a:lnTo>
                  <a:lnTo>
                    <a:pt x="10574" y="2397"/>
                  </a:lnTo>
                  <a:lnTo>
                    <a:pt x="12134" y="2359"/>
                  </a:lnTo>
                  <a:lnTo>
                    <a:pt x="11982" y="1"/>
                  </a:lnTo>
                  <a:lnTo>
                    <a:pt x="10745" y="20"/>
                  </a:lnTo>
                  <a:lnTo>
                    <a:pt x="9395" y="58"/>
                  </a:lnTo>
                  <a:lnTo>
                    <a:pt x="7722" y="96"/>
                  </a:lnTo>
                  <a:lnTo>
                    <a:pt x="3861" y="96"/>
                  </a:lnTo>
                  <a:lnTo>
                    <a:pt x="1922" y="58"/>
                  </a:lnTo>
                  <a:lnTo>
                    <a:pt x="1009" y="39"/>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1590948" y="6373615"/>
              <a:ext cx="326188" cy="67099"/>
            </a:xfrm>
            <a:custGeom>
              <a:avLst/>
              <a:gdLst/>
              <a:ahLst/>
              <a:cxnLst/>
              <a:rect l="l" t="t" r="r" b="b"/>
              <a:pathLst>
                <a:path w="8235" h="1694" extrusionOk="0">
                  <a:moveTo>
                    <a:pt x="96" y="1"/>
                  </a:moveTo>
                  <a:lnTo>
                    <a:pt x="1" y="1598"/>
                  </a:lnTo>
                  <a:lnTo>
                    <a:pt x="362" y="1636"/>
                  </a:lnTo>
                  <a:lnTo>
                    <a:pt x="818" y="1655"/>
                  </a:lnTo>
                  <a:lnTo>
                    <a:pt x="1978" y="1674"/>
                  </a:lnTo>
                  <a:lnTo>
                    <a:pt x="3329" y="1693"/>
                  </a:lnTo>
                  <a:lnTo>
                    <a:pt x="4736" y="1674"/>
                  </a:lnTo>
                  <a:lnTo>
                    <a:pt x="7189" y="1636"/>
                  </a:lnTo>
                  <a:lnTo>
                    <a:pt x="8235" y="1598"/>
                  </a:lnTo>
                  <a:lnTo>
                    <a:pt x="8140" y="1"/>
                  </a:lnTo>
                  <a:lnTo>
                    <a:pt x="7303" y="20"/>
                  </a:lnTo>
                  <a:lnTo>
                    <a:pt x="5249" y="58"/>
                  </a:lnTo>
                  <a:lnTo>
                    <a:pt x="3956" y="77"/>
                  </a:lnTo>
                  <a:lnTo>
                    <a:pt x="2625" y="77"/>
                  </a:lnTo>
                  <a:lnTo>
                    <a:pt x="1313" y="39"/>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1590948" y="6373615"/>
              <a:ext cx="326188" cy="67099"/>
            </a:xfrm>
            <a:custGeom>
              <a:avLst/>
              <a:gdLst/>
              <a:ahLst/>
              <a:cxnLst/>
              <a:rect l="l" t="t" r="r" b="b"/>
              <a:pathLst>
                <a:path w="8235" h="1694" fill="none" extrusionOk="0">
                  <a:moveTo>
                    <a:pt x="96" y="1"/>
                  </a:moveTo>
                  <a:lnTo>
                    <a:pt x="1" y="1598"/>
                  </a:lnTo>
                  <a:lnTo>
                    <a:pt x="1" y="1598"/>
                  </a:lnTo>
                  <a:lnTo>
                    <a:pt x="362" y="1636"/>
                  </a:lnTo>
                  <a:lnTo>
                    <a:pt x="818" y="1655"/>
                  </a:lnTo>
                  <a:lnTo>
                    <a:pt x="1978" y="1674"/>
                  </a:lnTo>
                  <a:lnTo>
                    <a:pt x="3329" y="1693"/>
                  </a:lnTo>
                  <a:lnTo>
                    <a:pt x="4736" y="1674"/>
                  </a:lnTo>
                  <a:lnTo>
                    <a:pt x="7189" y="1636"/>
                  </a:lnTo>
                  <a:lnTo>
                    <a:pt x="8235" y="1598"/>
                  </a:lnTo>
                  <a:lnTo>
                    <a:pt x="8140" y="1"/>
                  </a:lnTo>
                  <a:lnTo>
                    <a:pt x="8140" y="1"/>
                  </a:lnTo>
                  <a:lnTo>
                    <a:pt x="7303" y="20"/>
                  </a:lnTo>
                  <a:lnTo>
                    <a:pt x="5249" y="58"/>
                  </a:lnTo>
                  <a:lnTo>
                    <a:pt x="3956" y="77"/>
                  </a:lnTo>
                  <a:lnTo>
                    <a:pt x="2625" y="77"/>
                  </a:lnTo>
                  <a:lnTo>
                    <a:pt x="1313" y="39"/>
                  </a:lnTo>
                  <a:lnTo>
                    <a:pt x="96"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240742" y="5463638"/>
              <a:ext cx="397764" cy="77636"/>
            </a:xfrm>
            <a:custGeom>
              <a:avLst/>
              <a:gdLst/>
              <a:ahLst/>
              <a:cxnLst/>
              <a:rect l="l" t="t" r="r" b="b"/>
              <a:pathLst>
                <a:path w="10042" h="1960" extrusionOk="0">
                  <a:moveTo>
                    <a:pt x="418" y="1"/>
                  </a:moveTo>
                  <a:lnTo>
                    <a:pt x="285" y="39"/>
                  </a:lnTo>
                  <a:lnTo>
                    <a:pt x="171" y="115"/>
                  </a:lnTo>
                  <a:lnTo>
                    <a:pt x="76" y="210"/>
                  </a:lnTo>
                  <a:lnTo>
                    <a:pt x="38" y="267"/>
                  </a:lnTo>
                  <a:lnTo>
                    <a:pt x="19" y="324"/>
                  </a:lnTo>
                  <a:lnTo>
                    <a:pt x="0" y="400"/>
                  </a:lnTo>
                  <a:lnTo>
                    <a:pt x="0" y="457"/>
                  </a:lnTo>
                  <a:lnTo>
                    <a:pt x="19" y="533"/>
                  </a:lnTo>
                  <a:lnTo>
                    <a:pt x="38" y="609"/>
                  </a:lnTo>
                  <a:lnTo>
                    <a:pt x="114" y="723"/>
                  </a:lnTo>
                  <a:lnTo>
                    <a:pt x="228" y="838"/>
                  </a:lnTo>
                  <a:lnTo>
                    <a:pt x="342" y="914"/>
                  </a:lnTo>
                  <a:lnTo>
                    <a:pt x="476" y="971"/>
                  </a:lnTo>
                  <a:lnTo>
                    <a:pt x="761" y="1047"/>
                  </a:lnTo>
                  <a:lnTo>
                    <a:pt x="1293" y="1161"/>
                  </a:lnTo>
                  <a:lnTo>
                    <a:pt x="1826" y="1275"/>
                  </a:lnTo>
                  <a:lnTo>
                    <a:pt x="2872" y="1446"/>
                  </a:lnTo>
                  <a:lnTo>
                    <a:pt x="3937" y="1579"/>
                  </a:lnTo>
                  <a:lnTo>
                    <a:pt x="5002" y="1693"/>
                  </a:lnTo>
                  <a:lnTo>
                    <a:pt x="6086" y="1788"/>
                  </a:lnTo>
                  <a:lnTo>
                    <a:pt x="7150" y="1864"/>
                  </a:lnTo>
                  <a:lnTo>
                    <a:pt x="9318" y="1960"/>
                  </a:lnTo>
                  <a:lnTo>
                    <a:pt x="9604" y="1960"/>
                  </a:lnTo>
                  <a:lnTo>
                    <a:pt x="9775" y="1921"/>
                  </a:lnTo>
                  <a:lnTo>
                    <a:pt x="9870" y="1883"/>
                  </a:lnTo>
                  <a:lnTo>
                    <a:pt x="9927" y="1826"/>
                  </a:lnTo>
                  <a:lnTo>
                    <a:pt x="9984" y="1769"/>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8520" y="952"/>
                  </a:lnTo>
                  <a:lnTo>
                    <a:pt x="7968" y="933"/>
                  </a:lnTo>
                  <a:lnTo>
                    <a:pt x="6884" y="876"/>
                  </a:lnTo>
                  <a:lnTo>
                    <a:pt x="6542" y="838"/>
                  </a:lnTo>
                  <a:lnTo>
                    <a:pt x="5648" y="761"/>
                  </a:lnTo>
                  <a:lnTo>
                    <a:pt x="4754" y="666"/>
                  </a:lnTo>
                  <a:lnTo>
                    <a:pt x="3861" y="533"/>
                  </a:lnTo>
                  <a:lnTo>
                    <a:pt x="2967" y="400"/>
                  </a:lnTo>
                  <a:lnTo>
                    <a:pt x="1959" y="229"/>
                  </a:lnTo>
                  <a:lnTo>
                    <a:pt x="970" y="39"/>
                  </a:lnTo>
                  <a:lnTo>
                    <a:pt x="7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8"/>
            <p:cNvSpPr/>
            <p:nvPr/>
          </p:nvSpPr>
          <p:spPr>
            <a:xfrm>
              <a:off x="246404" y="5455388"/>
              <a:ext cx="397764" cy="77636"/>
            </a:xfrm>
            <a:custGeom>
              <a:avLst/>
              <a:gdLst/>
              <a:ahLst/>
              <a:cxnLst/>
              <a:rect l="l" t="t" r="r" b="b"/>
              <a:pathLst>
                <a:path w="10042" h="1960" fill="none" extrusionOk="0">
                  <a:moveTo>
                    <a:pt x="571" y="1"/>
                  </a:moveTo>
                  <a:lnTo>
                    <a:pt x="571" y="1"/>
                  </a:lnTo>
                  <a:lnTo>
                    <a:pt x="418" y="1"/>
                  </a:lnTo>
                  <a:lnTo>
                    <a:pt x="418" y="1"/>
                  </a:lnTo>
                  <a:lnTo>
                    <a:pt x="285" y="39"/>
                  </a:lnTo>
                  <a:lnTo>
                    <a:pt x="171" y="115"/>
                  </a:lnTo>
                  <a:lnTo>
                    <a:pt x="76" y="210"/>
                  </a:lnTo>
                  <a:lnTo>
                    <a:pt x="38" y="267"/>
                  </a:lnTo>
                  <a:lnTo>
                    <a:pt x="19" y="324"/>
                  </a:lnTo>
                  <a:lnTo>
                    <a:pt x="19" y="324"/>
                  </a:lnTo>
                  <a:lnTo>
                    <a:pt x="0" y="400"/>
                  </a:lnTo>
                  <a:lnTo>
                    <a:pt x="0" y="457"/>
                  </a:lnTo>
                  <a:lnTo>
                    <a:pt x="19" y="533"/>
                  </a:lnTo>
                  <a:lnTo>
                    <a:pt x="38" y="609"/>
                  </a:lnTo>
                  <a:lnTo>
                    <a:pt x="114" y="723"/>
                  </a:lnTo>
                  <a:lnTo>
                    <a:pt x="228" y="838"/>
                  </a:lnTo>
                  <a:lnTo>
                    <a:pt x="228" y="838"/>
                  </a:lnTo>
                  <a:lnTo>
                    <a:pt x="342" y="914"/>
                  </a:lnTo>
                  <a:lnTo>
                    <a:pt x="476" y="971"/>
                  </a:lnTo>
                  <a:lnTo>
                    <a:pt x="761" y="1047"/>
                  </a:lnTo>
                  <a:lnTo>
                    <a:pt x="761" y="1047"/>
                  </a:lnTo>
                  <a:lnTo>
                    <a:pt x="1293" y="1161"/>
                  </a:lnTo>
                  <a:lnTo>
                    <a:pt x="1826" y="1275"/>
                  </a:lnTo>
                  <a:lnTo>
                    <a:pt x="2872" y="1446"/>
                  </a:lnTo>
                  <a:lnTo>
                    <a:pt x="3937" y="1579"/>
                  </a:lnTo>
                  <a:lnTo>
                    <a:pt x="5002" y="1693"/>
                  </a:lnTo>
                  <a:lnTo>
                    <a:pt x="6086" y="1788"/>
                  </a:lnTo>
                  <a:lnTo>
                    <a:pt x="7150" y="1864"/>
                  </a:lnTo>
                  <a:lnTo>
                    <a:pt x="9318" y="1960"/>
                  </a:lnTo>
                  <a:lnTo>
                    <a:pt x="9318" y="1960"/>
                  </a:lnTo>
                  <a:lnTo>
                    <a:pt x="9414" y="1960"/>
                  </a:lnTo>
                  <a:lnTo>
                    <a:pt x="9414" y="1960"/>
                  </a:lnTo>
                  <a:lnTo>
                    <a:pt x="9604" y="1960"/>
                  </a:lnTo>
                  <a:lnTo>
                    <a:pt x="9775" y="1921"/>
                  </a:lnTo>
                  <a:lnTo>
                    <a:pt x="9870" y="1883"/>
                  </a:lnTo>
                  <a:lnTo>
                    <a:pt x="9927" y="1826"/>
                  </a:lnTo>
                  <a:lnTo>
                    <a:pt x="9984" y="1769"/>
                  </a:lnTo>
                  <a:lnTo>
                    <a:pt x="10022" y="1693"/>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9071" y="1009"/>
                  </a:lnTo>
                  <a:lnTo>
                    <a:pt x="8520" y="952"/>
                  </a:lnTo>
                  <a:lnTo>
                    <a:pt x="7968" y="933"/>
                  </a:lnTo>
                  <a:lnTo>
                    <a:pt x="6884" y="876"/>
                  </a:lnTo>
                  <a:lnTo>
                    <a:pt x="6884" y="876"/>
                  </a:lnTo>
                  <a:lnTo>
                    <a:pt x="6542" y="838"/>
                  </a:lnTo>
                  <a:lnTo>
                    <a:pt x="6542" y="838"/>
                  </a:lnTo>
                  <a:lnTo>
                    <a:pt x="5648" y="761"/>
                  </a:lnTo>
                  <a:lnTo>
                    <a:pt x="4754" y="666"/>
                  </a:lnTo>
                  <a:lnTo>
                    <a:pt x="3861" y="533"/>
                  </a:lnTo>
                  <a:lnTo>
                    <a:pt x="2967" y="400"/>
                  </a:lnTo>
                  <a:lnTo>
                    <a:pt x="2967" y="400"/>
                  </a:lnTo>
                  <a:lnTo>
                    <a:pt x="1959" y="229"/>
                  </a:lnTo>
                  <a:lnTo>
                    <a:pt x="970" y="39"/>
                  </a:lnTo>
                  <a:lnTo>
                    <a:pt x="970" y="39"/>
                  </a:lnTo>
                  <a:lnTo>
                    <a:pt x="761" y="1"/>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8"/>
            <p:cNvSpPr/>
            <p:nvPr/>
          </p:nvSpPr>
          <p:spPr>
            <a:xfrm>
              <a:off x="1536723" y="6351790"/>
              <a:ext cx="106234" cy="306621"/>
            </a:xfrm>
            <a:custGeom>
              <a:avLst/>
              <a:gdLst/>
              <a:ahLst/>
              <a:cxnLst/>
              <a:rect l="l" t="t" r="r" b="b"/>
              <a:pathLst>
                <a:path w="2682" h="7741" extrusionOk="0">
                  <a:moveTo>
                    <a:pt x="1179" y="0"/>
                  </a:moveTo>
                  <a:lnTo>
                    <a:pt x="1046" y="19"/>
                  </a:lnTo>
                  <a:lnTo>
                    <a:pt x="894" y="38"/>
                  </a:lnTo>
                  <a:lnTo>
                    <a:pt x="761" y="76"/>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38" y="3556"/>
                  </a:lnTo>
                  <a:lnTo>
                    <a:pt x="76" y="4412"/>
                  </a:lnTo>
                  <a:lnTo>
                    <a:pt x="133" y="5268"/>
                  </a:lnTo>
                  <a:lnTo>
                    <a:pt x="229" y="6124"/>
                  </a:lnTo>
                  <a:lnTo>
                    <a:pt x="267" y="6409"/>
                  </a:lnTo>
                  <a:lnTo>
                    <a:pt x="324" y="6675"/>
                  </a:lnTo>
                  <a:lnTo>
                    <a:pt x="419" y="6941"/>
                  </a:lnTo>
                  <a:lnTo>
                    <a:pt x="457" y="7075"/>
                  </a:lnTo>
                  <a:lnTo>
                    <a:pt x="533" y="7189"/>
                  </a:lnTo>
                  <a:lnTo>
                    <a:pt x="609" y="7303"/>
                  </a:lnTo>
                  <a:lnTo>
                    <a:pt x="685" y="7398"/>
                  </a:lnTo>
                  <a:lnTo>
                    <a:pt x="780" y="7493"/>
                  </a:lnTo>
                  <a:lnTo>
                    <a:pt x="894" y="7569"/>
                  </a:lnTo>
                  <a:lnTo>
                    <a:pt x="1008" y="7645"/>
                  </a:lnTo>
                  <a:lnTo>
                    <a:pt x="1122" y="7683"/>
                  </a:lnTo>
                  <a:lnTo>
                    <a:pt x="1236" y="7721"/>
                  </a:lnTo>
                  <a:lnTo>
                    <a:pt x="1370" y="7740"/>
                  </a:lnTo>
                  <a:lnTo>
                    <a:pt x="1446" y="7721"/>
                  </a:lnTo>
                  <a:lnTo>
                    <a:pt x="1560" y="7702"/>
                  </a:lnTo>
                  <a:lnTo>
                    <a:pt x="1655" y="7683"/>
                  </a:lnTo>
                  <a:lnTo>
                    <a:pt x="1750" y="7626"/>
                  </a:lnTo>
                  <a:lnTo>
                    <a:pt x="1845" y="7569"/>
                  </a:lnTo>
                  <a:lnTo>
                    <a:pt x="1940" y="7493"/>
                  </a:lnTo>
                  <a:lnTo>
                    <a:pt x="2016" y="7417"/>
                  </a:lnTo>
                  <a:lnTo>
                    <a:pt x="2149" y="7246"/>
                  </a:lnTo>
                  <a:lnTo>
                    <a:pt x="2244" y="7056"/>
                  </a:lnTo>
                  <a:lnTo>
                    <a:pt x="2320" y="6846"/>
                  </a:lnTo>
                  <a:lnTo>
                    <a:pt x="2377" y="6618"/>
                  </a:lnTo>
                  <a:lnTo>
                    <a:pt x="2435" y="6409"/>
                  </a:lnTo>
                  <a:lnTo>
                    <a:pt x="2530" y="5895"/>
                  </a:lnTo>
                  <a:lnTo>
                    <a:pt x="2606" y="5363"/>
                  </a:lnTo>
                  <a:lnTo>
                    <a:pt x="2644" y="4850"/>
                  </a:lnTo>
                  <a:lnTo>
                    <a:pt x="2682" y="4317"/>
                  </a:lnTo>
                  <a:lnTo>
                    <a:pt x="2682" y="3804"/>
                  </a:lnTo>
                  <a:lnTo>
                    <a:pt x="2663" y="3271"/>
                  </a:lnTo>
                  <a:lnTo>
                    <a:pt x="2625" y="2739"/>
                  </a:lnTo>
                  <a:lnTo>
                    <a:pt x="2568" y="2225"/>
                  </a:lnTo>
                  <a:lnTo>
                    <a:pt x="1883" y="2187"/>
                  </a:lnTo>
                  <a:lnTo>
                    <a:pt x="1370" y="2149"/>
                  </a:lnTo>
                  <a:lnTo>
                    <a:pt x="1465" y="552"/>
                  </a:lnTo>
                  <a:lnTo>
                    <a:pt x="2149" y="590"/>
                  </a:lnTo>
                  <a:lnTo>
                    <a:pt x="2073" y="476"/>
                  </a:lnTo>
                  <a:lnTo>
                    <a:pt x="1997" y="381"/>
                  </a:lnTo>
                  <a:lnTo>
                    <a:pt x="1921" y="285"/>
                  </a:lnTo>
                  <a:lnTo>
                    <a:pt x="1826" y="209"/>
                  </a:lnTo>
                  <a:lnTo>
                    <a:pt x="1674" y="114"/>
                  </a:lnTo>
                  <a:lnTo>
                    <a:pt x="1522" y="57"/>
                  </a:lnTo>
                  <a:lnTo>
                    <a:pt x="1351" y="19"/>
                  </a:lnTo>
                  <a:lnTo>
                    <a:pt x="117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1536723" y="6351790"/>
              <a:ext cx="106234" cy="306621"/>
            </a:xfrm>
            <a:custGeom>
              <a:avLst/>
              <a:gdLst/>
              <a:ahLst/>
              <a:cxnLst/>
              <a:rect l="l" t="t" r="r" b="b"/>
              <a:pathLst>
                <a:path w="2682" h="7741" fill="none" extrusionOk="0">
                  <a:moveTo>
                    <a:pt x="1179" y="0"/>
                  </a:moveTo>
                  <a:lnTo>
                    <a:pt x="1179" y="0"/>
                  </a:lnTo>
                  <a:lnTo>
                    <a:pt x="1046" y="19"/>
                  </a:lnTo>
                  <a:lnTo>
                    <a:pt x="894" y="38"/>
                  </a:lnTo>
                  <a:lnTo>
                    <a:pt x="761" y="76"/>
                  </a:lnTo>
                  <a:lnTo>
                    <a:pt x="647" y="152"/>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19" y="2701"/>
                  </a:lnTo>
                  <a:lnTo>
                    <a:pt x="38" y="3556"/>
                  </a:lnTo>
                  <a:lnTo>
                    <a:pt x="76" y="4412"/>
                  </a:lnTo>
                  <a:lnTo>
                    <a:pt x="133" y="5268"/>
                  </a:lnTo>
                  <a:lnTo>
                    <a:pt x="229" y="6124"/>
                  </a:lnTo>
                  <a:lnTo>
                    <a:pt x="229" y="6124"/>
                  </a:lnTo>
                  <a:lnTo>
                    <a:pt x="267" y="6409"/>
                  </a:lnTo>
                  <a:lnTo>
                    <a:pt x="324" y="6675"/>
                  </a:lnTo>
                  <a:lnTo>
                    <a:pt x="419" y="6941"/>
                  </a:lnTo>
                  <a:lnTo>
                    <a:pt x="457" y="7075"/>
                  </a:lnTo>
                  <a:lnTo>
                    <a:pt x="533" y="7189"/>
                  </a:lnTo>
                  <a:lnTo>
                    <a:pt x="533" y="7189"/>
                  </a:lnTo>
                  <a:lnTo>
                    <a:pt x="609" y="7303"/>
                  </a:lnTo>
                  <a:lnTo>
                    <a:pt x="685" y="7398"/>
                  </a:lnTo>
                  <a:lnTo>
                    <a:pt x="780" y="7493"/>
                  </a:lnTo>
                  <a:lnTo>
                    <a:pt x="894" y="7569"/>
                  </a:lnTo>
                  <a:lnTo>
                    <a:pt x="1008" y="7645"/>
                  </a:lnTo>
                  <a:lnTo>
                    <a:pt x="1122" y="7683"/>
                  </a:lnTo>
                  <a:lnTo>
                    <a:pt x="1236" y="7721"/>
                  </a:lnTo>
                  <a:lnTo>
                    <a:pt x="1370" y="7740"/>
                  </a:lnTo>
                  <a:lnTo>
                    <a:pt x="1370" y="7740"/>
                  </a:lnTo>
                  <a:lnTo>
                    <a:pt x="1446" y="7721"/>
                  </a:lnTo>
                  <a:lnTo>
                    <a:pt x="1446" y="7721"/>
                  </a:lnTo>
                  <a:lnTo>
                    <a:pt x="1560" y="7702"/>
                  </a:lnTo>
                  <a:lnTo>
                    <a:pt x="1655" y="7683"/>
                  </a:lnTo>
                  <a:lnTo>
                    <a:pt x="1750" y="7626"/>
                  </a:lnTo>
                  <a:lnTo>
                    <a:pt x="1845" y="7569"/>
                  </a:lnTo>
                  <a:lnTo>
                    <a:pt x="1940" y="7493"/>
                  </a:lnTo>
                  <a:lnTo>
                    <a:pt x="2016" y="7417"/>
                  </a:lnTo>
                  <a:lnTo>
                    <a:pt x="2149" y="7246"/>
                  </a:lnTo>
                  <a:lnTo>
                    <a:pt x="2149" y="7246"/>
                  </a:lnTo>
                  <a:lnTo>
                    <a:pt x="2244" y="7056"/>
                  </a:lnTo>
                  <a:lnTo>
                    <a:pt x="2320" y="6846"/>
                  </a:lnTo>
                  <a:lnTo>
                    <a:pt x="2377" y="6618"/>
                  </a:lnTo>
                  <a:lnTo>
                    <a:pt x="2435" y="6409"/>
                  </a:lnTo>
                  <a:lnTo>
                    <a:pt x="2435" y="6409"/>
                  </a:lnTo>
                  <a:lnTo>
                    <a:pt x="2530" y="5895"/>
                  </a:lnTo>
                  <a:lnTo>
                    <a:pt x="2606" y="5363"/>
                  </a:lnTo>
                  <a:lnTo>
                    <a:pt x="2644" y="4850"/>
                  </a:lnTo>
                  <a:lnTo>
                    <a:pt x="2682" y="4317"/>
                  </a:lnTo>
                  <a:lnTo>
                    <a:pt x="2682" y="3804"/>
                  </a:lnTo>
                  <a:lnTo>
                    <a:pt x="2663" y="3271"/>
                  </a:lnTo>
                  <a:lnTo>
                    <a:pt x="2625" y="2739"/>
                  </a:lnTo>
                  <a:lnTo>
                    <a:pt x="2568" y="2225"/>
                  </a:lnTo>
                  <a:lnTo>
                    <a:pt x="2568" y="2225"/>
                  </a:lnTo>
                  <a:lnTo>
                    <a:pt x="1883" y="2187"/>
                  </a:lnTo>
                  <a:lnTo>
                    <a:pt x="1370" y="2149"/>
                  </a:lnTo>
                  <a:lnTo>
                    <a:pt x="1465" y="552"/>
                  </a:lnTo>
                  <a:lnTo>
                    <a:pt x="1465" y="552"/>
                  </a:lnTo>
                  <a:lnTo>
                    <a:pt x="2149" y="590"/>
                  </a:lnTo>
                  <a:lnTo>
                    <a:pt x="2149" y="590"/>
                  </a:lnTo>
                  <a:lnTo>
                    <a:pt x="2073" y="476"/>
                  </a:lnTo>
                  <a:lnTo>
                    <a:pt x="1997" y="381"/>
                  </a:lnTo>
                  <a:lnTo>
                    <a:pt x="1921" y="285"/>
                  </a:lnTo>
                  <a:lnTo>
                    <a:pt x="1826" y="209"/>
                  </a:lnTo>
                  <a:lnTo>
                    <a:pt x="1826" y="209"/>
                  </a:lnTo>
                  <a:lnTo>
                    <a:pt x="1674" y="114"/>
                  </a:lnTo>
                  <a:lnTo>
                    <a:pt x="1522" y="57"/>
                  </a:lnTo>
                  <a:lnTo>
                    <a:pt x="1351" y="19"/>
                  </a:lnTo>
                  <a:lnTo>
                    <a:pt x="1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1590948" y="6373615"/>
              <a:ext cx="47492" cy="66347"/>
            </a:xfrm>
            <a:custGeom>
              <a:avLst/>
              <a:gdLst/>
              <a:ahLst/>
              <a:cxnLst/>
              <a:rect l="l" t="t" r="r" b="b"/>
              <a:pathLst>
                <a:path w="1199" h="1675" extrusionOk="0">
                  <a:moveTo>
                    <a:pt x="96" y="1"/>
                  </a:moveTo>
                  <a:lnTo>
                    <a:pt x="1" y="1598"/>
                  </a:lnTo>
                  <a:lnTo>
                    <a:pt x="514" y="1636"/>
                  </a:lnTo>
                  <a:lnTo>
                    <a:pt x="1199" y="1674"/>
                  </a:lnTo>
                  <a:lnTo>
                    <a:pt x="1085" y="952"/>
                  </a:lnTo>
                  <a:lnTo>
                    <a:pt x="1027" y="704"/>
                  </a:lnTo>
                  <a:lnTo>
                    <a:pt x="970" y="476"/>
                  </a:lnTo>
                  <a:lnTo>
                    <a:pt x="894" y="248"/>
                  </a:lnTo>
                  <a:lnTo>
                    <a:pt x="780" y="39"/>
                  </a:lnTo>
                  <a:lnTo>
                    <a:pt x="9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1590948" y="6373615"/>
              <a:ext cx="47492" cy="66347"/>
            </a:xfrm>
            <a:custGeom>
              <a:avLst/>
              <a:gdLst/>
              <a:ahLst/>
              <a:cxnLst/>
              <a:rect l="l" t="t" r="r" b="b"/>
              <a:pathLst>
                <a:path w="1199" h="1675" fill="none" extrusionOk="0">
                  <a:moveTo>
                    <a:pt x="96" y="1"/>
                  </a:moveTo>
                  <a:lnTo>
                    <a:pt x="1" y="1598"/>
                  </a:lnTo>
                  <a:lnTo>
                    <a:pt x="1" y="1598"/>
                  </a:lnTo>
                  <a:lnTo>
                    <a:pt x="514" y="1636"/>
                  </a:lnTo>
                  <a:lnTo>
                    <a:pt x="1199" y="1674"/>
                  </a:lnTo>
                  <a:lnTo>
                    <a:pt x="1199" y="1674"/>
                  </a:lnTo>
                  <a:lnTo>
                    <a:pt x="1085" y="952"/>
                  </a:lnTo>
                  <a:lnTo>
                    <a:pt x="1085" y="952"/>
                  </a:lnTo>
                  <a:lnTo>
                    <a:pt x="1027" y="704"/>
                  </a:lnTo>
                  <a:lnTo>
                    <a:pt x="970" y="476"/>
                  </a:lnTo>
                  <a:lnTo>
                    <a:pt x="894" y="248"/>
                  </a:lnTo>
                  <a:lnTo>
                    <a:pt x="780" y="39"/>
                  </a:lnTo>
                  <a:lnTo>
                    <a:pt x="780" y="39"/>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18"/>
          <p:cNvGrpSpPr/>
          <p:nvPr/>
        </p:nvGrpSpPr>
        <p:grpSpPr>
          <a:xfrm>
            <a:off x="-173719" y="3808417"/>
            <a:ext cx="997913" cy="1276964"/>
            <a:chOff x="-2940325" y="1102963"/>
            <a:chExt cx="1996625" cy="2554950"/>
          </a:xfrm>
        </p:grpSpPr>
        <p:sp>
          <p:nvSpPr>
            <p:cNvPr id="1377" name="Google Shape;1377;p18"/>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8"/>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8"/>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8"/>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8"/>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8"/>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 name="Google Shape;1396;p18"/>
            <p:cNvGrpSpPr/>
            <p:nvPr/>
          </p:nvGrpSpPr>
          <p:grpSpPr>
            <a:xfrm>
              <a:off x="-2265525" y="2347938"/>
              <a:ext cx="246975" cy="466575"/>
              <a:chOff x="-2875125" y="2347938"/>
              <a:chExt cx="246975" cy="466575"/>
            </a:xfrm>
          </p:grpSpPr>
          <p:sp>
            <p:nvSpPr>
              <p:cNvPr id="1397" name="Google Shape;1397;p18"/>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8"/>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8"/>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8"/>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8"/>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8"/>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8"/>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8"/>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8"/>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8"/>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8"/>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8"/>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8"/>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 name="Google Shape;1410;p18"/>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8"/>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8"/>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8"/>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8"/>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8"/>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8"/>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8"/>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8"/>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772663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1419"/>
        <p:cNvGrpSpPr/>
        <p:nvPr/>
      </p:nvGrpSpPr>
      <p:grpSpPr>
        <a:xfrm>
          <a:off x="0" y="0"/>
          <a:ext cx="0" cy="0"/>
          <a:chOff x="0" y="0"/>
          <a:chExt cx="0" cy="0"/>
        </a:xfrm>
      </p:grpSpPr>
      <p:grpSp>
        <p:nvGrpSpPr>
          <p:cNvPr id="1420" name="Google Shape;1420;p19"/>
          <p:cNvGrpSpPr/>
          <p:nvPr/>
        </p:nvGrpSpPr>
        <p:grpSpPr>
          <a:xfrm flipH="1">
            <a:off x="-76207" y="3339451"/>
            <a:ext cx="10552432" cy="1125090"/>
            <a:chOff x="3043" y="3853413"/>
            <a:chExt cx="10552432" cy="1125090"/>
          </a:xfrm>
        </p:grpSpPr>
        <p:grpSp>
          <p:nvGrpSpPr>
            <p:cNvPr id="1421" name="Google Shape;1421;p19"/>
            <p:cNvGrpSpPr/>
            <p:nvPr/>
          </p:nvGrpSpPr>
          <p:grpSpPr>
            <a:xfrm flipH="1">
              <a:off x="3043" y="4025839"/>
              <a:ext cx="2079978" cy="952664"/>
              <a:chOff x="4362748" y="-3813975"/>
              <a:chExt cx="4068018" cy="1863220"/>
            </a:xfrm>
          </p:grpSpPr>
          <p:sp>
            <p:nvSpPr>
              <p:cNvPr id="1422" name="Google Shape;1422;p19"/>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9"/>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9"/>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5" name="Google Shape;1425;p19"/>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9"/>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19"/>
          <p:cNvGrpSpPr/>
          <p:nvPr/>
        </p:nvGrpSpPr>
        <p:grpSpPr>
          <a:xfrm flipH="1">
            <a:off x="-47193" y="4406300"/>
            <a:ext cx="9193909" cy="1050300"/>
            <a:chOff x="-49859" y="4101500"/>
            <a:chExt cx="9193909" cy="1050300"/>
          </a:xfrm>
        </p:grpSpPr>
        <p:sp>
          <p:nvSpPr>
            <p:cNvPr id="1428" name="Google Shape;1428;p19"/>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9"/>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19"/>
          <p:cNvGrpSpPr/>
          <p:nvPr/>
        </p:nvGrpSpPr>
        <p:grpSpPr>
          <a:xfrm rot="10800000" flipH="1">
            <a:off x="-652949" y="228606"/>
            <a:ext cx="10145088" cy="4470711"/>
            <a:chOff x="-500544" y="-152400"/>
            <a:chExt cx="10145088" cy="3084525"/>
          </a:xfrm>
        </p:grpSpPr>
        <p:sp>
          <p:nvSpPr>
            <p:cNvPr id="1431" name="Google Shape;1431;p19"/>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9"/>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9"/>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9"/>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9"/>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9"/>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9"/>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9"/>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9"/>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9"/>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9"/>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9"/>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9"/>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9"/>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9"/>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9"/>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9"/>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9"/>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9"/>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9"/>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9"/>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9"/>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9"/>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9"/>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9"/>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9"/>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 name="Google Shape;1457;p19"/>
          <p:cNvSpPr txBox="1">
            <a:spLocks noGrp="1"/>
          </p:cNvSpPr>
          <p:nvPr>
            <p:ph type="title"/>
          </p:nvPr>
        </p:nvSpPr>
        <p:spPr>
          <a:xfrm>
            <a:off x="721374" y="1562500"/>
            <a:ext cx="2610300" cy="9144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58" name="Google Shape;1458;p19"/>
          <p:cNvSpPr txBox="1">
            <a:spLocks noGrp="1"/>
          </p:cNvSpPr>
          <p:nvPr>
            <p:ph type="subTitle" idx="1"/>
          </p:nvPr>
        </p:nvSpPr>
        <p:spPr>
          <a:xfrm>
            <a:off x="721813" y="2483600"/>
            <a:ext cx="2609400" cy="1097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9" name="Google Shape;1459;p19"/>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9"/>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9"/>
          <p:cNvSpPr/>
          <p:nvPr/>
        </p:nvSpPr>
        <p:spPr>
          <a:xfrm>
            <a:off x="8458382" y="241907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9"/>
          <p:cNvSpPr/>
          <p:nvPr/>
        </p:nvSpPr>
        <p:spPr>
          <a:xfrm rot="-8945712">
            <a:off x="-617291"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463" name="Google Shape;1463;p19"/>
          <p:cNvSpPr/>
          <p:nvPr/>
        </p:nvSpPr>
        <p:spPr>
          <a:xfrm>
            <a:off x="2998589"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9"/>
          <p:cNvSpPr/>
          <p:nvPr/>
        </p:nvSpPr>
        <p:spPr>
          <a:xfrm>
            <a:off x="8430765" y="162674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9"/>
          <p:cNvSpPr/>
          <p:nvPr/>
        </p:nvSpPr>
        <p:spPr>
          <a:xfrm>
            <a:off x="9021900" y="22084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466" name="Google Shape;1466;p19"/>
          <p:cNvGrpSpPr/>
          <p:nvPr/>
        </p:nvGrpSpPr>
        <p:grpSpPr>
          <a:xfrm>
            <a:off x="147687" y="2956422"/>
            <a:ext cx="565542" cy="1559537"/>
            <a:chOff x="10925675" y="1590099"/>
            <a:chExt cx="924844" cy="2550346"/>
          </a:xfrm>
        </p:grpSpPr>
        <p:sp>
          <p:nvSpPr>
            <p:cNvPr id="1467" name="Google Shape;1467;p19"/>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9"/>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9"/>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9"/>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9"/>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9"/>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9"/>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9"/>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9"/>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9"/>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9"/>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9"/>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9"/>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9"/>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9"/>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9"/>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9"/>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9"/>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9"/>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9"/>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9"/>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9"/>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9"/>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9"/>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9"/>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9"/>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9"/>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9"/>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9"/>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9"/>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748032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497"/>
        <p:cNvGrpSpPr/>
        <p:nvPr/>
      </p:nvGrpSpPr>
      <p:grpSpPr>
        <a:xfrm>
          <a:off x="0" y="0"/>
          <a:ext cx="0" cy="0"/>
          <a:chOff x="0" y="0"/>
          <a:chExt cx="0" cy="0"/>
        </a:xfrm>
      </p:grpSpPr>
      <p:grpSp>
        <p:nvGrpSpPr>
          <p:cNvPr id="1498" name="Google Shape;1498;p20"/>
          <p:cNvGrpSpPr/>
          <p:nvPr/>
        </p:nvGrpSpPr>
        <p:grpSpPr>
          <a:xfrm flipH="1">
            <a:off x="-576749" y="76206"/>
            <a:ext cx="10145088" cy="4470711"/>
            <a:chOff x="-500544" y="-152400"/>
            <a:chExt cx="10145088" cy="3084525"/>
          </a:xfrm>
        </p:grpSpPr>
        <p:sp>
          <p:nvSpPr>
            <p:cNvPr id="1499" name="Google Shape;1499;p20"/>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0"/>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0"/>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0"/>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0"/>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0"/>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0"/>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0"/>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0"/>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0"/>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0"/>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0"/>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0"/>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0"/>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0"/>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0"/>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0"/>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0"/>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0"/>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0"/>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0"/>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20"/>
          <p:cNvSpPr/>
          <p:nvPr/>
        </p:nvSpPr>
        <p:spPr>
          <a:xfrm>
            <a:off x="4629225" y="33311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 name="Google Shape;1526;p20"/>
          <p:cNvGrpSpPr/>
          <p:nvPr/>
        </p:nvGrpSpPr>
        <p:grpSpPr>
          <a:xfrm>
            <a:off x="-49859" y="4406300"/>
            <a:ext cx="9193909" cy="1050300"/>
            <a:chOff x="-49859" y="4101500"/>
            <a:chExt cx="9193909" cy="1050300"/>
          </a:xfrm>
        </p:grpSpPr>
        <p:sp>
          <p:nvSpPr>
            <p:cNvPr id="1527" name="Google Shape;1527;p20"/>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0"/>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9" name="Google Shape;1529;p20"/>
          <p:cNvSpPr txBox="1">
            <a:spLocks noGrp="1"/>
          </p:cNvSpPr>
          <p:nvPr>
            <p:ph type="title"/>
          </p:nvPr>
        </p:nvSpPr>
        <p:spPr>
          <a:xfrm>
            <a:off x="5816375" y="1561275"/>
            <a:ext cx="2606100" cy="914400"/>
          </a:xfrm>
          <a:prstGeom prst="rect">
            <a:avLst/>
          </a:prstGeom>
          <a:noFill/>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30" name="Google Shape;1530;p20"/>
          <p:cNvSpPr txBox="1">
            <a:spLocks noGrp="1"/>
          </p:cNvSpPr>
          <p:nvPr>
            <p:ph type="subTitle" idx="1"/>
          </p:nvPr>
        </p:nvSpPr>
        <p:spPr>
          <a:xfrm>
            <a:off x="5816913" y="2484825"/>
            <a:ext cx="2605200" cy="1097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1" name="Google Shape;1531;p20"/>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0"/>
          <p:cNvSpPr/>
          <p:nvPr/>
        </p:nvSpPr>
        <p:spPr>
          <a:xfrm>
            <a:off x="1567739" y="985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0"/>
          <p:cNvSpPr/>
          <p:nvPr/>
        </p:nvSpPr>
        <p:spPr>
          <a:xfrm rot="-1190469">
            <a:off x="8462663" y="1048036"/>
            <a:ext cx="1262550" cy="239088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535" name="Google Shape;1535;p20"/>
          <p:cNvSpPr/>
          <p:nvPr/>
        </p:nvSpPr>
        <p:spPr>
          <a:xfrm>
            <a:off x="-59285" y="12664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 name="Google Shape;1536;p20"/>
          <p:cNvGrpSpPr/>
          <p:nvPr/>
        </p:nvGrpSpPr>
        <p:grpSpPr>
          <a:xfrm>
            <a:off x="5287081" y="65632"/>
            <a:ext cx="825688" cy="437154"/>
            <a:chOff x="4588913" y="888992"/>
            <a:chExt cx="825688" cy="437154"/>
          </a:xfrm>
        </p:grpSpPr>
        <p:sp>
          <p:nvSpPr>
            <p:cNvPr id="1537" name="Google Shape;1537;p20"/>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20"/>
          <p:cNvGrpSpPr/>
          <p:nvPr/>
        </p:nvGrpSpPr>
        <p:grpSpPr>
          <a:xfrm>
            <a:off x="8253800" y="3057978"/>
            <a:ext cx="638484" cy="1437951"/>
            <a:chOff x="3466932" y="1556101"/>
            <a:chExt cx="1051695" cy="2368557"/>
          </a:xfrm>
        </p:grpSpPr>
        <p:sp>
          <p:nvSpPr>
            <p:cNvPr id="1541" name="Google Shape;1541;p20"/>
            <p:cNvSpPr/>
            <p:nvPr/>
          </p:nvSpPr>
          <p:spPr>
            <a:xfrm>
              <a:off x="3906933" y="1573098"/>
              <a:ext cx="474043" cy="187169"/>
            </a:xfrm>
            <a:custGeom>
              <a:avLst/>
              <a:gdLst/>
              <a:ahLst/>
              <a:cxnLst/>
              <a:rect l="l" t="t" r="r" b="b"/>
              <a:pathLst>
                <a:path w="11658" h="4603" extrusionOk="0">
                  <a:moveTo>
                    <a:pt x="11486" y="1"/>
                  </a:moveTo>
                  <a:lnTo>
                    <a:pt x="685" y="286"/>
                  </a:lnTo>
                  <a:lnTo>
                    <a:pt x="0" y="4603"/>
                  </a:lnTo>
                  <a:lnTo>
                    <a:pt x="11658" y="4603"/>
                  </a:lnTo>
                  <a:lnTo>
                    <a:pt x="114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3840410" y="1764086"/>
              <a:ext cx="590826" cy="265282"/>
            </a:xfrm>
            <a:custGeom>
              <a:avLst/>
              <a:gdLst/>
              <a:ahLst/>
              <a:cxnLst/>
              <a:rect l="l" t="t" r="r" b="b"/>
              <a:pathLst>
                <a:path w="14530" h="6524" extrusionOk="0">
                  <a:moveTo>
                    <a:pt x="324" y="1"/>
                  </a:moveTo>
                  <a:lnTo>
                    <a:pt x="1" y="6524"/>
                  </a:lnTo>
                  <a:lnTo>
                    <a:pt x="13712" y="6524"/>
                  </a:lnTo>
                  <a:lnTo>
                    <a:pt x="145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3877534" y="1827519"/>
              <a:ext cx="109057" cy="201849"/>
            </a:xfrm>
            <a:custGeom>
              <a:avLst/>
              <a:gdLst/>
              <a:ahLst/>
              <a:cxnLst/>
              <a:rect l="l" t="t" r="r" b="b"/>
              <a:pathLst>
                <a:path w="2682" h="4964" extrusionOk="0">
                  <a:moveTo>
                    <a:pt x="1408" y="0"/>
                  </a:move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3877534" y="1827519"/>
              <a:ext cx="109057" cy="201849"/>
            </a:xfrm>
            <a:custGeom>
              <a:avLst/>
              <a:gdLst/>
              <a:ahLst/>
              <a:cxnLst/>
              <a:rect l="l" t="t" r="r" b="b"/>
              <a:pathLst>
                <a:path w="2682" h="4964" fill="none" extrusionOk="0">
                  <a:moveTo>
                    <a:pt x="1541" y="0"/>
                  </a:moveTo>
                  <a:lnTo>
                    <a:pt x="1541" y="0"/>
                  </a:lnTo>
                  <a:lnTo>
                    <a:pt x="1408" y="0"/>
                  </a:ln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4005903" y="1827519"/>
              <a:ext cx="108284" cy="201849"/>
            </a:xfrm>
            <a:custGeom>
              <a:avLst/>
              <a:gdLst/>
              <a:ahLst/>
              <a:cxnLst/>
              <a:rect l="l" t="t" r="r" b="b"/>
              <a:pathLst>
                <a:path w="2663" h="4964" extrusionOk="0">
                  <a:moveTo>
                    <a:pt x="1408" y="0"/>
                  </a:move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4005903" y="1827519"/>
              <a:ext cx="108284" cy="201849"/>
            </a:xfrm>
            <a:custGeom>
              <a:avLst/>
              <a:gdLst/>
              <a:ahLst/>
              <a:cxnLst/>
              <a:rect l="l" t="t" r="r" b="b"/>
              <a:pathLst>
                <a:path w="2663" h="4964" fill="none" extrusionOk="0">
                  <a:moveTo>
                    <a:pt x="1541" y="0"/>
                  </a:moveTo>
                  <a:lnTo>
                    <a:pt x="1541" y="0"/>
                  </a:lnTo>
                  <a:lnTo>
                    <a:pt x="1408" y="0"/>
                  </a:ln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4134272" y="1827519"/>
              <a:ext cx="108284" cy="201849"/>
            </a:xfrm>
            <a:custGeom>
              <a:avLst/>
              <a:gdLst/>
              <a:ahLst/>
              <a:cxnLst/>
              <a:rect l="l" t="t" r="r" b="b"/>
              <a:pathLst>
                <a:path w="2663" h="4964" extrusionOk="0">
                  <a:moveTo>
                    <a:pt x="1407" y="0"/>
                  </a:move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4134272" y="1827519"/>
              <a:ext cx="108284" cy="201849"/>
            </a:xfrm>
            <a:custGeom>
              <a:avLst/>
              <a:gdLst/>
              <a:ahLst/>
              <a:cxnLst/>
              <a:rect l="l" t="t" r="r" b="b"/>
              <a:pathLst>
                <a:path w="2663" h="4964" fill="none" extrusionOk="0">
                  <a:moveTo>
                    <a:pt x="1522" y="0"/>
                  </a:moveTo>
                  <a:lnTo>
                    <a:pt x="1522" y="0"/>
                  </a:lnTo>
                  <a:lnTo>
                    <a:pt x="1407" y="0"/>
                  </a:ln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lnTo>
                    <a:pt x="15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4262601" y="1827519"/>
              <a:ext cx="108325" cy="201849"/>
            </a:xfrm>
            <a:custGeom>
              <a:avLst/>
              <a:gdLst/>
              <a:ahLst/>
              <a:cxnLst/>
              <a:rect l="l" t="t" r="r" b="b"/>
              <a:pathLst>
                <a:path w="2664" h="4964" extrusionOk="0">
                  <a:moveTo>
                    <a:pt x="1408" y="0"/>
                  </a:moveTo>
                  <a:lnTo>
                    <a:pt x="1275" y="19"/>
                  </a:lnTo>
                  <a:lnTo>
                    <a:pt x="1161" y="57"/>
                  </a:lnTo>
                  <a:lnTo>
                    <a:pt x="1047" y="95"/>
                  </a:lnTo>
                  <a:lnTo>
                    <a:pt x="819" y="229"/>
                  </a:lnTo>
                  <a:lnTo>
                    <a:pt x="629" y="381"/>
                  </a:lnTo>
                  <a:lnTo>
                    <a:pt x="476" y="552"/>
                  </a:lnTo>
                  <a:lnTo>
                    <a:pt x="362" y="761"/>
                  </a:lnTo>
                  <a:lnTo>
                    <a:pt x="305" y="875"/>
                  </a:lnTo>
                  <a:lnTo>
                    <a:pt x="267" y="1008"/>
                  </a:lnTo>
                  <a:lnTo>
                    <a:pt x="248" y="1122"/>
                  </a:lnTo>
                  <a:lnTo>
                    <a:pt x="229" y="1255"/>
                  </a:lnTo>
                  <a:lnTo>
                    <a:pt x="1" y="4964"/>
                  </a:lnTo>
                  <a:lnTo>
                    <a:pt x="2283" y="4964"/>
                  </a:lnTo>
                  <a:lnTo>
                    <a:pt x="2663" y="1198"/>
                  </a:lnTo>
                  <a:lnTo>
                    <a:pt x="2663" y="1065"/>
                  </a:lnTo>
                  <a:lnTo>
                    <a:pt x="2663" y="951"/>
                  </a:lnTo>
                  <a:lnTo>
                    <a:pt x="2644" y="837"/>
                  </a:lnTo>
                  <a:lnTo>
                    <a:pt x="2606" y="723"/>
                  </a:lnTo>
                  <a:lnTo>
                    <a:pt x="2568" y="609"/>
                  </a:lnTo>
                  <a:lnTo>
                    <a:pt x="2511" y="514"/>
                  </a:lnTo>
                  <a:lnTo>
                    <a:pt x="2435" y="419"/>
                  </a:lnTo>
                  <a:lnTo>
                    <a:pt x="2378" y="343"/>
                  </a:lnTo>
                  <a:lnTo>
                    <a:pt x="2283" y="267"/>
                  </a:lnTo>
                  <a:lnTo>
                    <a:pt x="2207" y="191"/>
                  </a:lnTo>
                  <a:lnTo>
                    <a:pt x="2112" y="133"/>
                  </a:lnTo>
                  <a:lnTo>
                    <a:pt x="1998" y="76"/>
                  </a:lnTo>
                  <a:lnTo>
                    <a:pt x="1884" y="38"/>
                  </a:lnTo>
                  <a:lnTo>
                    <a:pt x="1770"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3839637" y="1745545"/>
              <a:ext cx="610181" cy="34848"/>
            </a:xfrm>
            <a:custGeom>
              <a:avLst/>
              <a:gdLst/>
              <a:ahLst/>
              <a:cxnLst/>
              <a:rect l="l" t="t" r="r" b="b"/>
              <a:pathLst>
                <a:path w="15006" h="857" extrusionOk="0">
                  <a:moveTo>
                    <a:pt x="14644" y="1"/>
                  </a:moveTo>
                  <a:lnTo>
                    <a:pt x="3557" y="58"/>
                  </a:lnTo>
                  <a:lnTo>
                    <a:pt x="419" y="77"/>
                  </a:lnTo>
                  <a:lnTo>
                    <a:pt x="324" y="77"/>
                  </a:lnTo>
                  <a:lnTo>
                    <a:pt x="248" y="115"/>
                  </a:lnTo>
                  <a:lnTo>
                    <a:pt x="172" y="153"/>
                  </a:lnTo>
                  <a:lnTo>
                    <a:pt x="115" y="210"/>
                  </a:lnTo>
                  <a:lnTo>
                    <a:pt x="77" y="267"/>
                  </a:lnTo>
                  <a:lnTo>
                    <a:pt x="39" y="324"/>
                  </a:lnTo>
                  <a:lnTo>
                    <a:pt x="1" y="400"/>
                  </a:lnTo>
                  <a:lnTo>
                    <a:pt x="1" y="476"/>
                  </a:lnTo>
                  <a:lnTo>
                    <a:pt x="1" y="552"/>
                  </a:lnTo>
                  <a:lnTo>
                    <a:pt x="1" y="609"/>
                  </a:lnTo>
                  <a:lnTo>
                    <a:pt x="39" y="685"/>
                  </a:lnTo>
                  <a:lnTo>
                    <a:pt x="58" y="742"/>
                  </a:lnTo>
                  <a:lnTo>
                    <a:pt x="115" y="780"/>
                  </a:lnTo>
                  <a:lnTo>
                    <a:pt x="172" y="818"/>
                  </a:lnTo>
                  <a:lnTo>
                    <a:pt x="248" y="856"/>
                  </a:lnTo>
                  <a:lnTo>
                    <a:pt x="343" y="856"/>
                  </a:lnTo>
                  <a:lnTo>
                    <a:pt x="11430" y="799"/>
                  </a:lnTo>
                  <a:lnTo>
                    <a:pt x="14587" y="780"/>
                  </a:lnTo>
                  <a:lnTo>
                    <a:pt x="14682" y="780"/>
                  </a:lnTo>
                  <a:lnTo>
                    <a:pt x="14758" y="761"/>
                  </a:lnTo>
                  <a:lnTo>
                    <a:pt x="14815" y="704"/>
                  </a:lnTo>
                  <a:lnTo>
                    <a:pt x="14872" y="666"/>
                  </a:lnTo>
                  <a:lnTo>
                    <a:pt x="14929" y="609"/>
                  </a:lnTo>
                  <a:lnTo>
                    <a:pt x="14967" y="533"/>
                  </a:lnTo>
                  <a:lnTo>
                    <a:pt x="14986" y="457"/>
                  </a:lnTo>
                  <a:lnTo>
                    <a:pt x="15005" y="400"/>
                  </a:lnTo>
                  <a:lnTo>
                    <a:pt x="15005" y="324"/>
                  </a:lnTo>
                  <a:lnTo>
                    <a:pt x="14986" y="248"/>
                  </a:lnTo>
                  <a:lnTo>
                    <a:pt x="14967" y="191"/>
                  </a:lnTo>
                  <a:lnTo>
                    <a:pt x="14929" y="134"/>
                  </a:lnTo>
                  <a:lnTo>
                    <a:pt x="14872" y="77"/>
                  </a:lnTo>
                  <a:lnTo>
                    <a:pt x="14815" y="39"/>
                  </a:lnTo>
                  <a:lnTo>
                    <a:pt x="14739" y="20"/>
                  </a:lnTo>
                  <a:lnTo>
                    <a:pt x="14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3775473" y="2038635"/>
              <a:ext cx="669711" cy="300049"/>
            </a:xfrm>
            <a:custGeom>
              <a:avLst/>
              <a:gdLst/>
              <a:ahLst/>
              <a:cxnLst/>
              <a:rect l="l" t="t" r="r" b="b"/>
              <a:pathLst>
                <a:path w="16470" h="7379" extrusionOk="0">
                  <a:moveTo>
                    <a:pt x="362" y="0"/>
                  </a:moveTo>
                  <a:lnTo>
                    <a:pt x="0" y="7379"/>
                  </a:lnTo>
                  <a:lnTo>
                    <a:pt x="15537" y="7379"/>
                  </a:lnTo>
                  <a:lnTo>
                    <a:pt x="16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3775473" y="2038635"/>
              <a:ext cx="669711" cy="300049"/>
            </a:xfrm>
            <a:custGeom>
              <a:avLst/>
              <a:gdLst/>
              <a:ahLst/>
              <a:cxnLst/>
              <a:rect l="l" t="t" r="r" b="b"/>
              <a:pathLst>
                <a:path w="16470" h="7379" fill="none" extrusionOk="0">
                  <a:moveTo>
                    <a:pt x="362" y="0"/>
                  </a:moveTo>
                  <a:lnTo>
                    <a:pt x="0" y="7379"/>
                  </a:lnTo>
                  <a:lnTo>
                    <a:pt x="15537" y="7379"/>
                  </a:lnTo>
                  <a:lnTo>
                    <a:pt x="16469" y="0"/>
                  </a:lnTo>
                  <a:lnTo>
                    <a:pt x="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0"/>
            <p:cNvSpPr/>
            <p:nvPr/>
          </p:nvSpPr>
          <p:spPr>
            <a:xfrm>
              <a:off x="3818005" y="2110525"/>
              <a:ext cx="122963" cy="228157"/>
            </a:xfrm>
            <a:custGeom>
              <a:avLst/>
              <a:gdLst/>
              <a:ahLst/>
              <a:cxnLst/>
              <a:rect l="l" t="t" r="r" b="b"/>
              <a:pathLst>
                <a:path w="3024" h="5611" extrusionOk="0">
                  <a:moveTo>
                    <a:pt x="1598" y="1"/>
                  </a:moveTo>
                  <a:lnTo>
                    <a:pt x="1445" y="20"/>
                  </a:lnTo>
                  <a:lnTo>
                    <a:pt x="1312" y="58"/>
                  </a:lnTo>
                  <a:lnTo>
                    <a:pt x="1179" y="115"/>
                  </a:lnTo>
                  <a:lnTo>
                    <a:pt x="1065" y="172"/>
                  </a:lnTo>
                  <a:lnTo>
                    <a:pt x="932" y="248"/>
                  </a:lnTo>
                  <a:lnTo>
                    <a:pt x="837" y="324"/>
                  </a:lnTo>
                  <a:lnTo>
                    <a:pt x="723" y="419"/>
                  </a:lnTo>
                  <a:lnTo>
                    <a:pt x="628" y="514"/>
                  </a:lnTo>
                  <a:lnTo>
                    <a:pt x="552" y="628"/>
                  </a:lnTo>
                  <a:lnTo>
                    <a:pt x="476" y="742"/>
                  </a:lnTo>
                  <a:lnTo>
                    <a:pt x="400" y="875"/>
                  </a:lnTo>
                  <a:lnTo>
                    <a:pt x="342" y="1009"/>
                  </a:lnTo>
                  <a:lnTo>
                    <a:pt x="304" y="1142"/>
                  </a:lnTo>
                  <a:lnTo>
                    <a:pt x="285" y="1275"/>
                  </a:lnTo>
                  <a:lnTo>
                    <a:pt x="266" y="1408"/>
                  </a:lnTo>
                  <a:lnTo>
                    <a:pt x="0" y="5611"/>
                  </a:lnTo>
                  <a:lnTo>
                    <a:pt x="2606" y="5611"/>
                  </a:lnTo>
                  <a:lnTo>
                    <a:pt x="3024" y="1351"/>
                  </a:lnTo>
                  <a:lnTo>
                    <a:pt x="3024" y="1218"/>
                  </a:lnTo>
                  <a:lnTo>
                    <a:pt x="3005" y="1066"/>
                  </a:lnTo>
                  <a:lnTo>
                    <a:pt x="2986" y="951"/>
                  </a:lnTo>
                  <a:lnTo>
                    <a:pt x="2948" y="818"/>
                  </a:lnTo>
                  <a:lnTo>
                    <a:pt x="2910" y="704"/>
                  </a:lnTo>
                  <a:lnTo>
                    <a:pt x="2853" y="590"/>
                  </a:lnTo>
                  <a:lnTo>
                    <a:pt x="2777" y="476"/>
                  </a:lnTo>
                  <a:lnTo>
                    <a:pt x="2682" y="381"/>
                  </a:lnTo>
                  <a:lnTo>
                    <a:pt x="2606" y="286"/>
                  </a:lnTo>
                  <a:lnTo>
                    <a:pt x="2491" y="210"/>
                  </a:lnTo>
                  <a:lnTo>
                    <a:pt x="2377" y="153"/>
                  </a:lnTo>
                  <a:lnTo>
                    <a:pt x="2263" y="96"/>
                  </a:lnTo>
                  <a:lnTo>
                    <a:pt x="2149"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0"/>
            <p:cNvSpPr/>
            <p:nvPr/>
          </p:nvSpPr>
          <p:spPr>
            <a:xfrm>
              <a:off x="3963371" y="2110525"/>
              <a:ext cx="123004" cy="228157"/>
            </a:xfrm>
            <a:custGeom>
              <a:avLst/>
              <a:gdLst/>
              <a:ahLst/>
              <a:cxnLst/>
              <a:rect l="l" t="t" r="r" b="b"/>
              <a:pathLst>
                <a:path w="3025" h="5611" extrusionOk="0">
                  <a:moveTo>
                    <a:pt x="1579" y="1"/>
                  </a:move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3963371" y="2110525"/>
              <a:ext cx="123004" cy="228157"/>
            </a:xfrm>
            <a:custGeom>
              <a:avLst/>
              <a:gdLst/>
              <a:ahLst/>
              <a:cxnLst/>
              <a:rect l="l" t="t" r="r" b="b"/>
              <a:pathLst>
                <a:path w="3025" h="5611" fill="none" extrusionOk="0">
                  <a:moveTo>
                    <a:pt x="1731" y="1"/>
                  </a:moveTo>
                  <a:lnTo>
                    <a:pt x="1731" y="1"/>
                  </a:lnTo>
                  <a:lnTo>
                    <a:pt x="1579" y="1"/>
                  </a:ln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4107964" y="2110525"/>
              <a:ext cx="123777" cy="228157"/>
            </a:xfrm>
            <a:custGeom>
              <a:avLst/>
              <a:gdLst/>
              <a:ahLst/>
              <a:cxnLst/>
              <a:rect l="l" t="t" r="r" b="b"/>
              <a:pathLst>
                <a:path w="3044" h="5611" extrusionOk="0">
                  <a:moveTo>
                    <a:pt x="1598" y="1"/>
                  </a:move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4107964" y="2110525"/>
              <a:ext cx="123777" cy="228157"/>
            </a:xfrm>
            <a:custGeom>
              <a:avLst/>
              <a:gdLst/>
              <a:ahLst/>
              <a:cxnLst/>
              <a:rect l="l" t="t" r="r" b="b"/>
              <a:pathLst>
                <a:path w="3044" h="5611" fill="none" extrusionOk="0">
                  <a:moveTo>
                    <a:pt x="1750" y="1"/>
                  </a:moveTo>
                  <a:lnTo>
                    <a:pt x="1750" y="1"/>
                  </a:lnTo>
                  <a:lnTo>
                    <a:pt x="1598" y="1"/>
                  </a:ln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4253330" y="2110525"/>
              <a:ext cx="123004" cy="228157"/>
            </a:xfrm>
            <a:custGeom>
              <a:avLst/>
              <a:gdLst/>
              <a:ahLst/>
              <a:cxnLst/>
              <a:rect l="l" t="t" r="r" b="b"/>
              <a:pathLst>
                <a:path w="3025" h="5611" extrusionOk="0">
                  <a:moveTo>
                    <a:pt x="1598" y="1"/>
                  </a:move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4253330" y="2110525"/>
              <a:ext cx="123004" cy="228157"/>
            </a:xfrm>
            <a:custGeom>
              <a:avLst/>
              <a:gdLst/>
              <a:ahLst/>
              <a:cxnLst/>
              <a:rect l="l" t="t" r="r" b="b"/>
              <a:pathLst>
                <a:path w="3025" h="5611" fill="none" extrusionOk="0">
                  <a:moveTo>
                    <a:pt x="1750" y="1"/>
                  </a:moveTo>
                  <a:lnTo>
                    <a:pt x="1750" y="1"/>
                  </a:lnTo>
                  <a:lnTo>
                    <a:pt x="1598" y="1"/>
                  </a:ln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3774701" y="2017734"/>
              <a:ext cx="691344" cy="39483"/>
            </a:xfrm>
            <a:custGeom>
              <a:avLst/>
              <a:gdLst/>
              <a:ahLst/>
              <a:cxnLst/>
              <a:rect l="l" t="t" r="r" b="b"/>
              <a:pathLst>
                <a:path w="17002" h="971" extrusionOk="0">
                  <a:moveTo>
                    <a:pt x="16602" y="1"/>
                  </a:moveTo>
                  <a:lnTo>
                    <a:pt x="4032" y="58"/>
                  </a:lnTo>
                  <a:lnTo>
                    <a:pt x="457" y="77"/>
                  </a:lnTo>
                  <a:lnTo>
                    <a:pt x="362" y="96"/>
                  </a:lnTo>
                  <a:lnTo>
                    <a:pt x="266" y="115"/>
                  </a:lnTo>
                  <a:lnTo>
                    <a:pt x="190" y="172"/>
                  </a:lnTo>
                  <a:lnTo>
                    <a:pt x="133" y="229"/>
                  </a:lnTo>
                  <a:lnTo>
                    <a:pt x="76" y="286"/>
                  </a:lnTo>
                  <a:lnTo>
                    <a:pt x="38" y="362"/>
                  </a:lnTo>
                  <a:lnTo>
                    <a:pt x="0" y="438"/>
                  </a:lnTo>
                  <a:lnTo>
                    <a:pt x="0" y="533"/>
                  </a:lnTo>
                  <a:lnTo>
                    <a:pt x="0" y="609"/>
                  </a:lnTo>
                  <a:lnTo>
                    <a:pt x="0" y="685"/>
                  </a:lnTo>
                  <a:lnTo>
                    <a:pt x="38" y="761"/>
                  </a:lnTo>
                  <a:lnTo>
                    <a:pt x="76" y="837"/>
                  </a:lnTo>
                  <a:lnTo>
                    <a:pt x="133" y="894"/>
                  </a:lnTo>
                  <a:lnTo>
                    <a:pt x="190" y="932"/>
                  </a:lnTo>
                  <a:lnTo>
                    <a:pt x="285" y="970"/>
                  </a:lnTo>
                  <a:lnTo>
                    <a:pt x="381" y="970"/>
                  </a:lnTo>
                  <a:lnTo>
                    <a:pt x="12951" y="913"/>
                  </a:lnTo>
                  <a:lnTo>
                    <a:pt x="16526" y="894"/>
                  </a:lnTo>
                  <a:lnTo>
                    <a:pt x="16621" y="875"/>
                  </a:lnTo>
                  <a:lnTo>
                    <a:pt x="16716" y="856"/>
                  </a:lnTo>
                  <a:lnTo>
                    <a:pt x="16792" y="799"/>
                  </a:lnTo>
                  <a:lnTo>
                    <a:pt x="16849" y="742"/>
                  </a:lnTo>
                  <a:lnTo>
                    <a:pt x="16906" y="685"/>
                  </a:lnTo>
                  <a:lnTo>
                    <a:pt x="16944" y="609"/>
                  </a:lnTo>
                  <a:lnTo>
                    <a:pt x="16982" y="533"/>
                  </a:lnTo>
                  <a:lnTo>
                    <a:pt x="17001" y="438"/>
                  </a:lnTo>
                  <a:lnTo>
                    <a:pt x="17001" y="362"/>
                  </a:lnTo>
                  <a:lnTo>
                    <a:pt x="16982" y="286"/>
                  </a:lnTo>
                  <a:lnTo>
                    <a:pt x="16944" y="210"/>
                  </a:lnTo>
                  <a:lnTo>
                    <a:pt x="16906" y="134"/>
                  </a:lnTo>
                  <a:lnTo>
                    <a:pt x="16849" y="77"/>
                  </a:lnTo>
                  <a:lnTo>
                    <a:pt x="16792" y="39"/>
                  </a:lnTo>
                  <a:lnTo>
                    <a:pt x="16697" y="20"/>
                  </a:lnTo>
                  <a:lnTo>
                    <a:pt x="16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3714359" y="2347136"/>
              <a:ext cx="735463" cy="329488"/>
            </a:xfrm>
            <a:custGeom>
              <a:avLst/>
              <a:gdLst/>
              <a:ahLst/>
              <a:cxnLst/>
              <a:rect l="l" t="t" r="r" b="b"/>
              <a:pathLst>
                <a:path w="18087" h="8103" extrusionOk="0">
                  <a:moveTo>
                    <a:pt x="400" y="1"/>
                  </a:moveTo>
                  <a:lnTo>
                    <a:pt x="1" y="8102"/>
                  </a:lnTo>
                  <a:lnTo>
                    <a:pt x="17059" y="8102"/>
                  </a:lnTo>
                  <a:lnTo>
                    <a:pt x="180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3714359" y="2347136"/>
              <a:ext cx="735463" cy="329488"/>
            </a:xfrm>
            <a:custGeom>
              <a:avLst/>
              <a:gdLst/>
              <a:ahLst/>
              <a:cxnLst/>
              <a:rect l="l" t="t" r="r" b="b"/>
              <a:pathLst>
                <a:path w="18087" h="8103" fill="none" extrusionOk="0">
                  <a:moveTo>
                    <a:pt x="400" y="1"/>
                  </a:moveTo>
                  <a:lnTo>
                    <a:pt x="1" y="8102"/>
                  </a:lnTo>
                  <a:lnTo>
                    <a:pt x="17059" y="8102"/>
                  </a:lnTo>
                  <a:lnTo>
                    <a:pt x="18086" y="1"/>
                  </a:lnTo>
                  <a:lnTo>
                    <a:pt x="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3760754" y="2425247"/>
              <a:ext cx="135365" cy="251376"/>
            </a:xfrm>
            <a:custGeom>
              <a:avLst/>
              <a:gdLst/>
              <a:ahLst/>
              <a:cxnLst/>
              <a:rect l="l" t="t" r="r" b="b"/>
              <a:pathLst>
                <a:path w="3329" h="6182" extrusionOk="0">
                  <a:moveTo>
                    <a:pt x="1903" y="1"/>
                  </a:move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3760754" y="2425247"/>
              <a:ext cx="135365" cy="251376"/>
            </a:xfrm>
            <a:custGeom>
              <a:avLst/>
              <a:gdLst/>
              <a:ahLst/>
              <a:cxnLst/>
              <a:rect l="l" t="t" r="r" b="b"/>
              <a:pathLst>
                <a:path w="3329" h="6182" fill="none" extrusionOk="0">
                  <a:moveTo>
                    <a:pt x="1903" y="1"/>
                  </a:moveTo>
                  <a:lnTo>
                    <a:pt x="1903" y="1"/>
                  </a:ln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3920066" y="2425247"/>
              <a:ext cx="135365" cy="251376"/>
            </a:xfrm>
            <a:custGeom>
              <a:avLst/>
              <a:gdLst/>
              <a:ahLst/>
              <a:cxnLst/>
              <a:rect l="l" t="t" r="r" b="b"/>
              <a:pathLst>
                <a:path w="3329" h="6182" extrusionOk="0">
                  <a:moveTo>
                    <a:pt x="1902" y="1"/>
                  </a:move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3920066" y="2425247"/>
              <a:ext cx="135365" cy="251376"/>
            </a:xfrm>
            <a:custGeom>
              <a:avLst/>
              <a:gdLst/>
              <a:ahLst/>
              <a:cxnLst/>
              <a:rect l="l" t="t" r="r" b="b"/>
              <a:pathLst>
                <a:path w="3329" h="6182" fill="none" extrusionOk="0">
                  <a:moveTo>
                    <a:pt x="1902" y="1"/>
                  </a:moveTo>
                  <a:lnTo>
                    <a:pt x="1902" y="1"/>
                  </a:ln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4079338" y="2425247"/>
              <a:ext cx="135365" cy="251376"/>
            </a:xfrm>
            <a:custGeom>
              <a:avLst/>
              <a:gdLst/>
              <a:ahLst/>
              <a:cxnLst/>
              <a:rect l="l" t="t" r="r" b="b"/>
              <a:pathLst>
                <a:path w="3329" h="6182" extrusionOk="0">
                  <a:moveTo>
                    <a:pt x="1922" y="1"/>
                  </a:moveTo>
                  <a:lnTo>
                    <a:pt x="1751" y="20"/>
                  </a:lnTo>
                  <a:lnTo>
                    <a:pt x="1598" y="39"/>
                  </a:lnTo>
                  <a:lnTo>
                    <a:pt x="1465" y="96"/>
                  </a:lnTo>
                  <a:lnTo>
                    <a:pt x="1313" y="153"/>
                  </a:lnTo>
                  <a:lnTo>
                    <a:pt x="1180" y="210"/>
                  </a:lnTo>
                  <a:lnTo>
                    <a:pt x="1047" y="286"/>
                  </a:lnTo>
                  <a:lnTo>
                    <a:pt x="933" y="381"/>
                  </a:lnTo>
                  <a:lnTo>
                    <a:pt x="819" y="476"/>
                  </a:lnTo>
                  <a:lnTo>
                    <a:pt x="705" y="590"/>
                  </a:lnTo>
                  <a:lnTo>
                    <a:pt x="609" y="704"/>
                  </a:lnTo>
                  <a:lnTo>
                    <a:pt x="533" y="837"/>
                  </a:lnTo>
                  <a:lnTo>
                    <a:pt x="457" y="970"/>
                  </a:lnTo>
                  <a:lnTo>
                    <a:pt x="400" y="1123"/>
                  </a:lnTo>
                  <a:lnTo>
                    <a:pt x="362" y="1256"/>
                  </a:lnTo>
                  <a:lnTo>
                    <a:pt x="324" y="1408"/>
                  </a:lnTo>
                  <a:lnTo>
                    <a:pt x="305" y="1560"/>
                  </a:lnTo>
                  <a:lnTo>
                    <a:pt x="1" y="6181"/>
                  </a:lnTo>
                  <a:lnTo>
                    <a:pt x="2873" y="6181"/>
                  </a:lnTo>
                  <a:lnTo>
                    <a:pt x="3329" y="1503"/>
                  </a:lnTo>
                  <a:lnTo>
                    <a:pt x="3329" y="1351"/>
                  </a:lnTo>
                  <a:lnTo>
                    <a:pt x="3329" y="1199"/>
                  </a:lnTo>
                  <a:lnTo>
                    <a:pt x="3291" y="1047"/>
                  </a:lnTo>
                  <a:lnTo>
                    <a:pt x="3253" y="913"/>
                  </a:lnTo>
                  <a:lnTo>
                    <a:pt x="3196" y="780"/>
                  </a:lnTo>
                  <a:lnTo>
                    <a:pt x="3139" y="666"/>
                  </a:lnTo>
                  <a:lnTo>
                    <a:pt x="3063" y="533"/>
                  </a:lnTo>
                  <a:lnTo>
                    <a:pt x="2968" y="438"/>
                  </a:lnTo>
                  <a:lnTo>
                    <a:pt x="2873" y="343"/>
                  </a:lnTo>
                  <a:lnTo>
                    <a:pt x="2758" y="248"/>
                  </a:lnTo>
                  <a:lnTo>
                    <a:pt x="2625" y="172"/>
                  </a:lnTo>
                  <a:lnTo>
                    <a:pt x="2511" y="115"/>
                  </a:lnTo>
                  <a:lnTo>
                    <a:pt x="2359" y="77"/>
                  </a:lnTo>
                  <a:lnTo>
                    <a:pt x="2226" y="39"/>
                  </a:lnTo>
                  <a:lnTo>
                    <a:pt x="2074" y="20"/>
                  </a:lnTo>
                  <a:lnTo>
                    <a:pt x="1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4239424" y="2425247"/>
              <a:ext cx="134593" cy="251376"/>
            </a:xfrm>
            <a:custGeom>
              <a:avLst/>
              <a:gdLst/>
              <a:ahLst/>
              <a:cxnLst/>
              <a:rect l="l" t="t" r="r" b="b"/>
              <a:pathLst>
                <a:path w="3310" h="6182" extrusionOk="0">
                  <a:moveTo>
                    <a:pt x="1902" y="1"/>
                  </a:moveTo>
                  <a:lnTo>
                    <a:pt x="1750" y="20"/>
                  </a:lnTo>
                  <a:lnTo>
                    <a:pt x="1598" y="39"/>
                  </a:lnTo>
                  <a:lnTo>
                    <a:pt x="1446" y="96"/>
                  </a:lnTo>
                  <a:lnTo>
                    <a:pt x="1294" y="153"/>
                  </a:lnTo>
                  <a:lnTo>
                    <a:pt x="1161" y="210"/>
                  </a:lnTo>
                  <a:lnTo>
                    <a:pt x="1027" y="286"/>
                  </a:lnTo>
                  <a:lnTo>
                    <a:pt x="913" y="381"/>
                  </a:lnTo>
                  <a:lnTo>
                    <a:pt x="799" y="476"/>
                  </a:lnTo>
                  <a:lnTo>
                    <a:pt x="685" y="590"/>
                  </a:lnTo>
                  <a:lnTo>
                    <a:pt x="590" y="704"/>
                  </a:lnTo>
                  <a:lnTo>
                    <a:pt x="514" y="837"/>
                  </a:lnTo>
                  <a:lnTo>
                    <a:pt x="438" y="970"/>
                  </a:lnTo>
                  <a:lnTo>
                    <a:pt x="381" y="1123"/>
                  </a:lnTo>
                  <a:lnTo>
                    <a:pt x="343" y="1256"/>
                  </a:lnTo>
                  <a:lnTo>
                    <a:pt x="305" y="1408"/>
                  </a:lnTo>
                  <a:lnTo>
                    <a:pt x="286" y="1560"/>
                  </a:lnTo>
                  <a:lnTo>
                    <a:pt x="0" y="6181"/>
                  </a:lnTo>
                  <a:lnTo>
                    <a:pt x="2853" y="6181"/>
                  </a:lnTo>
                  <a:lnTo>
                    <a:pt x="3309" y="1503"/>
                  </a:lnTo>
                  <a:lnTo>
                    <a:pt x="3309" y="1351"/>
                  </a:lnTo>
                  <a:lnTo>
                    <a:pt x="3309" y="1199"/>
                  </a:lnTo>
                  <a:lnTo>
                    <a:pt x="3290" y="1047"/>
                  </a:lnTo>
                  <a:lnTo>
                    <a:pt x="3233" y="913"/>
                  </a:lnTo>
                  <a:lnTo>
                    <a:pt x="3195" y="780"/>
                  </a:lnTo>
                  <a:lnTo>
                    <a:pt x="3119" y="666"/>
                  </a:lnTo>
                  <a:lnTo>
                    <a:pt x="3043" y="533"/>
                  </a:lnTo>
                  <a:lnTo>
                    <a:pt x="2948" y="438"/>
                  </a:lnTo>
                  <a:lnTo>
                    <a:pt x="2853" y="343"/>
                  </a:lnTo>
                  <a:lnTo>
                    <a:pt x="2739" y="248"/>
                  </a:lnTo>
                  <a:lnTo>
                    <a:pt x="2625" y="172"/>
                  </a:lnTo>
                  <a:lnTo>
                    <a:pt x="2492" y="115"/>
                  </a:lnTo>
                  <a:lnTo>
                    <a:pt x="2359" y="77"/>
                  </a:lnTo>
                  <a:lnTo>
                    <a:pt x="2206" y="39"/>
                  </a:lnTo>
                  <a:lnTo>
                    <a:pt x="2054"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3712813" y="2323958"/>
              <a:ext cx="759413" cy="43346"/>
            </a:xfrm>
            <a:custGeom>
              <a:avLst/>
              <a:gdLst/>
              <a:ahLst/>
              <a:cxnLst/>
              <a:rect l="l" t="t" r="r" b="b"/>
              <a:pathLst>
                <a:path w="18676" h="1066" extrusionOk="0">
                  <a:moveTo>
                    <a:pt x="18238" y="0"/>
                  </a:moveTo>
                  <a:lnTo>
                    <a:pt x="4432" y="76"/>
                  </a:lnTo>
                  <a:lnTo>
                    <a:pt x="533" y="95"/>
                  </a:lnTo>
                  <a:lnTo>
                    <a:pt x="419" y="114"/>
                  </a:lnTo>
                  <a:lnTo>
                    <a:pt x="305" y="133"/>
                  </a:lnTo>
                  <a:lnTo>
                    <a:pt x="229" y="191"/>
                  </a:lnTo>
                  <a:lnTo>
                    <a:pt x="153" y="248"/>
                  </a:lnTo>
                  <a:lnTo>
                    <a:pt x="96" y="324"/>
                  </a:lnTo>
                  <a:lnTo>
                    <a:pt x="58" y="400"/>
                  </a:lnTo>
                  <a:lnTo>
                    <a:pt x="20" y="495"/>
                  </a:lnTo>
                  <a:lnTo>
                    <a:pt x="1" y="590"/>
                  </a:lnTo>
                  <a:lnTo>
                    <a:pt x="1" y="685"/>
                  </a:lnTo>
                  <a:lnTo>
                    <a:pt x="20" y="761"/>
                  </a:lnTo>
                  <a:lnTo>
                    <a:pt x="58" y="837"/>
                  </a:lnTo>
                  <a:lnTo>
                    <a:pt x="96" y="913"/>
                  </a:lnTo>
                  <a:lnTo>
                    <a:pt x="153" y="989"/>
                  </a:lnTo>
                  <a:lnTo>
                    <a:pt x="229" y="1027"/>
                  </a:lnTo>
                  <a:lnTo>
                    <a:pt x="324" y="1065"/>
                  </a:lnTo>
                  <a:lnTo>
                    <a:pt x="438" y="1065"/>
                  </a:lnTo>
                  <a:lnTo>
                    <a:pt x="14245" y="1008"/>
                  </a:lnTo>
                  <a:lnTo>
                    <a:pt x="18162" y="970"/>
                  </a:lnTo>
                  <a:lnTo>
                    <a:pt x="18257" y="970"/>
                  </a:lnTo>
                  <a:lnTo>
                    <a:pt x="18371" y="932"/>
                  </a:lnTo>
                  <a:lnTo>
                    <a:pt x="18447" y="894"/>
                  </a:lnTo>
                  <a:lnTo>
                    <a:pt x="18523" y="818"/>
                  </a:lnTo>
                  <a:lnTo>
                    <a:pt x="18581" y="761"/>
                  </a:lnTo>
                  <a:lnTo>
                    <a:pt x="18619" y="666"/>
                  </a:lnTo>
                  <a:lnTo>
                    <a:pt x="18657" y="590"/>
                  </a:lnTo>
                  <a:lnTo>
                    <a:pt x="18676" y="495"/>
                  </a:lnTo>
                  <a:lnTo>
                    <a:pt x="18676" y="400"/>
                  </a:lnTo>
                  <a:lnTo>
                    <a:pt x="18657" y="305"/>
                  </a:lnTo>
                  <a:lnTo>
                    <a:pt x="18638" y="229"/>
                  </a:lnTo>
                  <a:lnTo>
                    <a:pt x="18581" y="152"/>
                  </a:lnTo>
                  <a:lnTo>
                    <a:pt x="18523" y="95"/>
                  </a:lnTo>
                  <a:lnTo>
                    <a:pt x="18447" y="38"/>
                  </a:lnTo>
                  <a:lnTo>
                    <a:pt x="18352" y="19"/>
                  </a:lnTo>
                  <a:lnTo>
                    <a:pt x="18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3633970" y="2678895"/>
              <a:ext cx="833622" cy="372753"/>
            </a:xfrm>
            <a:custGeom>
              <a:avLst/>
              <a:gdLst/>
              <a:ahLst/>
              <a:cxnLst/>
              <a:rect l="l" t="t" r="r" b="b"/>
              <a:pathLst>
                <a:path w="20501" h="9167" extrusionOk="0">
                  <a:moveTo>
                    <a:pt x="476" y="0"/>
                  </a:moveTo>
                  <a:lnTo>
                    <a:pt x="0" y="9167"/>
                  </a:lnTo>
                  <a:lnTo>
                    <a:pt x="19340" y="9167"/>
                  </a:lnTo>
                  <a:lnTo>
                    <a:pt x="205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3633970" y="2678895"/>
              <a:ext cx="833622" cy="372753"/>
            </a:xfrm>
            <a:custGeom>
              <a:avLst/>
              <a:gdLst/>
              <a:ahLst/>
              <a:cxnLst/>
              <a:rect l="l" t="t" r="r" b="b"/>
              <a:pathLst>
                <a:path w="20501" h="9167" fill="none" extrusionOk="0">
                  <a:moveTo>
                    <a:pt x="476" y="0"/>
                  </a:moveTo>
                  <a:lnTo>
                    <a:pt x="0" y="9167"/>
                  </a:lnTo>
                  <a:lnTo>
                    <a:pt x="19340" y="9167"/>
                  </a:lnTo>
                  <a:lnTo>
                    <a:pt x="20501" y="0"/>
                  </a:lnTo>
                  <a:lnTo>
                    <a:pt x="4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3687319" y="2767050"/>
              <a:ext cx="153135" cy="284597"/>
            </a:xfrm>
            <a:custGeom>
              <a:avLst/>
              <a:gdLst/>
              <a:ahLst/>
              <a:cxnLst/>
              <a:rect l="l" t="t" r="r" b="b"/>
              <a:pathLst>
                <a:path w="3766" h="6999" extrusionOk="0">
                  <a:moveTo>
                    <a:pt x="2149" y="0"/>
                  </a:move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0"/>
            <p:cNvSpPr/>
            <p:nvPr/>
          </p:nvSpPr>
          <p:spPr>
            <a:xfrm>
              <a:off x="3687319" y="2767050"/>
              <a:ext cx="153135" cy="284597"/>
            </a:xfrm>
            <a:custGeom>
              <a:avLst/>
              <a:gdLst/>
              <a:ahLst/>
              <a:cxnLst/>
              <a:rect l="l" t="t" r="r" b="b"/>
              <a:pathLst>
                <a:path w="3766" h="6999" fill="none" extrusionOk="0">
                  <a:moveTo>
                    <a:pt x="2149" y="0"/>
                  </a:moveTo>
                  <a:lnTo>
                    <a:pt x="2149" y="0"/>
                  </a:ln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lnTo>
                    <a:pt x="21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0"/>
            <p:cNvSpPr/>
            <p:nvPr/>
          </p:nvSpPr>
          <p:spPr>
            <a:xfrm>
              <a:off x="3867491" y="2767050"/>
              <a:ext cx="153135" cy="284597"/>
            </a:xfrm>
            <a:custGeom>
              <a:avLst/>
              <a:gdLst/>
              <a:ahLst/>
              <a:cxnLst/>
              <a:rect l="l" t="t" r="r" b="b"/>
              <a:pathLst>
                <a:path w="3766" h="6999" extrusionOk="0">
                  <a:moveTo>
                    <a:pt x="2168" y="0"/>
                  </a:move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3867491" y="2767050"/>
              <a:ext cx="153135" cy="284597"/>
            </a:xfrm>
            <a:custGeom>
              <a:avLst/>
              <a:gdLst/>
              <a:ahLst/>
              <a:cxnLst/>
              <a:rect l="l" t="t" r="r" b="b"/>
              <a:pathLst>
                <a:path w="3766" h="6999" fill="none" extrusionOk="0">
                  <a:moveTo>
                    <a:pt x="2168" y="0"/>
                  </a:moveTo>
                  <a:lnTo>
                    <a:pt x="2168" y="0"/>
                  </a:ln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4048435"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4048435" y="2767050"/>
              <a:ext cx="153135" cy="284597"/>
            </a:xfrm>
            <a:custGeom>
              <a:avLst/>
              <a:gdLst/>
              <a:ahLst/>
              <a:cxnLst/>
              <a:rect l="l" t="t" r="r" b="b"/>
              <a:pathLst>
                <a:path w="3766" h="6999" fill="none" extrusionOk="0">
                  <a:moveTo>
                    <a:pt x="2168" y="0"/>
                  </a:moveTo>
                  <a:lnTo>
                    <a:pt x="2168" y="0"/>
                  </a:ln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0"/>
            <p:cNvSpPr/>
            <p:nvPr/>
          </p:nvSpPr>
          <p:spPr>
            <a:xfrm>
              <a:off x="4229380"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12" y="228"/>
                  </a:lnTo>
                  <a:lnTo>
                    <a:pt x="1179" y="323"/>
                  </a:lnTo>
                  <a:lnTo>
                    <a:pt x="1027" y="419"/>
                  </a:lnTo>
                  <a:lnTo>
                    <a:pt x="913" y="533"/>
                  </a:lnTo>
                  <a:lnTo>
                    <a:pt x="780" y="666"/>
                  </a:lnTo>
                  <a:lnTo>
                    <a:pt x="685" y="799"/>
                  </a:lnTo>
                  <a:lnTo>
                    <a:pt x="590" y="951"/>
                  </a:lnTo>
                  <a:lnTo>
                    <a:pt x="514" y="1103"/>
                  </a:lnTo>
                  <a:lnTo>
                    <a:pt x="438" y="1255"/>
                  </a:lnTo>
                  <a:lnTo>
                    <a:pt x="381" y="1426"/>
                  </a:lnTo>
                  <a:lnTo>
                    <a:pt x="362" y="1598"/>
                  </a:lnTo>
                  <a:lnTo>
                    <a:pt x="343" y="1769"/>
                  </a:lnTo>
                  <a:lnTo>
                    <a:pt x="0" y="6999"/>
                  </a:lnTo>
                  <a:lnTo>
                    <a:pt x="3233" y="6999"/>
                  </a:lnTo>
                  <a:lnTo>
                    <a:pt x="3766" y="1693"/>
                  </a:lnTo>
                  <a:lnTo>
                    <a:pt x="3766" y="1522"/>
                  </a:lnTo>
                  <a:lnTo>
                    <a:pt x="3747" y="1350"/>
                  </a:lnTo>
                  <a:lnTo>
                    <a:pt x="3728" y="1179"/>
                  </a:lnTo>
                  <a:lnTo>
                    <a:pt x="3671" y="1027"/>
                  </a:lnTo>
                  <a:lnTo>
                    <a:pt x="3613" y="875"/>
                  </a:lnTo>
                  <a:lnTo>
                    <a:pt x="3537" y="742"/>
                  </a:lnTo>
                  <a:lnTo>
                    <a:pt x="3461" y="609"/>
                  </a:lnTo>
                  <a:lnTo>
                    <a:pt x="3347" y="495"/>
                  </a:lnTo>
                  <a:lnTo>
                    <a:pt x="3233" y="381"/>
                  </a:lnTo>
                  <a:lnTo>
                    <a:pt x="3119" y="285"/>
                  </a:lnTo>
                  <a:lnTo>
                    <a:pt x="2967" y="190"/>
                  </a:lnTo>
                  <a:lnTo>
                    <a:pt x="2834"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0"/>
            <p:cNvSpPr/>
            <p:nvPr/>
          </p:nvSpPr>
          <p:spPr>
            <a:xfrm>
              <a:off x="3633198" y="2652587"/>
              <a:ext cx="859931" cy="48754"/>
            </a:xfrm>
            <a:custGeom>
              <a:avLst/>
              <a:gdLst/>
              <a:ahLst/>
              <a:cxnLst/>
              <a:rect l="l" t="t" r="r" b="b"/>
              <a:pathLst>
                <a:path w="21148" h="1199" extrusionOk="0">
                  <a:moveTo>
                    <a:pt x="20672" y="1"/>
                  </a:moveTo>
                  <a:lnTo>
                    <a:pt x="5021" y="77"/>
                  </a:lnTo>
                  <a:lnTo>
                    <a:pt x="590" y="96"/>
                  </a:lnTo>
                  <a:lnTo>
                    <a:pt x="457" y="115"/>
                  </a:lnTo>
                  <a:lnTo>
                    <a:pt x="342" y="153"/>
                  </a:lnTo>
                  <a:lnTo>
                    <a:pt x="247" y="191"/>
                  </a:lnTo>
                  <a:lnTo>
                    <a:pt x="171" y="267"/>
                  </a:lnTo>
                  <a:lnTo>
                    <a:pt x="95" y="362"/>
                  </a:lnTo>
                  <a:lnTo>
                    <a:pt x="38" y="438"/>
                  </a:lnTo>
                  <a:lnTo>
                    <a:pt x="19" y="552"/>
                  </a:lnTo>
                  <a:lnTo>
                    <a:pt x="0" y="647"/>
                  </a:lnTo>
                  <a:lnTo>
                    <a:pt x="0" y="761"/>
                  </a:lnTo>
                  <a:lnTo>
                    <a:pt x="19" y="856"/>
                  </a:lnTo>
                  <a:lnTo>
                    <a:pt x="38" y="952"/>
                  </a:lnTo>
                  <a:lnTo>
                    <a:pt x="95" y="1028"/>
                  </a:lnTo>
                  <a:lnTo>
                    <a:pt x="171" y="1104"/>
                  </a:lnTo>
                  <a:lnTo>
                    <a:pt x="247" y="1161"/>
                  </a:lnTo>
                  <a:lnTo>
                    <a:pt x="361" y="1180"/>
                  </a:lnTo>
                  <a:lnTo>
                    <a:pt x="476" y="1199"/>
                  </a:lnTo>
                  <a:lnTo>
                    <a:pt x="16127" y="1123"/>
                  </a:lnTo>
                  <a:lnTo>
                    <a:pt x="20558" y="1104"/>
                  </a:lnTo>
                  <a:lnTo>
                    <a:pt x="20691" y="1085"/>
                  </a:lnTo>
                  <a:lnTo>
                    <a:pt x="20805" y="1047"/>
                  </a:lnTo>
                  <a:lnTo>
                    <a:pt x="20900" y="990"/>
                  </a:lnTo>
                  <a:lnTo>
                    <a:pt x="20976" y="913"/>
                  </a:lnTo>
                  <a:lnTo>
                    <a:pt x="21052" y="837"/>
                  </a:lnTo>
                  <a:lnTo>
                    <a:pt x="21090" y="742"/>
                  </a:lnTo>
                  <a:lnTo>
                    <a:pt x="21128" y="647"/>
                  </a:lnTo>
                  <a:lnTo>
                    <a:pt x="21147" y="533"/>
                  </a:lnTo>
                  <a:lnTo>
                    <a:pt x="21147" y="438"/>
                  </a:lnTo>
                  <a:lnTo>
                    <a:pt x="21128" y="343"/>
                  </a:lnTo>
                  <a:lnTo>
                    <a:pt x="21109" y="248"/>
                  </a:lnTo>
                  <a:lnTo>
                    <a:pt x="21052" y="172"/>
                  </a:lnTo>
                  <a:lnTo>
                    <a:pt x="20976" y="96"/>
                  </a:lnTo>
                  <a:lnTo>
                    <a:pt x="20900" y="39"/>
                  </a:lnTo>
                  <a:lnTo>
                    <a:pt x="20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3553541" y="3053919"/>
              <a:ext cx="924869" cy="414514"/>
            </a:xfrm>
            <a:custGeom>
              <a:avLst/>
              <a:gdLst/>
              <a:ahLst/>
              <a:cxnLst/>
              <a:rect l="l" t="t" r="r" b="b"/>
              <a:pathLst>
                <a:path w="22745" h="10194" extrusionOk="0">
                  <a:moveTo>
                    <a:pt x="533" y="1"/>
                  </a:moveTo>
                  <a:lnTo>
                    <a:pt x="0" y="10194"/>
                  </a:lnTo>
                  <a:lnTo>
                    <a:pt x="21452" y="10194"/>
                  </a:lnTo>
                  <a:lnTo>
                    <a:pt x="2274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3553541" y="3053919"/>
              <a:ext cx="924869" cy="414514"/>
            </a:xfrm>
            <a:custGeom>
              <a:avLst/>
              <a:gdLst/>
              <a:ahLst/>
              <a:cxnLst/>
              <a:rect l="l" t="t" r="r" b="b"/>
              <a:pathLst>
                <a:path w="22745" h="10194" fill="none" extrusionOk="0">
                  <a:moveTo>
                    <a:pt x="533" y="1"/>
                  </a:moveTo>
                  <a:lnTo>
                    <a:pt x="0" y="10194"/>
                  </a:lnTo>
                  <a:lnTo>
                    <a:pt x="21452" y="10194"/>
                  </a:lnTo>
                  <a:lnTo>
                    <a:pt x="22745" y="1"/>
                  </a:lnTo>
                  <a:lnTo>
                    <a:pt x="533"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3612298" y="3152117"/>
              <a:ext cx="170173" cy="316314"/>
            </a:xfrm>
            <a:custGeom>
              <a:avLst/>
              <a:gdLst/>
              <a:ahLst/>
              <a:cxnLst/>
              <a:rect l="l" t="t" r="r" b="b"/>
              <a:pathLst>
                <a:path w="4185" h="7779" extrusionOk="0">
                  <a:moveTo>
                    <a:pt x="2397" y="1"/>
                  </a:move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3612298" y="3152117"/>
              <a:ext cx="170173" cy="316314"/>
            </a:xfrm>
            <a:custGeom>
              <a:avLst/>
              <a:gdLst/>
              <a:ahLst/>
              <a:cxnLst/>
              <a:rect l="l" t="t" r="r" b="b"/>
              <a:pathLst>
                <a:path w="4185" h="7779" fill="none" extrusionOk="0">
                  <a:moveTo>
                    <a:pt x="2397" y="1"/>
                  </a:moveTo>
                  <a:lnTo>
                    <a:pt x="2397" y="1"/>
                  </a:ln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lnTo>
                    <a:pt x="2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3812597" y="3152117"/>
              <a:ext cx="170132" cy="316314"/>
            </a:xfrm>
            <a:custGeom>
              <a:avLst/>
              <a:gdLst/>
              <a:ahLst/>
              <a:cxnLst/>
              <a:rect l="l" t="t" r="r" b="b"/>
              <a:pathLst>
                <a:path w="4184" h="7779" extrusionOk="0">
                  <a:moveTo>
                    <a:pt x="2415" y="1"/>
                  </a:move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3812597" y="3152117"/>
              <a:ext cx="170132" cy="316314"/>
            </a:xfrm>
            <a:custGeom>
              <a:avLst/>
              <a:gdLst/>
              <a:ahLst/>
              <a:cxnLst/>
              <a:rect l="l" t="t" r="r" b="b"/>
              <a:pathLst>
                <a:path w="4184" h="7779" fill="none" extrusionOk="0">
                  <a:moveTo>
                    <a:pt x="2415" y="1"/>
                  </a:moveTo>
                  <a:lnTo>
                    <a:pt x="2415" y="1"/>
                  </a:ln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lnTo>
                    <a:pt x="24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0"/>
            <p:cNvSpPr/>
            <p:nvPr/>
          </p:nvSpPr>
          <p:spPr>
            <a:xfrm>
              <a:off x="4013629" y="3152117"/>
              <a:ext cx="170173" cy="316314"/>
            </a:xfrm>
            <a:custGeom>
              <a:avLst/>
              <a:gdLst/>
              <a:ahLst/>
              <a:cxnLst/>
              <a:rect l="l" t="t" r="r" b="b"/>
              <a:pathLst>
                <a:path w="4185" h="7779" extrusionOk="0">
                  <a:moveTo>
                    <a:pt x="2397" y="1"/>
                  </a:moveTo>
                  <a:lnTo>
                    <a:pt x="2206" y="20"/>
                  </a:lnTo>
                  <a:lnTo>
                    <a:pt x="1997" y="58"/>
                  </a:lnTo>
                  <a:lnTo>
                    <a:pt x="1826" y="96"/>
                  </a:lnTo>
                  <a:lnTo>
                    <a:pt x="1636" y="172"/>
                  </a:lnTo>
                  <a:lnTo>
                    <a:pt x="1465" y="267"/>
                  </a:lnTo>
                  <a:lnTo>
                    <a:pt x="1294" y="362"/>
                  </a:lnTo>
                  <a:lnTo>
                    <a:pt x="1142" y="476"/>
                  </a:lnTo>
                  <a:lnTo>
                    <a:pt x="1008" y="590"/>
                  </a:lnTo>
                  <a:lnTo>
                    <a:pt x="875" y="742"/>
                  </a:lnTo>
                  <a:lnTo>
                    <a:pt x="761" y="895"/>
                  </a:lnTo>
                  <a:lnTo>
                    <a:pt x="647" y="1047"/>
                  </a:lnTo>
                  <a:lnTo>
                    <a:pt x="552" y="1218"/>
                  </a:lnTo>
                  <a:lnTo>
                    <a:pt x="495" y="1389"/>
                  </a:lnTo>
                  <a:lnTo>
                    <a:pt x="438" y="1579"/>
                  </a:lnTo>
                  <a:lnTo>
                    <a:pt x="400" y="1769"/>
                  </a:lnTo>
                  <a:lnTo>
                    <a:pt x="381" y="1959"/>
                  </a:lnTo>
                  <a:lnTo>
                    <a:pt x="0" y="7779"/>
                  </a:lnTo>
                  <a:lnTo>
                    <a:pt x="3595" y="7779"/>
                  </a:lnTo>
                  <a:lnTo>
                    <a:pt x="4165" y="1883"/>
                  </a:lnTo>
                  <a:lnTo>
                    <a:pt x="4184" y="1693"/>
                  </a:lnTo>
                  <a:lnTo>
                    <a:pt x="4165" y="1503"/>
                  </a:lnTo>
                  <a:lnTo>
                    <a:pt x="4127" y="1313"/>
                  </a:lnTo>
                  <a:lnTo>
                    <a:pt x="4089" y="1142"/>
                  </a:lnTo>
                  <a:lnTo>
                    <a:pt x="4013" y="971"/>
                  </a:lnTo>
                  <a:lnTo>
                    <a:pt x="3937" y="818"/>
                  </a:lnTo>
                  <a:lnTo>
                    <a:pt x="3823" y="666"/>
                  </a:lnTo>
                  <a:lnTo>
                    <a:pt x="3709" y="533"/>
                  </a:lnTo>
                  <a:lnTo>
                    <a:pt x="3595" y="419"/>
                  </a:lnTo>
                  <a:lnTo>
                    <a:pt x="3443" y="305"/>
                  </a:lnTo>
                  <a:lnTo>
                    <a:pt x="3290" y="210"/>
                  </a:lnTo>
                  <a:lnTo>
                    <a:pt x="3138" y="134"/>
                  </a:lnTo>
                  <a:lnTo>
                    <a:pt x="2967" y="77"/>
                  </a:lnTo>
                  <a:lnTo>
                    <a:pt x="2777" y="39"/>
                  </a:lnTo>
                  <a:lnTo>
                    <a:pt x="2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4213888" y="3152117"/>
              <a:ext cx="170173" cy="316314"/>
            </a:xfrm>
            <a:custGeom>
              <a:avLst/>
              <a:gdLst/>
              <a:ahLst/>
              <a:cxnLst/>
              <a:rect l="l" t="t" r="r" b="b"/>
              <a:pathLst>
                <a:path w="4185" h="7779" extrusionOk="0">
                  <a:moveTo>
                    <a:pt x="2397" y="1"/>
                  </a:moveTo>
                  <a:lnTo>
                    <a:pt x="2207" y="20"/>
                  </a:lnTo>
                  <a:lnTo>
                    <a:pt x="2017" y="58"/>
                  </a:lnTo>
                  <a:lnTo>
                    <a:pt x="1827" y="96"/>
                  </a:lnTo>
                  <a:lnTo>
                    <a:pt x="1636" y="172"/>
                  </a:lnTo>
                  <a:lnTo>
                    <a:pt x="1465" y="267"/>
                  </a:lnTo>
                  <a:lnTo>
                    <a:pt x="1313" y="362"/>
                  </a:lnTo>
                  <a:lnTo>
                    <a:pt x="1161" y="476"/>
                  </a:lnTo>
                  <a:lnTo>
                    <a:pt x="1009" y="590"/>
                  </a:lnTo>
                  <a:lnTo>
                    <a:pt x="876" y="742"/>
                  </a:lnTo>
                  <a:lnTo>
                    <a:pt x="762" y="895"/>
                  </a:lnTo>
                  <a:lnTo>
                    <a:pt x="647" y="1047"/>
                  </a:lnTo>
                  <a:lnTo>
                    <a:pt x="571" y="1218"/>
                  </a:lnTo>
                  <a:lnTo>
                    <a:pt x="495" y="1389"/>
                  </a:lnTo>
                  <a:lnTo>
                    <a:pt x="438" y="1579"/>
                  </a:lnTo>
                  <a:lnTo>
                    <a:pt x="400" y="1769"/>
                  </a:lnTo>
                  <a:lnTo>
                    <a:pt x="381" y="1959"/>
                  </a:lnTo>
                  <a:lnTo>
                    <a:pt x="1" y="7779"/>
                  </a:lnTo>
                  <a:lnTo>
                    <a:pt x="3595" y="7779"/>
                  </a:lnTo>
                  <a:lnTo>
                    <a:pt x="4166" y="1883"/>
                  </a:lnTo>
                  <a:lnTo>
                    <a:pt x="4185" y="1693"/>
                  </a:lnTo>
                  <a:lnTo>
                    <a:pt x="4166" y="1503"/>
                  </a:lnTo>
                  <a:lnTo>
                    <a:pt x="4128" y="1313"/>
                  </a:lnTo>
                  <a:lnTo>
                    <a:pt x="4090" y="1142"/>
                  </a:lnTo>
                  <a:lnTo>
                    <a:pt x="4014" y="971"/>
                  </a:lnTo>
                  <a:lnTo>
                    <a:pt x="3937" y="818"/>
                  </a:lnTo>
                  <a:lnTo>
                    <a:pt x="3842" y="666"/>
                  </a:lnTo>
                  <a:lnTo>
                    <a:pt x="3728" y="533"/>
                  </a:lnTo>
                  <a:lnTo>
                    <a:pt x="3595" y="419"/>
                  </a:lnTo>
                  <a:lnTo>
                    <a:pt x="3462" y="305"/>
                  </a:lnTo>
                  <a:lnTo>
                    <a:pt x="3310" y="210"/>
                  </a:lnTo>
                  <a:lnTo>
                    <a:pt x="3139" y="134"/>
                  </a:lnTo>
                  <a:lnTo>
                    <a:pt x="2968"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3552769" y="3024520"/>
              <a:ext cx="954268" cy="54976"/>
            </a:xfrm>
            <a:custGeom>
              <a:avLst/>
              <a:gdLst/>
              <a:ahLst/>
              <a:cxnLst/>
              <a:rect l="l" t="t" r="r" b="b"/>
              <a:pathLst>
                <a:path w="23468" h="1352" extrusionOk="0">
                  <a:moveTo>
                    <a:pt x="22916" y="1"/>
                  </a:moveTo>
                  <a:lnTo>
                    <a:pt x="5572" y="96"/>
                  </a:lnTo>
                  <a:lnTo>
                    <a:pt x="647" y="115"/>
                  </a:lnTo>
                  <a:lnTo>
                    <a:pt x="514" y="134"/>
                  </a:lnTo>
                  <a:lnTo>
                    <a:pt x="381" y="172"/>
                  </a:lnTo>
                  <a:lnTo>
                    <a:pt x="267" y="229"/>
                  </a:lnTo>
                  <a:lnTo>
                    <a:pt x="190" y="305"/>
                  </a:lnTo>
                  <a:lnTo>
                    <a:pt x="114" y="400"/>
                  </a:lnTo>
                  <a:lnTo>
                    <a:pt x="57" y="514"/>
                  </a:lnTo>
                  <a:lnTo>
                    <a:pt x="19" y="628"/>
                  </a:lnTo>
                  <a:lnTo>
                    <a:pt x="0" y="743"/>
                  </a:lnTo>
                  <a:lnTo>
                    <a:pt x="0" y="857"/>
                  </a:lnTo>
                  <a:lnTo>
                    <a:pt x="19" y="952"/>
                  </a:lnTo>
                  <a:lnTo>
                    <a:pt x="57" y="1066"/>
                  </a:lnTo>
                  <a:lnTo>
                    <a:pt x="114" y="1161"/>
                  </a:lnTo>
                  <a:lnTo>
                    <a:pt x="190" y="1237"/>
                  </a:lnTo>
                  <a:lnTo>
                    <a:pt x="286" y="1294"/>
                  </a:lnTo>
                  <a:lnTo>
                    <a:pt x="400" y="1332"/>
                  </a:lnTo>
                  <a:lnTo>
                    <a:pt x="533" y="1351"/>
                  </a:lnTo>
                  <a:lnTo>
                    <a:pt x="17895" y="1256"/>
                  </a:lnTo>
                  <a:lnTo>
                    <a:pt x="22821" y="1237"/>
                  </a:lnTo>
                  <a:lnTo>
                    <a:pt x="22954" y="1218"/>
                  </a:lnTo>
                  <a:lnTo>
                    <a:pt x="23068" y="1180"/>
                  </a:lnTo>
                  <a:lnTo>
                    <a:pt x="23182" y="1123"/>
                  </a:lnTo>
                  <a:lnTo>
                    <a:pt x="23277" y="1028"/>
                  </a:lnTo>
                  <a:lnTo>
                    <a:pt x="23353" y="952"/>
                  </a:lnTo>
                  <a:lnTo>
                    <a:pt x="23410" y="838"/>
                  </a:lnTo>
                  <a:lnTo>
                    <a:pt x="23448" y="724"/>
                  </a:lnTo>
                  <a:lnTo>
                    <a:pt x="23467" y="609"/>
                  </a:lnTo>
                  <a:lnTo>
                    <a:pt x="23467" y="495"/>
                  </a:lnTo>
                  <a:lnTo>
                    <a:pt x="23448" y="381"/>
                  </a:lnTo>
                  <a:lnTo>
                    <a:pt x="23410" y="286"/>
                  </a:lnTo>
                  <a:lnTo>
                    <a:pt x="23353" y="191"/>
                  </a:lnTo>
                  <a:lnTo>
                    <a:pt x="23277" y="115"/>
                  </a:lnTo>
                  <a:lnTo>
                    <a:pt x="23182" y="58"/>
                  </a:lnTo>
                  <a:lnTo>
                    <a:pt x="23068" y="20"/>
                  </a:lnTo>
                  <a:lnTo>
                    <a:pt x="22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3468477" y="3468384"/>
              <a:ext cx="1019206" cy="456274"/>
            </a:xfrm>
            <a:custGeom>
              <a:avLst/>
              <a:gdLst/>
              <a:ahLst/>
              <a:cxnLst/>
              <a:rect l="l" t="t" r="r" b="b"/>
              <a:pathLst>
                <a:path w="25065" h="11221" extrusionOk="0">
                  <a:moveTo>
                    <a:pt x="571" y="1"/>
                  </a:moveTo>
                  <a:lnTo>
                    <a:pt x="0" y="11221"/>
                  </a:lnTo>
                  <a:lnTo>
                    <a:pt x="23639" y="11221"/>
                  </a:lnTo>
                  <a:lnTo>
                    <a:pt x="2506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3468477" y="3468384"/>
              <a:ext cx="1019206" cy="456274"/>
            </a:xfrm>
            <a:custGeom>
              <a:avLst/>
              <a:gdLst/>
              <a:ahLst/>
              <a:cxnLst/>
              <a:rect l="l" t="t" r="r" b="b"/>
              <a:pathLst>
                <a:path w="25065" h="11221" fill="none" extrusionOk="0">
                  <a:moveTo>
                    <a:pt x="571" y="1"/>
                  </a:moveTo>
                  <a:lnTo>
                    <a:pt x="0" y="11221"/>
                  </a:lnTo>
                  <a:lnTo>
                    <a:pt x="23639" y="11221"/>
                  </a:lnTo>
                  <a:lnTo>
                    <a:pt x="25065" y="1"/>
                  </a:lnTo>
                  <a:lnTo>
                    <a:pt x="571"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3532641"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4"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42" y="723"/>
                  </a:lnTo>
                  <a:lnTo>
                    <a:pt x="4109" y="590"/>
                  </a:lnTo>
                  <a:lnTo>
                    <a:pt x="3975" y="457"/>
                  </a:lnTo>
                  <a:lnTo>
                    <a:pt x="3804" y="323"/>
                  </a:lnTo>
                  <a:lnTo>
                    <a:pt x="3652"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3753800"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3753800" y="3576666"/>
              <a:ext cx="187169" cy="347990"/>
            </a:xfrm>
            <a:custGeom>
              <a:avLst/>
              <a:gdLst/>
              <a:ahLst/>
              <a:cxnLst/>
              <a:rect l="l" t="t" r="r" b="b"/>
              <a:pathLst>
                <a:path w="4603" h="8558" fill="none" extrusionOk="0">
                  <a:moveTo>
                    <a:pt x="2644" y="0"/>
                  </a:moveTo>
                  <a:lnTo>
                    <a:pt x="2644" y="0"/>
                  </a:ln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3974960" y="3576666"/>
              <a:ext cx="187169" cy="347990"/>
            </a:xfrm>
            <a:custGeom>
              <a:avLst/>
              <a:gdLst/>
              <a:ahLst/>
              <a:cxnLst/>
              <a:rect l="l" t="t" r="r" b="b"/>
              <a:pathLst>
                <a:path w="4603" h="8558" extrusionOk="0">
                  <a:moveTo>
                    <a:pt x="2644" y="0"/>
                  </a:move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3974960" y="3576666"/>
              <a:ext cx="187169" cy="347990"/>
            </a:xfrm>
            <a:custGeom>
              <a:avLst/>
              <a:gdLst/>
              <a:ahLst/>
              <a:cxnLst/>
              <a:rect l="l" t="t" r="r" b="b"/>
              <a:pathLst>
                <a:path w="4603" h="8558" fill="none" extrusionOk="0">
                  <a:moveTo>
                    <a:pt x="2644" y="0"/>
                  </a:moveTo>
                  <a:lnTo>
                    <a:pt x="2644" y="0"/>
                  </a:lnTo>
                  <a:lnTo>
                    <a:pt x="2644" y="0"/>
                  </a:ln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4196119" y="3576666"/>
              <a:ext cx="187169" cy="347990"/>
            </a:xfrm>
            <a:custGeom>
              <a:avLst/>
              <a:gdLst/>
              <a:ahLst/>
              <a:cxnLst/>
              <a:rect l="l" t="t" r="r" b="b"/>
              <a:pathLst>
                <a:path w="4603" h="8558" extrusionOk="0">
                  <a:moveTo>
                    <a:pt x="2644" y="0"/>
                  </a:moveTo>
                  <a:lnTo>
                    <a:pt x="2416" y="19"/>
                  </a:lnTo>
                  <a:lnTo>
                    <a:pt x="2206" y="38"/>
                  </a:lnTo>
                  <a:lnTo>
                    <a:pt x="1997" y="95"/>
                  </a:lnTo>
                  <a:lnTo>
                    <a:pt x="1807" y="171"/>
                  </a:lnTo>
                  <a:lnTo>
                    <a:pt x="1617" y="266"/>
                  </a:lnTo>
                  <a:lnTo>
                    <a:pt x="1446" y="380"/>
                  </a:lnTo>
                  <a:lnTo>
                    <a:pt x="1275" y="514"/>
                  </a:lnTo>
                  <a:lnTo>
                    <a:pt x="1104" y="647"/>
                  </a:lnTo>
                  <a:lnTo>
                    <a:pt x="970"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1" y="1065"/>
                  </a:lnTo>
                  <a:lnTo>
                    <a:pt x="4336" y="894"/>
                  </a:lnTo>
                  <a:lnTo>
                    <a:pt x="4222" y="723"/>
                  </a:lnTo>
                  <a:lnTo>
                    <a:pt x="4108" y="590"/>
                  </a:lnTo>
                  <a:lnTo>
                    <a:pt x="3956" y="457"/>
                  </a:lnTo>
                  <a:lnTo>
                    <a:pt x="3804" y="323"/>
                  </a:lnTo>
                  <a:lnTo>
                    <a:pt x="3633" y="228"/>
                  </a:lnTo>
                  <a:lnTo>
                    <a:pt x="3462" y="133"/>
                  </a:lnTo>
                  <a:lnTo>
                    <a:pt x="3271"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3466932" y="3435936"/>
              <a:ext cx="1051695" cy="59571"/>
            </a:xfrm>
            <a:custGeom>
              <a:avLst/>
              <a:gdLst/>
              <a:ahLst/>
              <a:cxnLst/>
              <a:rect l="l" t="t" r="r" b="b"/>
              <a:pathLst>
                <a:path w="25864" h="1465" extrusionOk="0">
                  <a:moveTo>
                    <a:pt x="25274" y="0"/>
                  </a:moveTo>
                  <a:lnTo>
                    <a:pt x="6143" y="95"/>
                  </a:lnTo>
                  <a:lnTo>
                    <a:pt x="723" y="114"/>
                  </a:lnTo>
                  <a:lnTo>
                    <a:pt x="552" y="133"/>
                  </a:lnTo>
                  <a:lnTo>
                    <a:pt x="419" y="190"/>
                  </a:lnTo>
                  <a:lnTo>
                    <a:pt x="305" y="247"/>
                  </a:lnTo>
                  <a:lnTo>
                    <a:pt x="210" y="342"/>
                  </a:lnTo>
                  <a:lnTo>
                    <a:pt x="115" y="437"/>
                  </a:lnTo>
                  <a:lnTo>
                    <a:pt x="57" y="552"/>
                  </a:lnTo>
                  <a:lnTo>
                    <a:pt x="19" y="666"/>
                  </a:lnTo>
                  <a:lnTo>
                    <a:pt x="0" y="799"/>
                  </a:lnTo>
                  <a:lnTo>
                    <a:pt x="0" y="932"/>
                  </a:lnTo>
                  <a:lnTo>
                    <a:pt x="19" y="1046"/>
                  </a:lnTo>
                  <a:lnTo>
                    <a:pt x="57" y="1160"/>
                  </a:lnTo>
                  <a:lnTo>
                    <a:pt x="115" y="1255"/>
                  </a:lnTo>
                  <a:lnTo>
                    <a:pt x="210" y="1350"/>
                  </a:lnTo>
                  <a:lnTo>
                    <a:pt x="305" y="1407"/>
                  </a:lnTo>
                  <a:lnTo>
                    <a:pt x="438" y="1464"/>
                  </a:lnTo>
                  <a:lnTo>
                    <a:pt x="590" y="1464"/>
                  </a:lnTo>
                  <a:lnTo>
                    <a:pt x="19721" y="1369"/>
                  </a:lnTo>
                  <a:lnTo>
                    <a:pt x="25160" y="1350"/>
                  </a:lnTo>
                  <a:lnTo>
                    <a:pt x="25312" y="1331"/>
                  </a:lnTo>
                  <a:lnTo>
                    <a:pt x="25445" y="1293"/>
                  </a:lnTo>
                  <a:lnTo>
                    <a:pt x="25559" y="1217"/>
                  </a:lnTo>
                  <a:lnTo>
                    <a:pt x="25654" y="1141"/>
                  </a:lnTo>
                  <a:lnTo>
                    <a:pt x="25750" y="1027"/>
                  </a:lnTo>
                  <a:lnTo>
                    <a:pt x="25807" y="913"/>
                  </a:lnTo>
                  <a:lnTo>
                    <a:pt x="25845" y="799"/>
                  </a:lnTo>
                  <a:lnTo>
                    <a:pt x="25864" y="666"/>
                  </a:lnTo>
                  <a:lnTo>
                    <a:pt x="25864" y="552"/>
                  </a:lnTo>
                  <a:lnTo>
                    <a:pt x="25845" y="418"/>
                  </a:lnTo>
                  <a:lnTo>
                    <a:pt x="25807" y="304"/>
                  </a:lnTo>
                  <a:lnTo>
                    <a:pt x="25750" y="209"/>
                  </a:lnTo>
                  <a:lnTo>
                    <a:pt x="25654" y="114"/>
                  </a:lnTo>
                  <a:lnTo>
                    <a:pt x="25559" y="57"/>
                  </a:lnTo>
                  <a:lnTo>
                    <a:pt x="25426" y="19"/>
                  </a:lnTo>
                  <a:lnTo>
                    <a:pt x="25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0"/>
            <p:cNvSpPr/>
            <p:nvPr/>
          </p:nvSpPr>
          <p:spPr>
            <a:xfrm>
              <a:off x="3912341" y="1556101"/>
              <a:ext cx="480224" cy="46437"/>
            </a:xfrm>
            <a:custGeom>
              <a:avLst/>
              <a:gdLst/>
              <a:ahLst/>
              <a:cxnLst/>
              <a:rect l="l" t="t" r="r" b="b"/>
              <a:pathLst>
                <a:path w="11810" h="1142" extrusionOk="0">
                  <a:moveTo>
                    <a:pt x="11449" y="0"/>
                  </a:moveTo>
                  <a:lnTo>
                    <a:pt x="419" y="343"/>
                  </a:lnTo>
                  <a:lnTo>
                    <a:pt x="343" y="362"/>
                  </a:lnTo>
                  <a:lnTo>
                    <a:pt x="247" y="381"/>
                  </a:lnTo>
                  <a:lnTo>
                    <a:pt x="190" y="419"/>
                  </a:lnTo>
                  <a:lnTo>
                    <a:pt x="133" y="476"/>
                  </a:lnTo>
                  <a:lnTo>
                    <a:pt x="76" y="533"/>
                  </a:lnTo>
                  <a:lnTo>
                    <a:pt x="38" y="609"/>
                  </a:lnTo>
                  <a:lnTo>
                    <a:pt x="19" y="685"/>
                  </a:lnTo>
                  <a:lnTo>
                    <a:pt x="0" y="761"/>
                  </a:lnTo>
                  <a:lnTo>
                    <a:pt x="0" y="818"/>
                  </a:lnTo>
                  <a:lnTo>
                    <a:pt x="19" y="894"/>
                  </a:lnTo>
                  <a:lnTo>
                    <a:pt x="38" y="970"/>
                  </a:lnTo>
                  <a:lnTo>
                    <a:pt x="76" y="1027"/>
                  </a:lnTo>
                  <a:lnTo>
                    <a:pt x="133" y="1065"/>
                  </a:lnTo>
                  <a:lnTo>
                    <a:pt x="190" y="1103"/>
                  </a:lnTo>
                  <a:lnTo>
                    <a:pt x="266" y="1141"/>
                  </a:lnTo>
                  <a:lnTo>
                    <a:pt x="362" y="1141"/>
                  </a:lnTo>
                  <a:lnTo>
                    <a:pt x="11372" y="799"/>
                  </a:lnTo>
                  <a:lnTo>
                    <a:pt x="11468" y="799"/>
                  </a:lnTo>
                  <a:lnTo>
                    <a:pt x="11563" y="761"/>
                  </a:lnTo>
                  <a:lnTo>
                    <a:pt x="11620" y="723"/>
                  </a:lnTo>
                  <a:lnTo>
                    <a:pt x="11677" y="666"/>
                  </a:lnTo>
                  <a:lnTo>
                    <a:pt x="11734" y="609"/>
                  </a:lnTo>
                  <a:lnTo>
                    <a:pt x="11772" y="533"/>
                  </a:lnTo>
                  <a:lnTo>
                    <a:pt x="11791" y="476"/>
                  </a:lnTo>
                  <a:lnTo>
                    <a:pt x="11810" y="400"/>
                  </a:lnTo>
                  <a:lnTo>
                    <a:pt x="11810" y="324"/>
                  </a:lnTo>
                  <a:lnTo>
                    <a:pt x="11791" y="248"/>
                  </a:lnTo>
                  <a:lnTo>
                    <a:pt x="11772" y="190"/>
                  </a:lnTo>
                  <a:lnTo>
                    <a:pt x="11734" y="133"/>
                  </a:lnTo>
                  <a:lnTo>
                    <a:pt x="11677" y="76"/>
                  </a:lnTo>
                  <a:lnTo>
                    <a:pt x="11620" y="38"/>
                  </a:lnTo>
                  <a:lnTo>
                    <a:pt x="11544" y="19"/>
                  </a:lnTo>
                  <a:lnTo>
                    <a:pt x="11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0"/>
            <p:cNvSpPr/>
            <p:nvPr/>
          </p:nvSpPr>
          <p:spPr>
            <a:xfrm>
              <a:off x="3947147" y="1635758"/>
              <a:ext cx="55708" cy="86652"/>
            </a:xfrm>
            <a:custGeom>
              <a:avLst/>
              <a:gdLst/>
              <a:ahLst/>
              <a:cxnLst/>
              <a:rect l="l" t="t" r="r" b="b"/>
              <a:pathLst>
                <a:path w="1370" h="2131" extrusionOk="0">
                  <a:moveTo>
                    <a:pt x="875" y="0"/>
                  </a:moveTo>
                  <a:lnTo>
                    <a:pt x="761" y="19"/>
                  </a:lnTo>
                  <a:lnTo>
                    <a:pt x="666" y="38"/>
                  </a:lnTo>
                  <a:lnTo>
                    <a:pt x="571" y="76"/>
                  </a:lnTo>
                  <a:lnTo>
                    <a:pt x="475" y="152"/>
                  </a:lnTo>
                  <a:lnTo>
                    <a:pt x="399" y="228"/>
                  </a:lnTo>
                  <a:lnTo>
                    <a:pt x="323" y="323"/>
                  </a:lnTo>
                  <a:lnTo>
                    <a:pt x="285" y="418"/>
                  </a:lnTo>
                  <a:lnTo>
                    <a:pt x="247" y="533"/>
                  </a:lnTo>
                  <a:lnTo>
                    <a:pt x="0" y="2130"/>
                  </a:lnTo>
                  <a:lnTo>
                    <a:pt x="1369" y="2130"/>
                  </a:lnTo>
                  <a:lnTo>
                    <a:pt x="1369" y="514"/>
                  </a:lnTo>
                  <a:lnTo>
                    <a:pt x="1369" y="418"/>
                  </a:lnTo>
                  <a:lnTo>
                    <a:pt x="1331" y="323"/>
                  </a:lnTo>
                  <a:lnTo>
                    <a:pt x="1293" y="228"/>
                  </a:lnTo>
                  <a:lnTo>
                    <a:pt x="1236" y="152"/>
                  </a:lnTo>
                  <a:lnTo>
                    <a:pt x="1160" y="95"/>
                  </a:lnTo>
                  <a:lnTo>
                    <a:pt x="1084"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4032943" y="1635758"/>
              <a:ext cx="55748" cy="86652"/>
            </a:xfrm>
            <a:custGeom>
              <a:avLst/>
              <a:gdLst/>
              <a:ahLst/>
              <a:cxnLst/>
              <a:rect l="l" t="t" r="r" b="b"/>
              <a:pathLst>
                <a:path w="1371" h="2131" extrusionOk="0">
                  <a:moveTo>
                    <a:pt x="876" y="0"/>
                  </a:moveTo>
                  <a:lnTo>
                    <a:pt x="762" y="19"/>
                  </a:lnTo>
                  <a:lnTo>
                    <a:pt x="667" y="38"/>
                  </a:lnTo>
                  <a:lnTo>
                    <a:pt x="552" y="76"/>
                  </a:lnTo>
                  <a:lnTo>
                    <a:pt x="457" y="152"/>
                  </a:lnTo>
                  <a:lnTo>
                    <a:pt x="381" y="228"/>
                  </a:lnTo>
                  <a:lnTo>
                    <a:pt x="324" y="323"/>
                  </a:lnTo>
                  <a:lnTo>
                    <a:pt x="267"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90"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4118780" y="1635758"/>
              <a:ext cx="55748" cy="86652"/>
            </a:xfrm>
            <a:custGeom>
              <a:avLst/>
              <a:gdLst/>
              <a:ahLst/>
              <a:cxnLst/>
              <a:rect l="l" t="t" r="r" b="b"/>
              <a:pathLst>
                <a:path w="1371" h="2131" extrusionOk="0">
                  <a:moveTo>
                    <a:pt x="876" y="0"/>
                  </a:moveTo>
                  <a:lnTo>
                    <a:pt x="761" y="19"/>
                  </a:lnTo>
                  <a:lnTo>
                    <a:pt x="647" y="38"/>
                  </a:lnTo>
                  <a:lnTo>
                    <a:pt x="552" y="76"/>
                  </a:lnTo>
                  <a:lnTo>
                    <a:pt x="457" y="152"/>
                  </a:lnTo>
                  <a:lnTo>
                    <a:pt x="381" y="228"/>
                  </a:lnTo>
                  <a:lnTo>
                    <a:pt x="324" y="323"/>
                  </a:lnTo>
                  <a:lnTo>
                    <a:pt x="267" y="418"/>
                  </a:lnTo>
                  <a:lnTo>
                    <a:pt x="248" y="533"/>
                  </a:lnTo>
                  <a:lnTo>
                    <a:pt x="1" y="2130"/>
                  </a:lnTo>
                  <a:lnTo>
                    <a:pt x="1351" y="2130"/>
                  </a:lnTo>
                  <a:lnTo>
                    <a:pt x="1370" y="514"/>
                  </a:lnTo>
                  <a:lnTo>
                    <a:pt x="1351" y="418"/>
                  </a:lnTo>
                  <a:lnTo>
                    <a:pt x="1332" y="323"/>
                  </a:lnTo>
                  <a:lnTo>
                    <a:pt x="1294" y="228"/>
                  </a:lnTo>
                  <a:lnTo>
                    <a:pt x="1237" y="152"/>
                  </a:lnTo>
                  <a:lnTo>
                    <a:pt x="1161" y="95"/>
                  </a:lnTo>
                  <a:lnTo>
                    <a:pt x="1066" y="57"/>
                  </a:lnTo>
                  <a:lnTo>
                    <a:pt x="971"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4204617" y="1635758"/>
              <a:ext cx="55708" cy="86652"/>
            </a:xfrm>
            <a:custGeom>
              <a:avLst/>
              <a:gdLst/>
              <a:ahLst/>
              <a:cxnLst/>
              <a:rect l="l" t="t" r="r" b="b"/>
              <a:pathLst>
                <a:path w="1370" h="2131" extrusionOk="0">
                  <a:moveTo>
                    <a:pt x="875" y="0"/>
                  </a:moveTo>
                  <a:lnTo>
                    <a:pt x="761" y="19"/>
                  </a:lnTo>
                  <a:lnTo>
                    <a:pt x="647" y="38"/>
                  </a:lnTo>
                  <a:lnTo>
                    <a:pt x="552" y="76"/>
                  </a:lnTo>
                  <a:lnTo>
                    <a:pt x="457" y="152"/>
                  </a:lnTo>
                  <a:lnTo>
                    <a:pt x="381" y="228"/>
                  </a:lnTo>
                  <a:lnTo>
                    <a:pt x="305" y="323"/>
                  </a:lnTo>
                  <a:lnTo>
                    <a:pt x="267" y="418"/>
                  </a:lnTo>
                  <a:lnTo>
                    <a:pt x="229" y="533"/>
                  </a:lnTo>
                  <a:lnTo>
                    <a:pt x="1" y="2130"/>
                  </a:lnTo>
                  <a:lnTo>
                    <a:pt x="1351" y="2130"/>
                  </a:lnTo>
                  <a:lnTo>
                    <a:pt x="1370" y="514"/>
                  </a:lnTo>
                  <a:lnTo>
                    <a:pt x="1351" y="418"/>
                  </a:lnTo>
                  <a:lnTo>
                    <a:pt x="1332" y="323"/>
                  </a:lnTo>
                  <a:lnTo>
                    <a:pt x="1275" y="228"/>
                  </a:lnTo>
                  <a:lnTo>
                    <a:pt x="1218" y="152"/>
                  </a:lnTo>
                  <a:lnTo>
                    <a:pt x="1142" y="95"/>
                  </a:lnTo>
                  <a:lnTo>
                    <a:pt x="1066" y="57"/>
                  </a:lnTo>
                  <a:lnTo>
                    <a:pt x="971"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4289681" y="1635758"/>
              <a:ext cx="55708" cy="86652"/>
            </a:xfrm>
            <a:custGeom>
              <a:avLst/>
              <a:gdLst/>
              <a:ahLst/>
              <a:cxnLst/>
              <a:rect l="l" t="t" r="r" b="b"/>
              <a:pathLst>
                <a:path w="1370" h="2131" extrusionOk="0">
                  <a:moveTo>
                    <a:pt x="875" y="0"/>
                  </a:moveTo>
                  <a:lnTo>
                    <a:pt x="761" y="19"/>
                  </a:lnTo>
                  <a:lnTo>
                    <a:pt x="666" y="38"/>
                  </a:lnTo>
                  <a:lnTo>
                    <a:pt x="571" y="76"/>
                  </a:lnTo>
                  <a:lnTo>
                    <a:pt x="476" y="152"/>
                  </a:lnTo>
                  <a:lnTo>
                    <a:pt x="400" y="228"/>
                  </a:lnTo>
                  <a:lnTo>
                    <a:pt x="324" y="323"/>
                  </a:lnTo>
                  <a:lnTo>
                    <a:pt x="286"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3614615" y="3091815"/>
              <a:ext cx="389791" cy="93605"/>
            </a:xfrm>
            <a:custGeom>
              <a:avLst/>
              <a:gdLst/>
              <a:ahLst/>
              <a:cxnLst/>
              <a:rect l="l" t="t" r="r" b="b"/>
              <a:pathLst>
                <a:path w="9586" h="2302" extrusionOk="0">
                  <a:moveTo>
                    <a:pt x="5573" y="0"/>
                  </a:moveTo>
                  <a:lnTo>
                    <a:pt x="4660" y="19"/>
                  </a:lnTo>
                  <a:lnTo>
                    <a:pt x="3842" y="57"/>
                  </a:lnTo>
                  <a:lnTo>
                    <a:pt x="3024" y="114"/>
                  </a:lnTo>
                  <a:lnTo>
                    <a:pt x="2416" y="191"/>
                  </a:lnTo>
                  <a:lnTo>
                    <a:pt x="2112" y="229"/>
                  </a:lnTo>
                  <a:lnTo>
                    <a:pt x="1807" y="286"/>
                  </a:lnTo>
                  <a:lnTo>
                    <a:pt x="1522" y="362"/>
                  </a:lnTo>
                  <a:lnTo>
                    <a:pt x="1237" y="457"/>
                  </a:lnTo>
                  <a:lnTo>
                    <a:pt x="952" y="571"/>
                  </a:lnTo>
                  <a:lnTo>
                    <a:pt x="685" y="723"/>
                  </a:lnTo>
                  <a:lnTo>
                    <a:pt x="552" y="799"/>
                  </a:lnTo>
                  <a:lnTo>
                    <a:pt x="419" y="894"/>
                  </a:lnTo>
                  <a:lnTo>
                    <a:pt x="305" y="989"/>
                  </a:lnTo>
                  <a:lnTo>
                    <a:pt x="191" y="1103"/>
                  </a:lnTo>
                  <a:lnTo>
                    <a:pt x="115" y="1237"/>
                  </a:lnTo>
                  <a:lnTo>
                    <a:pt x="39" y="1370"/>
                  </a:lnTo>
                  <a:lnTo>
                    <a:pt x="1" y="1503"/>
                  </a:lnTo>
                  <a:lnTo>
                    <a:pt x="1" y="1636"/>
                  </a:lnTo>
                  <a:lnTo>
                    <a:pt x="20" y="1750"/>
                  </a:lnTo>
                  <a:lnTo>
                    <a:pt x="58" y="1864"/>
                  </a:lnTo>
                  <a:lnTo>
                    <a:pt x="115" y="1959"/>
                  </a:lnTo>
                  <a:lnTo>
                    <a:pt x="191" y="2035"/>
                  </a:lnTo>
                  <a:lnTo>
                    <a:pt x="267" y="2111"/>
                  </a:lnTo>
                  <a:lnTo>
                    <a:pt x="362" y="2168"/>
                  </a:lnTo>
                  <a:lnTo>
                    <a:pt x="476" y="2225"/>
                  </a:lnTo>
                  <a:lnTo>
                    <a:pt x="590" y="2263"/>
                  </a:lnTo>
                  <a:lnTo>
                    <a:pt x="761" y="2301"/>
                  </a:lnTo>
                  <a:lnTo>
                    <a:pt x="914" y="2130"/>
                  </a:lnTo>
                  <a:lnTo>
                    <a:pt x="1085" y="1978"/>
                  </a:lnTo>
                  <a:lnTo>
                    <a:pt x="1256" y="1826"/>
                  </a:lnTo>
                  <a:lnTo>
                    <a:pt x="1465" y="1712"/>
                  </a:lnTo>
                  <a:lnTo>
                    <a:pt x="1674" y="1617"/>
                  </a:lnTo>
                  <a:lnTo>
                    <a:pt x="1883" y="1560"/>
                  </a:lnTo>
                  <a:lnTo>
                    <a:pt x="2112" y="1503"/>
                  </a:lnTo>
                  <a:lnTo>
                    <a:pt x="2340" y="1484"/>
                  </a:lnTo>
                  <a:lnTo>
                    <a:pt x="2397" y="1484"/>
                  </a:lnTo>
                  <a:lnTo>
                    <a:pt x="2587" y="1503"/>
                  </a:lnTo>
                  <a:lnTo>
                    <a:pt x="2796" y="1522"/>
                  </a:lnTo>
                  <a:lnTo>
                    <a:pt x="2967" y="1579"/>
                  </a:lnTo>
                  <a:lnTo>
                    <a:pt x="3158" y="1655"/>
                  </a:lnTo>
                  <a:lnTo>
                    <a:pt x="3310" y="1731"/>
                  </a:lnTo>
                  <a:lnTo>
                    <a:pt x="3462" y="1845"/>
                  </a:lnTo>
                  <a:lnTo>
                    <a:pt x="3614" y="1959"/>
                  </a:lnTo>
                  <a:lnTo>
                    <a:pt x="3728" y="2092"/>
                  </a:lnTo>
                  <a:lnTo>
                    <a:pt x="4717" y="2073"/>
                  </a:lnTo>
                  <a:lnTo>
                    <a:pt x="5287" y="2092"/>
                  </a:lnTo>
                  <a:lnTo>
                    <a:pt x="5858" y="2111"/>
                  </a:lnTo>
                  <a:lnTo>
                    <a:pt x="6010" y="1978"/>
                  </a:lnTo>
                  <a:lnTo>
                    <a:pt x="6162" y="1845"/>
                  </a:lnTo>
                  <a:lnTo>
                    <a:pt x="6333" y="1750"/>
                  </a:lnTo>
                  <a:lnTo>
                    <a:pt x="6505" y="1655"/>
                  </a:lnTo>
                  <a:lnTo>
                    <a:pt x="6695" y="1598"/>
                  </a:lnTo>
                  <a:lnTo>
                    <a:pt x="6885" y="1541"/>
                  </a:lnTo>
                  <a:lnTo>
                    <a:pt x="7075" y="1503"/>
                  </a:lnTo>
                  <a:lnTo>
                    <a:pt x="7284" y="1484"/>
                  </a:lnTo>
                  <a:lnTo>
                    <a:pt x="7322" y="1484"/>
                  </a:lnTo>
                  <a:lnTo>
                    <a:pt x="7531" y="1503"/>
                  </a:lnTo>
                  <a:lnTo>
                    <a:pt x="7741" y="1541"/>
                  </a:lnTo>
                  <a:lnTo>
                    <a:pt x="7931" y="1579"/>
                  </a:lnTo>
                  <a:lnTo>
                    <a:pt x="8102" y="1655"/>
                  </a:lnTo>
                  <a:lnTo>
                    <a:pt x="8273" y="1750"/>
                  </a:lnTo>
                  <a:lnTo>
                    <a:pt x="8444" y="1864"/>
                  </a:lnTo>
                  <a:lnTo>
                    <a:pt x="8577" y="1997"/>
                  </a:lnTo>
                  <a:lnTo>
                    <a:pt x="8711" y="2149"/>
                  </a:lnTo>
                  <a:lnTo>
                    <a:pt x="8844" y="2092"/>
                  </a:lnTo>
                  <a:lnTo>
                    <a:pt x="8977" y="2016"/>
                  </a:lnTo>
                  <a:lnTo>
                    <a:pt x="9091" y="1940"/>
                  </a:lnTo>
                  <a:lnTo>
                    <a:pt x="9205" y="1864"/>
                  </a:lnTo>
                  <a:lnTo>
                    <a:pt x="9300" y="1769"/>
                  </a:lnTo>
                  <a:lnTo>
                    <a:pt x="9395" y="1655"/>
                  </a:lnTo>
                  <a:lnTo>
                    <a:pt x="9452" y="1560"/>
                  </a:lnTo>
                  <a:lnTo>
                    <a:pt x="9509" y="1427"/>
                  </a:lnTo>
                  <a:lnTo>
                    <a:pt x="9547" y="1313"/>
                  </a:lnTo>
                  <a:lnTo>
                    <a:pt x="9566" y="1179"/>
                  </a:lnTo>
                  <a:lnTo>
                    <a:pt x="9585" y="1065"/>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6600" y="19"/>
                  </a:lnTo>
                  <a:lnTo>
                    <a:pt x="557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3614615" y="3091815"/>
              <a:ext cx="389791" cy="93605"/>
            </a:xfrm>
            <a:custGeom>
              <a:avLst/>
              <a:gdLst/>
              <a:ahLst/>
              <a:cxnLst/>
              <a:rect l="l" t="t" r="r" b="b"/>
              <a:pathLst>
                <a:path w="9586" h="2302" fill="none" extrusionOk="0">
                  <a:moveTo>
                    <a:pt x="5573" y="0"/>
                  </a:moveTo>
                  <a:lnTo>
                    <a:pt x="5573" y="0"/>
                  </a:lnTo>
                  <a:lnTo>
                    <a:pt x="4660" y="19"/>
                  </a:lnTo>
                  <a:lnTo>
                    <a:pt x="4660" y="19"/>
                  </a:lnTo>
                  <a:lnTo>
                    <a:pt x="3842" y="57"/>
                  </a:lnTo>
                  <a:lnTo>
                    <a:pt x="3024" y="114"/>
                  </a:lnTo>
                  <a:lnTo>
                    <a:pt x="3024" y="114"/>
                  </a:lnTo>
                  <a:lnTo>
                    <a:pt x="2416" y="191"/>
                  </a:lnTo>
                  <a:lnTo>
                    <a:pt x="2112" y="229"/>
                  </a:lnTo>
                  <a:lnTo>
                    <a:pt x="1807" y="286"/>
                  </a:lnTo>
                  <a:lnTo>
                    <a:pt x="1522" y="362"/>
                  </a:lnTo>
                  <a:lnTo>
                    <a:pt x="1237" y="457"/>
                  </a:lnTo>
                  <a:lnTo>
                    <a:pt x="952" y="571"/>
                  </a:lnTo>
                  <a:lnTo>
                    <a:pt x="685" y="723"/>
                  </a:lnTo>
                  <a:lnTo>
                    <a:pt x="685" y="723"/>
                  </a:lnTo>
                  <a:lnTo>
                    <a:pt x="552" y="799"/>
                  </a:lnTo>
                  <a:lnTo>
                    <a:pt x="419" y="894"/>
                  </a:lnTo>
                  <a:lnTo>
                    <a:pt x="305" y="989"/>
                  </a:lnTo>
                  <a:lnTo>
                    <a:pt x="191" y="1103"/>
                  </a:lnTo>
                  <a:lnTo>
                    <a:pt x="115" y="1237"/>
                  </a:lnTo>
                  <a:lnTo>
                    <a:pt x="39" y="1370"/>
                  </a:lnTo>
                  <a:lnTo>
                    <a:pt x="1" y="1503"/>
                  </a:lnTo>
                  <a:lnTo>
                    <a:pt x="1" y="1636"/>
                  </a:lnTo>
                  <a:lnTo>
                    <a:pt x="1" y="1636"/>
                  </a:lnTo>
                  <a:lnTo>
                    <a:pt x="20" y="1750"/>
                  </a:lnTo>
                  <a:lnTo>
                    <a:pt x="58" y="1864"/>
                  </a:lnTo>
                  <a:lnTo>
                    <a:pt x="115" y="1959"/>
                  </a:lnTo>
                  <a:lnTo>
                    <a:pt x="191" y="2035"/>
                  </a:lnTo>
                  <a:lnTo>
                    <a:pt x="267" y="2111"/>
                  </a:lnTo>
                  <a:lnTo>
                    <a:pt x="362" y="2168"/>
                  </a:lnTo>
                  <a:lnTo>
                    <a:pt x="476" y="2225"/>
                  </a:lnTo>
                  <a:lnTo>
                    <a:pt x="590" y="2263"/>
                  </a:lnTo>
                  <a:lnTo>
                    <a:pt x="590" y="2263"/>
                  </a:lnTo>
                  <a:lnTo>
                    <a:pt x="761" y="2301"/>
                  </a:lnTo>
                  <a:lnTo>
                    <a:pt x="761" y="2301"/>
                  </a:lnTo>
                  <a:lnTo>
                    <a:pt x="914" y="2130"/>
                  </a:lnTo>
                  <a:lnTo>
                    <a:pt x="1085" y="1978"/>
                  </a:lnTo>
                  <a:lnTo>
                    <a:pt x="1256" y="1826"/>
                  </a:lnTo>
                  <a:lnTo>
                    <a:pt x="1465" y="1712"/>
                  </a:lnTo>
                  <a:lnTo>
                    <a:pt x="1674" y="1617"/>
                  </a:lnTo>
                  <a:lnTo>
                    <a:pt x="1883" y="1560"/>
                  </a:lnTo>
                  <a:lnTo>
                    <a:pt x="2112" y="1503"/>
                  </a:lnTo>
                  <a:lnTo>
                    <a:pt x="2340" y="1484"/>
                  </a:lnTo>
                  <a:lnTo>
                    <a:pt x="2340" y="1484"/>
                  </a:lnTo>
                  <a:lnTo>
                    <a:pt x="2397" y="1484"/>
                  </a:lnTo>
                  <a:lnTo>
                    <a:pt x="2397" y="1484"/>
                  </a:lnTo>
                  <a:lnTo>
                    <a:pt x="2587" y="1503"/>
                  </a:lnTo>
                  <a:lnTo>
                    <a:pt x="2796" y="1522"/>
                  </a:lnTo>
                  <a:lnTo>
                    <a:pt x="2967" y="1579"/>
                  </a:lnTo>
                  <a:lnTo>
                    <a:pt x="3158" y="1655"/>
                  </a:lnTo>
                  <a:lnTo>
                    <a:pt x="3310" y="1731"/>
                  </a:lnTo>
                  <a:lnTo>
                    <a:pt x="3462" y="1845"/>
                  </a:lnTo>
                  <a:lnTo>
                    <a:pt x="3614" y="1959"/>
                  </a:lnTo>
                  <a:lnTo>
                    <a:pt x="3728" y="2092"/>
                  </a:lnTo>
                  <a:lnTo>
                    <a:pt x="3728" y="2092"/>
                  </a:lnTo>
                  <a:lnTo>
                    <a:pt x="4717" y="2073"/>
                  </a:lnTo>
                  <a:lnTo>
                    <a:pt x="4717" y="2073"/>
                  </a:lnTo>
                  <a:lnTo>
                    <a:pt x="5287" y="2092"/>
                  </a:lnTo>
                  <a:lnTo>
                    <a:pt x="5858" y="2111"/>
                  </a:lnTo>
                  <a:lnTo>
                    <a:pt x="5858" y="2111"/>
                  </a:lnTo>
                  <a:lnTo>
                    <a:pt x="6010" y="1978"/>
                  </a:lnTo>
                  <a:lnTo>
                    <a:pt x="6162" y="1845"/>
                  </a:lnTo>
                  <a:lnTo>
                    <a:pt x="6333" y="1750"/>
                  </a:lnTo>
                  <a:lnTo>
                    <a:pt x="6505" y="1655"/>
                  </a:lnTo>
                  <a:lnTo>
                    <a:pt x="6695" y="1598"/>
                  </a:lnTo>
                  <a:lnTo>
                    <a:pt x="6885" y="1541"/>
                  </a:lnTo>
                  <a:lnTo>
                    <a:pt x="7075" y="1503"/>
                  </a:lnTo>
                  <a:lnTo>
                    <a:pt x="7284" y="1484"/>
                  </a:lnTo>
                  <a:lnTo>
                    <a:pt x="7284" y="1484"/>
                  </a:lnTo>
                  <a:lnTo>
                    <a:pt x="7322" y="1484"/>
                  </a:lnTo>
                  <a:lnTo>
                    <a:pt x="7322" y="1484"/>
                  </a:lnTo>
                  <a:lnTo>
                    <a:pt x="7531" y="1503"/>
                  </a:lnTo>
                  <a:lnTo>
                    <a:pt x="7741" y="1541"/>
                  </a:lnTo>
                  <a:lnTo>
                    <a:pt x="7931" y="1579"/>
                  </a:lnTo>
                  <a:lnTo>
                    <a:pt x="8102" y="1655"/>
                  </a:lnTo>
                  <a:lnTo>
                    <a:pt x="8273" y="1750"/>
                  </a:lnTo>
                  <a:lnTo>
                    <a:pt x="8444" y="1864"/>
                  </a:lnTo>
                  <a:lnTo>
                    <a:pt x="8577" y="1997"/>
                  </a:lnTo>
                  <a:lnTo>
                    <a:pt x="8711" y="2149"/>
                  </a:lnTo>
                  <a:lnTo>
                    <a:pt x="8711" y="2149"/>
                  </a:lnTo>
                  <a:lnTo>
                    <a:pt x="8844" y="2092"/>
                  </a:lnTo>
                  <a:lnTo>
                    <a:pt x="8977" y="2016"/>
                  </a:lnTo>
                  <a:lnTo>
                    <a:pt x="9091" y="1940"/>
                  </a:lnTo>
                  <a:lnTo>
                    <a:pt x="9205" y="1864"/>
                  </a:lnTo>
                  <a:lnTo>
                    <a:pt x="9205" y="1864"/>
                  </a:lnTo>
                  <a:lnTo>
                    <a:pt x="9300" y="1769"/>
                  </a:lnTo>
                  <a:lnTo>
                    <a:pt x="9395" y="1655"/>
                  </a:lnTo>
                  <a:lnTo>
                    <a:pt x="9452" y="1560"/>
                  </a:lnTo>
                  <a:lnTo>
                    <a:pt x="9509" y="1427"/>
                  </a:lnTo>
                  <a:lnTo>
                    <a:pt x="9547" y="1313"/>
                  </a:lnTo>
                  <a:lnTo>
                    <a:pt x="9566" y="1179"/>
                  </a:lnTo>
                  <a:lnTo>
                    <a:pt x="9585" y="1065"/>
                  </a:lnTo>
                  <a:lnTo>
                    <a:pt x="9566" y="951"/>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7627" y="76"/>
                  </a:lnTo>
                  <a:lnTo>
                    <a:pt x="6600" y="19"/>
                  </a:lnTo>
                  <a:lnTo>
                    <a:pt x="55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3645559" y="3152117"/>
              <a:ext cx="120686" cy="33303"/>
            </a:xfrm>
            <a:custGeom>
              <a:avLst/>
              <a:gdLst/>
              <a:ahLst/>
              <a:cxnLst/>
              <a:rect l="l" t="t" r="r" b="b"/>
              <a:pathLst>
                <a:path w="2968" h="819" extrusionOk="0">
                  <a:moveTo>
                    <a:pt x="1579" y="1"/>
                  </a:moveTo>
                  <a:lnTo>
                    <a:pt x="1351" y="20"/>
                  </a:lnTo>
                  <a:lnTo>
                    <a:pt x="1122" y="77"/>
                  </a:lnTo>
                  <a:lnTo>
                    <a:pt x="913" y="134"/>
                  </a:lnTo>
                  <a:lnTo>
                    <a:pt x="704" y="229"/>
                  </a:lnTo>
                  <a:lnTo>
                    <a:pt x="495" y="343"/>
                  </a:lnTo>
                  <a:lnTo>
                    <a:pt x="324" y="495"/>
                  </a:lnTo>
                  <a:lnTo>
                    <a:pt x="153" y="647"/>
                  </a:lnTo>
                  <a:lnTo>
                    <a:pt x="0" y="818"/>
                  </a:lnTo>
                  <a:lnTo>
                    <a:pt x="495" y="818"/>
                  </a:lnTo>
                  <a:lnTo>
                    <a:pt x="780" y="780"/>
                  </a:lnTo>
                  <a:lnTo>
                    <a:pt x="1883" y="666"/>
                  </a:lnTo>
                  <a:lnTo>
                    <a:pt x="2967" y="609"/>
                  </a:lnTo>
                  <a:lnTo>
                    <a:pt x="2853" y="476"/>
                  </a:lnTo>
                  <a:lnTo>
                    <a:pt x="2701" y="362"/>
                  </a:lnTo>
                  <a:lnTo>
                    <a:pt x="2549" y="248"/>
                  </a:lnTo>
                  <a:lnTo>
                    <a:pt x="2397" y="172"/>
                  </a:lnTo>
                  <a:lnTo>
                    <a:pt x="2206" y="96"/>
                  </a:lnTo>
                  <a:lnTo>
                    <a:pt x="2035" y="39"/>
                  </a:lnTo>
                  <a:lnTo>
                    <a:pt x="1826" y="20"/>
                  </a:lnTo>
                  <a:lnTo>
                    <a:pt x="16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3645559" y="3152117"/>
              <a:ext cx="120686" cy="33303"/>
            </a:xfrm>
            <a:custGeom>
              <a:avLst/>
              <a:gdLst/>
              <a:ahLst/>
              <a:cxnLst/>
              <a:rect l="l" t="t" r="r" b="b"/>
              <a:pathLst>
                <a:path w="2968" h="819" fill="none" extrusionOk="0">
                  <a:moveTo>
                    <a:pt x="1636" y="1"/>
                  </a:moveTo>
                  <a:lnTo>
                    <a:pt x="1636" y="1"/>
                  </a:lnTo>
                  <a:lnTo>
                    <a:pt x="1579" y="1"/>
                  </a:lnTo>
                  <a:lnTo>
                    <a:pt x="1579" y="1"/>
                  </a:lnTo>
                  <a:lnTo>
                    <a:pt x="1351" y="20"/>
                  </a:lnTo>
                  <a:lnTo>
                    <a:pt x="1122" y="77"/>
                  </a:lnTo>
                  <a:lnTo>
                    <a:pt x="913" y="134"/>
                  </a:lnTo>
                  <a:lnTo>
                    <a:pt x="704" y="229"/>
                  </a:lnTo>
                  <a:lnTo>
                    <a:pt x="495" y="343"/>
                  </a:lnTo>
                  <a:lnTo>
                    <a:pt x="324" y="495"/>
                  </a:lnTo>
                  <a:lnTo>
                    <a:pt x="153" y="647"/>
                  </a:lnTo>
                  <a:lnTo>
                    <a:pt x="0" y="818"/>
                  </a:lnTo>
                  <a:lnTo>
                    <a:pt x="0" y="818"/>
                  </a:lnTo>
                  <a:lnTo>
                    <a:pt x="210" y="818"/>
                  </a:lnTo>
                  <a:lnTo>
                    <a:pt x="210" y="818"/>
                  </a:lnTo>
                  <a:lnTo>
                    <a:pt x="495" y="818"/>
                  </a:lnTo>
                  <a:lnTo>
                    <a:pt x="780" y="780"/>
                  </a:lnTo>
                  <a:lnTo>
                    <a:pt x="780" y="780"/>
                  </a:lnTo>
                  <a:lnTo>
                    <a:pt x="1883" y="666"/>
                  </a:lnTo>
                  <a:lnTo>
                    <a:pt x="2967" y="609"/>
                  </a:lnTo>
                  <a:lnTo>
                    <a:pt x="2967" y="609"/>
                  </a:lnTo>
                  <a:lnTo>
                    <a:pt x="2853" y="476"/>
                  </a:lnTo>
                  <a:lnTo>
                    <a:pt x="2701" y="362"/>
                  </a:lnTo>
                  <a:lnTo>
                    <a:pt x="2549" y="248"/>
                  </a:lnTo>
                  <a:lnTo>
                    <a:pt x="2397" y="172"/>
                  </a:lnTo>
                  <a:lnTo>
                    <a:pt x="2206" y="96"/>
                  </a:lnTo>
                  <a:lnTo>
                    <a:pt x="2035" y="39"/>
                  </a:lnTo>
                  <a:lnTo>
                    <a:pt x="1826" y="20"/>
                  </a:lnTo>
                  <a:lnTo>
                    <a:pt x="16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3852771" y="3152117"/>
              <a:ext cx="116051" cy="30985"/>
            </a:xfrm>
            <a:custGeom>
              <a:avLst/>
              <a:gdLst/>
              <a:ahLst/>
              <a:cxnLst/>
              <a:rect l="l" t="t" r="r" b="b"/>
              <a:pathLst>
                <a:path w="2854" h="762" extrusionOk="0">
                  <a:moveTo>
                    <a:pt x="1427" y="1"/>
                  </a:moveTo>
                  <a:lnTo>
                    <a:pt x="1218" y="20"/>
                  </a:lnTo>
                  <a:lnTo>
                    <a:pt x="1028" y="58"/>
                  </a:lnTo>
                  <a:lnTo>
                    <a:pt x="838" y="115"/>
                  </a:lnTo>
                  <a:lnTo>
                    <a:pt x="648" y="172"/>
                  </a:lnTo>
                  <a:lnTo>
                    <a:pt x="476" y="267"/>
                  </a:lnTo>
                  <a:lnTo>
                    <a:pt x="305" y="362"/>
                  </a:lnTo>
                  <a:lnTo>
                    <a:pt x="153" y="495"/>
                  </a:lnTo>
                  <a:lnTo>
                    <a:pt x="1" y="628"/>
                  </a:lnTo>
                  <a:lnTo>
                    <a:pt x="705" y="666"/>
                  </a:lnTo>
                  <a:lnTo>
                    <a:pt x="1389" y="723"/>
                  </a:lnTo>
                  <a:lnTo>
                    <a:pt x="1751" y="742"/>
                  </a:lnTo>
                  <a:lnTo>
                    <a:pt x="2131" y="761"/>
                  </a:lnTo>
                  <a:lnTo>
                    <a:pt x="2397" y="742"/>
                  </a:lnTo>
                  <a:lnTo>
                    <a:pt x="2625" y="723"/>
                  </a:lnTo>
                  <a:lnTo>
                    <a:pt x="2854" y="666"/>
                  </a:lnTo>
                  <a:lnTo>
                    <a:pt x="2720" y="514"/>
                  </a:lnTo>
                  <a:lnTo>
                    <a:pt x="2587" y="381"/>
                  </a:lnTo>
                  <a:lnTo>
                    <a:pt x="2416" y="267"/>
                  </a:lnTo>
                  <a:lnTo>
                    <a:pt x="2245" y="172"/>
                  </a:lnTo>
                  <a:lnTo>
                    <a:pt x="2074" y="96"/>
                  </a:lnTo>
                  <a:lnTo>
                    <a:pt x="1884" y="58"/>
                  </a:lnTo>
                  <a:lnTo>
                    <a:pt x="1674" y="20"/>
                  </a:lnTo>
                  <a:lnTo>
                    <a:pt x="146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3852771" y="3152117"/>
              <a:ext cx="116051" cy="30985"/>
            </a:xfrm>
            <a:custGeom>
              <a:avLst/>
              <a:gdLst/>
              <a:ahLst/>
              <a:cxnLst/>
              <a:rect l="l" t="t" r="r" b="b"/>
              <a:pathLst>
                <a:path w="2854" h="762" fill="none" extrusionOk="0">
                  <a:moveTo>
                    <a:pt x="1465" y="1"/>
                  </a:moveTo>
                  <a:lnTo>
                    <a:pt x="1465" y="1"/>
                  </a:lnTo>
                  <a:lnTo>
                    <a:pt x="1427" y="1"/>
                  </a:lnTo>
                  <a:lnTo>
                    <a:pt x="1427" y="1"/>
                  </a:lnTo>
                  <a:lnTo>
                    <a:pt x="1218" y="20"/>
                  </a:lnTo>
                  <a:lnTo>
                    <a:pt x="1028" y="58"/>
                  </a:lnTo>
                  <a:lnTo>
                    <a:pt x="838" y="115"/>
                  </a:lnTo>
                  <a:lnTo>
                    <a:pt x="648" y="172"/>
                  </a:lnTo>
                  <a:lnTo>
                    <a:pt x="476" y="267"/>
                  </a:lnTo>
                  <a:lnTo>
                    <a:pt x="305" y="362"/>
                  </a:lnTo>
                  <a:lnTo>
                    <a:pt x="153" y="495"/>
                  </a:lnTo>
                  <a:lnTo>
                    <a:pt x="1" y="628"/>
                  </a:lnTo>
                  <a:lnTo>
                    <a:pt x="1" y="628"/>
                  </a:lnTo>
                  <a:lnTo>
                    <a:pt x="705" y="666"/>
                  </a:lnTo>
                  <a:lnTo>
                    <a:pt x="1389" y="723"/>
                  </a:lnTo>
                  <a:lnTo>
                    <a:pt x="1389" y="723"/>
                  </a:lnTo>
                  <a:lnTo>
                    <a:pt x="1751" y="742"/>
                  </a:lnTo>
                  <a:lnTo>
                    <a:pt x="2131" y="761"/>
                  </a:lnTo>
                  <a:lnTo>
                    <a:pt x="2131" y="761"/>
                  </a:lnTo>
                  <a:lnTo>
                    <a:pt x="2397" y="742"/>
                  </a:lnTo>
                  <a:lnTo>
                    <a:pt x="2397" y="742"/>
                  </a:lnTo>
                  <a:lnTo>
                    <a:pt x="2625" y="723"/>
                  </a:lnTo>
                  <a:lnTo>
                    <a:pt x="2854" y="666"/>
                  </a:lnTo>
                  <a:lnTo>
                    <a:pt x="2854" y="666"/>
                  </a:lnTo>
                  <a:lnTo>
                    <a:pt x="2720" y="514"/>
                  </a:lnTo>
                  <a:lnTo>
                    <a:pt x="2587" y="381"/>
                  </a:lnTo>
                  <a:lnTo>
                    <a:pt x="2416" y="267"/>
                  </a:lnTo>
                  <a:lnTo>
                    <a:pt x="2245" y="172"/>
                  </a:lnTo>
                  <a:lnTo>
                    <a:pt x="2074" y="96"/>
                  </a:lnTo>
                  <a:lnTo>
                    <a:pt x="1884" y="58"/>
                  </a:lnTo>
                  <a:lnTo>
                    <a:pt x="1674" y="20"/>
                  </a:lnTo>
                  <a:lnTo>
                    <a:pt x="146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3816460" y="2737651"/>
              <a:ext cx="379706" cy="93605"/>
            </a:xfrm>
            <a:custGeom>
              <a:avLst/>
              <a:gdLst/>
              <a:ahLst/>
              <a:cxnLst/>
              <a:rect l="l" t="t" r="r" b="b"/>
              <a:pathLst>
                <a:path w="9338" h="2302" extrusionOk="0">
                  <a:moveTo>
                    <a:pt x="5325" y="1"/>
                  </a:moveTo>
                  <a:lnTo>
                    <a:pt x="4412" y="20"/>
                  </a:lnTo>
                  <a:lnTo>
                    <a:pt x="3594" y="58"/>
                  </a:lnTo>
                  <a:lnTo>
                    <a:pt x="2777" y="115"/>
                  </a:lnTo>
                  <a:lnTo>
                    <a:pt x="2168" y="191"/>
                  </a:lnTo>
                  <a:lnTo>
                    <a:pt x="1864" y="229"/>
                  </a:lnTo>
                  <a:lnTo>
                    <a:pt x="1579" y="286"/>
                  </a:lnTo>
                  <a:lnTo>
                    <a:pt x="1274" y="362"/>
                  </a:lnTo>
                  <a:lnTo>
                    <a:pt x="989" y="457"/>
                  </a:lnTo>
                  <a:lnTo>
                    <a:pt x="704" y="571"/>
                  </a:lnTo>
                  <a:lnTo>
                    <a:pt x="438" y="723"/>
                  </a:lnTo>
                  <a:lnTo>
                    <a:pt x="209" y="875"/>
                  </a:lnTo>
                  <a:lnTo>
                    <a:pt x="95" y="951"/>
                  </a:lnTo>
                  <a:lnTo>
                    <a:pt x="0" y="1046"/>
                  </a:lnTo>
                  <a:lnTo>
                    <a:pt x="133" y="1161"/>
                  </a:lnTo>
                  <a:lnTo>
                    <a:pt x="247" y="1294"/>
                  </a:lnTo>
                  <a:lnTo>
                    <a:pt x="342" y="1446"/>
                  </a:lnTo>
                  <a:lnTo>
                    <a:pt x="438" y="1598"/>
                  </a:lnTo>
                  <a:lnTo>
                    <a:pt x="495" y="1750"/>
                  </a:lnTo>
                  <a:lnTo>
                    <a:pt x="552" y="1921"/>
                  </a:lnTo>
                  <a:lnTo>
                    <a:pt x="571" y="2111"/>
                  </a:lnTo>
                  <a:lnTo>
                    <a:pt x="590" y="2302"/>
                  </a:lnTo>
                  <a:lnTo>
                    <a:pt x="723" y="2302"/>
                  </a:lnTo>
                  <a:lnTo>
                    <a:pt x="1008" y="2283"/>
                  </a:lnTo>
                  <a:lnTo>
                    <a:pt x="1293" y="2264"/>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911" y="723"/>
                  </a:lnTo>
                  <a:lnTo>
                    <a:pt x="8120" y="742"/>
                  </a:lnTo>
                  <a:lnTo>
                    <a:pt x="8330" y="780"/>
                  </a:lnTo>
                  <a:lnTo>
                    <a:pt x="8520" y="837"/>
                  </a:lnTo>
                  <a:lnTo>
                    <a:pt x="8691" y="932"/>
                  </a:lnTo>
                  <a:lnTo>
                    <a:pt x="8862" y="1027"/>
                  </a:lnTo>
                  <a:lnTo>
                    <a:pt x="9014" y="1161"/>
                  </a:lnTo>
                  <a:lnTo>
                    <a:pt x="9147" y="1313"/>
                  </a:lnTo>
                  <a:lnTo>
                    <a:pt x="9261" y="1465"/>
                  </a:lnTo>
                  <a:lnTo>
                    <a:pt x="9299" y="1332"/>
                  </a:lnTo>
                  <a:lnTo>
                    <a:pt x="9319" y="1199"/>
                  </a:lnTo>
                  <a:lnTo>
                    <a:pt x="9338" y="1065"/>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6352" y="20"/>
                  </a:lnTo>
                  <a:lnTo>
                    <a:pt x="532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3816460" y="2737651"/>
              <a:ext cx="379706" cy="93605"/>
            </a:xfrm>
            <a:custGeom>
              <a:avLst/>
              <a:gdLst/>
              <a:ahLst/>
              <a:cxnLst/>
              <a:rect l="l" t="t" r="r" b="b"/>
              <a:pathLst>
                <a:path w="9338" h="2302" fill="none" extrusionOk="0">
                  <a:moveTo>
                    <a:pt x="5325" y="1"/>
                  </a:moveTo>
                  <a:lnTo>
                    <a:pt x="5325" y="1"/>
                  </a:lnTo>
                  <a:lnTo>
                    <a:pt x="4412" y="20"/>
                  </a:lnTo>
                  <a:lnTo>
                    <a:pt x="4412" y="20"/>
                  </a:lnTo>
                  <a:lnTo>
                    <a:pt x="3594" y="58"/>
                  </a:lnTo>
                  <a:lnTo>
                    <a:pt x="2777" y="115"/>
                  </a:lnTo>
                  <a:lnTo>
                    <a:pt x="2777" y="115"/>
                  </a:lnTo>
                  <a:lnTo>
                    <a:pt x="2168" y="191"/>
                  </a:lnTo>
                  <a:lnTo>
                    <a:pt x="1864" y="229"/>
                  </a:lnTo>
                  <a:lnTo>
                    <a:pt x="1579" y="286"/>
                  </a:lnTo>
                  <a:lnTo>
                    <a:pt x="1274" y="362"/>
                  </a:lnTo>
                  <a:lnTo>
                    <a:pt x="989" y="457"/>
                  </a:lnTo>
                  <a:lnTo>
                    <a:pt x="704" y="571"/>
                  </a:lnTo>
                  <a:lnTo>
                    <a:pt x="438" y="723"/>
                  </a:lnTo>
                  <a:lnTo>
                    <a:pt x="438" y="723"/>
                  </a:lnTo>
                  <a:lnTo>
                    <a:pt x="209" y="875"/>
                  </a:lnTo>
                  <a:lnTo>
                    <a:pt x="95" y="951"/>
                  </a:lnTo>
                  <a:lnTo>
                    <a:pt x="0" y="1046"/>
                  </a:lnTo>
                  <a:lnTo>
                    <a:pt x="0" y="1046"/>
                  </a:lnTo>
                  <a:lnTo>
                    <a:pt x="133" y="1161"/>
                  </a:lnTo>
                  <a:lnTo>
                    <a:pt x="247" y="1294"/>
                  </a:lnTo>
                  <a:lnTo>
                    <a:pt x="342" y="1446"/>
                  </a:lnTo>
                  <a:lnTo>
                    <a:pt x="438" y="1598"/>
                  </a:lnTo>
                  <a:lnTo>
                    <a:pt x="495" y="1750"/>
                  </a:lnTo>
                  <a:lnTo>
                    <a:pt x="552" y="1921"/>
                  </a:lnTo>
                  <a:lnTo>
                    <a:pt x="571" y="2111"/>
                  </a:lnTo>
                  <a:lnTo>
                    <a:pt x="590" y="2302"/>
                  </a:lnTo>
                  <a:lnTo>
                    <a:pt x="590" y="2302"/>
                  </a:lnTo>
                  <a:lnTo>
                    <a:pt x="723" y="2302"/>
                  </a:lnTo>
                  <a:lnTo>
                    <a:pt x="723" y="2302"/>
                  </a:lnTo>
                  <a:lnTo>
                    <a:pt x="1008" y="2283"/>
                  </a:lnTo>
                  <a:lnTo>
                    <a:pt x="1293" y="2264"/>
                  </a:lnTo>
                  <a:lnTo>
                    <a:pt x="1293" y="2264"/>
                  </a:lnTo>
                  <a:lnTo>
                    <a:pt x="1636" y="2226"/>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23" y="723"/>
                  </a:lnTo>
                  <a:lnTo>
                    <a:pt x="3461"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5021" y="2073"/>
                  </a:lnTo>
                  <a:lnTo>
                    <a:pt x="6105" y="2130"/>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873" y="723"/>
                  </a:lnTo>
                  <a:lnTo>
                    <a:pt x="7911" y="723"/>
                  </a:lnTo>
                  <a:lnTo>
                    <a:pt x="7911" y="723"/>
                  </a:lnTo>
                  <a:lnTo>
                    <a:pt x="8120" y="742"/>
                  </a:lnTo>
                  <a:lnTo>
                    <a:pt x="8330" y="780"/>
                  </a:lnTo>
                  <a:lnTo>
                    <a:pt x="8520" y="837"/>
                  </a:lnTo>
                  <a:lnTo>
                    <a:pt x="8691" y="932"/>
                  </a:lnTo>
                  <a:lnTo>
                    <a:pt x="8862" y="1027"/>
                  </a:lnTo>
                  <a:lnTo>
                    <a:pt x="9014" y="1161"/>
                  </a:lnTo>
                  <a:lnTo>
                    <a:pt x="9147" y="1313"/>
                  </a:lnTo>
                  <a:lnTo>
                    <a:pt x="9261" y="1465"/>
                  </a:lnTo>
                  <a:lnTo>
                    <a:pt x="9261" y="1465"/>
                  </a:lnTo>
                  <a:lnTo>
                    <a:pt x="9299" y="1332"/>
                  </a:lnTo>
                  <a:lnTo>
                    <a:pt x="9319" y="1199"/>
                  </a:lnTo>
                  <a:lnTo>
                    <a:pt x="9338" y="1065"/>
                  </a:lnTo>
                  <a:lnTo>
                    <a:pt x="9319" y="932"/>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7379" y="77"/>
                  </a:lnTo>
                  <a:lnTo>
                    <a:pt x="6352" y="20"/>
                  </a:lnTo>
                  <a:lnTo>
                    <a:pt x="532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3806376" y="2780184"/>
              <a:ext cx="34075" cy="51072"/>
            </a:xfrm>
            <a:custGeom>
              <a:avLst/>
              <a:gdLst/>
              <a:ahLst/>
              <a:cxnLst/>
              <a:rect l="l" t="t" r="r" b="b"/>
              <a:pathLst>
                <a:path w="838" h="1256" extrusionOk="0">
                  <a:moveTo>
                    <a:pt x="248" y="0"/>
                  </a:moveTo>
                  <a:lnTo>
                    <a:pt x="134" y="134"/>
                  </a:lnTo>
                  <a:lnTo>
                    <a:pt x="58" y="286"/>
                  </a:lnTo>
                  <a:lnTo>
                    <a:pt x="1" y="438"/>
                  </a:lnTo>
                  <a:lnTo>
                    <a:pt x="1" y="590"/>
                  </a:lnTo>
                  <a:lnTo>
                    <a:pt x="20" y="704"/>
                  </a:lnTo>
                  <a:lnTo>
                    <a:pt x="58" y="818"/>
                  </a:lnTo>
                  <a:lnTo>
                    <a:pt x="115" y="913"/>
                  </a:lnTo>
                  <a:lnTo>
                    <a:pt x="191" y="989"/>
                  </a:lnTo>
                  <a:lnTo>
                    <a:pt x="267" y="1065"/>
                  </a:lnTo>
                  <a:lnTo>
                    <a:pt x="381" y="1122"/>
                  </a:lnTo>
                  <a:lnTo>
                    <a:pt x="476" y="1180"/>
                  </a:lnTo>
                  <a:lnTo>
                    <a:pt x="590" y="1218"/>
                  </a:lnTo>
                  <a:lnTo>
                    <a:pt x="705" y="1237"/>
                  </a:lnTo>
                  <a:lnTo>
                    <a:pt x="838" y="1256"/>
                  </a:lnTo>
                  <a:lnTo>
                    <a:pt x="819" y="1065"/>
                  </a:lnTo>
                  <a:lnTo>
                    <a:pt x="800" y="875"/>
                  </a:lnTo>
                  <a:lnTo>
                    <a:pt x="743" y="704"/>
                  </a:lnTo>
                  <a:lnTo>
                    <a:pt x="686" y="552"/>
                  </a:lnTo>
                  <a:lnTo>
                    <a:pt x="590" y="400"/>
                  </a:lnTo>
                  <a:lnTo>
                    <a:pt x="495" y="248"/>
                  </a:lnTo>
                  <a:lnTo>
                    <a:pt x="381" y="115"/>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3806376" y="2780184"/>
              <a:ext cx="34075" cy="51072"/>
            </a:xfrm>
            <a:custGeom>
              <a:avLst/>
              <a:gdLst/>
              <a:ahLst/>
              <a:cxnLst/>
              <a:rect l="l" t="t" r="r" b="b"/>
              <a:pathLst>
                <a:path w="838" h="1256" fill="none" extrusionOk="0">
                  <a:moveTo>
                    <a:pt x="248" y="0"/>
                  </a:moveTo>
                  <a:lnTo>
                    <a:pt x="248" y="0"/>
                  </a:lnTo>
                  <a:lnTo>
                    <a:pt x="134" y="134"/>
                  </a:lnTo>
                  <a:lnTo>
                    <a:pt x="58" y="286"/>
                  </a:lnTo>
                  <a:lnTo>
                    <a:pt x="1" y="438"/>
                  </a:lnTo>
                  <a:lnTo>
                    <a:pt x="1" y="590"/>
                  </a:lnTo>
                  <a:lnTo>
                    <a:pt x="1" y="590"/>
                  </a:lnTo>
                  <a:lnTo>
                    <a:pt x="20" y="704"/>
                  </a:lnTo>
                  <a:lnTo>
                    <a:pt x="58" y="818"/>
                  </a:lnTo>
                  <a:lnTo>
                    <a:pt x="115" y="913"/>
                  </a:lnTo>
                  <a:lnTo>
                    <a:pt x="191" y="989"/>
                  </a:lnTo>
                  <a:lnTo>
                    <a:pt x="267" y="1065"/>
                  </a:lnTo>
                  <a:lnTo>
                    <a:pt x="381" y="1122"/>
                  </a:lnTo>
                  <a:lnTo>
                    <a:pt x="476" y="1180"/>
                  </a:lnTo>
                  <a:lnTo>
                    <a:pt x="590" y="1218"/>
                  </a:lnTo>
                  <a:lnTo>
                    <a:pt x="590" y="1218"/>
                  </a:lnTo>
                  <a:lnTo>
                    <a:pt x="705" y="1237"/>
                  </a:lnTo>
                  <a:lnTo>
                    <a:pt x="838" y="1256"/>
                  </a:lnTo>
                  <a:lnTo>
                    <a:pt x="838" y="1256"/>
                  </a:lnTo>
                  <a:lnTo>
                    <a:pt x="819" y="1065"/>
                  </a:lnTo>
                  <a:lnTo>
                    <a:pt x="800" y="875"/>
                  </a:lnTo>
                  <a:lnTo>
                    <a:pt x="743" y="704"/>
                  </a:lnTo>
                  <a:lnTo>
                    <a:pt x="686" y="552"/>
                  </a:lnTo>
                  <a:lnTo>
                    <a:pt x="590" y="400"/>
                  </a:lnTo>
                  <a:lnTo>
                    <a:pt x="495" y="248"/>
                  </a:lnTo>
                  <a:lnTo>
                    <a:pt x="381" y="115"/>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3882942" y="2767050"/>
              <a:ext cx="137683" cy="61116"/>
            </a:xfrm>
            <a:custGeom>
              <a:avLst/>
              <a:gdLst/>
              <a:ahLst/>
              <a:cxnLst/>
              <a:rect l="l" t="t" r="r" b="b"/>
              <a:pathLst>
                <a:path w="3386" h="1503" extrusionOk="0">
                  <a:moveTo>
                    <a:pt x="1788" y="0"/>
                  </a:move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3882942" y="2767050"/>
              <a:ext cx="137683" cy="61116"/>
            </a:xfrm>
            <a:custGeom>
              <a:avLst/>
              <a:gdLst/>
              <a:ahLst/>
              <a:cxnLst/>
              <a:rect l="l" t="t" r="r" b="b"/>
              <a:pathLst>
                <a:path w="3386" h="1503" fill="none" extrusionOk="0">
                  <a:moveTo>
                    <a:pt x="1826" y="0"/>
                  </a:moveTo>
                  <a:lnTo>
                    <a:pt x="1826" y="0"/>
                  </a:lnTo>
                  <a:lnTo>
                    <a:pt x="1788" y="0"/>
                  </a:lnTo>
                  <a:lnTo>
                    <a:pt x="1788" y="0"/>
                  </a:ln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2834" y="1350"/>
                  </a:lnTo>
                  <a:lnTo>
                    <a:pt x="3386"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4064659" y="2767050"/>
              <a:ext cx="128412" cy="61888"/>
            </a:xfrm>
            <a:custGeom>
              <a:avLst/>
              <a:gdLst/>
              <a:ahLst/>
              <a:cxnLst/>
              <a:rect l="l" t="t" r="r" b="b"/>
              <a:pathLst>
                <a:path w="3158" h="1522" extrusionOk="0">
                  <a:moveTo>
                    <a:pt x="1769" y="0"/>
                  </a:move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913" y="1465"/>
                  </a:lnTo>
                  <a:lnTo>
                    <a:pt x="1275" y="1503"/>
                  </a:lnTo>
                  <a:lnTo>
                    <a:pt x="1636" y="1522"/>
                  </a:lnTo>
                  <a:lnTo>
                    <a:pt x="1902" y="1503"/>
                  </a:lnTo>
                  <a:lnTo>
                    <a:pt x="2169" y="1465"/>
                  </a:lnTo>
                  <a:lnTo>
                    <a:pt x="2416" y="1388"/>
                  </a:lnTo>
                  <a:lnTo>
                    <a:pt x="2644" y="1274"/>
                  </a:lnTo>
                  <a:lnTo>
                    <a:pt x="2758" y="1217"/>
                  </a:lnTo>
                  <a:lnTo>
                    <a:pt x="2853" y="1122"/>
                  </a:lnTo>
                  <a:lnTo>
                    <a:pt x="2948" y="1046"/>
                  </a:lnTo>
                  <a:lnTo>
                    <a:pt x="3024" y="951"/>
                  </a:lnTo>
                  <a:lnTo>
                    <a:pt x="3100" y="856"/>
                  </a:lnTo>
                  <a:lnTo>
                    <a:pt x="3157" y="742"/>
                  </a:lnTo>
                  <a:lnTo>
                    <a:pt x="3043" y="590"/>
                  </a:lnTo>
                  <a:lnTo>
                    <a:pt x="2910" y="438"/>
                  </a:lnTo>
                  <a:lnTo>
                    <a:pt x="2758" y="304"/>
                  </a:lnTo>
                  <a:lnTo>
                    <a:pt x="2587" y="209"/>
                  </a:lnTo>
                  <a:lnTo>
                    <a:pt x="2416" y="114"/>
                  </a:lnTo>
                  <a:lnTo>
                    <a:pt x="2226" y="57"/>
                  </a:lnTo>
                  <a:lnTo>
                    <a:pt x="2016" y="19"/>
                  </a:lnTo>
                  <a:lnTo>
                    <a:pt x="18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4064659" y="2767050"/>
              <a:ext cx="128412" cy="61888"/>
            </a:xfrm>
            <a:custGeom>
              <a:avLst/>
              <a:gdLst/>
              <a:ahLst/>
              <a:cxnLst/>
              <a:rect l="l" t="t" r="r" b="b"/>
              <a:pathLst>
                <a:path w="3158" h="1522" fill="none" extrusionOk="0">
                  <a:moveTo>
                    <a:pt x="1807" y="0"/>
                  </a:moveTo>
                  <a:lnTo>
                    <a:pt x="1807" y="0"/>
                  </a:lnTo>
                  <a:lnTo>
                    <a:pt x="1769" y="0"/>
                  </a:lnTo>
                  <a:lnTo>
                    <a:pt x="1769" y="0"/>
                  </a:ln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1" y="1407"/>
                  </a:lnTo>
                  <a:lnTo>
                    <a:pt x="913" y="1465"/>
                  </a:lnTo>
                  <a:lnTo>
                    <a:pt x="913" y="1465"/>
                  </a:lnTo>
                  <a:lnTo>
                    <a:pt x="1275" y="1503"/>
                  </a:lnTo>
                  <a:lnTo>
                    <a:pt x="1636" y="1522"/>
                  </a:lnTo>
                  <a:lnTo>
                    <a:pt x="1636" y="1522"/>
                  </a:lnTo>
                  <a:lnTo>
                    <a:pt x="1902" y="1503"/>
                  </a:lnTo>
                  <a:lnTo>
                    <a:pt x="1902" y="1503"/>
                  </a:lnTo>
                  <a:lnTo>
                    <a:pt x="2169" y="1465"/>
                  </a:lnTo>
                  <a:lnTo>
                    <a:pt x="2416" y="1388"/>
                  </a:lnTo>
                  <a:lnTo>
                    <a:pt x="2644" y="1274"/>
                  </a:lnTo>
                  <a:lnTo>
                    <a:pt x="2758" y="1217"/>
                  </a:lnTo>
                  <a:lnTo>
                    <a:pt x="2853" y="1122"/>
                  </a:lnTo>
                  <a:lnTo>
                    <a:pt x="2853" y="1122"/>
                  </a:lnTo>
                  <a:lnTo>
                    <a:pt x="2948" y="1046"/>
                  </a:lnTo>
                  <a:lnTo>
                    <a:pt x="3024" y="951"/>
                  </a:lnTo>
                  <a:lnTo>
                    <a:pt x="3100" y="856"/>
                  </a:lnTo>
                  <a:lnTo>
                    <a:pt x="3157" y="742"/>
                  </a:lnTo>
                  <a:lnTo>
                    <a:pt x="3157" y="742"/>
                  </a:lnTo>
                  <a:lnTo>
                    <a:pt x="3043" y="590"/>
                  </a:lnTo>
                  <a:lnTo>
                    <a:pt x="2910" y="438"/>
                  </a:lnTo>
                  <a:lnTo>
                    <a:pt x="2758" y="304"/>
                  </a:lnTo>
                  <a:lnTo>
                    <a:pt x="2587" y="209"/>
                  </a:lnTo>
                  <a:lnTo>
                    <a:pt x="2416" y="114"/>
                  </a:lnTo>
                  <a:lnTo>
                    <a:pt x="2226" y="57"/>
                  </a:lnTo>
                  <a:lnTo>
                    <a:pt x="2016" y="19"/>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0"/>
            <p:cNvSpPr/>
            <p:nvPr/>
          </p:nvSpPr>
          <p:spPr>
            <a:xfrm>
              <a:off x="3868263" y="2428337"/>
              <a:ext cx="213437" cy="68110"/>
            </a:xfrm>
            <a:custGeom>
              <a:avLst/>
              <a:gdLst/>
              <a:ahLst/>
              <a:cxnLst/>
              <a:rect l="l" t="t" r="r" b="b"/>
              <a:pathLst>
                <a:path w="5249" h="1675" extrusionOk="0">
                  <a:moveTo>
                    <a:pt x="2130" y="1"/>
                  </a:moveTo>
                  <a:lnTo>
                    <a:pt x="1427" y="20"/>
                  </a:lnTo>
                  <a:lnTo>
                    <a:pt x="780" y="58"/>
                  </a:lnTo>
                  <a:lnTo>
                    <a:pt x="152" y="96"/>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1560" y="1636"/>
                  </a:lnTo>
                  <a:lnTo>
                    <a:pt x="1579" y="1484"/>
                  </a:lnTo>
                  <a:lnTo>
                    <a:pt x="1617" y="1237"/>
                  </a:lnTo>
                  <a:lnTo>
                    <a:pt x="1674" y="1009"/>
                  </a:lnTo>
                  <a:lnTo>
                    <a:pt x="1788" y="780"/>
                  </a:lnTo>
                  <a:lnTo>
                    <a:pt x="1921" y="571"/>
                  </a:lnTo>
                  <a:lnTo>
                    <a:pt x="2092" y="400"/>
                  </a:lnTo>
                  <a:lnTo>
                    <a:pt x="2282" y="248"/>
                  </a:lnTo>
                  <a:lnTo>
                    <a:pt x="2492" y="115"/>
                  </a:lnTo>
                  <a:lnTo>
                    <a:pt x="2720" y="20"/>
                  </a:lnTo>
                  <a:lnTo>
                    <a:pt x="2130" y="1"/>
                  </a:lnTo>
                  <a:close/>
                  <a:moveTo>
                    <a:pt x="3861" y="77"/>
                  </a:moveTo>
                  <a:lnTo>
                    <a:pt x="4032" y="172"/>
                  </a:lnTo>
                  <a:lnTo>
                    <a:pt x="4184" y="305"/>
                  </a:lnTo>
                  <a:lnTo>
                    <a:pt x="4317" y="457"/>
                  </a:lnTo>
                  <a:lnTo>
                    <a:pt x="4431" y="628"/>
                  </a:lnTo>
                  <a:lnTo>
                    <a:pt x="4507" y="799"/>
                  </a:lnTo>
                  <a:lnTo>
                    <a:pt x="4564" y="1009"/>
                  </a:lnTo>
                  <a:lnTo>
                    <a:pt x="4602" y="1218"/>
                  </a:lnTo>
                  <a:lnTo>
                    <a:pt x="4602" y="1427"/>
                  </a:lnTo>
                  <a:lnTo>
                    <a:pt x="4564" y="1674"/>
                  </a:lnTo>
                  <a:lnTo>
                    <a:pt x="4774" y="1579"/>
                  </a:lnTo>
                  <a:lnTo>
                    <a:pt x="4869" y="1522"/>
                  </a:lnTo>
                  <a:lnTo>
                    <a:pt x="4964" y="1446"/>
                  </a:lnTo>
                  <a:lnTo>
                    <a:pt x="5040" y="1389"/>
                  </a:lnTo>
                  <a:lnTo>
                    <a:pt x="5116" y="1294"/>
                  </a:lnTo>
                  <a:lnTo>
                    <a:pt x="5154" y="1218"/>
                  </a:lnTo>
                  <a:lnTo>
                    <a:pt x="5211" y="1123"/>
                  </a:lnTo>
                  <a:lnTo>
                    <a:pt x="5230" y="1028"/>
                  </a:lnTo>
                  <a:lnTo>
                    <a:pt x="5249" y="933"/>
                  </a:lnTo>
                  <a:lnTo>
                    <a:pt x="5249" y="837"/>
                  </a:lnTo>
                  <a:lnTo>
                    <a:pt x="5249" y="742"/>
                  </a:lnTo>
                  <a:lnTo>
                    <a:pt x="5211" y="647"/>
                  </a:lnTo>
                  <a:lnTo>
                    <a:pt x="5154" y="552"/>
                  </a:lnTo>
                  <a:lnTo>
                    <a:pt x="5097" y="476"/>
                  </a:lnTo>
                  <a:lnTo>
                    <a:pt x="5040" y="400"/>
                  </a:lnTo>
                  <a:lnTo>
                    <a:pt x="4964" y="343"/>
                  </a:lnTo>
                  <a:lnTo>
                    <a:pt x="4869" y="305"/>
                  </a:lnTo>
                  <a:lnTo>
                    <a:pt x="4697" y="210"/>
                  </a:lnTo>
                  <a:lnTo>
                    <a:pt x="4488" y="153"/>
                  </a:lnTo>
                  <a:lnTo>
                    <a:pt x="4260" y="115"/>
                  </a:lnTo>
                  <a:lnTo>
                    <a:pt x="3861" y="77"/>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0"/>
            <p:cNvSpPr/>
            <p:nvPr/>
          </p:nvSpPr>
          <p:spPr>
            <a:xfrm>
              <a:off x="4025218" y="2431427"/>
              <a:ext cx="56480" cy="65019"/>
            </a:xfrm>
            <a:custGeom>
              <a:avLst/>
              <a:gdLst/>
              <a:ahLst/>
              <a:cxnLst/>
              <a:rect l="l" t="t" r="r" b="b"/>
              <a:pathLst>
                <a:path w="1389" h="1599" fill="none" extrusionOk="0">
                  <a:moveTo>
                    <a:pt x="1" y="1"/>
                  </a:moveTo>
                  <a:lnTo>
                    <a:pt x="1" y="1"/>
                  </a:lnTo>
                  <a:lnTo>
                    <a:pt x="172" y="96"/>
                  </a:lnTo>
                  <a:lnTo>
                    <a:pt x="324" y="229"/>
                  </a:lnTo>
                  <a:lnTo>
                    <a:pt x="457" y="381"/>
                  </a:lnTo>
                  <a:lnTo>
                    <a:pt x="571" y="552"/>
                  </a:lnTo>
                  <a:lnTo>
                    <a:pt x="647" y="723"/>
                  </a:lnTo>
                  <a:lnTo>
                    <a:pt x="704" y="933"/>
                  </a:lnTo>
                  <a:lnTo>
                    <a:pt x="742" y="1142"/>
                  </a:lnTo>
                  <a:lnTo>
                    <a:pt x="742" y="1351"/>
                  </a:lnTo>
                  <a:lnTo>
                    <a:pt x="704" y="1598"/>
                  </a:lnTo>
                  <a:lnTo>
                    <a:pt x="704" y="1598"/>
                  </a:lnTo>
                  <a:lnTo>
                    <a:pt x="914" y="1503"/>
                  </a:lnTo>
                  <a:lnTo>
                    <a:pt x="1009" y="1446"/>
                  </a:lnTo>
                  <a:lnTo>
                    <a:pt x="1104" y="1370"/>
                  </a:lnTo>
                  <a:lnTo>
                    <a:pt x="1104" y="1370"/>
                  </a:lnTo>
                  <a:lnTo>
                    <a:pt x="1180" y="1313"/>
                  </a:lnTo>
                  <a:lnTo>
                    <a:pt x="1256" y="1218"/>
                  </a:lnTo>
                  <a:lnTo>
                    <a:pt x="1294" y="1142"/>
                  </a:lnTo>
                  <a:lnTo>
                    <a:pt x="1351" y="1047"/>
                  </a:lnTo>
                  <a:lnTo>
                    <a:pt x="1370" y="952"/>
                  </a:lnTo>
                  <a:lnTo>
                    <a:pt x="1389" y="857"/>
                  </a:lnTo>
                  <a:lnTo>
                    <a:pt x="1389" y="761"/>
                  </a:lnTo>
                  <a:lnTo>
                    <a:pt x="1389" y="666"/>
                  </a:lnTo>
                  <a:lnTo>
                    <a:pt x="1389" y="666"/>
                  </a:lnTo>
                  <a:lnTo>
                    <a:pt x="1351" y="571"/>
                  </a:lnTo>
                  <a:lnTo>
                    <a:pt x="1294" y="476"/>
                  </a:lnTo>
                  <a:lnTo>
                    <a:pt x="1237" y="400"/>
                  </a:lnTo>
                  <a:lnTo>
                    <a:pt x="1180" y="324"/>
                  </a:lnTo>
                  <a:lnTo>
                    <a:pt x="1104" y="267"/>
                  </a:lnTo>
                  <a:lnTo>
                    <a:pt x="1009" y="229"/>
                  </a:lnTo>
                  <a:lnTo>
                    <a:pt x="837" y="134"/>
                  </a:lnTo>
                  <a:lnTo>
                    <a:pt x="628" y="77"/>
                  </a:lnTo>
                  <a:lnTo>
                    <a:pt x="400" y="3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0"/>
            <p:cNvSpPr/>
            <p:nvPr/>
          </p:nvSpPr>
          <p:spPr>
            <a:xfrm>
              <a:off x="3868263" y="2428337"/>
              <a:ext cx="110602" cy="66565"/>
            </a:xfrm>
            <a:custGeom>
              <a:avLst/>
              <a:gdLst/>
              <a:ahLst/>
              <a:cxnLst/>
              <a:rect l="l" t="t" r="r" b="b"/>
              <a:pathLst>
                <a:path w="2720" h="1637" fill="none" extrusionOk="0">
                  <a:moveTo>
                    <a:pt x="2130" y="1"/>
                  </a:moveTo>
                  <a:lnTo>
                    <a:pt x="2130" y="1"/>
                  </a:lnTo>
                  <a:lnTo>
                    <a:pt x="1427" y="20"/>
                  </a:lnTo>
                  <a:lnTo>
                    <a:pt x="1427" y="20"/>
                  </a:lnTo>
                  <a:lnTo>
                    <a:pt x="780" y="58"/>
                  </a:lnTo>
                  <a:lnTo>
                    <a:pt x="152" y="96"/>
                  </a:lnTo>
                  <a:lnTo>
                    <a:pt x="152" y="96"/>
                  </a:lnTo>
                  <a:lnTo>
                    <a:pt x="0" y="115"/>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647" y="1636"/>
                  </a:lnTo>
                  <a:lnTo>
                    <a:pt x="1465" y="1636"/>
                  </a:lnTo>
                  <a:lnTo>
                    <a:pt x="1465" y="1636"/>
                  </a:lnTo>
                  <a:lnTo>
                    <a:pt x="1560" y="1636"/>
                  </a:lnTo>
                  <a:lnTo>
                    <a:pt x="1579" y="1484"/>
                  </a:lnTo>
                  <a:lnTo>
                    <a:pt x="1579" y="1484"/>
                  </a:lnTo>
                  <a:lnTo>
                    <a:pt x="1617" y="1237"/>
                  </a:lnTo>
                  <a:lnTo>
                    <a:pt x="1674" y="1009"/>
                  </a:lnTo>
                  <a:lnTo>
                    <a:pt x="1788" y="780"/>
                  </a:lnTo>
                  <a:lnTo>
                    <a:pt x="1921" y="571"/>
                  </a:lnTo>
                  <a:lnTo>
                    <a:pt x="2092" y="400"/>
                  </a:lnTo>
                  <a:lnTo>
                    <a:pt x="2282" y="248"/>
                  </a:lnTo>
                  <a:lnTo>
                    <a:pt x="2492" y="115"/>
                  </a:lnTo>
                  <a:lnTo>
                    <a:pt x="2720" y="20"/>
                  </a:lnTo>
                  <a:lnTo>
                    <a:pt x="2720" y="20"/>
                  </a:lnTo>
                  <a:lnTo>
                    <a:pt x="21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0"/>
            <p:cNvSpPr/>
            <p:nvPr/>
          </p:nvSpPr>
          <p:spPr>
            <a:xfrm>
              <a:off x="3778563" y="2432973"/>
              <a:ext cx="117555" cy="68882"/>
            </a:xfrm>
            <a:custGeom>
              <a:avLst/>
              <a:gdLst/>
              <a:ahLst/>
              <a:cxnLst/>
              <a:rect l="l" t="t" r="r" b="b"/>
              <a:pathLst>
                <a:path w="2891" h="1694" extrusionOk="0">
                  <a:moveTo>
                    <a:pt x="2206" y="1"/>
                  </a:moveTo>
                  <a:lnTo>
                    <a:pt x="1769" y="58"/>
                  </a:lnTo>
                  <a:lnTo>
                    <a:pt x="1351" y="134"/>
                  </a:lnTo>
                  <a:lnTo>
                    <a:pt x="1141" y="191"/>
                  </a:lnTo>
                  <a:lnTo>
                    <a:pt x="932" y="267"/>
                  </a:lnTo>
                  <a:lnTo>
                    <a:pt x="723" y="343"/>
                  </a:lnTo>
                  <a:lnTo>
                    <a:pt x="533" y="457"/>
                  </a:lnTo>
                  <a:lnTo>
                    <a:pt x="324" y="590"/>
                  </a:lnTo>
                  <a:lnTo>
                    <a:pt x="229" y="666"/>
                  </a:lnTo>
                  <a:lnTo>
                    <a:pt x="152" y="761"/>
                  </a:lnTo>
                  <a:lnTo>
                    <a:pt x="76" y="857"/>
                  </a:lnTo>
                  <a:lnTo>
                    <a:pt x="38" y="952"/>
                  </a:lnTo>
                  <a:lnTo>
                    <a:pt x="0" y="1066"/>
                  </a:lnTo>
                  <a:lnTo>
                    <a:pt x="0" y="1180"/>
                  </a:lnTo>
                  <a:lnTo>
                    <a:pt x="0" y="1256"/>
                  </a:lnTo>
                  <a:lnTo>
                    <a:pt x="38" y="1351"/>
                  </a:lnTo>
                  <a:lnTo>
                    <a:pt x="76" y="1408"/>
                  </a:lnTo>
                  <a:lnTo>
                    <a:pt x="133" y="1484"/>
                  </a:lnTo>
                  <a:lnTo>
                    <a:pt x="209" y="1541"/>
                  </a:lnTo>
                  <a:lnTo>
                    <a:pt x="286" y="1598"/>
                  </a:lnTo>
                  <a:lnTo>
                    <a:pt x="457" y="1655"/>
                  </a:lnTo>
                  <a:lnTo>
                    <a:pt x="609" y="1693"/>
                  </a:lnTo>
                  <a:lnTo>
                    <a:pt x="761" y="1693"/>
                  </a:lnTo>
                  <a:lnTo>
                    <a:pt x="970" y="1674"/>
                  </a:lnTo>
                  <a:lnTo>
                    <a:pt x="1198" y="1655"/>
                  </a:lnTo>
                  <a:lnTo>
                    <a:pt x="2035" y="1579"/>
                  </a:lnTo>
                  <a:lnTo>
                    <a:pt x="2853" y="1522"/>
                  </a:lnTo>
                  <a:lnTo>
                    <a:pt x="2872" y="1313"/>
                  </a:lnTo>
                  <a:lnTo>
                    <a:pt x="2891" y="1104"/>
                  </a:lnTo>
                  <a:lnTo>
                    <a:pt x="2853" y="914"/>
                  </a:lnTo>
                  <a:lnTo>
                    <a:pt x="2815" y="723"/>
                  </a:lnTo>
                  <a:lnTo>
                    <a:pt x="2739" y="533"/>
                  </a:lnTo>
                  <a:lnTo>
                    <a:pt x="2625" y="381"/>
                  </a:lnTo>
                  <a:lnTo>
                    <a:pt x="2511" y="229"/>
                  </a:lnTo>
                  <a:lnTo>
                    <a:pt x="2358" y="115"/>
                  </a:lnTo>
                  <a:lnTo>
                    <a:pt x="2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0"/>
            <p:cNvSpPr/>
            <p:nvPr/>
          </p:nvSpPr>
          <p:spPr>
            <a:xfrm>
              <a:off x="3778563" y="2432973"/>
              <a:ext cx="117555" cy="68882"/>
            </a:xfrm>
            <a:custGeom>
              <a:avLst/>
              <a:gdLst/>
              <a:ahLst/>
              <a:cxnLst/>
              <a:rect l="l" t="t" r="r" b="b"/>
              <a:pathLst>
                <a:path w="2891" h="1694" fill="none" extrusionOk="0">
                  <a:moveTo>
                    <a:pt x="2206" y="1"/>
                  </a:moveTo>
                  <a:lnTo>
                    <a:pt x="2206" y="1"/>
                  </a:lnTo>
                  <a:lnTo>
                    <a:pt x="1769" y="58"/>
                  </a:lnTo>
                  <a:lnTo>
                    <a:pt x="1351" y="134"/>
                  </a:lnTo>
                  <a:lnTo>
                    <a:pt x="1141" y="191"/>
                  </a:lnTo>
                  <a:lnTo>
                    <a:pt x="932" y="267"/>
                  </a:lnTo>
                  <a:lnTo>
                    <a:pt x="723" y="343"/>
                  </a:lnTo>
                  <a:lnTo>
                    <a:pt x="533" y="457"/>
                  </a:lnTo>
                  <a:lnTo>
                    <a:pt x="533" y="457"/>
                  </a:lnTo>
                  <a:lnTo>
                    <a:pt x="324" y="590"/>
                  </a:lnTo>
                  <a:lnTo>
                    <a:pt x="229" y="666"/>
                  </a:lnTo>
                  <a:lnTo>
                    <a:pt x="152" y="761"/>
                  </a:lnTo>
                  <a:lnTo>
                    <a:pt x="76" y="857"/>
                  </a:lnTo>
                  <a:lnTo>
                    <a:pt x="38" y="952"/>
                  </a:lnTo>
                  <a:lnTo>
                    <a:pt x="0" y="1066"/>
                  </a:lnTo>
                  <a:lnTo>
                    <a:pt x="0" y="1180"/>
                  </a:lnTo>
                  <a:lnTo>
                    <a:pt x="0" y="1180"/>
                  </a:lnTo>
                  <a:lnTo>
                    <a:pt x="0" y="1256"/>
                  </a:lnTo>
                  <a:lnTo>
                    <a:pt x="38" y="1351"/>
                  </a:lnTo>
                  <a:lnTo>
                    <a:pt x="76" y="1408"/>
                  </a:lnTo>
                  <a:lnTo>
                    <a:pt x="133" y="1484"/>
                  </a:lnTo>
                  <a:lnTo>
                    <a:pt x="209" y="1541"/>
                  </a:lnTo>
                  <a:lnTo>
                    <a:pt x="286" y="1598"/>
                  </a:lnTo>
                  <a:lnTo>
                    <a:pt x="457" y="1655"/>
                  </a:lnTo>
                  <a:lnTo>
                    <a:pt x="457" y="1655"/>
                  </a:lnTo>
                  <a:lnTo>
                    <a:pt x="609" y="1693"/>
                  </a:lnTo>
                  <a:lnTo>
                    <a:pt x="761" y="1693"/>
                  </a:lnTo>
                  <a:lnTo>
                    <a:pt x="761" y="1693"/>
                  </a:lnTo>
                  <a:lnTo>
                    <a:pt x="970" y="1674"/>
                  </a:lnTo>
                  <a:lnTo>
                    <a:pt x="1198" y="1655"/>
                  </a:lnTo>
                  <a:lnTo>
                    <a:pt x="1198" y="1655"/>
                  </a:lnTo>
                  <a:lnTo>
                    <a:pt x="2035" y="1579"/>
                  </a:lnTo>
                  <a:lnTo>
                    <a:pt x="2853" y="1522"/>
                  </a:lnTo>
                  <a:lnTo>
                    <a:pt x="2872" y="1313"/>
                  </a:lnTo>
                  <a:lnTo>
                    <a:pt x="2872" y="1313"/>
                  </a:lnTo>
                  <a:lnTo>
                    <a:pt x="2891" y="1104"/>
                  </a:lnTo>
                  <a:lnTo>
                    <a:pt x="2853" y="914"/>
                  </a:lnTo>
                  <a:lnTo>
                    <a:pt x="2815" y="723"/>
                  </a:lnTo>
                  <a:lnTo>
                    <a:pt x="2739" y="533"/>
                  </a:lnTo>
                  <a:lnTo>
                    <a:pt x="2625" y="381"/>
                  </a:lnTo>
                  <a:lnTo>
                    <a:pt x="2511" y="229"/>
                  </a:lnTo>
                  <a:lnTo>
                    <a:pt x="2358" y="115"/>
                  </a:lnTo>
                  <a:lnTo>
                    <a:pt x="2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0"/>
            <p:cNvSpPr/>
            <p:nvPr/>
          </p:nvSpPr>
          <p:spPr>
            <a:xfrm>
              <a:off x="3931655" y="2429110"/>
              <a:ext cx="123777" cy="70427"/>
            </a:xfrm>
            <a:custGeom>
              <a:avLst/>
              <a:gdLst/>
              <a:ahLst/>
              <a:cxnLst/>
              <a:rect l="l" t="t" r="r" b="b"/>
              <a:pathLst>
                <a:path w="3044" h="1732" extrusionOk="0">
                  <a:moveTo>
                    <a:pt x="1161" y="1"/>
                  </a:moveTo>
                  <a:lnTo>
                    <a:pt x="933" y="96"/>
                  </a:lnTo>
                  <a:lnTo>
                    <a:pt x="723" y="229"/>
                  </a:lnTo>
                  <a:lnTo>
                    <a:pt x="533" y="381"/>
                  </a:lnTo>
                  <a:lnTo>
                    <a:pt x="362" y="552"/>
                  </a:lnTo>
                  <a:lnTo>
                    <a:pt x="229" y="761"/>
                  </a:lnTo>
                  <a:lnTo>
                    <a:pt x="115" y="990"/>
                  </a:lnTo>
                  <a:lnTo>
                    <a:pt x="58" y="1218"/>
                  </a:lnTo>
                  <a:lnTo>
                    <a:pt x="20" y="1465"/>
                  </a:lnTo>
                  <a:lnTo>
                    <a:pt x="1" y="1617"/>
                  </a:lnTo>
                  <a:lnTo>
                    <a:pt x="952" y="1636"/>
                  </a:lnTo>
                  <a:lnTo>
                    <a:pt x="1883" y="1693"/>
                  </a:lnTo>
                  <a:lnTo>
                    <a:pt x="2169" y="1731"/>
                  </a:lnTo>
                  <a:lnTo>
                    <a:pt x="2663" y="1731"/>
                  </a:lnTo>
                  <a:lnTo>
                    <a:pt x="2834" y="1712"/>
                  </a:lnTo>
                  <a:lnTo>
                    <a:pt x="3005" y="1655"/>
                  </a:lnTo>
                  <a:lnTo>
                    <a:pt x="3043" y="1408"/>
                  </a:lnTo>
                  <a:lnTo>
                    <a:pt x="3043" y="1199"/>
                  </a:lnTo>
                  <a:lnTo>
                    <a:pt x="3005" y="990"/>
                  </a:lnTo>
                  <a:lnTo>
                    <a:pt x="2948" y="780"/>
                  </a:lnTo>
                  <a:lnTo>
                    <a:pt x="2872" y="609"/>
                  </a:lnTo>
                  <a:lnTo>
                    <a:pt x="2758" y="438"/>
                  </a:lnTo>
                  <a:lnTo>
                    <a:pt x="2625" y="286"/>
                  </a:lnTo>
                  <a:lnTo>
                    <a:pt x="2473" y="153"/>
                  </a:lnTo>
                  <a:lnTo>
                    <a:pt x="2302" y="58"/>
                  </a:lnTo>
                  <a:lnTo>
                    <a:pt x="2188" y="58"/>
                  </a:lnTo>
                  <a:lnTo>
                    <a:pt x="1674" y="20"/>
                  </a:lnTo>
                  <a:lnTo>
                    <a:pt x="11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0"/>
            <p:cNvSpPr/>
            <p:nvPr/>
          </p:nvSpPr>
          <p:spPr>
            <a:xfrm>
              <a:off x="3931655" y="2429110"/>
              <a:ext cx="123777" cy="70427"/>
            </a:xfrm>
            <a:custGeom>
              <a:avLst/>
              <a:gdLst/>
              <a:ahLst/>
              <a:cxnLst/>
              <a:rect l="l" t="t" r="r" b="b"/>
              <a:pathLst>
                <a:path w="3044" h="1732" fill="none" extrusionOk="0">
                  <a:moveTo>
                    <a:pt x="1161" y="1"/>
                  </a:moveTo>
                  <a:lnTo>
                    <a:pt x="1161" y="1"/>
                  </a:lnTo>
                  <a:lnTo>
                    <a:pt x="933" y="96"/>
                  </a:lnTo>
                  <a:lnTo>
                    <a:pt x="723" y="229"/>
                  </a:lnTo>
                  <a:lnTo>
                    <a:pt x="533" y="381"/>
                  </a:lnTo>
                  <a:lnTo>
                    <a:pt x="362" y="552"/>
                  </a:lnTo>
                  <a:lnTo>
                    <a:pt x="229" y="761"/>
                  </a:lnTo>
                  <a:lnTo>
                    <a:pt x="115" y="990"/>
                  </a:lnTo>
                  <a:lnTo>
                    <a:pt x="58" y="1218"/>
                  </a:lnTo>
                  <a:lnTo>
                    <a:pt x="20" y="1465"/>
                  </a:lnTo>
                  <a:lnTo>
                    <a:pt x="1" y="1617"/>
                  </a:lnTo>
                  <a:lnTo>
                    <a:pt x="1" y="1617"/>
                  </a:lnTo>
                  <a:lnTo>
                    <a:pt x="952" y="1636"/>
                  </a:lnTo>
                  <a:lnTo>
                    <a:pt x="1883" y="1693"/>
                  </a:lnTo>
                  <a:lnTo>
                    <a:pt x="1883" y="1693"/>
                  </a:lnTo>
                  <a:lnTo>
                    <a:pt x="2169" y="1731"/>
                  </a:lnTo>
                  <a:lnTo>
                    <a:pt x="2454" y="1731"/>
                  </a:lnTo>
                  <a:lnTo>
                    <a:pt x="2454" y="1731"/>
                  </a:lnTo>
                  <a:lnTo>
                    <a:pt x="2663" y="1731"/>
                  </a:lnTo>
                  <a:lnTo>
                    <a:pt x="2663" y="1731"/>
                  </a:lnTo>
                  <a:lnTo>
                    <a:pt x="2834" y="1712"/>
                  </a:lnTo>
                  <a:lnTo>
                    <a:pt x="3005" y="1655"/>
                  </a:lnTo>
                  <a:lnTo>
                    <a:pt x="3043" y="1408"/>
                  </a:lnTo>
                  <a:lnTo>
                    <a:pt x="3043" y="1408"/>
                  </a:lnTo>
                  <a:lnTo>
                    <a:pt x="3043" y="1199"/>
                  </a:lnTo>
                  <a:lnTo>
                    <a:pt x="3005" y="990"/>
                  </a:lnTo>
                  <a:lnTo>
                    <a:pt x="2948" y="780"/>
                  </a:lnTo>
                  <a:lnTo>
                    <a:pt x="2872" y="609"/>
                  </a:lnTo>
                  <a:lnTo>
                    <a:pt x="2758" y="438"/>
                  </a:lnTo>
                  <a:lnTo>
                    <a:pt x="2625" y="286"/>
                  </a:lnTo>
                  <a:lnTo>
                    <a:pt x="2473" y="153"/>
                  </a:lnTo>
                  <a:lnTo>
                    <a:pt x="2302" y="58"/>
                  </a:lnTo>
                  <a:lnTo>
                    <a:pt x="2302" y="58"/>
                  </a:lnTo>
                  <a:lnTo>
                    <a:pt x="2188" y="58"/>
                  </a:lnTo>
                  <a:lnTo>
                    <a:pt x="2188" y="58"/>
                  </a:lnTo>
                  <a:lnTo>
                    <a:pt x="1674" y="20"/>
                  </a:lnTo>
                  <a:lnTo>
                    <a:pt x="11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0"/>
            <p:cNvSpPr/>
            <p:nvPr/>
          </p:nvSpPr>
          <p:spPr>
            <a:xfrm>
              <a:off x="4012084" y="2082712"/>
              <a:ext cx="294640" cy="71159"/>
            </a:xfrm>
            <a:custGeom>
              <a:avLst/>
              <a:gdLst/>
              <a:ahLst/>
              <a:cxnLst/>
              <a:rect l="l" t="t" r="r" b="b"/>
              <a:pathLst>
                <a:path w="7246" h="1750" extrusionOk="0">
                  <a:moveTo>
                    <a:pt x="3405" y="0"/>
                  </a:moveTo>
                  <a:lnTo>
                    <a:pt x="2777" y="38"/>
                  </a:lnTo>
                  <a:lnTo>
                    <a:pt x="2130" y="95"/>
                  </a:lnTo>
                  <a:lnTo>
                    <a:pt x="1674" y="133"/>
                  </a:lnTo>
                  <a:lnTo>
                    <a:pt x="1199" y="228"/>
                  </a:lnTo>
                  <a:lnTo>
                    <a:pt x="970" y="285"/>
                  </a:lnTo>
                  <a:lnTo>
                    <a:pt x="742" y="361"/>
                  </a:lnTo>
                  <a:lnTo>
                    <a:pt x="533" y="456"/>
                  </a:lnTo>
                  <a:lnTo>
                    <a:pt x="305" y="552"/>
                  </a:lnTo>
                  <a:lnTo>
                    <a:pt x="153" y="666"/>
                  </a:lnTo>
                  <a:lnTo>
                    <a:pt x="0" y="799"/>
                  </a:lnTo>
                  <a:lnTo>
                    <a:pt x="0" y="799"/>
                  </a:lnTo>
                  <a:lnTo>
                    <a:pt x="134" y="742"/>
                  </a:lnTo>
                  <a:lnTo>
                    <a:pt x="267" y="704"/>
                  </a:lnTo>
                  <a:lnTo>
                    <a:pt x="400" y="685"/>
                  </a:lnTo>
                  <a:lnTo>
                    <a:pt x="533" y="685"/>
                  </a:lnTo>
                  <a:lnTo>
                    <a:pt x="571" y="666"/>
                  </a:lnTo>
                  <a:lnTo>
                    <a:pt x="799" y="704"/>
                  </a:lnTo>
                  <a:lnTo>
                    <a:pt x="1008" y="742"/>
                  </a:lnTo>
                  <a:lnTo>
                    <a:pt x="1199" y="837"/>
                  </a:lnTo>
                  <a:lnTo>
                    <a:pt x="1389" y="951"/>
                  </a:lnTo>
                  <a:lnTo>
                    <a:pt x="1522" y="1103"/>
                  </a:lnTo>
                  <a:lnTo>
                    <a:pt x="1655" y="1274"/>
                  </a:lnTo>
                  <a:lnTo>
                    <a:pt x="1750" y="1464"/>
                  </a:lnTo>
                  <a:lnTo>
                    <a:pt x="1807" y="1674"/>
                  </a:lnTo>
                  <a:lnTo>
                    <a:pt x="2739" y="1635"/>
                  </a:lnTo>
                  <a:lnTo>
                    <a:pt x="2834" y="1426"/>
                  </a:lnTo>
                  <a:lnTo>
                    <a:pt x="2967" y="1255"/>
                  </a:lnTo>
                  <a:lnTo>
                    <a:pt x="3119" y="1084"/>
                  </a:lnTo>
                  <a:lnTo>
                    <a:pt x="3271" y="951"/>
                  </a:lnTo>
                  <a:lnTo>
                    <a:pt x="3462" y="837"/>
                  </a:lnTo>
                  <a:lnTo>
                    <a:pt x="3671" y="761"/>
                  </a:lnTo>
                  <a:lnTo>
                    <a:pt x="3880" y="704"/>
                  </a:lnTo>
                  <a:lnTo>
                    <a:pt x="4108" y="685"/>
                  </a:lnTo>
                  <a:lnTo>
                    <a:pt x="4146" y="666"/>
                  </a:lnTo>
                  <a:lnTo>
                    <a:pt x="4374" y="704"/>
                  </a:lnTo>
                  <a:lnTo>
                    <a:pt x="4584" y="761"/>
                  </a:lnTo>
                  <a:lnTo>
                    <a:pt x="4793" y="837"/>
                  </a:lnTo>
                  <a:lnTo>
                    <a:pt x="4964" y="970"/>
                  </a:lnTo>
                  <a:lnTo>
                    <a:pt x="5116" y="1122"/>
                  </a:lnTo>
                  <a:lnTo>
                    <a:pt x="5230" y="1293"/>
                  </a:lnTo>
                  <a:lnTo>
                    <a:pt x="5325" y="1483"/>
                  </a:lnTo>
                  <a:lnTo>
                    <a:pt x="5382" y="1712"/>
                  </a:lnTo>
                  <a:lnTo>
                    <a:pt x="5439" y="1712"/>
                  </a:lnTo>
                  <a:lnTo>
                    <a:pt x="5725" y="1731"/>
                  </a:lnTo>
                  <a:lnTo>
                    <a:pt x="6010" y="1750"/>
                  </a:lnTo>
                  <a:lnTo>
                    <a:pt x="6219" y="1731"/>
                  </a:lnTo>
                  <a:lnTo>
                    <a:pt x="6276" y="1731"/>
                  </a:lnTo>
                  <a:lnTo>
                    <a:pt x="6333" y="1559"/>
                  </a:lnTo>
                  <a:lnTo>
                    <a:pt x="6428" y="1407"/>
                  </a:lnTo>
                  <a:lnTo>
                    <a:pt x="6523" y="1255"/>
                  </a:lnTo>
                  <a:lnTo>
                    <a:pt x="6637" y="1141"/>
                  </a:lnTo>
                  <a:lnTo>
                    <a:pt x="6771" y="1008"/>
                  </a:lnTo>
                  <a:lnTo>
                    <a:pt x="6923" y="913"/>
                  </a:lnTo>
                  <a:lnTo>
                    <a:pt x="7075" y="818"/>
                  </a:lnTo>
                  <a:lnTo>
                    <a:pt x="7246" y="761"/>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4926" y="19"/>
                  </a:lnTo>
                  <a:lnTo>
                    <a:pt x="412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0"/>
            <p:cNvSpPr/>
            <p:nvPr/>
          </p:nvSpPr>
          <p:spPr>
            <a:xfrm>
              <a:off x="4012084" y="2082712"/>
              <a:ext cx="294640" cy="71159"/>
            </a:xfrm>
            <a:custGeom>
              <a:avLst/>
              <a:gdLst/>
              <a:ahLst/>
              <a:cxnLst/>
              <a:rect l="l" t="t" r="r" b="b"/>
              <a:pathLst>
                <a:path w="7246" h="1750" fill="none" extrusionOk="0">
                  <a:moveTo>
                    <a:pt x="4127" y="0"/>
                  </a:moveTo>
                  <a:lnTo>
                    <a:pt x="4127" y="0"/>
                  </a:lnTo>
                  <a:lnTo>
                    <a:pt x="3405" y="0"/>
                  </a:lnTo>
                  <a:lnTo>
                    <a:pt x="3405" y="0"/>
                  </a:lnTo>
                  <a:lnTo>
                    <a:pt x="2777" y="38"/>
                  </a:lnTo>
                  <a:lnTo>
                    <a:pt x="2130" y="95"/>
                  </a:lnTo>
                  <a:lnTo>
                    <a:pt x="2130" y="95"/>
                  </a:lnTo>
                  <a:lnTo>
                    <a:pt x="1674" y="133"/>
                  </a:lnTo>
                  <a:lnTo>
                    <a:pt x="1199" y="228"/>
                  </a:lnTo>
                  <a:lnTo>
                    <a:pt x="970" y="285"/>
                  </a:lnTo>
                  <a:lnTo>
                    <a:pt x="742" y="361"/>
                  </a:lnTo>
                  <a:lnTo>
                    <a:pt x="533" y="456"/>
                  </a:lnTo>
                  <a:lnTo>
                    <a:pt x="305" y="552"/>
                  </a:lnTo>
                  <a:lnTo>
                    <a:pt x="305" y="552"/>
                  </a:lnTo>
                  <a:lnTo>
                    <a:pt x="153" y="666"/>
                  </a:lnTo>
                  <a:lnTo>
                    <a:pt x="0" y="799"/>
                  </a:lnTo>
                  <a:lnTo>
                    <a:pt x="0" y="799"/>
                  </a:lnTo>
                  <a:lnTo>
                    <a:pt x="134" y="742"/>
                  </a:lnTo>
                  <a:lnTo>
                    <a:pt x="267" y="704"/>
                  </a:lnTo>
                  <a:lnTo>
                    <a:pt x="400" y="685"/>
                  </a:lnTo>
                  <a:lnTo>
                    <a:pt x="533" y="685"/>
                  </a:lnTo>
                  <a:lnTo>
                    <a:pt x="533" y="685"/>
                  </a:lnTo>
                  <a:lnTo>
                    <a:pt x="571" y="666"/>
                  </a:lnTo>
                  <a:lnTo>
                    <a:pt x="571" y="666"/>
                  </a:lnTo>
                  <a:lnTo>
                    <a:pt x="799" y="704"/>
                  </a:lnTo>
                  <a:lnTo>
                    <a:pt x="1008" y="742"/>
                  </a:lnTo>
                  <a:lnTo>
                    <a:pt x="1199" y="837"/>
                  </a:lnTo>
                  <a:lnTo>
                    <a:pt x="1389" y="951"/>
                  </a:lnTo>
                  <a:lnTo>
                    <a:pt x="1522" y="1103"/>
                  </a:lnTo>
                  <a:lnTo>
                    <a:pt x="1655" y="1274"/>
                  </a:lnTo>
                  <a:lnTo>
                    <a:pt x="1750" y="1464"/>
                  </a:lnTo>
                  <a:lnTo>
                    <a:pt x="1807" y="1674"/>
                  </a:lnTo>
                  <a:lnTo>
                    <a:pt x="1807" y="1674"/>
                  </a:lnTo>
                  <a:lnTo>
                    <a:pt x="2739" y="1635"/>
                  </a:lnTo>
                  <a:lnTo>
                    <a:pt x="2739" y="1635"/>
                  </a:lnTo>
                  <a:lnTo>
                    <a:pt x="2834" y="1426"/>
                  </a:lnTo>
                  <a:lnTo>
                    <a:pt x="2967" y="1255"/>
                  </a:lnTo>
                  <a:lnTo>
                    <a:pt x="3119" y="1084"/>
                  </a:lnTo>
                  <a:lnTo>
                    <a:pt x="3271" y="951"/>
                  </a:lnTo>
                  <a:lnTo>
                    <a:pt x="3462" y="837"/>
                  </a:lnTo>
                  <a:lnTo>
                    <a:pt x="3671" y="761"/>
                  </a:lnTo>
                  <a:lnTo>
                    <a:pt x="3880" y="704"/>
                  </a:lnTo>
                  <a:lnTo>
                    <a:pt x="4108" y="685"/>
                  </a:lnTo>
                  <a:lnTo>
                    <a:pt x="4108" y="685"/>
                  </a:lnTo>
                  <a:lnTo>
                    <a:pt x="4146" y="666"/>
                  </a:lnTo>
                  <a:lnTo>
                    <a:pt x="4146" y="666"/>
                  </a:lnTo>
                  <a:lnTo>
                    <a:pt x="4374" y="704"/>
                  </a:lnTo>
                  <a:lnTo>
                    <a:pt x="4584" y="761"/>
                  </a:lnTo>
                  <a:lnTo>
                    <a:pt x="4793" y="837"/>
                  </a:lnTo>
                  <a:lnTo>
                    <a:pt x="4964" y="970"/>
                  </a:lnTo>
                  <a:lnTo>
                    <a:pt x="5116" y="1122"/>
                  </a:lnTo>
                  <a:lnTo>
                    <a:pt x="5230" y="1293"/>
                  </a:lnTo>
                  <a:lnTo>
                    <a:pt x="5325" y="1483"/>
                  </a:lnTo>
                  <a:lnTo>
                    <a:pt x="5382" y="1712"/>
                  </a:lnTo>
                  <a:lnTo>
                    <a:pt x="5382" y="1712"/>
                  </a:lnTo>
                  <a:lnTo>
                    <a:pt x="5439" y="1712"/>
                  </a:lnTo>
                  <a:lnTo>
                    <a:pt x="5439" y="1712"/>
                  </a:lnTo>
                  <a:lnTo>
                    <a:pt x="5725" y="1731"/>
                  </a:lnTo>
                  <a:lnTo>
                    <a:pt x="6010" y="1750"/>
                  </a:lnTo>
                  <a:lnTo>
                    <a:pt x="6010" y="1750"/>
                  </a:lnTo>
                  <a:lnTo>
                    <a:pt x="6219" y="1731"/>
                  </a:lnTo>
                  <a:lnTo>
                    <a:pt x="6219" y="1731"/>
                  </a:lnTo>
                  <a:lnTo>
                    <a:pt x="6276" y="1731"/>
                  </a:lnTo>
                  <a:lnTo>
                    <a:pt x="6276" y="1731"/>
                  </a:lnTo>
                  <a:lnTo>
                    <a:pt x="6333" y="1559"/>
                  </a:lnTo>
                  <a:lnTo>
                    <a:pt x="6428" y="1407"/>
                  </a:lnTo>
                  <a:lnTo>
                    <a:pt x="6523" y="1255"/>
                  </a:lnTo>
                  <a:lnTo>
                    <a:pt x="6637" y="1141"/>
                  </a:lnTo>
                  <a:lnTo>
                    <a:pt x="6771" y="1008"/>
                  </a:lnTo>
                  <a:lnTo>
                    <a:pt x="6923" y="913"/>
                  </a:lnTo>
                  <a:lnTo>
                    <a:pt x="7075" y="818"/>
                  </a:lnTo>
                  <a:lnTo>
                    <a:pt x="7246" y="761"/>
                  </a:lnTo>
                  <a:lnTo>
                    <a:pt x="7246" y="761"/>
                  </a:lnTo>
                  <a:lnTo>
                    <a:pt x="7227" y="723"/>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5725" y="57"/>
                  </a:lnTo>
                  <a:lnTo>
                    <a:pt x="4926" y="19"/>
                  </a:lnTo>
                  <a:lnTo>
                    <a:pt x="4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0"/>
            <p:cNvSpPr/>
            <p:nvPr/>
          </p:nvSpPr>
          <p:spPr>
            <a:xfrm>
              <a:off x="4002813" y="2109752"/>
              <a:ext cx="82789" cy="45664"/>
            </a:xfrm>
            <a:custGeom>
              <a:avLst/>
              <a:gdLst/>
              <a:ahLst/>
              <a:cxnLst/>
              <a:rect l="l" t="t" r="r" b="b"/>
              <a:pathLst>
                <a:path w="2036" h="1123" extrusionOk="0">
                  <a:moveTo>
                    <a:pt x="799" y="1"/>
                  </a:moveTo>
                  <a:lnTo>
                    <a:pt x="761" y="20"/>
                  </a:lnTo>
                  <a:lnTo>
                    <a:pt x="628" y="20"/>
                  </a:lnTo>
                  <a:lnTo>
                    <a:pt x="495" y="39"/>
                  </a:lnTo>
                  <a:lnTo>
                    <a:pt x="362" y="77"/>
                  </a:lnTo>
                  <a:lnTo>
                    <a:pt x="228" y="134"/>
                  </a:lnTo>
                  <a:lnTo>
                    <a:pt x="133" y="229"/>
                  </a:lnTo>
                  <a:lnTo>
                    <a:pt x="57" y="343"/>
                  </a:lnTo>
                  <a:lnTo>
                    <a:pt x="19" y="476"/>
                  </a:lnTo>
                  <a:lnTo>
                    <a:pt x="0" y="609"/>
                  </a:lnTo>
                  <a:lnTo>
                    <a:pt x="19" y="704"/>
                  </a:lnTo>
                  <a:lnTo>
                    <a:pt x="57" y="780"/>
                  </a:lnTo>
                  <a:lnTo>
                    <a:pt x="95" y="856"/>
                  </a:lnTo>
                  <a:lnTo>
                    <a:pt x="152" y="913"/>
                  </a:lnTo>
                  <a:lnTo>
                    <a:pt x="228" y="970"/>
                  </a:lnTo>
                  <a:lnTo>
                    <a:pt x="305" y="1028"/>
                  </a:lnTo>
                  <a:lnTo>
                    <a:pt x="476" y="1104"/>
                  </a:lnTo>
                  <a:lnTo>
                    <a:pt x="628" y="1123"/>
                  </a:lnTo>
                  <a:lnTo>
                    <a:pt x="989" y="1123"/>
                  </a:lnTo>
                  <a:lnTo>
                    <a:pt x="1217" y="1104"/>
                  </a:lnTo>
                  <a:lnTo>
                    <a:pt x="2035" y="1009"/>
                  </a:lnTo>
                  <a:lnTo>
                    <a:pt x="1978" y="799"/>
                  </a:lnTo>
                  <a:lnTo>
                    <a:pt x="1883" y="609"/>
                  </a:lnTo>
                  <a:lnTo>
                    <a:pt x="1750" y="438"/>
                  </a:lnTo>
                  <a:lnTo>
                    <a:pt x="1617" y="286"/>
                  </a:lnTo>
                  <a:lnTo>
                    <a:pt x="1427" y="172"/>
                  </a:lnTo>
                  <a:lnTo>
                    <a:pt x="1236" y="77"/>
                  </a:lnTo>
                  <a:lnTo>
                    <a:pt x="1027" y="39"/>
                  </a:lnTo>
                  <a:lnTo>
                    <a:pt x="7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0"/>
            <p:cNvSpPr/>
            <p:nvPr/>
          </p:nvSpPr>
          <p:spPr>
            <a:xfrm>
              <a:off x="4002813" y="2109752"/>
              <a:ext cx="82789" cy="45664"/>
            </a:xfrm>
            <a:custGeom>
              <a:avLst/>
              <a:gdLst/>
              <a:ahLst/>
              <a:cxnLst/>
              <a:rect l="l" t="t" r="r" b="b"/>
              <a:pathLst>
                <a:path w="2036" h="1123" fill="none" extrusionOk="0">
                  <a:moveTo>
                    <a:pt x="799" y="1"/>
                  </a:moveTo>
                  <a:lnTo>
                    <a:pt x="799" y="1"/>
                  </a:lnTo>
                  <a:lnTo>
                    <a:pt x="761" y="20"/>
                  </a:lnTo>
                  <a:lnTo>
                    <a:pt x="761" y="20"/>
                  </a:lnTo>
                  <a:lnTo>
                    <a:pt x="628" y="20"/>
                  </a:lnTo>
                  <a:lnTo>
                    <a:pt x="495" y="39"/>
                  </a:lnTo>
                  <a:lnTo>
                    <a:pt x="362" y="77"/>
                  </a:lnTo>
                  <a:lnTo>
                    <a:pt x="228" y="134"/>
                  </a:lnTo>
                  <a:lnTo>
                    <a:pt x="228" y="134"/>
                  </a:lnTo>
                  <a:lnTo>
                    <a:pt x="133" y="229"/>
                  </a:lnTo>
                  <a:lnTo>
                    <a:pt x="57" y="343"/>
                  </a:lnTo>
                  <a:lnTo>
                    <a:pt x="19" y="476"/>
                  </a:lnTo>
                  <a:lnTo>
                    <a:pt x="0" y="609"/>
                  </a:lnTo>
                  <a:lnTo>
                    <a:pt x="0" y="609"/>
                  </a:lnTo>
                  <a:lnTo>
                    <a:pt x="19" y="704"/>
                  </a:lnTo>
                  <a:lnTo>
                    <a:pt x="57" y="780"/>
                  </a:lnTo>
                  <a:lnTo>
                    <a:pt x="95" y="856"/>
                  </a:lnTo>
                  <a:lnTo>
                    <a:pt x="152" y="913"/>
                  </a:lnTo>
                  <a:lnTo>
                    <a:pt x="228" y="970"/>
                  </a:lnTo>
                  <a:lnTo>
                    <a:pt x="305" y="1028"/>
                  </a:lnTo>
                  <a:lnTo>
                    <a:pt x="476" y="1104"/>
                  </a:lnTo>
                  <a:lnTo>
                    <a:pt x="476" y="1104"/>
                  </a:lnTo>
                  <a:lnTo>
                    <a:pt x="628" y="1123"/>
                  </a:lnTo>
                  <a:lnTo>
                    <a:pt x="780" y="1123"/>
                  </a:lnTo>
                  <a:lnTo>
                    <a:pt x="780" y="1123"/>
                  </a:lnTo>
                  <a:lnTo>
                    <a:pt x="989" y="1123"/>
                  </a:lnTo>
                  <a:lnTo>
                    <a:pt x="1217" y="1104"/>
                  </a:lnTo>
                  <a:lnTo>
                    <a:pt x="1217" y="1104"/>
                  </a:lnTo>
                  <a:lnTo>
                    <a:pt x="2035" y="1009"/>
                  </a:lnTo>
                  <a:lnTo>
                    <a:pt x="2035" y="1009"/>
                  </a:lnTo>
                  <a:lnTo>
                    <a:pt x="1978" y="799"/>
                  </a:lnTo>
                  <a:lnTo>
                    <a:pt x="1883" y="609"/>
                  </a:lnTo>
                  <a:lnTo>
                    <a:pt x="1750" y="438"/>
                  </a:lnTo>
                  <a:lnTo>
                    <a:pt x="1617" y="286"/>
                  </a:lnTo>
                  <a:lnTo>
                    <a:pt x="1427" y="172"/>
                  </a:lnTo>
                  <a:lnTo>
                    <a:pt x="1236" y="77"/>
                  </a:lnTo>
                  <a:lnTo>
                    <a:pt x="1027" y="39"/>
                  </a:lnTo>
                  <a:lnTo>
                    <a:pt x="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0"/>
            <p:cNvSpPr/>
            <p:nvPr/>
          </p:nvSpPr>
          <p:spPr>
            <a:xfrm>
              <a:off x="4123416" y="2109752"/>
              <a:ext cx="107552" cy="42574"/>
            </a:xfrm>
            <a:custGeom>
              <a:avLst/>
              <a:gdLst/>
              <a:ahLst/>
              <a:cxnLst/>
              <a:rect l="l" t="t" r="r" b="b"/>
              <a:pathLst>
                <a:path w="2645" h="1047" extrusionOk="0">
                  <a:moveTo>
                    <a:pt x="1408" y="1"/>
                  </a:moveTo>
                  <a:lnTo>
                    <a:pt x="1370" y="20"/>
                  </a:lnTo>
                  <a:lnTo>
                    <a:pt x="1142" y="39"/>
                  </a:lnTo>
                  <a:lnTo>
                    <a:pt x="933" y="96"/>
                  </a:lnTo>
                  <a:lnTo>
                    <a:pt x="724" y="172"/>
                  </a:lnTo>
                  <a:lnTo>
                    <a:pt x="533" y="286"/>
                  </a:lnTo>
                  <a:lnTo>
                    <a:pt x="381" y="419"/>
                  </a:lnTo>
                  <a:lnTo>
                    <a:pt x="229" y="590"/>
                  </a:lnTo>
                  <a:lnTo>
                    <a:pt x="96" y="761"/>
                  </a:lnTo>
                  <a:lnTo>
                    <a:pt x="1" y="970"/>
                  </a:lnTo>
                  <a:lnTo>
                    <a:pt x="724" y="951"/>
                  </a:lnTo>
                  <a:lnTo>
                    <a:pt x="1674" y="970"/>
                  </a:lnTo>
                  <a:lnTo>
                    <a:pt x="2644" y="1047"/>
                  </a:lnTo>
                  <a:lnTo>
                    <a:pt x="2587" y="818"/>
                  </a:lnTo>
                  <a:lnTo>
                    <a:pt x="2492" y="628"/>
                  </a:lnTo>
                  <a:lnTo>
                    <a:pt x="2378" y="457"/>
                  </a:lnTo>
                  <a:lnTo>
                    <a:pt x="2226" y="305"/>
                  </a:lnTo>
                  <a:lnTo>
                    <a:pt x="2055" y="172"/>
                  </a:lnTo>
                  <a:lnTo>
                    <a:pt x="1846" y="96"/>
                  </a:lnTo>
                  <a:lnTo>
                    <a:pt x="1636" y="39"/>
                  </a:lnTo>
                  <a:lnTo>
                    <a:pt x="14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0"/>
            <p:cNvSpPr/>
            <p:nvPr/>
          </p:nvSpPr>
          <p:spPr>
            <a:xfrm>
              <a:off x="4123416" y="2109752"/>
              <a:ext cx="107552" cy="42574"/>
            </a:xfrm>
            <a:custGeom>
              <a:avLst/>
              <a:gdLst/>
              <a:ahLst/>
              <a:cxnLst/>
              <a:rect l="l" t="t" r="r" b="b"/>
              <a:pathLst>
                <a:path w="2645" h="1047" fill="none" extrusionOk="0">
                  <a:moveTo>
                    <a:pt x="1408" y="1"/>
                  </a:moveTo>
                  <a:lnTo>
                    <a:pt x="1408" y="1"/>
                  </a:lnTo>
                  <a:lnTo>
                    <a:pt x="1370" y="20"/>
                  </a:lnTo>
                  <a:lnTo>
                    <a:pt x="1370" y="20"/>
                  </a:lnTo>
                  <a:lnTo>
                    <a:pt x="1142" y="39"/>
                  </a:lnTo>
                  <a:lnTo>
                    <a:pt x="933" y="96"/>
                  </a:lnTo>
                  <a:lnTo>
                    <a:pt x="724" y="172"/>
                  </a:lnTo>
                  <a:lnTo>
                    <a:pt x="533" y="286"/>
                  </a:lnTo>
                  <a:lnTo>
                    <a:pt x="381" y="419"/>
                  </a:lnTo>
                  <a:lnTo>
                    <a:pt x="229" y="590"/>
                  </a:lnTo>
                  <a:lnTo>
                    <a:pt x="96" y="761"/>
                  </a:lnTo>
                  <a:lnTo>
                    <a:pt x="1" y="970"/>
                  </a:lnTo>
                  <a:lnTo>
                    <a:pt x="1" y="970"/>
                  </a:lnTo>
                  <a:lnTo>
                    <a:pt x="724" y="951"/>
                  </a:lnTo>
                  <a:lnTo>
                    <a:pt x="724" y="951"/>
                  </a:lnTo>
                  <a:lnTo>
                    <a:pt x="1674" y="970"/>
                  </a:lnTo>
                  <a:lnTo>
                    <a:pt x="2644" y="1047"/>
                  </a:lnTo>
                  <a:lnTo>
                    <a:pt x="2644" y="1047"/>
                  </a:lnTo>
                  <a:lnTo>
                    <a:pt x="2587" y="818"/>
                  </a:lnTo>
                  <a:lnTo>
                    <a:pt x="2492" y="628"/>
                  </a:lnTo>
                  <a:lnTo>
                    <a:pt x="2378" y="457"/>
                  </a:lnTo>
                  <a:lnTo>
                    <a:pt x="2226" y="305"/>
                  </a:lnTo>
                  <a:lnTo>
                    <a:pt x="2055" y="172"/>
                  </a:lnTo>
                  <a:lnTo>
                    <a:pt x="1846" y="96"/>
                  </a:lnTo>
                  <a:lnTo>
                    <a:pt x="1636" y="39"/>
                  </a:lnTo>
                  <a:lnTo>
                    <a:pt x="14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0"/>
            <p:cNvSpPr/>
            <p:nvPr/>
          </p:nvSpPr>
          <p:spPr>
            <a:xfrm>
              <a:off x="4267277" y="2113615"/>
              <a:ext cx="39443" cy="39483"/>
            </a:xfrm>
            <a:custGeom>
              <a:avLst/>
              <a:gdLst/>
              <a:ahLst/>
              <a:cxnLst/>
              <a:rect l="l" t="t" r="r" b="b"/>
              <a:pathLst>
                <a:path w="970" h="971" extrusionOk="0">
                  <a:moveTo>
                    <a:pt x="970" y="1"/>
                  </a:moveTo>
                  <a:lnTo>
                    <a:pt x="799" y="58"/>
                  </a:lnTo>
                  <a:lnTo>
                    <a:pt x="647" y="153"/>
                  </a:lnTo>
                  <a:lnTo>
                    <a:pt x="495" y="248"/>
                  </a:lnTo>
                  <a:lnTo>
                    <a:pt x="361" y="381"/>
                  </a:lnTo>
                  <a:lnTo>
                    <a:pt x="247" y="495"/>
                  </a:lnTo>
                  <a:lnTo>
                    <a:pt x="152" y="647"/>
                  </a:lnTo>
                  <a:lnTo>
                    <a:pt x="57" y="799"/>
                  </a:lnTo>
                  <a:lnTo>
                    <a:pt x="0" y="971"/>
                  </a:lnTo>
                  <a:lnTo>
                    <a:pt x="190" y="933"/>
                  </a:lnTo>
                  <a:lnTo>
                    <a:pt x="361" y="875"/>
                  </a:lnTo>
                  <a:lnTo>
                    <a:pt x="533" y="799"/>
                  </a:lnTo>
                  <a:lnTo>
                    <a:pt x="685" y="685"/>
                  </a:lnTo>
                  <a:lnTo>
                    <a:pt x="818" y="533"/>
                  </a:lnTo>
                  <a:lnTo>
                    <a:pt x="875" y="457"/>
                  </a:lnTo>
                  <a:lnTo>
                    <a:pt x="913" y="362"/>
                  </a:lnTo>
                  <a:lnTo>
                    <a:pt x="951" y="267"/>
                  </a:lnTo>
                  <a:lnTo>
                    <a:pt x="970" y="172"/>
                  </a:lnTo>
                  <a:lnTo>
                    <a:pt x="970" y="96"/>
                  </a:lnTo>
                  <a:lnTo>
                    <a:pt x="97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0"/>
            <p:cNvSpPr/>
            <p:nvPr/>
          </p:nvSpPr>
          <p:spPr>
            <a:xfrm>
              <a:off x="4267277" y="2113615"/>
              <a:ext cx="39443" cy="39483"/>
            </a:xfrm>
            <a:custGeom>
              <a:avLst/>
              <a:gdLst/>
              <a:ahLst/>
              <a:cxnLst/>
              <a:rect l="l" t="t" r="r" b="b"/>
              <a:pathLst>
                <a:path w="970" h="971" fill="none" extrusionOk="0">
                  <a:moveTo>
                    <a:pt x="970" y="1"/>
                  </a:moveTo>
                  <a:lnTo>
                    <a:pt x="970" y="1"/>
                  </a:lnTo>
                  <a:lnTo>
                    <a:pt x="799" y="58"/>
                  </a:lnTo>
                  <a:lnTo>
                    <a:pt x="647" y="153"/>
                  </a:lnTo>
                  <a:lnTo>
                    <a:pt x="495" y="248"/>
                  </a:lnTo>
                  <a:lnTo>
                    <a:pt x="361" y="381"/>
                  </a:lnTo>
                  <a:lnTo>
                    <a:pt x="247" y="495"/>
                  </a:lnTo>
                  <a:lnTo>
                    <a:pt x="152" y="647"/>
                  </a:lnTo>
                  <a:lnTo>
                    <a:pt x="57" y="799"/>
                  </a:lnTo>
                  <a:lnTo>
                    <a:pt x="0" y="971"/>
                  </a:lnTo>
                  <a:lnTo>
                    <a:pt x="0" y="971"/>
                  </a:lnTo>
                  <a:lnTo>
                    <a:pt x="190" y="933"/>
                  </a:lnTo>
                  <a:lnTo>
                    <a:pt x="361" y="875"/>
                  </a:lnTo>
                  <a:lnTo>
                    <a:pt x="533" y="799"/>
                  </a:lnTo>
                  <a:lnTo>
                    <a:pt x="685" y="685"/>
                  </a:lnTo>
                  <a:lnTo>
                    <a:pt x="685" y="685"/>
                  </a:lnTo>
                  <a:lnTo>
                    <a:pt x="818" y="533"/>
                  </a:lnTo>
                  <a:lnTo>
                    <a:pt x="875" y="457"/>
                  </a:lnTo>
                  <a:lnTo>
                    <a:pt x="913" y="362"/>
                  </a:lnTo>
                  <a:lnTo>
                    <a:pt x="951" y="267"/>
                  </a:lnTo>
                  <a:lnTo>
                    <a:pt x="970" y="172"/>
                  </a:lnTo>
                  <a:lnTo>
                    <a:pt x="970" y="96"/>
                  </a:lnTo>
                  <a:lnTo>
                    <a:pt x="97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0"/>
            <p:cNvSpPr/>
            <p:nvPr/>
          </p:nvSpPr>
          <p:spPr>
            <a:xfrm>
              <a:off x="3887578" y="1798893"/>
              <a:ext cx="303180" cy="71200"/>
            </a:xfrm>
            <a:custGeom>
              <a:avLst/>
              <a:gdLst/>
              <a:ahLst/>
              <a:cxnLst/>
              <a:rect l="l" t="t" r="r" b="b"/>
              <a:pathLst>
                <a:path w="7456" h="1751" extrusionOk="0">
                  <a:moveTo>
                    <a:pt x="4356" y="1"/>
                  </a:moveTo>
                  <a:lnTo>
                    <a:pt x="3633" y="20"/>
                  </a:lnTo>
                  <a:lnTo>
                    <a:pt x="3005" y="58"/>
                  </a:lnTo>
                  <a:lnTo>
                    <a:pt x="2359" y="96"/>
                  </a:lnTo>
                  <a:lnTo>
                    <a:pt x="1902" y="153"/>
                  </a:lnTo>
                  <a:lnTo>
                    <a:pt x="1427" y="229"/>
                  </a:lnTo>
                  <a:lnTo>
                    <a:pt x="1199" y="286"/>
                  </a:lnTo>
                  <a:lnTo>
                    <a:pt x="971" y="362"/>
                  </a:lnTo>
                  <a:lnTo>
                    <a:pt x="761" y="457"/>
                  </a:lnTo>
                  <a:lnTo>
                    <a:pt x="533" y="571"/>
                  </a:lnTo>
                  <a:lnTo>
                    <a:pt x="343" y="704"/>
                  </a:lnTo>
                  <a:lnTo>
                    <a:pt x="248" y="780"/>
                  </a:lnTo>
                  <a:lnTo>
                    <a:pt x="172" y="876"/>
                  </a:lnTo>
                  <a:lnTo>
                    <a:pt x="96" y="971"/>
                  </a:lnTo>
                  <a:lnTo>
                    <a:pt x="39" y="1066"/>
                  </a:lnTo>
                  <a:lnTo>
                    <a:pt x="20" y="1180"/>
                  </a:lnTo>
                  <a:lnTo>
                    <a:pt x="1" y="1275"/>
                  </a:lnTo>
                  <a:lnTo>
                    <a:pt x="39" y="1408"/>
                  </a:lnTo>
                  <a:lnTo>
                    <a:pt x="96" y="1522"/>
                  </a:lnTo>
                  <a:lnTo>
                    <a:pt x="191" y="1351"/>
                  </a:lnTo>
                  <a:lnTo>
                    <a:pt x="286" y="1199"/>
                  </a:lnTo>
                  <a:lnTo>
                    <a:pt x="419" y="1066"/>
                  </a:lnTo>
                  <a:lnTo>
                    <a:pt x="571" y="933"/>
                  </a:lnTo>
                  <a:lnTo>
                    <a:pt x="723" y="837"/>
                  </a:lnTo>
                  <a:lnTo>
                    <a:pt x="914" y="761"/>
                  </a:lnTo>
                  <a:lnTo>
                    <a:pt x="1104" y="723"/>
                  </a:lnTo>
                  <a:lnTo>
                    <a:pt x="1294" y="704"/>
                  </a:lnTo>
                  <a:lnTo>
                    <a:pt x="1313" y="704"/>
                  </a:lnTo>
                  <a:lnTo>
                    <a:pt x="1541" y="723"/>
                  </a:lnTo>
                  <a:lnTo>
                    <a:pt x="1731" y="761"/>
                  </a:lnTo>
                  <a:lnTo>
                    <a:pt x="1902" y="856"/>
                  </a:lnTo>
                  <a:lnTo>
                    <a:pt x="2074" y="971"/>
                  </a:lnTo>
                  <a:lnTo>
                    <a:pt x="2207" y="1123"/>
                  </a:lnTo>
                  <a:lnTo>
                    <a:pt x="2302" y="1275"/>
                  </a:lnTo>
                  <a:lnTo>
                    <a:pt x="2378" y="1465"/>
                  </a:lnTo>
                  <a:lnTo>
                    <a:pt x="2416" y="1655"/>
                  </a:lnTo>
                  <a:lnTo>
                    <a:pt x="3215" y="1636"/>
                  </a:lnTo>
                  <a:lnTo>
                    <a:pt x="3291" y="1446"/>
                  </a:lnTo>
                  <a:lnTo>
                    <a:pt x="3386" y="1275"/>
                  </a:lnTo>
                  <a:lnTo>
                    <a:pt x="3519" y="1104"/>
                  </a:lnTo>
                  <a:lnTo>
                    <a:pt x="3671" y="971"/>
                  </a:lnTo>
                  <a:lnTo>
                    <a:pt x="3842" y="856"/>
                  </a:lnTo>
                  <a:lnTo>
                    <a:pt x="4032" y="780"/>
                  </a:lnTo>
                  <a:lnTo>
                    <a:pt x="4242" y="723"/>
                  </a:lnTo>
                  <a:lnTo>
                    <a:pt x="4451" y="704"/>
                  </a:lnTo>
                  <a:lnTo>
                    <a:pt x="4470" y="704"/>
                  </a:lnTo>
                  <a:lnTo>
                    <a:pt x="4698" y="723"/>
                  </a:lnTo>
                  <a:lnTo>
                    <a:pt x="4888" y="780"/>
                  </a:lnTo>
                  <a:lnTo>
                    <a:pt x="5078" y="856"/>
                  </a:lnTo>
                  <a:lnTo>
                    <a:pt x="5230" y="990"/>
                  </a:lnTo>
                  <a:lnTo>
                    <a:pt x="5364" y="1142"/>
                  </a:lnTo>
                  <a:lnTo>
                    <a:pt x="5478" y="1313"/>
                  </a:lnTo>
                  <a:lnTo>
                    <a:pt x="5554" y="1503"/>
                  </a:lnTo>
                  <a:lnTo>
                    <a:pt x="5573" y="1712"/>
                  </a:lnTo>
                  <a:lnTo>
                    <a:pt x="5668" y="1712"/>
                  </a:lnTo>
                  <a:lnTo>
                    <a:pt x="5953" y="1750"/>
                  </a:lnTo>
                  <a:lnTo>
                    <a:pt x="6333" y="1750"/>
                  </a:lnTo>
                  <a:lnTo>
                    <a:pt x="6390" y="1560"/>
                  </a:lnTo>
                  <a:lnTo>
                    <a:pt x="6467" y="1370"/>
                  </a:lnTo>
                  <a:lnTo>
                    <a:pt x="6581" y="1218"/>
                  </a:lnTo>
                  <a:lnTo>
                    <a:pt x="6733" y="1066"/>
                  </a:lnTo>
                  <a:lnTo>
                    <a:pt x="6885" y="933"/>
                  </a:lnTo>
                  <a:lnTo>
                    <a:pt x="7056" y="837"/>
                  </a:lnTo>
                  <a:lnTo>
                    <a:pt x="7246" y="761"/>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154" y="20"/>
                  </a:lnTo>
                  <a:lnTo>
                    <a:pt x="435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0"/>
            <p:cNvSpPr/>
            <p:nvPr/>
          </p:nvSpPr>
          <p:spPr>
            <a:xfrm>
              <a:off x="3887578" y="1798893"/>
              <a:ext cx="303180" cy="71200"/>
            </a:xfrm>
            <a:custGeom>
              <a:avLst/>
              <a:gdLst/>
              <a:ahLst/>
              <a:cxnLst/>
              <a:rect l="l" t="t" r="r" b="b"/>
              <a:pathLst>
                <a:path w="7456" h="1751" fill="none" extrusionOk="0">
                  <a:moveTo>
                    <a:pt x="4356" y="1"/>
                  </a:moveTo>
                  <a:lnTo>
                    <a:pt x="4356" y="1"/>
                  </a:lnTo>
                  <a:lnTo>
                    <a:pt x="3633" y="20"/>
                  </a:lnTo>
                  <a:lnTo>
                    <a:pt x="3633" y="20"/>
                  </a:lnTo>
                  <a:lnTo>
                    <a:pt x="3005" y="58"/>
                  </a:lnTo>
                  <a:lnTo>
                    <a:pt x="2359" y="96"/>
                  </a:lnTo>
                  <a:lnTo>
                    <a:pt x="2359" y="96"/>
                  </a:lnTo>
                  <a:lnTo>
                    <a:pt x="1902" y="153"/>
                  </a:lnTo>
                  <a:lnTo>
                    <a:pt x="1427" y="229"/>
                  </a:lnTo>
                  <a:lnTo>
                    <a:pt x="1199" y="286"/>
                  </a:lnTo>
                  <a:lnTo>
                    <a:pt x="971" y="362"/>
                  </a:lnTo>
                  <a:lnTo>
                    <a:pt x="761" y="457"/>
                  </a:lnTo>
                  <a:lnTo>
                    <a:pt x="533" y="571"/>
                  </a:lnTo>
                  <a:lnTo>
                    <a:pt x="533" y="571"/>
                  </a:lnTo>
                  <a:lnTo>
                    <a:pt x="343" y="704"/>
                  </a:lnTo>
                  <a:lnTo>
                    <a:pt x="248" y="780"/>
                  </a:lnTo>
                  <a:lnTo>
                    <a:pt x="172" y="876"/>
                  </a:lnTo>
                  <a:lnTo>
                    <a:pt x="96" y="971"/>
                  </a:lnTo>
                  <a:lnTo>
                    <a:pt x="39" y="1066"/>
                  </a:lnTo>
                  <a:lnTo>
                    <a:pt x="20" y="1180"/>
                  </a:lnTo>
                  <a:lnTo>
                    <a:pt x="1" y="1275"/>
                  </a:lnTo>
                  <a:lnTo>
                    <a:pt x="1" y="1275"/>
                  </a:lnTo>
                  <a:lnTo>
                    <a:pt x="39" y="1408"/>
                  </a:lnTo>
                  <a:lnTo>
                    <a:pt x="96" y="1522"/>
                  </a:lnTo>
                  <a:lnTo>
                    <a:pt x="96" y="1522"/>
                  </a:lnTo>
                  <a:lnTo>
                    <a:pt x="191" y="1351"/>
                  </a:lnTo>
                  <a:lnTo>
                    <a:pt x="286" y="1199"/>
                  </a:lnTo>
                  <a:lnTo>
                    <a:pt x="419" y="1066"/>
                  </a:lnTo>
                  <a:lnTo>
                    <a:pt x="571" y="933"/>
                  </a:lnTo>
                  <a:lnTo>
                    <a:pt x="723" y="837"/>
                  </a:lnTo>
                  <a:lnTo>
                    <a:pt x="914" y="761"/>
                  </a:lnTo>
                  <a:lnTo>
                    <a:pt x="1104" y="723"/>
                  </a:lnTo>
                  <a:lnTo>
                    <a:pt x="1294" y="704"/>
                  </a:lnTo>
                  <a:lnTo>
                    <a:pt x="1294" y="704"/>
                  </a:lnTo>
                  <a:lnTo>
                    <a:pt x="1313" y="704"/>
                  </a:lnTo>
                  <a:lnTo>
                    <a:pt x="1313" y="704"/>
                  </a:lnTo>
                  <a:lnTo>
                    <a:pt x="1541" y="723"/>
                  </a:lnTo>
                  <a:lnTo>
                    <a:pt x="1731" y="761"/>
                  </a:lnTo>
                  <a:lnTo>
                    <a:pt x="1902" y="856"/>
                  </a:lnTo>
                  <a:lnTo>
                    <a:pt x="2074" y="971"/>
                  </a:lnTo>
                  <a:lnTo>
                    <a:pt x="2207" y="1123"/>
                  </a:lnTo>
                  <a:lnTo>
                    <a:pt x="2302" y="1275"/>
                  </a:lnTo>
                  <a:lnTo>
                    <a:pt x="2378" y="1465"/>
                  </a:lnTo>
                  <a:lnTo>
                    <a:pt x="2416" y="1655"/>
                  </a:lnTo>
                  <a:lnTo>
                    <a:pt x="2416" y="1655"/>
                  </a:lnTo>
                  <a:lnTo>
                    <a:pt x="3215" y="1636"/>
                  </a:lnTo>
                  <a:lnTo>
                    <a:pt x="3215" y="1636"/>
                  </a:lnTo>
                  <a:lnTo>
                    <a:pt x="3291" y="1446"/>
                  </a:lnTo>
                  <a:lnTo>
                    <a:pt x="3386" y="1275"/>
                  </a:lnTo>
                  <a:lnTo>
                    <a:pt x="3519" y="1104"/>
                  </a:lnTo>
                  <a:lnTo>
                    <a:pt x="3671" y="971"/>
                  </a:lnTo>
                  <a:lnTo>
                    <a:pt x="3842" y="856"/>
                  </a:lnTo>
                  <a:lnTo>
                    <a:pt x="4032" y="780"/>
                  </a:lnTo>
                  <a:lnTo>
                    <a:pt x="4242" y="723"/>
                  </a:lnTo>
                  <a:lnTo>
                    <a:pt x="4451" y="704"/>
                  </a:lnTo>
                  <a:lnTo>
                    <a:pt x="4451" y="704"/>
                  </a:lnTo>
                  <a:lnTo>
                    <a:pt x="4470" y="704"/>
                  </a:lnTo>
                  <a:lnTo>
                    <a:pt x="4470" y="704"/>
                  </a:lnTo>
                  <a:lnTo>
                    <a:pt x="4698" y="723"/>
                  </a:lnTo>
                  <a:lnTo>
                    <a:pt x="4888" y="780"/>
                  </a:lnTo>
                  <a:lnTo>
                    <a:pt x="5078" y="856"/>
                  </a:lnTo>
                  <a:lnTo>
                    <a:pt x="5230" y="990"/>
                  </a:lnTo>
                  <a:lnTo>
                    <a:pt x="5364" y="1142"/>
                  </a:lnTo>
                  <a:lnTo>
                    <a:pt x="5478" y="1313"/>
                  </a:lnTo>
                  <a:lnTo>
                    <a:pt x="5554" y="1503"/>
                  </a:lnTo>
                  <a:lnTo>
                    <a:pt x="5573" y="1712"/>
                  </a:lnTo>
                  <a:lnTo>
                    <a:pt x="5573" y="1712"/>
                  </a:lnTo>
                  <a:lnTo>
                    <a:pt x="5668" y="1712"/>
                  </a:lnTo>
                  <a:lnTo>
                    <a:pt x="5668" y="1712"/>
                  </a:lnTo>
                  <a:lnTo>
                    <a:pt x="5953" y="1750"/>
                  </a:lnTo>
                  <a:lnTo>
                    <a:pt x="6238" y="1750"/>
                  </a:lnTo>
                  <a:lnTo>
                    <a:pt x="6238" y="1750"/>
                  </a:lnTo>
                  <a:lnTo>
                    <a:pt x="6333" y="1750"/>
                  </a:lnTo>
                  <a:lnTo>
                    <a:pt x="6333" y="1750"/>
                  </a:lnTo>
                  <a:lnTo>
                    <a:pt x="6390" y="1560"/>
                  </a:lnTo>
                  <a:lnTo>
                    <a:pt x="6467" y="1370"/>
                  </a:lnTo>
                  <a:lnTo>
                    <a:pt x="6581" y="1218"/>
                  </a:lnTo>
                  <a:lnTo>
                    <a:pt x="6733" y="1066"/>
                  </a:lnTo>
                  <a:lnTo>
                    <a:pt x="6885" y="933"/>
                  </a:lnTo>
                  <a:lnTo>
                    <a:pt x="7056" y="837"/>
                  </a:lnTo>
                  <a:lnTo>
                    <a:pt x="7246" y="761"/>
                  </a:lnTo>
                  <a:lnTo>
                    <a:pt x="7455" y="704"/>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953" y="58"/>
                  </a:lnTo>
                  <a:lnTo>
                    <a:pt x="5154" y="20"/>
                  </a:lnTo>
                  <a:lnTo>
                    <a:pt x="4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0"/>
            <p:cNvSpPr/>
            <p:nvPr/>
          </p:nvSpPr>
          <p:spPr>
            <a:xfrm>
              <a:off x="3891440" y="1827519"/>
              <a:ext cx="94378" cy="44891"/>
            </a:xfrm>
            <a:custGeom>
              <a:avLst/>
              <a:gdLst/>
              <a:ahLst/>
              <a:cxnLst/>
              <a:rect l="l" t="t" r="r" b="b"/>
              <a:pathLst>
                <a:path w="2321" h="1104" extrusionOk="0">
                  <a:moveTo>
                    <a:pt x="1199" y="0"/>
                  </a:moveTo>
                  <a:lnTo>
                    <a:pt x="1009" y="19"/>
                  </a:lnTo>
                  <a:lnTo>
                    <a:pt x="819" y="57"/>
                  </a:lnTo>
                  <a:lnTo>
                    <a:pt x="628" y="133"/>
                  </a:lnTo>
                  <a:lnTo>
                    <a:pt x="476" y="229"/>
                  </a:lnTo>
                  <a:lnTo>
                    <a:pt x="324" y="362"/>
                  </a:lnTo>
                  <a:lnTo>
                    <a:pt x="191" y="495"/>
                  </a:lnTo>
                  <a:lnTo>
                    <a:pt x="96" y="647"/>
                  </a:lnTo>
                  <a:lnTo>
                    <a:pt x="1" y="818"/>
                  </a:lnTo>
                  <a:lnTo>
                    <a:pt x="77" y="913"/>
                  </a:lnTo>
                  <a:lnTo>
                    <a:pt x="172" y="970"/>
                  </a:lnTo>
                  <a:lnTo>
                    <a:pt x="267" y="1027"/>
                  </a:lnTo>
                  <a:lnTo>
                    <a:pt x="381" y="1065"/>
                  </a:lnTo>
                  <a:lnTo>
                    <a:pt x="514" y="1084"/>
                  </a:lnTo>
                  <a:lnTo>
                    <a:pt x="666" y="1103"/>
                  </a:lnTo>
                  <a:lnTo>
                    <a:pt x="895" y="1084"/>
                  </a:lnTo>
                  <a:lnTo>
                    <a:pt x="1123" y="1065"/>
                  </a:lnTo>
                  <a:lnTo>
                    <a:pt x="1712" y="1008"/>
                  </a:lnTo>
                  <a:lnTo>
                    <a:pt x="2321" y="951"/>
                  </a:lnTo>
                  <a:lnTo>
                    <a:pt x="2283" y="761"/>
                  </a:lnTo>
                  <a:lnTo>
                    <a:pt x="2207" y="571"/>
                  </a:lnTo>
                  <a:lnTo>
                    <a:pt x="2112" y="419"/>
                  </a:lnTo>
                  <a:lnTo>
                    <a:pt x="1979" y="267"/>
                  </a:lnTo>
                  <a:lnTo>
                    <a:pt x="1807" y="152"/>
                  </a:lnTo>
                  <a:lnTo>
                    <a:pt x="1636" y="57"/>
                  </a:lnTo>
                  <a:lnTo>
                    <a:pt x="1446" y="19"/>
                  </a:lnTo>
                  <a:lnTo>
                    <a:pt x="121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0"/>
            <p:cNvSpPr/>
            <p:nvPr/>
          </p:nvSpPr>
          <p:spPr>
            <a:xfrm>
              <a:off x="3891440" y="1827519"/>
              <a:ext cx="94378" cy="44891"/>
            </a:xfrm>
            <a:custGeom>
              <a:avLst/>
              <a:gdLst/>
              <a:ahLst/>
              <a:cxnLst/>
              <a:rect l="l" t="t" r="r" b="b"/>
              <a:pathLst>
                <a:path w="2321" h="1104" fill="none" extrusionOk="0">
                  <a:moveTo>
                    <a:pt x="1218" y="0"/>
                  </a:moveTo>
                  <a:lnTo>
                    <a:pt x="1218" y="0"/>
                  </a:lnTo>
                  <a:lnTo>
                    <a:pt x="1199" y="0"/>
                  </a:lnTo>
                  <a:lnTo>
                    <a:pt x="1199" y="0"/>
                  </a:lnTo>
                  <a:lnTo>
                    <a:pt x="1009" y="19"/>
                  </a:lnTo>
                  <a:lnTo>
                    <a:pt x="819" y="57"/>
                  </a:lnTo>
                  <a:lnTo>
                    <a:pt x="628" y="133"/>
                  </a:lnTo>
                  <a:lnTo>
                    <a:pt x="476" y="229"/>
                  </a:lnTo>
                  <a:lnTo>
                    <a:pt x="324" y="362"/>
                  </a:lnTo>
                  <a:lnTo>
                    <a:pt x="191" y="495"/>
                  </a:lnTo>
                  <a:lnTo>
                    <a:pt x="96" y="647"/>
                  </a:lnTo>
                  <a:lnTo>
                    <a:pt x="1" y="818"/>
                  </a:lnTo>
                  <a:lnTo>
                    <a:pt x="1" y="818"/>
                  </a:lnTo>
                  <a:lnTo>
                    <a:pt x="77" y="913"/>
                  </a:lnTo>
                  <a:lnTo>
                    <a:pt x="172" y="970"/>
                  </a:lnTo>
                  <a:lnTo>
                    <a:pt x="267" y="1027"/>
                  </a:lnTo>
                  <a:lnTo>
                    <a:pt x="381" y="1065"/>
                  </a:lnTo>
                  <a:lnTo>
                    <a:pt x="381" y="1065"/>
                  </a:lnTo>
                  <a:lnTo>
                    <a:pt x="514" y="1084"/>
                  </a:lnTo>
                  <a:lnTo>
                    <a:pt x="666" y="1103"/>
                  </a:lnTo>
                  <a:lnTo>
                    <a:pt x="666" y="1103"/>
                  </a:lnTo>
                  <a:lnTo>
                    <a:pt x="895" y="1084"/>
                  </a:lnTo>
                  <a:lnTo>
                    <a:pt x="1123" y="1065"/>
                  </a:lnTo>
                  <a:lnTo>
                    <a:pt x="1123" y="1065"/>
                  </a:lnTo>
                  <a:lnTo>
                    <a:pt x="1712" y="1008"/>
                  </a:lnTo>
                  <a:lnTo>
                    <a:pt x="2321" y="951"/>
                  </a:lnTo>
                  <a:lnTo>
                    <a:pt x="2321" y="951"/>
                  </a:lnTo>
                  <a:lnTo>
                    <a:pt x="2283" y="761"/>
                  </a:lnTo>
                  <a:lnTo>
                    <a:pt x="2207" y="571"/>
                  </a:lnTo>
                  <a:lnTo>
                    <a:pt x="2112" y="419"/>
                  </a:lnTo>
                  <a:lnTo>
                    <a:pt x="1979" y="267"/>
                  </a:lnTo>
                  <a:lnTo>
                    <a:pt x="1807" y="152"/>
                  </a:lnTo>
                  <a:lnTo>
                    <a:pt x="1636" y="57"/>
                  </a:lnTo>
                  <a:lnTo>
                    <a:pt x="1446" y="19"/>
                  </a:lnTo>
                  <a:lnTo>
                    <a:pt x="121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0"/>
            <p:cNvSpPr/>
            <p:nvPr/>
          </p:nvSpPr>
          <p:spPr>
            <a:xfrm>
              <a:off x="4018264" y="1827519"/>
              <a:ext cx="95923" cy="41028"/>
            </a:xfrm>
            <a:custGeom>
              <a:avLst/>
              <a:gdLst/>
              <a:ahLst/>
              <a:cxnLst/>
              <a:rect l="l" t="t" r="r" b="b"/>
              <a:pathLst>
                <a:path w="2359" h="1009" extrusionOk="0">
                  <a:moveTo>
                    <a:pt x="1237" y="0"/>
                  </a:moveTo>
                  <a:lnTo>
                    <a:pt x="1028" y="19"/>
                  </a:lnTo>
                  <a:lnTo>
                    <a:pt x="818" y="76"/>
                  </a:lnTo>
                  <a:lnTo>
                    <a:pt x="628" y="152"/>
                  </a:lnTo>
                  <a:lnTo>
                    <a:pt x="457" y="267"/>
                  </a:lnTo>
                  <a:lnTo>
                    <a:pt x="305" y="400"/>
                  </a:lnTo>
                  <a:lnTo>
                    <a:pt x="172" y="571"/>
                  </a:lnTo>
                  <a:lnTo>
                    <a:pt x="77" y="742"/>
                  </a:lnTo>
                  <a:lnTo>
                    <a:pt x="1" y="932"/>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0"/>
            <p:cNvSpPr/>
            <p:nvPr/>
          </p:nvSpPr>
          <p:spPr>
            <a:xfrm>
              <a:off x="4018264" y="1827519"/>
              <a:ext cx="95923" cy="41028"/>
            </a:xfrm>
            <a:custGeom>
              <a:avLst/>
              <a:gdLst/>
              <a:ahLst/>
              <a:cxnLst/>
              <a:rect l="l" t="t" r="r" b="b"/>
              <a:pathLst>
                <a:path w="2359" h="1009" fill="none" extrusionOk="0">
                  <a:moveTo>
                    <a:pt x="1256" y="0"/>
                  </a:moveTo>
                  <a:lnTo>
                    <a:pt x="1256" y="0"/>
                  </a:lnTo>
                  <a:lnTo>
                    <a:pt x="1237" y="0"/>
                  </a:lnTo>
                  <a:lnTo>
                    <a:pt x="1237" y="0"/>
                  </a:lnTo>
                  <a:lnTo>
                    <a:pt x="1028" y="19"/>
                  </a:lnTo>
                  <a:lnTo>
                    <a:pt x="818" y="76"/>
                  </a:lnTo>
                  <a:lnTo>
                    <a:pt x="628" y="152"/>
                  </a:lnTo>
                  <a:lnTo>
                    <a:pt x="457" y="267"/>
                  </a:lnTo>
                  <a:lnTo>
                    <a:pt x="305" y="400"/>
                  </a:lnTo>
                  <a:lnTo>
                    <a:pt x="172" y="571"/>
                  </a:lnTo>
                  <a:lnTo>
                    <a:pt x="77" y="742"/>
                  </a:lnTo>
                  <a:lnTo>
                    <a:pt x="1" y="932"/>
                  </a:lnTo>
                  <a:lnTo>
                    <a:pt x="1" y="932"/>
                  </a:lnTo>
                  <a:lnTo>
                    <a:pt x="476" y="913"/>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0"/>
            <p:cNvSpPr/>
            <p:nvPr/>
          </p:nvSpPr>
          <p:spPr>
            <a:xfrm>
              <a:off x="4145088" y="1827519"/>
              <a:ext cx="46437" cy="42574"/>
            </a:xfrm>
            <a:custGeom>
              <a:avLst/>
              <a:gdLst/>
              <a:ahLst/>
              <a:cxnLst/>
              <a:rect l="l" t="t" r="r" b="b"/>
              <a:pathLst>
                <a:path w="1142" h="1047" extrusionOk="0">
                  <a:moveTo>
                    <a:pt x="1122" y="0"/>
                  </a:moveTo>
                  <a:lnTo>
                    <a:pt x="913" y="57"/>
                  </a:lnTo>
                  <a:lnTo>
                    <a:pt x="723" y="133"/>
                  </a:lnTo>
                  <a:lnTo>
                    <a:pt x="552" y="229"/>
                  </a:lnTo>
                  <a:lnTo>
                    <a:pt x="400" y="362"/>
                  </a:lnTo>
                  <a:lnTo>
                    <a:pt x="248" y="514"/>
                  </a:lnTo>
                  <a:lnTo>
                    <a:pt x="134" y="666"/>
                  </a:lnTo>
                  <a:lnTo>
                    <a:pt x="57" y="856"/>
                  </a:lnTo>
                  <a:lnTo>
                    <a:pt x="0" y="1046"/>
                  </a:lnTo>
                  <a:lnTo>
                    <a:pt x="114" y="1046"/>
                  </a:lnTo>
                  <a:lnTo>
                    <a:pt x="305" y="1008"/>
                  </a:lnTo>
                  <a:lnTo>
                    <a:pt x="514" y="951"/>
                  </a:lnTo>
                  <a:lnTo>
                    <a:pt x="685" y="875"/>
                  </a:lnTo>
                  <a:lnTo>
                    <a:pt x="856" y="742"/>
                  </a:lnTo>
                  <a:lnTo>
                    <a:pt x="932" y="685"/>
                  </a:lnTo>
                  <a:lnTo>
                    <a:pt x="989" y="590"/>
                  </a:lnTo>
                  <a:lnTo>
                    <a:pt x="1046" y="514"/>
                  </a:lnTo>
                  <a:lnTo>
                    <a:pt x="1084" y="419"/>
                  </a:lnTo>
                  <a:lnTo>
                    <a:pt x="1122" y="324"/>
                  </a:lnTo>
                  <a:lnTo>
                    <a:pt x="1141" y="229"/>
                  </a:lnTo>
                  <a:lnTo>
                    <a:pt x="1141" y="133"/>
                  </a:lnTo>
                  <a:lnTo>
                    <a:pt x="1122" y="38"/>
                  </a:lnTo>
                  <a:lnTo>
                    <a:pt x="112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0"/>
            <p:cNvSpPr/>
            <p:nvPr/>
          </p:nvSpPr>
          <p:spPr>
            <a:xfrm>
              <a:off x="4145088" y="1827519"/>
              <a:ext cx="46437" cy="42574"/>
            </a:xfrm>
            <a:custGeom>
              <a:avLst/>
              <a:gdLst/>
              <a:ahLst/>
              <a:cxnLst/>
              <a:rect l="l" t="t" r="r" b="b"/>
              <a:pathLst>
                <a:path w="1142" h="1047" fill="none" extrusionOk="0">
                  <a:moveTo>
                    <a:pt x="1122" y="0"/>
                  </a:moveTo>
                  <a:lnTo>
                    <a:pt x="1122" y="0"/>
                  </a:lnTo>
                  <a:lnTo>
                    <a:pt x="913" y="57"/>
                  </a:lnTo>
                  <a:lnTo>
                    <a:pt x="723" y="133"/>
                  </a:lnTo>
                  <a:lnTo>
                    <a:pt x="552" y="229"/>
                  </a:lnTo>
                  <a:lnTo>
                    <a:pt x="400" y="362"/>
                  </a:lnTo>
                  <a:lnTo>
                    <a:pt x="248" y="514"/>
                  </a:lnTo>
                  <a:lnTo>
                    <a:pt x="134" y="666"/>
                  </a:lnTo>
                  <a:lnTo>
                    <a:pt x="57" y="856"/>
                  </a:lnTo>
                  <a:lnTo>
                    <a:pt x="0" y="1046"/>
                  </a:lnTo>
                  <a:lnTo>
                    <a:pt x="0" y="1046"/>
                  </a:lnTo>
                  <a:lnTo>
                    <a:pt x="114" y="1046"/>
                  </a:lnTo>
                  <a:lnTo>
                    <a:pt x="114" y="1046"/>
                  </a:lnTo>
                  <a:lnTo>
                    <a:pt x="305" y="1008"/>
                  </a:lnTo>
                  <a:lnTo>
                    <a:pt x="514" y="951"/>
                  </a:lnTo>
                  <a:lnTo>
                    <a:pt x="685" y="875"/>
                  </a:lnTo>
                  <a:lnTo>
                    <a:pt x="856" y="742"/>
                  </a:lnTo>
                  <a:lnTo>
                    <a:pt x="856" y="742"/>
                  </a:lnTo>
                  <a:lnTo>
                    <a:pt x="932" y="685"/>
                  </a:lnTo>
                  <a:lnTo>
                    <a:pt x="989" y="590"/>
                  </a:lnTo>
                  <a:lnTo>
                    <a:pt x="1046" y="514"/>
                  </a:lnTo>
                  <a:lnTo>
                    <a:pt x="1084" y="419"/>
                  </a:lnTo>
                  <a:lnTo>
                    <a:pt x="1122" y="324"/>
                  </a:lnTo>
                  <a:lnTo>
                    <a:pt x="1141" y="229"/>
                  </a:lnTo>
                  <a:lnTo>
                    <a:pt x="1141" y="133"/>
                  </a:lnTo>
                  <a:lnTo>
                    <a:pt x="1122" y="38"/>
                  </a:lnTo>
                  <a:lnTo>
                    <a:pt x="1122" y="38"/>
                  </a:lnTo>
                  <a:lnTo>
                    <a:pt x="112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0"/>
            <p:cNvSpPr/>
            <p:nvPr/>
          </p:nvSpPr>
          <p:spPr>
            <a:xfrm>
              <a:off x="3716676" y="3519415"/>
              <a:ext cx="473311" cy="113733"/>
            </a:xfrm>
            <a:custGeom>
              <a:avLst/>
              <a:gdLst/>
              <a:ahLst/>
              <a:cxnLst/>
              <a:rect l="l" t="t" r="r" b="b"/>
              <a:pathLst>
                <a:path w="11640" h="2797" extrusionOk="0">
                  <a:moveTo>
                    <a:pt x="6771" y="1"/>
                  </a:moveTo>
                  <a:lnTo>
                    <a:pt x="5668" y="20"/>
                  </a:lnTo>
                  <a:lnTo>
                    <a:pt x="4679" y="77"/>
                  </a:lnTo>
                  <a:lnTo>
                    <a:pt x="3671" y="153"/>
                  </a:lnTo>
                  <a:lnTo>
                    <a:pt x="2949" y="229"/>
                  </a:lnTo>
                  <a:lnTo>
                    <a:pt x="2587" y="286"/>
                  </a:lnTo>
                  <a:lnTo>
                    <a:pt x="2226" y="362"/>
                  </a:lnTo>
                  <a:lnTo>
                    <a:pt x="1865" y="438"/>
                  </a:lnTo>
                  <a:lnTo>
                    <a:pt x="1503" y="552"/>
                  </a:lnTo>
                  <a:lnTo>
                    <a:pt x="1161" y="705"/>
                  </a:lnTo>
                  <a:lnTo>
                    <a:pt x="838" y="876"/>
                  </a:lnTo>
                  <a:lnTo>
                    <a:pt x="686" y="971"/>
                  </a:lnTo>
                  <a:lnTo>
                    <a:pt x="514" y="1085"/>
                  </a:lnTo>
                  <a:lnTo>
                    <a:pt x="381" y="1218"/>
                  </a:lnTo>
                  <a:lnTo>
                    <a:pt x="248" y="1351"/>
                  </a:lnTo>
                  <a:lnTo>
                    <a:pt x="153" y="1503"/>
                  </a:lnTo>
                  <a:lnTo>
                    <a:pt x="58" y="1655"/>
                  </a:lnTo>
                  <a:lnTo>
                    <a:pt x="20" y="1827"/>
                  </a:lnTo>
                  <a:lnTo>
                    <a:pt x="1" y="1998"/>
                  </a:lnTo>
                  <a:lnTo>
                    <a:pt x="39" y="2131"/>
                  </a:lnTo>
                  <a:lnTo>
                    <a:pt x="77" y="2264"/>
                  </a:lnTo>
                  <a:lnTo>
                    <a:pt x="153" y="2378"/>
                  </a:lnTo>
                  <a:lnTo>
                    <a:pt x="229" y="2473"/>
                  </a:lnTo>
                  <a:lnTo>
                    <a:pt x="343" y="2568"/>
                  </a:lnTo>
                  <a:lnTo>
                    <a:pt x="457" y="2644"/>
                  </a:lnTo>
                  <a:lnTo>
                    <a:pt x="590" y="2701"/>
                  </a:lnTo>
                  <a:lnTo>
                    <a:pt x="724" y="2739"/>
                  </a:lnTo>
                  <a:lnTo>
                    <a:pt x="952" y="2796"/>
                  </a:lnTo>
                  <a:lnTo>
                    <a:pt x="1199" y="2796"/>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614" y="1408"/>
                  </a:lnTo>
                  <a:lnTo>
                    <a:pt x="3899" y="1427"/>
                  </a:lnTo>
                  <a:lnTo>
                    <a:pt x="4185" y="1484"/>
                  </a:lnTo>
                  <a:lnTo>
                    <a:pt x="4451" y="1579"/>
                  </a:lnTo>
                  <a:lnTo>
                    <a:pt x="4679" y="1712"/>
                  </a:lnTo>
                  <a:lnTo>
                    <a:pt x="4907" y="1884"/>
                  </a:lnTo>
                  <a:lnTo>
                    <a:pt x="5078" y="2074"/>
                  </a:lnTo>
                  <a:lnTo>
                    <a:pt x="5250" y="2283"/>
                  </a:lnTo>
                  <a:lnTo>
                    <a:pt x="5364" y="2530"/>
                  </a:lnTo>
                  <a:lnTo>
                    <a:pt x="6410" y="2530"/>
                  </a:lnTo>
                  <a:lnTo>
                    <a:pt x="7075" y="2549"/>
                  </a:lnTo>
                  <a:lnTo>
                    <a:pt x="7246" y="2302"/>
                  </a:lnTo>
                  <a:lnTo>
                    <a:pt x="7437" y="2093"/>
                  </a:lnTo>
                  <a:lnTo>
                    <a:pt x="7646" y="1903"/>
                  </a:lnTo>
                  <a:lnTo>
                    <a:pt x="7874" y="1731"/>
                  </a:lnTo>
                  <a:lnTo>
                    <a:pt x="8140" y="1598"/>
                  </a:lnTo>
                  <a:lnTo>
                    <a:pt x="8406" y="1503"/>
                  </a:lnTo>
                  <a:lnTo>
                    <a:pt x="8692" y="1427"/>
                  </a:lnTo>
                  <a:lnTo>
                    <a:pt x="8996"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993" y="2397"/>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8654" y="58"/>
                  </a:lnTo>
                  <a:lnTo>
                    <a:pt x="8026" y="20"/>
                  </a:lnTo>
                  <a:lnTo>
                    <a:pt x="73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0"/>
            <p:cNvSpPr/>
            <p:nvPr/>
          </p:nvSpPr>
          <p:spPr>
            <a:xfrm>
              <a:off x="3716676" y="3519415"/>
              <a:ext cx="473311" cy="113733"/>
            </a:xfrm>
            <a:custGeom>
              <a:avLst/>
              <a:gdLst/>
              <a:ahLst/>
              <a:cxnLst/>
              <a:rect l="l" t="t" r="r" b="b"/>
              <a:pathLst>
                <a:path w="11640" h="2797" fill="none" extrusionOk="0">
                  <a:moveTo>
                    <a:pt x="6771" y="1"/>
                  </a:moveTo>
                  <a:lnTo>
                    <a:pt x="6771" y="1"/>
                  </a:lnTo>
                  <a:lnTo>
                    <a:pt x="5668" y="20"/>
                  </a:lnTo>
                  <a:lnTo>
                    <a:pt x="5668" y="20"/>
                  </a:lnTo>
                  <a:lnTo>
                    <a:pt x="4679" y="77"/>
                  </a:lnTo>
                  <a:lnTo>
                    <a:pt x="3671" y="153"/>
                  </a:lnTo>
                  <a:lnTo>
                    <a:pt x="3671" y="153"/>
                  </a:lnTo>
                  <a:lnTo>
                    <a:pt x="2949" y="229"/>
                  </a:lnTo>
                  <a:lnTo>
                    <a:pt x="2587" y="286"/>
                  </a:lnTo>
                  <a:lnTo>
                    <a:pt x="2226" y="362"/>
                  </a:lnTo>
                  <a:lnTo>
                    <a:pt x="1865" y="438"/>
                  </a:lnTo>
                  <a:lnTo>
                    <a:pt x="1503" y="552"/>
                  </a:lnTo>
                  <a:lnTo>
                    <a:pt x="1161" y="705"/>
                  </a:lnTo>
                  <a:lnTo>
                    <a:pt x="838" y="876"/>
                  </a:lnTo>
                  <a:lnTo>
                    <a:pt x="838" y="876"/>
                  </a:lnTo>
                  <a:lnTo>
                    <a:pt x="686" y="971"/>
                  </a:lnTo>
                  <a:lnTo>
                    <a:pt x="514" y="1085"/>
                  </a:lnTo>
                  <a:lnTo>
                    <a:pt x="381" y="1218"/>
                  </a:lnTo>
                  <a:lnTo>
                    <a:pt x="248" y="1351"/>
                  </a:lnTo>
                  <a:lnTo>
                    <a:pt x="153" y="1503"/>
                  </a:lnTo>
                  <a:lnTo>
                    <a:pt x="58" y="1655"/>
                  </a:lnTo>
                  <a:lnTo>
                    <a:pt x="20" y="1827"/>
                  </a:lnTo>
                  <a:lnTo>
                    <a:pt x="1" y="1998"/>
                  </a:lnTo>
                  <a:lnTo>
                    <a:pt x="1" y="1998"/>
                  </a:lnTo>
                  <a:lnTo>
                    <a:pt x="39" y="2131"/>
                  </a:lnTo>
                  <a:lnTo>
                    <a:pt x="77" y="2264"/>
                  </a:lnTo>
                  <a:lnTo>
                    <a:pt x="153" y="2378"/>
                  </a:lnTo>
                  <a:lnTo>
                    <a:pt x="229" y="2473"/>
                  </a:lnTo>
                  <a:lnTo>
                    <a:pt x="343" y="2568"/>
                  </a:lnTo>
                  <a:lnTo>
                    <a:pt x="457" y="2644"/>
                  </a:lnTo>
                  <a:lnTo>
                    <a:pt x="590" y="2701"/>
                  </a:lnTo>
                  <a:lnTo>
                    <a:pt x="724" y="2739"/>
                  </a:lnTo>
                  <a:lnTo>
                    <a:pt x="724" y="2739"/>
                  </a:lnTo>
                  <a:lnTo>
                    <a:pt x="952" y="2796"/>
                  </a:lnTo>
                  <a:lnTo>
                    <a:pt x="1199" y="2796"/>
                  </a:lnTo>
                  <a:lnTo>
                    <a:pt x="1199" y="2796"/>
                  </a:lnTo>
                  <a:lnTo>
                    <a:pt x="1522" y="2777"/>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557" y="1408"/>
                  </a:lnTo>
                  <a:lnTo>
                    <a:pt x="3557" y="1408"/>
                  </a:lnTo>
                  <a:lnTo>
                    <a:pt x="3614" y="1408"/>
                  </a:lnTo>
                  <a:lnTo>
                    <a:pt x="3614" y="1408"/>
                  </a:lnTo>
                  <a:lnTo>
                    <a:pt x="3899" y="1427"/>
                  </a:lnTo>
                  <a:lnTo>
                    <a:pt x="4185" y="1484"/>
                  </a:lnTo>
                  <a:lnTo>
                    <a:pt x="4451" y="1579"/>
                  </a:lnTo>
                  <a:lnTo>
                    <a:pt x="4679" y="1712"/>
                  </a:lnTo>
                  <a:lnTo>
                    <a:pt x="4907" y="1884"/>
                  </a:lnTo>
                  <a:lnTo>
                    <a:pt x="5078" y="2074"/>
                  </a:lnTo>
                  <a:lnTo>
                    <a:pt x="5250" y="2283"/>
                  </a:lnTo>
                  <a:lnTo>
                    <a:pt x="5364" y="2530"/>
                  </a:lnTo>
                  <a:lnTo>
                    <a:pt x="5364" y="2530"/>
                  </a:lnTo>
                  <a:lnTo>
                    <a:pt x="5744" y="2530"/>
                  </a:lnTo>
                  <a:lnTo>
                    <a:pt x="5744" y="2530"/>
                  </a:lnTo>
                  <a:lnTo>
                    <a:pt x="6410" y="2530"/>
                  </a:lnTo>
                  <a:lnTo>
                    <a:pt x="7075" y="2549"/>
                  </a:lnTo>
                  <a:lnTo>
                    <a:pt x="7075" y="2549"/>
                  </a:lnTo>
                  <a:lnTo>
                    <a:pt x="7246" y="2302"/>
                  </a:lnTo>
                  <a:lnTo>
                    <a:pt x="7437" y="2093"/>
                  </a:lnTo>
                  <a:lnTo>
                    <a:pt x="7646" y="1903"/>
                  </a:lnTo>
                  <a:lnTo>
                    <a:pt x="7874" y="1731"/>
                  </a:lnTo>
                  <a:lnTo>
                    <a:pt x="8140" y="1598"/>
                  </a:lnTo>
                  <a:lnTo>
                    <a:pt x="8406" y="1503"/>
                  </a:lnTo>
                  <a:lnTo>
                    <a:pt x="8692" y="1427"/>
                  </a:lnTo>
                  <a:lnTo>
                    <a:pt x="8996" y="1408"/>
                  </a:lnTo>
                  <a:lnTo>
                    <a:pt x="8996" y="1408"/>
                  </a:lnTo>
                  <a:lnTo>
                    <a:pt x="8996" y="1408"/>
                  </a:lnTo>
                  <a:lnTo>
                    <a:pt x="9053"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803" y="2511"/>
                  </a:lnTo>
                  <a:lnTo>
                    <a:pt x="10993" y="2397"/>
                  </a:lnTo>
                  <a:lnTo>
                    <a:pt x="11183" y="2245"/>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9281" y="96"/>
                  </a:lnTo>
                  <a:lnTo>
                    <a:pt x="8654" y="58"/>
                  </a:lnTo>
                  <a:lnTo>
                    <a:pt x="8026" y="20"/>
                  </a:lnTo>
                  <a:lnTo>
                    <a:pt x="7399" y="1"/>
                  </a:lnTo>
                  <a:lnTo>
                    <a:pt x="67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0"/>
            <p:cNvSpPr/>
            <p:nvPr/>
          </p:nvSpPr>
          <p:spPr>
            <a:xfrm>
              <a:off x="3778563" y="3576666"/>
              <a:ext cx="156225" cy="55708"/>
            </a:xfrm>
            <a:custGeom>
              <a:avLst/>
              <a:gdLst/>
              <a:ahLst/>
              <a:cxnLst/>
              <a:rect l="l" t="t" r="r" b="b"/>
              <a:pathLst>
                <a:path w="3842" h="1370" extrusionOk="0">
                  <a:moveTo>
                    <a:pt x="1864" y="0"/>
                  </a:move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362" y="1331"/>
                  </a:lnTo>
                  <a:lnTo>
                    <a:pt x="1236" y="1255"/>
                  </a:lnTo>
                  <a:lnTo>
                    <a:pt x="2111" y="1179"/>
                  </a:lnTo>
                  <a:lnTo>
                    <a:pt x="2967" y="1141"/>
                  </a:lnTo>
                  <a:lnTo>
                    <a:pt x="3842" y="1122"/>
                  </a:lnTo>
                  <a:lnTo>
                    <a:pt x="3728" y="875"/>
                  </a:lnTo>
                  <a:lnTo>
                    <a:pt x="3556" y="666"/>
                  </a:lnTo>
                  <a:lnTo>
                    <a:pt x="3385" y="476"/>
                  </a:lnTo>
                  <a:lnTo>
                    <a:pt x="3157" y="304"/>
                  </a:lnTo>
                  <a:lnTo>
                    <a:pt x="2929" y="171"/>
                  </a:lnTo>
                  <a:lnTo>
                    <a:pt x="2663" y="76"/>
                  </a:lnTo>
                  <a:lnTo>
                    <a:pt x="2377" y="19"/>
                  </a:lnTo>
                  <a:lnTo>
                    <a:pt x="209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0"/>
            <p:cNvSpPr/>
            <p:nvPr/>
          </p:nvSpPr>
          <p:spPr>
            <a:xfrm>
              <a:off x="3778563" y="3576666"/>
              <a:ext cx="156225" cy="55708"/>
            </a:xfrm>
            <a:custGeom>
              <a:avLst/>
              <a:gdLst/>
              <a:ahLst/>
              <a:cxnLst/>
              <a:rect l="l" t="t" r="r" b="b"/>
              <a:pathLst>
                <a:path w="3842" h="1370" fill="none" extrusionOk="0">
                  <a:moveTo>
                    <a:pt x="2092" y="0"/>
                  </a:moveTo>
                  <a:lnTo>
                    <a:pt x="2092" y="0"/>
                  </a:lnTo>
                  <a:lnTo>
                    <a:pt x="2035" y="0"/>
                  </a:lnTo>
                  <a:lnTo>
                    <a:pt x="2035" y="0"/>
                  </a:lnTo>
                  <a:lnTo>
                    <a:pt x="1864" y="0"/>
                  </a:ln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0" y="1369"/>
                  </a:lnTo>
                  <a:lnTo>
                    <a:pt x="362" y="1331"/>
                  </a:lnTo>
                  <a:lnTo>
                    <a:pt x="362" y="1331"/>
                  </a:lnTo>
                  <a:lnTo>
                    <a:pt x="1236" y="1255"/>
                  </a:lnTo>
                  <a:lnTo>
                    <a:pt x="2111" y="1179"/>
                  </a:lnTo>
                  <a:lnTo>
                    <a:pt x="2967" y="1141"/>
                  </a:lnTo>
                  <a:lnTo>
                    <a:pt x="3842" y="1122"/>
                  </a:lnTo>
                  <a:lnTo>
                    <a:pt x="3842" y="1122"/>
                  </a:lnTo>
                  <a:lnTo>
                    <a:pt x="3728" y="875"/>
                  </a:lnTo>
                  <a:lnTo>
                    <a:pt x="3556" y="666"/>
                  </a:lnTo>
                  <a:lnTo>
                    <a:pt x="3385" y="476"/>
                  </a:lnTo>
                  <a:lnTo>
                    <a:pt x="3157" y="304"/>
                  </a:lnTo>
                  <a:lnTo>
                    <a:pt x="2929" y="171"/>
                  </a:lnTo>
                  <a:lnTo>
                    <a:pt x="2663" y="76"/>
                  </a:lnTo>
                  <a:lnTo>
                    <a:pt x="2377" y="19"/>
                  </a:lnTo>
                  <a:lnTo>
                    <a:pt x="20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0"/>
            <p:cNvSpPr/>
            <p:nvPr/>
          </p:nvSpPr>
          <p:spPr>
            <a:xfrm>
              <a:off x="4004358" y="3576666"/>
              <a:ext cx="151590" cy="53390"/>
            </a:xfrm>
            <a:custGeom>
              <a:avLst/>
              <a:gdLst/>
              <a:ahLst/>
              <a:cxnLst/>
              <a:rect l="l" t="t" r="r" b="b"/>
              <a:pathLst>
                <a:path w="3728" h="1313" extrusionOk="0">
                  <a:moveTo>
                    <a:pt x="1921" y="0"/>
                  </a:moveTo>
                  <a:lnTo>
                    <a:pt x="1617" y="19"/>
                  </a:lnTo>
                  <a:lnTo>
                    <a:pt x="1331" y="95"/>
                  </a:lnTo>
                  <a:lnTo>
                    <a:pt x="1065" y="190"/>
                  </a:lnTo>
                  <a:lnTo>
                    <a:pt x="799" y="323"/>
                  </a:lnTo>
                  <a:lnTo>
                    <a:pt x="571" y="495"/>
                  </a:lnTo>
                  <a:lnTo>
                    <a:pt x="362" y="685"/>
                  </a:lnTo>
                  <a:lnTo>
                    <a:pt x="171" y="894"/>
                  </a:lnTo>
                  <a:lnTo>
                    <a:pt x="0" y="1141"/>
                  </a:lnTo>
                  <a:lnTo>
                    <a:pt x="875" y="1198"/>
                  </a:lnTo>
                  <a:lnTo>
                    <a:pt x="1750" y="1255"/>
                  </a:lnTo>
                  <a:lnTo>
                    <a:pt x="2187" y="1293"/>
                  </a:lnTo>
                  <a:lnTo>
                    <a:pt x="2625" y="1312"/>
                  </a:lnTo>
                  <a:lnTo>
                    <a:pt x="2967" y="1312"/>
                  </a:lnTo>
                  <a:lnTo>
                    <a:pt x="3157" y="1274"/>
                  </a:lnTo>
                  <a:lnTo>
                    <a:pt x="3347" y="1236"/>
                  </a:lnTo>
                  <a:lnTo>
                    <a:pt x="3537" y="1179"/>
                  </a:lnTo>
                  <a:lnTo>
                    <a:pt x="3728" y="1103"/>
                  </a:lnTo>
                  <a:lnTo>
                    <a:pt x="3595" y="856"/>
                  </a:lnTo>
                  <a:lnTo>
                    <a:pt x="3442" y="647"/>
                  </a:lnTo>
                  <a:lnTo>
                    <a:pt x="3252" y="457"/>
                  </a:lnTo>
                  <a:lnTo>
                    <a:pt x="3043" y="304"/>
                  </a:lnTo>
                  <a:lnTo>
                    <a:pt x="2796" y="171"/>
                  </a:lnTo>
                  <a:lnTo>
                    <a:pt x="2549" y="76"/>
                  </a:lnTo>
                  <a:lnTo>
                    <a:pt x="2263" y="19"/>
                  </a:lnTo>
                  <a:lnTo>
                    <a:pt x="19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0"/>
            <p:cNvSpPr/>
            <p:nvPr/>
          </p:nvSpPr>
          <p:spPr>
            <a:xfrm>
              <a:off x="4004358" y="3576666"/>
              <a:ext cx="151590" cy="53390"/>
            </a:xfrm>
            <a:custGeom>
              <a:avLst/>
              <a:gdLst/>
              <a:ahLst/>
              <a:cxnLst/>
              <a:rect l="l" t="t" r="r" b="b"/>
              <a:pathLst>
                <a:path w="3728" h="1313" fill="none" extrusionOk="0">
                  <a:moveTo>
                    <a:pt x="1978" y="0"/>
                  </a:moveTo>
                  <a:lnTo>
                    <a:pt x="1978" y="0"/>
                  </a:lnTo>
                  <a:lnTo>
                    <a:pt x="1921" y="0"/>
                  </a:lnTo>
                  <a:lnTo>
                    <a:pt x="1921" y="0"/>
                  </a:lnTo>
                  <a:lnTo>
                    <a:pt x="1921" y="0"/>
                  </a:lnTo>
                  <a:lnTo>
                    <a:pt x="1617" y="19"/>
                  </a:lnTo>
                  <a:lnTo>
                    <a:pt x="1331" y="95"/>
                  </a:lnTo>
                  <a:lnTo>
                    <a:pt x="1065" y="190"/>
                  </a:lnTo>
                  <a:lnTo>
                    <a:pt x="799" y="323"/>
                  </a:lnTo>
                  <a:lnTo>
                    <a:pt x="571" y="495"/>
                  </a:lnTo>
                  <a:lnTo>
                    <a:pt x="362" y="685"/>
                  </a:lnTo>
                  <a:lnTo>
                    <a:pt x="171" y="894"/>
                  </a:lnTo>
                  <a:lnTo>
                    <a:pt x="0" y="1141"/>
                  </a:lnTo>
                  <a:lnTo>
                    <a:pt x="0" y="1141"/>
                  </a:lnTo>
                  <a:lnTo>
                    <a:pt x="875" y="1198"/>
                  </a:lnTo>
                  <a:lnTo>
                    <a:pt x="1750" y="1255"/>
                  </a:lnTo>
                  <a:lnTo>
                    <a:pt x="1750" y="1255"/>
                  </a:lnTo>
                  <a:lnTo>
                    <a:pt x="2187" y="1293"/>
                  </a:lnTo>
                  <a:lnTo>
                    <a:pt x="2625" y="1312"/>
                  </a:lnTo>
                  <a:lnTo>
                    <a:pt x="2625" y="1312"/>
                  </a:lnTo>
                  <a:lnTo>
                    <a:pt x="2967" y="1312"/>
                  </a:lnTo>
                  <a:lnTo>
                    <a:pt x="2967" y="1312"/>
                  </a:lnTo>
                  <a:lnTo>
                    <a:pt x="3157" y="1274"/>
                  </a:lnTo>
                  <a:lnTo>
                    <a:pt x="3347" y="1236"/>
                  </a:lnTo>
                  <a:lnTo>
                    <a:pt x="3537" y="1179"/>
                  </a:lnTo>
                  <a:lnTo>
                    <a:pt x="3728" y="1103"/>
                  </a:lnTo>
                  <a:lnTo>
                    <a:pt x="3728" y="1103"/>
                  </a:lnTo>
                  <a:lnTo>
                    <a:pt x="3595" y="856"/>
                  </a:lnTo>
                  <a:lnTo>
                    <a:pt x="3442" y="647"/>
                  </a:lnTo>
                  <a:lnTo>
                    <a:pt x="3252" y="457"/>
                  </a:lnTo>
                  <a:lnTo>
                    <a:pt x="3043" y="304"/>
                  </a:lnTo>
                  <a:lnTo>
                    <a:pt x="2796" y="171"/>
                  </a:lnTo>
                  <a:lnTo>
                    <a:pt x="2549" y="76"/>
                  </a:lnTo>
                  <a:lnTo>
                    <a:pt x="2263" y="19"/>
                  </a:lnTo>
                  <a:lnTo>
                    <a:pt x="197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018171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647"/>
        <p:cNvGrpSpPr/>
        <p:nvPr/>
      </p:nvGrpSpPr>
      <p:grpSpPr>
        <a:xfrm>
          <a:off x="0" y="0"/>
          <a:ext cx="0" cy="0"/>
          <a:chOff x="0" y="0"/>
          <a:chExt cx="0" cy="0"/>
        </a:xfrm>
      </p:grpSpPr>
      <p:grpSp>
        <p:nvGrpSpPr>
          <p:cNvPr id="1648" name="Google Shape;1648;p21"/>
          <p:cNvGrpSpPr/>
          <p:nvPr/>
        </p:nvGrpSpPr>
        <p:grpSpPr>
          <a:xfrm flipH="1">
            <a:off x="-576749" y="-76194"/>
            <a:ext cx="10145088" cy="4470711"/>
            <a:chOff x="-500544" y="-152400"/>
            <a:chExt cx="10145088" cy="3084525"/>
          </a:xfrm>
        </p:grpSpPr>
        <p:sp>
          <p:nvSpPr>
            <p:cNvPr id="1649" name="Google Shape;1649;p2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 name="Google Shape;1675;p21"/>
          <p:cNvSpPr txBox="1">
            <a:spLocks noGrp="1"/>
          </p:cNvSpPr>
          <p:nvPr>
            <p:ph type="title"/>
          </p:nvPr>
        </p:nvSpPr>
        <p:spPr>
          <a:xfrm>
            <a:off x="1086263" y="964675"/>
            <a:ext cx="3773700" cy="14457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76" name="Google Shape;1676;p21"/>
          <p:cNvSpPr txBox="1">
            <a:spLocks noGrp="1"/>
          </p:cNvSpPr>
          <p:nvPr>
            <p:ph type="subTitle" idx="1"/>
          </p:nvPr>
        </p:nvSpPr>
        <p:spPr>
          <a:xfrm>
            <a:off x="1087037" y="2502425"/>
            <a:ext cx="3772500" cy="914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7" name="Google Shape;1677;p21"/>
          <p:cNvSpPr>
            <a:spLocks noGrp="1"/>
          </p:cNvSpPr>
          <p:nvPr>
            <p:ph type="pic" idx="2"/>
          </p:nvPr>
        </p:nvSpPr>
        <p:spPr>
          <a:xfrm>
            <a:off x="5148337" y="736050"/>
            <a:ext cx="2909400" cy="2909400"/>
          </a:xfrm>
          <a:prstGeom prst="ellipse">
            <a:avLst/>
          </a:prstGeom>
          <a:noFill/>
          <a:ln w="38100" cap="flat" cmpd="sng">
            <a:solidFill>
              <a:schemeClr val="lt1"/>
            </a:solidFill>
            <a:prstDash val="solid"/>
            <a:round/>
            <a:headEnd type="none" w="sm" len="sm"/>
            <a:tailEnd type="none" w="sm" len="sm"/>
          </a:ln>
        </p:spPr>
      </p:sp>
      <p:grpSp>
        <p:nvGrpSpPr>
          <p:cNvPr id="1678" name="Google Shape;1678;p21"/>
          <p:cNvGrpSpPr/>
          <p:nvPr/>
        </p:nvGrpSpPr>
        <p:grpSpPr>
          <a:xfrm>
            <a:off x="-1573852" y="2567792"/>
            <a:ext cx="10774338" cy="1882380"/>
            <a:chOff x="-1573852" y="2262992"/>
            <a:chExt cx="10774338" cy="1882380"/>
          </a:xfrm>
        </p:grpSpPr>
        <p:sp>
          <p:nvSpPr>
            <p:cNvPr id="1679" name="Google Shape;1679;p21"/>
            <p:cNvSpPr/>
            <p:nvPr/>
          </p:nvSpPr>
          <p:spPr>
            <a:xfrm>
              <a:off x="2341050"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0" name="Google Shape;1680;p21"/>
            <p:cNvGrpSpPr/>
            <p:nvPr/>
          </p:nvGrpSpPr>
          <p:grpSpPr>
            <a:xfrm>
              <a:off x="3708575" y="3230990"/>
              <a:ext cx="5491910" cy="914382"/>
              <a:chOff x="3652100" y="3218700"/>
              <a:chExt cx="5491910" cy="914382"/>
            </a:xfrm>
          </p:grpSpPr>
          <p:sp>
            <p:nvSpPr>
              <p:cNvPr id="1681" name="Google Shape;1681;p21"/>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1"/>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21"/>
            <p:cNvGrpSpPr/>
            <p:nvPr/>
          </p:nvGrpSpPr>
          <p:grpSpPr>
            <a:xfrm flipH="1">
              <a:off x="-1573852" y="2262992"/>
              <a:ext cx="4068018" cy="1863220"/>
              <a:chOff x="4362748" y="-3813975"/>
              <a:chExt cx="4068018" cy="1863220"/>
            </a:xfrm>
          </p:grpSpPr>
          <p:sp>
            <p:nvSpPr>
              <p:cNvPr id="1684" name="Google Shape;1684;p21"/>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1"/>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1"/>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87" name="Google Shape;1687;p21"/>
          <p:cNvSpPr/>
          <p:nvPr/>
        </p:nvSpPr>
        <p:spPr>
          <a:xfrm>
            <a:off x="-6" y="18599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1"/>
          <p:cNvSpPr/>
          <p:nvPr/>
        </p:nvSpPr>
        <p:spPr>
          <a:xfrm>
            <a:off x="5148335" y="-82453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1"/>
          <p:cNvSpPr/>
          <p:nvPr/>
        </p:nvSpPr>
        <p:spPr>
          <a:xfrm>
            <a:off x="-675375" y="-768700"/>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690" name="Google Shape;1690;p21"/>
          <p:cNvSpPr/>
          <p:nvPr/>
        </p:nvSpPr>
        <p:spPr>
          <a:xfrm rot="3287242">
            <a:off x="6980635" y="-413022"/>
            <a:ext cx="3294803" cy="1603440"/>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691" name="Google Shape;1691;p21"/>
          <p:cNvSpPr/>
          <p:nvPr/>
        </p:nvSpPr>
        <p:spPr>
          <a:xfrm>
            <a:off x="8460818" y="761447"/>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21"/>
          <p:cNvGrpSpPr/>
          <p:nvPr/>
        </p:nvGrpSpPr>
        <p:grpSpPr>
          <a:xfrm>
            <a:off x="-49859" y="4406300"/>
            <a:ext cx="9196575" cy="1057864"/>
            <a:chOff x="-49859" y="4101500"/>
            <a:chExt cx="9196575" cy="1057864"/>
          </a:xfrm>
        </p:grpSpPr>
        <p:sp>
          <p:nvSpPr>
            <p:cNvPr id="1693" name="Google Shape;1693;p2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 name="Google Shape;1694;p21"/>
            <p:cNvGrpSpPr/>
            <p:nvPr/>
          </p:nvGrpSpPr>
          <p:grpSpPr>
            <a:xfrm>
              <a:off x="-49859" y="4101503"/>
              <a:ext cx="9196575" cy="1057861"/>
              <a:chOff x="-49859" y="4101503"/>
              <a:chExt cx="9196575" cy="1057861"/>
            </a:xfrm>
          </p:grpSpPr>
          <p:sp>
            <p:nvSpPr>
              <p:cNvPr id="1695" name="Google Shape;1695;p2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640734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697"/>
        <p:cNvGrpSpPr/>
        <p:nvPr/>
      </p:nvGrpSpPr>
      <p:grpSpPr>
        <a:xfrm>
          <a:off x="0" y="0"/>
          <a:ext cx="0" cy="0"/>
          <a:chOff x="0" y="0"/>
          <a:chExt cx="0" cy="0"/>
        </a:xfrm>
      </p:grpSpPr>
      <p:grpSp>
        <p:nvGrpSpPr>
          <p:cNvPr id="1698" name="Google Shape;1698;p22"/>
          <p:cNvGrpSpPr/>
          <p:nvPr/>
        </p:nvGrpSpPr>
        <p:grpSpPr>
          <a:xfrm flipH="1">
            <a:off x="-348149" y="-76194"/>
            <a:ext cx="10145088" cy="4470711"/>
            <a:chOff x="-500544" y="-152400"/>
            <a:chExt cx="10145088" cy="3084525"/>
          </a:xfrm>
        </p:grpSpPr>
        <p:sp>
          <p:nvSpPr>
            <p:cNvPr id="1699" name="Google Shape;1699;p2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 name="Google Shape;1725;p22"/>
          <p:cNvSpPr txBox="1">
            <a:spLocks noGrp="1"/>
          </p:cNvSpPr>
          <p:nvPr>
            <p:ph type="subTitle" idx="1"/>
          </p:nvPr>
        </p:nvSpPr>
        <p:spPr>
          <a:xfrm>
            <a:off x="4639385" y="1768950"/>
            <a:ext cx="3468000" cy="1893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26" name="Google Shape;1726;p22"/>
          <p:cNvSpPr txBox="1">
            <a:spLocks noGrp="1"/>
          </p:cNvSpPr>
          <p:nvPr>
            <p:ph type="subTitle" idx="2"/>
          </p:nvPr>
        </p:nvSpPr>
        <p:spPr>
          <a:xfrm>
            <a:off x="1036615" y="1768950"/>
            <a:ext cx="3468600" cy="1893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27" name="Google Shape;1727;p22"/>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28" name="Google Shape;1728;p22"/>
          <p:cNvSpPr/>
          <p:nvPr/>
        </p:nvSpPr>
        <p:spPr>
          <a:xfrm>
            <a:off x="-140532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9" name="Google Shape;1729;p22"/>
          <p:cNvGrpSpPr/>
          <p:nvPr/>
        </p:nvGrpSpPr>
        <p:grpSpPr>
          <a:xfrm>
            <a:off x="7658893" y="4025839"/>
            <a:ext cx="2079978" cy="952664"/>
            <a:chOff x="4362748" y="-3813975"/>
            <a:chExt cx="4068018" cy="1863220"/>
          </a:xfrm>
        </p:grpSpPr>
        <p:sp>
          <p:nvSpPr>
            <p:cNvPr id="1730" name="Google Shape;1730;p2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22"/>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flipH="1">
            <a:off x="3457"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flipH="1">
            <a:off x="-91306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738" name="Google Shape;1738;p22"/>
          <p:cNvSpPr/>
          <p:nvPr/>
        </p:nvSpPr>
        <p:spPr>
          <a:xfrm rot="8945712" flipH="1">
            <a:off x="8504933"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739" name="Google Shape;1739;p22"/>
          <p:cNvGrpSpPr/>
          <p:nvPr/>
        </p:nvGrpSpPr>
        <p:grpSpPr>
          <a:xfrm flipH="1">
            <a:off x="8424009" y="2857267"/>
            <a:ext cx="825688" cy="437154"/>
            <a:chOff x="4588913" y="888992"/>
            <a:chExt cx="825688" cy="437154"/>
          </a:xfrm>
        </p:grpSpPr>
        <p:sp>
          <p:nvSpPr>
            <p:cNvPr id="1740" name="Google Shape;1740;p22"/>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22"/>
          <p:cNvGrpSpPr/>
          <p:nvPr/>
        </p:nvGrpSpPr>
        <p:grpSpPr>
          <a:xfrm>
            <a:off x="7742608" y="3903911"/>
            <a:ext cx="1172368" cy="1111498"/>
            <a:chOff x="6101446" y="1969022"/>
            <a:chExt cx="1564408" cy="1483183"/>
          </a:xfrm>
        </p:grpSpPr>
        <p:sp>
          <p:nvSpPr>
            <p:cNvPr id="1744" name="Google Shape;1744;p22"/>
            <p:cNvSpPr/>
            <p:nvPr/>
          </p:nvSpPr>
          <p:spPr>
            <a:xfrm>
              <a:off x="6222862"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222862" y="2511084"/>
              <a:ext cx="129185" cy="610954"/>
            </a:xfrm>
            <a:custGeom>
              <a:avLst/>
              <a:gdLst/>
              <a:ahLst/>
              <a:cxnLst/>
              <a:rect l="l" t="t" r="r" b="b"/>
              <a:pathLst>
                <a:path w="3177" h="15025" fill="none" extrusionOk="0">
                  <a:moveTo>
                    <a:pt x="171" y="1"/>
                  </a:moveTo>
                  <a:lnTo>
                    <a:pt x="0" y="15024"/>
                  </a:lnTo>
                  <a:lnTo>
                    <a:pt x="3176" y="15024"/>
                  </a:lnTo>
                  <a:lnTo>
                    <a:pt x="2720" y="1"/>
                  </a:lnTo>
                  <a:lnTo>
                    <a:pt x="17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212046" y="2471642"/>
              <a:ext cx="136138" cy="53390"/>
            </a:xfrm>
            <a:custGeom>
              <a:avLst/>
              <a:gdLst/>
              <a:ahLst/>
              <a:cxnLst/>
              <a:rect l="l" t="t" r="r" b="b"/>
              <a:pathLst>
                <a:path w="3348" h="1313" extrusionOk="0">
                  <a:moveTo>
                    <a:pt x="0" y="1"/>
                  </a:moveTo>
                  <a:lnTo>
                    <a:pt x="0" y="1009"/>
                  </a:lnTo>
                  <a:lnTo>
                    <a:pt x="0" y="1066"/>
                  </a:lnTo>
                  <a:lnTo>
                    <a:pt x="19" y="1123"/>
                  </a:lnTo>
                  <a:lnTo>
                    <a:pt x="76" y="1218"/>
                  </a:lnTo>
                  <a:lnTo>
                    <a:pt x="171" y="1294"/>
                  </a:lnTo>
                  <a:lnTo>
                    <a:pt x="228" y="1313"/>
                  </a:lnTo>
                  <a:lnTo>
                    <a:pt x="3100" y="1313"/>
                  </a:lnTo>
                  <a:lnTo>
                    <a:pt x="3157" y="1294"/>
                  </a:lnTo>
                  <a:lnTo>
                    <a:pt x="3252" y="1218"/>
                  </a:lnTo>
                  <a:lnTo>
                    <a:pt x="3328" y="1123"/>
                  </a:lnTo>
                  <a:lnTo>
                    <a:pt x="3347" y="1066"/>
                  </a:lnTo>
                  <a:lnTo>
                    <a:pt x="3347" y="1009"/>
                  </a:lnTo>
                  <a:lnTo>
                    <a:pt x="33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6211274" y="3101086"/>
              <a:ext cx="152362" cy="53390"/>
            </a:xfrm>
            <a:custGeom>
              <a:avLst/>
              <a:gdLst/>
              <a:ahLst/>
              <a:cxnLst/>
              <a:rect l="l" t="t" r="r" b="b"/>
              <a:pathLst>
                <a:path w="3747" h="1313" extrusionOk="0">
                  <a:moveTo>
                    <a:pt x="247" y="1"/>
                  </a:moveTo>
                  <a:lnTo>
                    <a:pt x="190" y="20"/>
                  </a:lnTo>
                  <a:lnTo>
                    <a:pt x="95" y="77"/>
                  </a:lnTo>
                  <a:lnTo>
                    <a:pt x="19" y="172"/>
                  </a:lnTo>
                  <a:lnTo>
                    <a:pt x="0" y="229"/>
                  </a:lnTo>
                  <a:lnTo>
                    <a:pt x="0" y="305"/>
                  </a:lnTo>
                  <a:lnTo>
                    <a:pt x="0" y="1313"/>
                  </a:lnTo>
                  <a:lnTo>
                    <a:pt x="3746" y="1313"/>
                  </a:lnTo>
                  <a:lnTo>
                    <a:pt x="3746" y="305"/>
                  </a:lnTo>
                  <a:lnTo>
                    <a:pt x="3746" y="229"/>
                  </a:lnTo>
                  <a:lnTo>
                    <a:pt x="3727" y="172"/>
                  </a:lnTo>
                  <a:lnTo>
                    <a:pt x="3651" y="77"/>
                  </a:lnTo>
                  <a:lnTo>
                    <a:pt x="3556" y="20"/>
                  </a:lnTo>
                  <a:lnTo>
                    <a:pt x="34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624758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6277755" y="2542800"/>
              <a:ext cx="10084" cy="530483"/>
            </a:xfrm>
            <a:custGeom>
              <a:avLst/>
              <a:gdLst/>
              <a:ahLst/>
              <a:cxnLst/>
              <a:rect l="l" t="t" r="r" b="b"/>
              <a:pathLst>
                <a:path w="248" h="13046" extrusionOk="0">
                  <a:moveTo>
                    <a:pt x="134" y="0"/>
                  </a:moveTo>
                  <a:lnTo>
                    <a:pt x="77" y="19"/>
                  </a:lnTo>
                  <a:lnTo>
                    <a:pt x="39" y="38"/>
                  </a:lnTo>
                  <a:lnTo>
                    <a:pt x="19" y="76"/>
                  </a:lnTo>
                  <a:lnTo>
                    <a:pt x="0" y="114"/>
                  </a:lnTo>
                  <a:lnTo>
                    <a:pt x="0" y="12932"/>
                  </a:lnTo>
                  <a:lnTo>
                    <a:pt x="19"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6308699"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71" y="13046"/>
                  </a:lnTo>
                  <a:lnTo>
                    <a:pt x="209" y="13027"/>
                  </a:lnTo>
                  <a:lnTo>
                    <a:pt x="228" y="12989"/>
                  </a:lnTo>
                  <a:lnTo>
                    <a:pt x="228" y="12932"/>
                  </a:lnTo>
                  <a:lnTo>
                    <a:pt x="228" y="114"/>
                  </a:lnTo>
                  <a:lnTo>
                    <a:pt x="228" y="76"/>
                  </a:lnTo>
                  <a:lnTo>
                    <a:pt x="209" y="38"/>
                  </a:lnTo>
                  <a:lnTo>
                    <a:pt x="171"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6516684" y="2511084"/>
              <a:ext cx="129185" cy="610954"/>
            </a:xfrm>
            <a:custGeom>
              <a:avLst/>
              <a:gdLst/>
              <a:ahLst/>
              <a:cxnLst/>
              <a:rect l="l" t="t" r="r" b="b"/>
              <a:pathLst>
                <a:path w="3177" h="15025" extrusionOk="0">
                  <a:moveTo>
                    <a:pt x="191" y="1"/>
                  </a:moveTo>
                  <a:lnTo>
                    <a:pt x="1" y="15024"/>
                  </a:lnTo>
                  <a:lnTo>
                    <a:pt x="3177"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6516684" y="2511084"/>
              <a:ext cx="129185" cy="610954"/>
            </a:xfrm>
            <a:custGeom>
              <a:avLst/>
              <a:gdLst/>
              <a:ahLst/>
              <a:cxnLst/>
              <a:rect l="l" t="t" r="r" b="b"/>
              <a:pathLst>
                <a:path w="3177" h="15025" fill="none" extrusionOk="0">
                  <a:moveTo>
                    <a:pt x="191" y="1"/>
                  </a:moveTo>
                  <a:lnTo>
                    <a:pt x="1" y="15024"/>
                  </a:lnTo>
                  <a:lnTo>
                    <a:pt x="3177"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6505868" y="2471642"/>
              <a:ext cx="136138" cy="53390"/>
            </a:xfrm>
            <a:custGeom>
              <a:avLst/>
              <a:gdLst/>
              <a:ahLst/>
              <a:cxnLst/>
              <a:rect l="l" t="t" r="r" b="b"/>
              <a:pathLst>
                <a:path w="3348" h="1313" extrusionOk="0">
                  <a:moveTo>
                    <a:pt x="1" y="1"/>
                  </a:moveTo>
                  <a:lnTo>
                    <a:pt x="1" y="1009"/>
                  </a:lnTo>
                  <a:lnTo>
                    <a:pt x="1" y="1066"/>
                  </a:lnTo>
                  <a:lnTo>
                    <a:pt x="20" y="1123"/>
                  </a:lnTo>
                  <a:lnTo>
                    <a:pt x="96" y="1218"/>
                  </a:lnTo>
                  <a:lnTo>
                    <a:pt x="191" y="1294"/>
                  </a:lnTo>
                  <a:lnTo>
                    <a:pt x="248" y="1313"/>
                  </a:lnTo>
                  <a:lnTo>
                    <a:pt x="3119" y="1313"/>
                  </a:lnTo>
                  <a:lnTo>
                    <a:pt x="3176" y="1294"/>
                  </a:lnTo>
                  <a:lnTo>
                    <a:pt x="3271" y="1218"/>
                  </a:lnTo>
                  <a:lnTo>
                    <a:pt x="3328"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6505095" y="3101086"/>
              <a:ext cx="152362" cy="53390"/>
            </a:xfrm>
            <a:custGeom>
              <a:avLst/>
              <a:gdLst/>
              <a:ahLst/>
              <a:cxnLst/>
              <a:rect l="l" t="t" r="r" b="b"/>
              <a:pathLst>
                <a:path w="3747" h="1313" extrusionOk="0">
                  <a:moveTo>
                    <a:pt x="248" y="1"/>
                  </a:moveTo>
                  <a:lnTo>
                    <a:pt x="191" y="20"/>
                  </a:lnTo>
                  <a:lnTo>
                    <a:pt x="96" y="77"/>
                  </a:lnTo>
                  <a:lnTo>
                    <a:pt x="20" y="172"/>
                  </a:lnTo>
                  <a:lnTo>
                    <a:pt x="0" y="229"/>
                  </a:lnTo>
                  <a:lnTo>
                    <a:pt x="0" y="305"/>
                  </a:lnTo>
                  <a:lnTo>
                    <a:pt x="0" y="1313"/>
                  </a:lnTo>
                  <a:lnTo>
                    <a:pt x="3747" y="1313"/>
                  </a:lnTo>
                  <a:lnTo>
                    <a:pt x="3747" y="305"/>
                  </a:lnTo>
                  <a:lnTo>
                    <a:pt x="3747" y="229"/>
                  </a:lnTo>
                  <a:lnTo>
                    <a:pt x="3728"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6541447"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8" y="12932"/>
                  </a:lnTo>
                  <a:lnTo>
                    <a:pt x="248"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572350" y="2542800"/>
              <a:ext cx="9352" cy="530483"/>
            </a:xfrm>
            <a:custGeom>
              <a:avLst/>
              <a:gdLst/>
              <a:ahLst/>
              <a:cxnLst/>
              <a:rect l="l" t="t" r="r" b="b"/>
              <a:pathLst>
                <a:path w="230" h="13046" extrusionOk="0">
                  <a:moveTo>
                    <a:pt x="115" y="0"/>
                  </a:moveTo>
                  <a:lnTo>
                    <a:pt x="77" y="19"/>
                  </a:lnTo>
                  <a:lnTo>
                    <a:pt x="39" y="38"/>
                  </a:lnTo>
                  <a:lnTo>
                    <a:pt x="1" y="76"/>
                  </a:lnTo>
                  <a:lnTo>
                    <a:pt x="1" y="114"/>
                  </a:lnTo>
                  <a:lnTo>
                    <a:pt x="1" y="12932"/>
                  </a:lnTo>
                  <a:lnTo>
                    <a:pt x="1" y="12989"/>
                  </a:lnTo>
                  <a:lnTo>
                    <a:pt x="39" y="13027"/>
                  </a:lnTo>
                  <a:lnTo>
                    <a:pt x="77" y="13046"/>
                  </a:lnTo>
                  <a:lnTo>
                    <a:pt x="153" y="13046"/>
                  </a:lnTo>
                  <a:lnTo>
                    <a:pt x="191" y="13027"/>
                  </a:lnTo>
                  <a:lnTo>
                    <a:pt x="229" y="12989"/>
                  </a:lnTo>
                  <a:lnTo>
                    <a:pt x="229" y="12932"/>
                  </a:lnTo>
                  <a:lnTo>
                    <a:pt x="229" y="114"/>
                  </a:lnTo>
                  <a:lnTo>
                    <a:pt x="229" y="76"/>
                  </a:lnTo>
                  <a:lnTo>
                    <a:pt x="191" y="38"/>
                  </a:lnTo>
                  <a:lnTo>
                    <a:pt x="153"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602521" y="2542800"/>
              <a:ext cx="10084" cy="530483"/>
            </a:xfrm>
            <a:custGeom>
              <a:avLst/>
              <a:gdLst/>
              <a:ahLst/>
              <a:cxnLst/>
              <a:rect l="l" t="t" r="r" b="b"/>
              <a:pathLst>
                <a:path w="248"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6810546" y="2511084"/>
              <a:ext cx="129185" cy="610954"/>
            </a:xfrm>
            <a:custGeom>
              <a:avLst/>
              <a:gdLst/>
              <a:ahLst/>
              <a:cxnLst/>
              <a:rect l="l" t="t" r="r" b="b"/>
              <a:pathLst>
                <a:path w="3177" h="15025" extrusionOk="0">
                  <a:moveTo>
                    <a:pt x="190"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6810546" y="2511084"/>
              <a:ext cx="129185" cy="610954"/>
            </a:xfrm>
            <a:custGeom>
              <a:avLst/>
              <a:gdLst/>
              <a:ahLst/>
              <a:cxnLst/>
              <a:rect l="l" t="t" r="r" b="b"/>
              <a:pathLst>
                <a:path w="3177" h="15025" fill="none" extrusionOk="0">
                  <a:moveTo>
                    <a:pt x="190" y="1"/>
                  </a:moveTo>
                  <a:lnTo>
                    <a:pt x="0" y="15024"/>
                  </a:lnTo>
                  <a:lnTo>
                    <a:pt x="3176" y="15024"/>
                  </a:lnTo>
                  <a:lnTo>
                    <a:pt x="2720" y="1"/>
                  </a:lnTo>
                  <a:lnTo>
                    <a:pt x="190"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2"/>
            <p:cNvSpPr/>
            <p:nvPr/>
          </p:nvSpPr>
          <p:spPr>
            <a:xfrm>
              <a:off x="6799689" y="2471642"/>
              <a:ext cx="136911" cy="53390"/>
            </a:xfrm>
            <a:custGeom>
              <a:avLst/>
              <a:gdLst/>
              <a:ahLst/>
              <a:cxnLst/>
              <a:rect l="l" t="t" r="r" b="b"/>
              <a:pathLst>
                <a:path w="3367" h="1313" extrusionOk="0">
                  <a:moveTo>
                    <a:pt x="1" y="1"/>
                  </a:moveTo>
                  <a:lnTo>
                    <a:pt x="1" y="1009"/>
                  </a:lnTo>
                  <a:lnTo>
                    <a:pt x="1" y="1066"/>
                  </a:lnTo>
                  <a:lnTo>
                    <a:pt x="20" y="1123"/>
                  </a:lnTo>
                  <a:lnTo>
                    <a:pt x="96" y="1218"/>
                  </a:lnTo>
                  <a:lnTo>
                    <a:pt x="191" y="1294"/>
                  </a:lnTo>
                  <a:lnTo>
                    <a:pt x="248" y="1313"/>
                  </a:lnTo>
                  <a:lnTo>
                    <a:pt x="3120" y="1313"/>
                  </a:lnTo>
                  <a:lnTo>
                    <a:pt x="3177" y="1294"/>
                  </a:lnTo>
                  <a:lnTo>
                    <a:pt x="3272" y="1218"/>
                  </a:lnTo>
                  <a:lnTo>
                    <a:pt x="3329" y="1123"/>
                  </a:lnTo>
                  <a:lnTo>
                    <a:pt x="3348" y="1066"/>
                  </a:lnTo>
                  <a:lnTo>
                    <a:pt x="3367" y="1009"/>
                  </a:lnTo>
                  <a:lnTo>
                    <a:pt x="33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2"/>
            <p:cNvSpPr/>
            <p:nvPr/>
          </p:nvSpPr>
          <p:spPr>
            <a:xfrm>
              <a:off x="6798917" y="3101086"/>
              <a:ext cx="152403" cy="53390"/>
            </a:xfrm>
            <a:custGeom>
              <a:avLst/>
              <a:gdLst/>
              <a:ahLst/>
              <a:cxnLst/>
              <a:rect l="l" t="t" r="r" b="b"/>
              <a:pathLst>
                <a:path w="3748" h="1313" extrusionOk="0">
                  <a:moveTo>
                    <a:pt x="248" y="1"/>
                  </a:moveTo>
                  <a:lnTo>
                    <a:pt x="191" y="20"/>
                  </a:lnTo>
                  <a:lnTo>
                    <a:pt x="96" y="77"/>
                  </a:lnTo>
                  <a:lnTo>
                    <a:pt x="39" y="172"/>
                  </a:lnTo>
                  <a:lnTo>
                    <a:pt x="20" y="229"/>
                  </a:lnTo>
                  <a:lnTo>
                    <a:pt x="1" y="305"/>
                  </a:lnTo>
                  <a:lnTo>
                    <a:pt x="1" y="1313"/>
                  </a:lnTo>
                  <a:lnTo>
                    <a:pt x="3747" y="1313"/>
                  </a:lnTo>
                  <a:lnTo>
                    <a:pt x="3747"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6835268"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6866212" y="2542800"/>
              <a:ext cx="9312" cy="530483"/>
            </a:xfrm>
            <a:custGeom>
              <a:avLst/>
              <a:gdLst/>
              <a:ahLst/>
              <a:cxnLst/>
              <a:rect l="l" t="t" r="r" b="b"/>
              <a:pathLst>
                <a:path w="229" h="13046" extrusionOk="0">
                  <a:moveTo>
                    <a:pt x="115" y="0"/>
                  </a:moveTo>
                  <a:lnTo>
                    <a:pt x="77" y="19"/>
                  </a:lnTo>
                  <a:lnTo>
                    <a:pt x="38" y="38"/>
                  </a:lnTo>
                  <a:lnTo>
                    <a:pt x="0" y="76"/>
                  </a:lnTo>
                  <a:lnTo>
                    <a:pt x="0" y="114"/>
                  </a:lnTo>
                  <a:lnTo>
                    <a:pt x="0" y="12932"/>
                  </a:lnTo>
                  <a:lnTo>
                    <a:pt x="0" y="12989"/>
                  </a:lnTo>
                  <a:lnTo>
                    <a:pt x="38"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6896383"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7" y="12932"/>
                  </a:lnTo>
                  <a:lnTo>
                    <a:pt x="247"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7104368" y="2511084"/>
              <a:ext cx="129957" cy="610954"/>
            </a:xfrm>
            <a:custGeom>
              <a:avLst/>
              <a:gdLst/>
              <a:ahLst/>
              <a:cxnLst/>
              <a:rect l="l" t="t" r="r" b="b"/>
              <a:pathLst>
                <a:path w="3196" h="15025" extrusionOk="0">
                  <a:moveTo>
                    <a:pt x="191" y="1"/>
                  </a:moveTo>
                  <a:lnTo>
                    <a:pt x="1" y="15024"/>
                  </a:lnTo>
                  <a:lnTo>
                    <a:pt x="319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7104368" y="2511084"/>
              <a:ext cx="129957" cy="610954"/>
            </a:xfrm>
            <a:custGeom>
              <a:avLst/>
              <a:gdLst/>
              <a:ahLst/>
              <a:cxnLst/>
              <a:rect l="l" t="t" r="r" b="b"/>
              <a:pathLst>
                <a:path w="3196" h="15025" fill="none" extrusionOk="0">
                  <a:moveTo>
                    <a:pt x="191" y="1"/>
                  </a:moveTo>
                  <a:lnTo>
                    <a:pt x="1" y="15024"/>
                  </a:lnTo>
                  <a:lnTo>
                    <a:pt x="3196"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7093552" y="2471642"/>
              <a:ext cx="136911" cy="53390"/>
            </a:xfrm>
            <a:custGeom>
              <a:avLst/>
              <a:gdLst/>
              <a:ahLst/>
              <a:cxnLst/>
              <a:rect l="l" t="t" r="r" b="b"/>
              <a:pathLst>
                <a:path w="3367" h="1313" extrusionOk="0">
                  <a:moveTo>
                    <a:pt x="0" y="1"/>
                  </a:moveTo>
                  <a:lnTo>
                    <a:pt x="0" y="1009"/>
                  </a:lnTo>
                  <a:lnTo>
                    <a:pt x="19" y="1066"/>
                  </a:lnTo>
                  <a:lnTo>
                    <a:pt x="39" y="1123"/>
                  </a:lnTo>
                  <a:lnTo>
                    <a:pt x="96" y="1218"/>
                  </a:lnTo>
                  <a:lnTo>
                    <a:pt x="191" y="1294"/>
                  </a:lnTo>
                  <a:lnTo>
                    <a:pt x="248" y="1313"/>
                  </a:lnTo>
                  <a:lnTo>
                    <a:pt x="3119" y="1313"/>
                  </a:lnTo>
                  <a:lnTo>
                    <a:pt x="3176" y="1294"/>
                  </a:lnTo>
                  <a:lnTo>
                    <a:pt x="3271" y="1218"/>
                  </a:lnTo>
                  <a:lnTo>
                    <a:pt x="3328" y="1123"/>
                  </a:lnTo>
                  <a:lnTo>
                    <a:pt x="3347" y="1066"/>
                  </a:lnTo>
                  <a:lnTo>
                    <a:pt x="3366" y="1009"/>
                  </a:lnTo>
                  <a:lnTo>
                    <a:pt x="33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7092779" y="3101086"/>
              <a:ext cx="153135" cy="53390"/>
            </a:xfrm>
            <a:custGeom>
              <a:avLst/>
              <a:gdLst/>
              <a:ahLst/>
              <a:cxnLst/>
              <a:rect l="l" t="t" r="r" b="b"/>
              <a:pathLst>
                <a:path w="3766" h="1313" extrusionOk="0">
                  <a:moveTo>
                    <a:pt x="248" y="1"/>
                  </a:moveTo>
                  <a:lnTo>
                    <a:pt x="191" y="20"/>
                  </a:lnTo>
                  <a:lnTo>
                    <a:pt x="96" y="77"/>
                  </a:lnTo>
                  <a:lnTo>
                    <a:pt x="38" y="172"/>
                  </a:lnTo>
                  <a:lnTo>
                    <a:pt x="19" y="229"/>
                  </a:lnTo>
                  <a:lnTo>
                    <a:pt x="0" y="305"/>
                  </a:lnTo>
                  <a:lnTo>
                    <a:pt x="0" y="1313"/>
                  </a:lnTo>
                  <a:lnTo>
                    <a:pt x="3766" y="1313"/>
                  </a:lnTo>
                  <a:lnTo>
                    <a:pt x="3766"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7129903"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716003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7190205"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2"/>
            <p:cNvSpPr/>
            <p:nvPr/>
          </p:nvSpPr>
          <p:spPr>
            <a:xfrm>
              <a:off x="7399003"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7388146" y="2471642"/>
              <a:ext cx="136138" cy="53390"/>
            </a:xfrm>
            <a:custGeom>
              <a:avLst/>
              <a:gdLst/>
              <a:ahLst/>
              <a:cxnLst/>
              <a:rect l="l" t="t" r="r" b="b"/>
              <a:pathLst>
                <a:path w="3348" h="1313" extrusionOk="0">
                  <a:moveTo>
                    <a:pt x="1" y="1"/>
                  </a:moveTo>
                  <a:lnTo>
                    <a:pt x="1" y="1009"/>
                  </a:lnTo>
                  <a:lnTo>
                    <a:pt x="1" y="1066"/>
                  </a:lnTo>
                  <a:lnTo>
                    <a:pt x="20" y="1123"/>
                  </a:lnTo>
                  <a:lnTo>
                    <a:pt x="77" y="1218"/>
                  </a:lnTo>
                  <a:lnTo>
                    <a:pt x="172" y="1294"/>
                  </a:lnTo>
                  <a:lnTo>
                    <a:pt x="229" y="1313"/>
                  </a:lnTo>
                  <a:lnTo>
                    <a:pt x="3101" y="1313"/>
                  </a:lnTo>
                  <a:lnTo>
                    <a:pt x="3158" y="1294"/>
                  </a:lnTo>
                  <a:lnTo>
                    <a:pt x="3253" y="1218"/>
                  </a:lnTo>
                  <a:lnTo>
                    <a:pt x="3329"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387373" y="3101086"/>
              <a:ext cx="152403" cy="53390"/>
            </a:xfrm>
            <a:custGeom>
              <a:avLst/>
              <a:gdLst/>
              <a:ahLst/>
              <a:cxnLst/>
              <a:rect l="l" t="t" r="r" b="b"/>
              <a:pathLst>
                <a:path w="3748" h="1313" extrusionOk="0">
                  <a:moveTo>
                    <a:pt x="229" y="1"/>
                  </a:moveTo>
                  <a:lnTo>
                    <a:pt x="172" y="20"/>
                  </a:lnTo>
                  <a:lnTo>
                    <a:pt x="77" y="77"/>
                  </a:lnTo>
                  <a:lnTo>
                    <a:pt x="20" y="172"/>
                  </a:lnTo>
                  <a:lnTo>
                    <a:pt x="1" y="229"/>
                  </a:lnTo>
                  <a:lnTo>
                    <a:pt x="1" y="305"/>
                  </a:lnTo>
                  <a:lnTo>
                    <a:pt x="1" y="1313"/>
                  </a:lnTo>
                  <a:lnTo>
                    <a:pt x="3747" y="1313"/>
                  </a:lnTo>
                  <a:lnTo>
                    <a:pt x="3747" y="305"/>
                  </a:lnTo>
                  <a:lnTo>
                    <a:pt x="3728" y="229"/>
                  </a:lnTo>
                  <a:lnTo>
                    <a:pt x="3709"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7423725" y="2542800"/>
              <a:ext cx="9312" cy="530483"/>
            </a:xfrm>
            <a:custGeom>
              <a:avLst/>
              <a:gdLst/>
              <a:ahLst/>
              <a:cxnLst/>
              <a:rect l="l" t="t" r="r" b="b"/>
              <a:pathLst>
                <a:path w="229" h="13046" extrusionOk="0">
                  <a:moveTo>
                    <a:pt x="115" y="0"/>
                  </a:moveTo>
                  <a:lnTo>
                    <a:pt x="77" y="19"/>
                  </a:lnTo>
                  <a:lnTo>
                    <a:pt x="39" y="38"/>
                  </a:lnTo>
                  <a:lnTo>
                    <a:pt x="1" y="76"/>
                  </a:lnTo>
                  <a:lnTo>
                    <a:pt x="1" y="114"/>
                  </a:lnTo>
                  <a:lnTo>
                    <a:pt x="1" y="12932"/>
                  </a:lnTo>
                  <a:lnTo>
                    <a:pt x="1" y="12989"/>
                  </a:lnTo>
                  <a:lnTo>
                    <a:pt x="39"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2"/>
            <p:cNvSpPr/>
            <p:nvPr/>
          </p:nvSpPr>
          <p:spPr>
            <a:xfrm>
              <a:off x="7453896" y="2542800"/>
              <a:ext cx="10084" cy="530483"/>
            </a:xfrm>
            <a:custGeom>
              <a:avLst/>
              <a:gdLst/>
              <a:ahLst/>
              <a:cxnLst/>
              <a:rect l="l" t="t" r="r" b="b"/>
              <a:pathLst>
                <a:path w="248" h="13046" extrusionOk="0">
                  <a:moveTo>
                    <a:pt x="134" y="0"/>
                  </a:moveTo>
                  <a:lnTo>
                    <a:pt x="76" y="19"/>
                  </a:lnTo>
                  <a:lnTo>
                    <a:pt x="38" y="38"/>
                  </a:lnTo>
                  <a:lnTo>
                    <a:pt x="19" y="76"/>
                  </a:lnTo>
                  <a:lnTo>
                    <a:pt x="0" y="114"/>
                  </a:lnTo>
                  <a:lnTo>
                    <a:pt x="0" y="12932"/>
                  </a:lnTo>
                  <a:lnTo>
                    <a:pt x="19" y="12989"/>
                  </a:lnTo>
                  <a:lnTo>
                    <a:pt x="38" y="13027"/>
                  </a:lnTo>
                  <a:lnTo>
                    <a:pt x="76" y="13046"/>
                  </a:lnTo>
                  <a:lnTo>
                    <a:pt x="172" y="13046"/>
                  </a:lnTo>
                  <a:lnTo>
                    <a:pt x="210" y="13027"/>
                  </a:lnTo>
                  <a:lnTo>
                    <a:pt x="229" y="12989"/>
                  </a:lnTo>
                  <a:lnTo>
                    <a:pt x="248" y="12932"/>
                  </a:lnTo>
                  <a:lnTo>
                    <a:pt x="248" y="114"/>
                  </a:lnTo>
                  <a:lnTo>
                    <a:pt x="229"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2"/>
            <p:cNvSpPr/>
            <p:nvPr/>
          </p:nvSpPr>
          <p:spPr>
            <a:xfrm>
              <a:off x="7484840" y="2542800"/>
              <a:ext cx="9312" cy="530483"/>
            </a:xfrm>
            <a:custGeom>
              <a:avLst/>
              <a:gdLst/>
              <a:ahLst/>
              <a:cxnLst/>
              <a:rect l="l" t="t" r="r" b="b"/>
              <a:pathLst>
                <a:path w="229" h="13046" extrusionOk="0">
                  <a:moveTo>
                    <a:pt x="114" y="0"/>
                  </a:moveTo>
                  <a:lnTo>
                    <a:pt x="57" y="19"/>
                  </a:lnTo>
                  <a:lnTo>
                    <a:pt x="19" y="38"/>
                  </a:lnTo>
                  <a:lnTo>
                    <a:pt x="0" y="76"/>
                  </a:lnTo>
                  <a:lnTo>
                    <a:pt x="0" y="114"/>
                  </a:lnTo>
                  <a:lnTo>
                    <a:pt x="0" y="12932"/>
                  </a:lnTo>
                  <a:lnTo>
                    <a:pt x="0" y="12989"/>
                  </a:lnTo>
                  <a:lnTo>
                    <a:pt x="19" y="13027"/>
                  </a:lnTo>
                  <a:lnTo>
                    <a:pt x="57"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2"/>
            <p:cNvSpPr/>
            <p:nvPr/>
          </p:nvSpPr>
          <p:spPr>
            <a:xfrm>
              <a:off x="6147841" y="3154435"/>
              <a:ext cx="1457669" cy="64247"/>
            </a:xfrm>
            <a:custGeom>
              <a:avLst/>
              <a:gdLst/>
              <a:ahLst/>
              <a:cxnLst/>
              <a:rect l="l" t="t" r="r" b="b"/>
              <a:pathLst>
                <a:path w="35848" h="1580" extrusionOk="0">
                  <a:moveTo>
                    <a:pt x="438" y="1"/>
                  </a:moveTo>
                  <a:lnTo>
                    <a:pt x="1" y="1579"/>
                  </a:lnTo>
                  <a:lnTo>
                    <a:pt x="35848" y="1579"/>
                  </a:lnTo>
                  <a:lnTo>
                    <a:pt x="356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2"/>
            <p:cNvSpPr/>
            <p:nvPr/>
          </p:nvSpPr>
          <p:spPr>
            <a:xfrm>
              <a:off x="6215136" y="3179198"/>
              <a:ext cx="14720" cy="14720"/>
            </a:xfrm>
            <a:custGeom>
              <a:avLst/>
              <a:gdLst/>
              <a:ahLst/>
              <a:cxnLst/>
              <a:rect l="l" t="t" r="r" b="b"/>
              <a:pathLst>
                <a:path w="362" h="362" extrusionOk="0">
                  <a:moveTo>
                    <a:pt x="152" y="0"/>
                  </a:moveTo>
                  <a:lnTo>
                    <a:pt x="114" y="19"/>
                  </a:lnTo>
                  <a:lnTo>
                    <a:pt x="95" y="38"/>
                  </a:lnTo>
                  <a:lnTo>
                    <a:pt x="57" y="57"/>
                  </a:lnTo>
                  <a:lnTo>
                    <a:pt x="19" y="114"/>
                  </a:lnTo>
                  <a:lnTo>
                    <a:pt x="0" y="171"/>
                  </a:lnTo>
                  <a:lnTo>
                    <a:pt x="19" y="248"/>
                  </a:lnTo>
                  <a:lnTo>
                    <a:pt x="57" y="305"/>
                  </a:lnTo>
                  <a:lnTo>
                    <a:pt x="114" y="343"/>
                  </a:lnTo>
                  <a:lnTo>
                    <a:pt x="190" y="362"/>
                  </a:lnTo>
                  <a:lnTo>
                    <a:pt x="247" y="343"/>
                  </a:lnTo>
                  <a:lnTo>
                    <a:pt x="304" y="305"/>
                  </a:lnTo>
                  <a:lnTo>
                    <a:pt x="361" y="248"/>
                  </a:lnTo>
                  <a:lnTo>
                    <a:pt x="361" y="171"/>
                  </a:lnTo>
                  <a:lnTo>
                    <a:pt x="361" y="152"/>
                  </a:lnTo>
                  <a:lnTo>
                    <a:pt x="361" y="114"/>
                  </a:lnTo>
                  <a:lnTo>
                    <a:pt x="342" y="76"/>
                  </a:lnTo>
                  <a:lnTo>
                    <a:pt x="304" y="57"/>
                  </a:lnTo>
                  <a:lnTo>
                    <a:pt x="285" y="38"/>
                  </a:lnTo>
                  <a:lnTo>
                    <a:pt x="24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2"/>
            <p:cNvSpPr/>
            <p:nvPr/>
          </p:nvSpPr>
          <p:spPr>
            <a:xfrm>
              <a:off x="6293207" y="3179198"/>
              <a:ext cx="1176203" cy="14720"/>
            </a:xfrm>
            <a:custGeom>
              <a:avLst/>
              <a:gdLst/>
              <a:ahLst/>
              <a:cxnLst/>
              <a:rect l="l" t="t" r="r" b="b"/>
              <a:pathLst>
                <a:path w="28926" h="362" extrusionOk="0">
                  <a:moveTo>
                    <a:pt x="172" y="0"/>
                  </a:moveTo>
                  <a:lnTo>
                    <a:pt x="96" y="19"/>
                  </a:lnTo>
                  <a:lnTo>
                    <a:pt x="39" y="57"/>
                  </a:lnTo>
                  <a:lnTo>
                    <a:pt x="1" y="114"/>
                  </a:lnTo>
                  <a:lnTo>
                    <a:pt x="1" y="171"/>
                  </a:lnTo>
                  <a:lnTo>
                    <a:pt x="1" y="248"/>
                  </a:lnTo>
                  <a:lnTo>
                    <a:pt x="39" y="305"/>
                  </a:lnTo>
                  <a:lnTo>
                    <a:pt x="96" y="343"/>
                  </a:lnTo>
                  <a:lnTo>
                    <a:pt x="172" y="362"/>
                  </a:lnTo>
                  <a:lnTo>
                    <a:pt x="248" y="343"/>
                  </a:lnTo>
                  <a:lnTo>
                    <a:pt x="305" y="305"/>
                  </a:lnTo>
                  <a:lnTo>
                    <a:pt x="343" y="248"/>
                  </a:lnTo>
                  <a:lnTo>
                    <a:pt x="343" y="171"/>
                  </a:lnTo>
                  <a:lnTo>
                    <a:pt x="343" y="114"/>
                  </a:lnTo>
                  <a:lnTo>
                    <a:pt x="305" y="57"/>
                  </a:lnTo>
                  <a:lnTo>
                    <a:pt x="248" y="19"/>
                  </a:lnTo>
                  <a:lnTo>
                    <a:pt x="172" y="0"/>
                  </a:lnTo>
                  <a:close/>
                  <a:moveTo>
                    <a:pt x="2074" y="0"/>
                  </a:moveTo>
                  <a:lnTo>
                    <a:pt x="1998" y="19"/>
                  </a:lnTo>
                  <a:lnTo>
                    <a:pt x="1941" y="57"/>
                  </a:lnTo>
                  <a:lnTo>
                    <a:pt x="1903" y="114"/>
                  </a:lnTo>
                  <a:lnTo>
                    <a:pt x="1903" y="171"/>
                  </a:lnTo>
                  <a:lnTo>
                    <a:pt x="1903" y="248"/>
                  </a:lnTo>
                  <a:lnTo>
                    <a:pt x="1941" y="305"/>
                  </a:lnTo>
                  <a:lnTo>
                    <a:pt x="1998" y="343"/>
                  </a:lnTo>
                  <a:lnTo>
                    <a:pt x="2074" y="362"/>
                  </a:lnTo>
                  <a:lnTo>
                    <a:pt x="2150" y="343"/>
                  </a:lnTo>
                  <a:lnTo>
                    <a:pt x="2207" y="305"/>
                  </a:lnTo>
                  <a:lnTo>
                    <a:pt x="2245" y="248"/>
                  </a:lnTo>
                  <a:lnTo>
                    <a:pt x="2264" y="171"/>
                  </a:lnTo>
                  <a:lnTo>
                    <a:pt x="2245" y="114"/>
                  </a:lnTo>
                  <a:lnTo>
                    <a:pt x="2207" y="57"/>
                  </a:lnTo>
                  <a:lnTo>
                    <a:pt x="2150" y="19"/>
                  </a:lnTo>
                  <a:lnTo>
                    <a:pt x="2074" y="0"/>
                  </a:lnTo>
                  <a:close/>
                  <a:moveTo>
                    <a:pt x="3975" y="0"/>
                  </a:moveTo>
                  <a:lnTo>
                    <a:pt x="3918" y="19"/>
                  </a:lnTo>
                  <a:lnTo>
                    <a:pt x="3861" y="57"/>
                  </a:lnTo>
                  <a:lnTo>
                    <a:pt x="3823" y="114"/>
                  </a:lnTo>
                  <a:lnTo>
                    <a:pt x="3804" y="171"/>
                  </a:lnTo>
                  <a:lnTo>
                    <a:pt x="3823" y="248"/>
                  </a:lnTo>
                  <a:lnTo>
                    <a:pt x="3861" y="305"/>
                  </a:lnTo>
                  <a:lnTo>
                    <a:pt x="3918" y="343"/>
                  </a:lnTo>
                  <a:lnTo>
                    <a:pt x="3975" y="362"/>
                  </a:lnTo>
                  <a:lnTo>
                    <a:pt x="4051" y="343"/>
                  </a:lnTo>
                  <a:lnTo>
                    <a:pt x="4108" y="305"/>
                  </a:lnTo>
                  <a:lnTo>
                    <a:pt x="4147" y="248"/>
                  </a:lnTo>
                  <a:lnTo>
                    <a:pt x="4166" y="171"/>
                  </a:lnTo>
                  <a:lnTo>
                    <a:pt x="4147" y="114"/>
                  </a:lnTo>
                  <a:lnTo>
                    <a:pt x="4108" y="57"/>
                  </a:lnTo>
                  <a:lnTo>
                    <a:pt x="4051" y="19"/>
                  </a:lnTo>
                  <a:lnTo>
                    <a:pt x="3975" y="0"/>
                  </a:lnTo>
                  <a:close/>
                  <a:moveTo>
                    <a:pt x="5877" y="0"/>
                  </a:moveTo>
                  <a:lnTo>
                    <a:pt x="5820" y="19"/>
                  </a:lnTo>
                  <a:lnTo>
                    <a:pt x="5763" y="57"/>
                  </a:lnTo>
                  <a:lnTo>
                    <a:pt x="5725" y="114"/>
                  </a:lnTo>
                  <a:lnTo>
                    <a:pt x="5706" y="171"/>
                  </a:lnTo>
                  <a:lnTo>
                    <a:pt x="5725" y="248"/>
                  </a:lnTo>
                  <a:lnTo>
                    <a:pt x="5763" y="305"/>
                  </a:lnTo>
                  <a:lnTo>
                    <a:pt x="5820" y="343"/>
                  </a:lnTo>
                  <a:lnTo>
                    <a:pt x="5877" y="362"/>
                  </a:lnTo>
                  <a:lnTo>
                    <a:pt x="5953" y="343"/>
                  </a:lnTo>
                  <a:lnTo>
                    <a:pt x="6010" y="305"/>
                  </a:lnTo>
                  <a:lnTo>
                    <a:pt x="6048" y="248"/>
                  </a:lnTo>
                  <a:lnTo>
                    <a:pt x="6067" y="171"/>
                  </a:lnTo>
                  <a:lnTo>
                    <a:pt x="6048" y="114"/>
                  </a:lnTo>
                  <a:lnTo>
                    <a:pt x="6010" y="57"/>
                  </a:lnTo>
                  <a:lnTo>
                    <a:pt x="5953" y="19"/>
                  </a:lnTo>
                  <a:lnTo>
                    <a:pt x="5877" y="0"/>
                  </a:lnTo>
                  <a:close/>
                  <a:moveTo>
                    <a:pt x="7798" y="0"/>
                  </a:moveTo>
                  <a:lnTo>
                    <a:pt x="7722" y="19"/>
                  </a:lnTo>
                  <a:lnTo>
                    <a:pt x="7665" y="57"/>
                  </a:lnTo>
                  <a:lnTo>
                    <a:pt x="7627" y="114"/>
                  </a:lnTo>
                  <a:lnTo>
                    <a:pt x="7608" y="171"/>
                  </a:lnTo>
                  <a:lnTo>
                    <a:pt x="7627" y="248"/>
                  </a:lnTo>
                  <a:lnTo>
                    <a:pt x="7665" y="305"/>
                  </a:lnTo>
                  <a:lnTo>
                    <a:pt x="7722" y="343"/>
                  </a:lnTo>
                  <a:lnTo>
                    <a:pt x="7798" y="362"/>
                  </a:lnTo>
                  <a:lnTo>
                    <a:pt x="7855" y="343"/>
                  </a:lnTo>
                  <a:lnTo>
                    <a:pt x="7912" y="305"/>
                  </a:lnTo>
                  <a:lnTo>
                    <a:pt x="7950" y="248"/>
                  </a:lnTo>
                  <a:lnTo>
                    <a:pt x="7969" y="171"/>
                  </a:lnTo>
                  <a:lnTo>
                    <a:pt x="7950" y="114"/>
                  </a:lnTo>
                  <a:lnTo>
                    <a:pt x="7912" y="57"/>
                  </a:lnTo>
                  <a:lnTo>
                    <a:pt x="7855" y="19"/>
                  </a:lnTo>
                  <a:lnTo>
                    <a:pt x="7798" y="0"/>
                  </a:lnTo>
                  <a:close/>
                  <a:moveTo>
                    <a:pt x="9700" y="0"/>
                  </a:moveTo>
                  <a:lnTo>
                    <a:pt x="9623" y="19"/>
                  </a:lnTo>
                  <a:lnTo>
                    <a:pt x="9566" y="57"/>
                  </a:lnTo>
                  <a:lnTo>
                    <a:pt x="9528" y="114"/>
                  </a:lnTo>
                  <a:lnTo>
                    <a:pt x="9509" y="171"/>
                  </a:lnTo>
                  <a:lnTo>
                    <a:pt x="9528" y="248"/>
                  </a:lnTo>
                  <a:lnTo>
                    <a:pt x="9566" y="305"/>
                  </a:lnTo>
                  <a:lnTo>
                    <a:pt x="9623" y="343"/>
                  </a:lnTo>
                  <a:lnTo>
                    <a:pt x="9700" y="362"/>
                  </a:lnTo>
                  <a:lnTo>
                    <a:pt x="9757" y="343"/>
                  </a:lnTo>
                  <a:lnTo>
                    <a:pt x="9814" y="305"/>
                  </a:lnTo>
                  <a:lnTo>
                    <a:pt x="9852" y="248"/>
                  </a:lnTo>
                  <a:lnTo>
                    <a:pt x="9871" y="171"/>
                  </a:lnTo>
                  <a:lnTo>
                    <a:pt x="9852" y="114"/>
                  </a:lnTo>
                  <a:lnTo>
                    <a:pt x="9814" y="57"/>
                  </a:lnTo>
                  <a:lnTo>
                    <a:pt x="9757" y="19"/>
                  </a:lnTo>
                  <a:lnTo>
                    <a:pt x="9700" y="0"/>
                  </a:lnTo>
                  <a:close/>
                  <a:moveTo>
                    <a:pt x="11601" y="0"/>
                  </a:moveTo>
                  <a:lnTo>
                    <a:pt x="11525" y="19"/>
                  </a:lnTo>
                  <a:lnTo>
                    <a:pt x="11468" y="57"/>
                  </a:lnTo>
                  <a:lnTo>
                    <a:pt x="11430" y="114"/>
                  </a:lnTo>
                  <a:lnTo>
                    <a:pt x="11411" y="171"/>
                  </a:lnTo>
                  <a:lnTo>
                    <a:pt x="11430" y="248"/>
                  </a:lnTo>
                  <a:lnTo>
                    <a:pt x="11468" y="305"/>
                  </a:lnTo>
                  <a:lnTo>
                    <a:pt x="11525" y="343"/>
                  </a:lnTo>
                  <a:lnTo>
                    <a:pt x="11601" y="362"/>
                  </a:lnTo>
                  <a:lnTo>
                    <a:pt x="11658" y="343"/>
                  </a:lnTo>
                  <a:lnTo>
                    <a:pt x="11715" y="305"/>
                  </a:lnTo>
                  <a:lnTo>
                    <a:pt x="11772" y="248"/>
                  </a:lnTo>
                  <a:lnTo>
                    <a:pt x="11772" y="171"/>
                  </a:lnTo>
                  <a:lnTo>
                    <a:pt x="11772" y="114"/>
                  </a:lnTo>
                  <a:lnTo>
                    <a:pt x="11715" y="57"/>
                  </a:lnTo>
                  <a:lnTo>
                    <a:pt x="11658" y="19"/>
                  </a:lnTo>
                  <a:lnTo>
                    <a:pt x="11601" y="0"/>
                  </a:lnTo>
                  <a:close/>
                  <a:moveTo>
                    <a:pt x="13503" y="0"/>
                  </a:moveTo>
                  <a:lnTo>
                    <a:pt x="13427" y="19"/>
                  </a:lnTo>
                  <a:lnTo>
                    <a:pt x="13370" y="57"/>
                  </a:lnTo>
                  <a:lnTo>
                    <a:pt x="13332" y="114"/>
                  </a:lnTo>
                  <a:lnTo>
                    <a:pt x="13332" y="171"/>
                  </a:lnTo>
                  <a:lnTo>
                    <a:pt x="13332" y="248"/>
                  </a:lnTo>
                  <a:lnTo>
                    <a:pt x="13370" y="305"/>
                  </a:lnTo>
                  <a:lnTo>
                    <a:pt x="13427" y="343"/>
                  </a:lnTo>
                  <a:lnTo>
                    <a:pt x="13503" y="362"/>
                  </a:lnTo>
                  <a:lnTo>
                    <a:pt x="13579" y="343"/>
                  </a:lnTo>
                  <a:lnTo>
                    <a:pt x="13636" y="305"/>
                  </a:lnTo>
                  <a:lnTo>
                    <a:pt x="13674" y="248"/>
                  </a:lnTo>
                  <a:lnTo>
                    <a:pt x="13674" y="171"/>
                  </a:lnTo>
                  <a:lnTo>
                    <a:pt x="13674" y="114"/>
                  </a:lnTo>
                  <a:lnTo>
                    <a:pt x="13636" y="57"/>
                  </a:lnTo>
                  <a:lnTo>
                    <a:pt x="13579" y="19"/>
                  </a:lnTo>
                  <a:lnTo>
                    <a:pt x="13503" y="0"/>
                  </a:lnTo>
                  <a:close/>
                  <a:moveTo>
                    <a:pt x="15405" y="0"/>
                  </a:moveTo>
                  <a:lnTo>
                    <a:pt x="15329" y="19"/>
                  </a:lnTo>
                  <a:lnTo>
                    <a:pt x="15272" y="57"/>
                  </a:lnTo>
                  <a:lnTo>
                    <a:pt x="15233" y="114"/>
                  </a:lnTo>
                  <a:lnTo>
                    <a:pt x="15233" y="171"/>
                  </a:lnTo>
                  <a:lnTo>
                    <a:pt x="15233" y="248"/>
                  </a:lnTo>
                  <a:lnTo>
                    <a:pt x="15272" y="305"/>
                  </a:lnTo>
                  <a:lnTo>
                    <a:pt x="15329" y="343"/>
                  </a:lnTo>
                  <a:lnTo>
                    <a:pt x="15405" y="362"/>
                  </a:lnTo>
                  <a:lnTo>
                    <a:pt x="15481" y="343"/>
                  </a:lnTo>
                  <a:lnTo>
                    <a:pt x="15538" y="305"/>
                  </a:lnTo>
                  <a:lnTo>
                    <a:pt x="15576" y="248"/>
                  </a:lnTo>
                  <a:lnTo>
                    <a:pt x="15595" y="171"/>
                  </a:lnTo>
                  <a:lnTo>
                    <a:pt x="15576" y="114"/>
                  </a:lnTo>
                  <a:lnTo>
                    <a:pt x="15538" y="57"/>
                  </a:lnTo>
                  <a:lnTo>
                    <a:pt x="15481" y="19"/>
                  </a:lnTo>
                  <a:lnTo>
                    <a:pt x="15405" y="0"/>
                  </a:lnTo>
                  <a:close/>
                  <a:moveTo>
                    <a:pt x="17306" y="0"/>
                  </a:moveTo>
                  <a:lnTo>
                    <a:pt x="17249" y="19"/>
                  </a:lnTo>
                  <a:lnTo>
                    <a:pt x="17192" y="57"/>
                  </a:lnTo>
                  <a:lnTo>
                    <a:pt x="17154" y="114"/>
                  </a:lnTo>
                  <a:lnTo>
                    <a:pt x="17135" y="171"/>
                  </a:lnTo>
                  <a:lnTo>
                    <a:pt x="17154" y="248"/>
                  </a:lnTo>
                  <a:lnTo>
                    <a:pt x="17192" y="305"/>
                  </a:lnTo>
                  <a:lnTo>
                    <a:pt x="17249" y="343"/>
                  </a:lnTo>
                  <a:lnTo>
                    <a:pt x="17306" y="362"/>
                  </a:lnTo>
                  <a:lnTo>
                    <a:pt x="17382" y="343"/>
                  </a:lnTo>
                  <a:lnTo>
                    <a:pt x="17439" y="305"/>
                  </a:lnTo>
                  <a:lnTo>
                    <a:pt x="17477" y="248"/>
                  </a:lnTo>
                  <a:lnTo>
                    <a:pt x="17497" y="171"/>
                  </a:lnTo>
                  <a:lnTo>
                    <a:pt x="17477" y="114"/>
                  </a:lnTo>
                  <a:lnTo>
                    <a:pt x="17439" y="57"/>
                  </a:lnTo>
                  <a:lnTo>
                    <a:pt x="17382" y="19"/>
                  </a:lnTo>
                  <a:lnTo>
                    <a:pt x="17306" y="0"/>
                  </a:lnTo>
                  <a:close/>
                  <a:moveTo>
                    <a:pt x="19208" y="0"/>
                  </a:moveTo>
                  <a:lnTo>
                    <a:pt x="19151" y="19"/>
                  </a:lnTo>
                  <a:lnTo>
                    <a:pt x="19094" y="57"/>
                  </a:lnTo>
                  <a:lnTo>
                    <a:pt x="19056" y="114"/>
                  </a:lnTo>
                  <a:lnTo>
                    <a:pt x="19037" y="171"/>
                  </a:lnTo>
                  <a:lnTo>
                    <a:pt x="19056" y="248"/>
                  </a:lnTo>
                  <a:lnTo>
                    <a:pt x="19094" y="305"/>
                  </a:lnTo>
                  <a:lnTo>
                    <a:pt x="19151" y="343"/>
                  </a:lnTo>
                  <a:lnTo>
                    <a:pt x="19208" y="362"/>
                  </a:lnTo>
                  <a:lnTo>
                    <a:pt x="19284" y="343"/>
                  </a:lnTo>
                  <a:lnTo>
                    <a:pt x="19341" y="305"/>
                  </a:lnTo>
                  <a:lnTo>
                    <a:pt x="19379" y="248"/>
                  </a:lnTo>
                  <a:lnTo>
                    <a:pt x="19398" y="171"/>
                  </a:lnTo>
                  <a:lnTo>
                    <a:pt x="19379" y="114"/>
                  </a:lnTo>
                  <a:lnTo>
                    <a:pt x="19341" y="57"/>
                  </a:lnTo>
                  <a:lnTo>
                    <a:pt x="19284" y="19"/>
                  </a:lnTo>
                  <a:lnTo>
                    <a:pt x="19208" y="0"/>
                  </a:lnTo>
                  <a:close/>
                  <a:moveTo>
                    <a:pt x="21129" y="0"/>
                  </a:moveTo>
                  <a:lnTo>
                    <a:pt x="21053" y="19"/>
                  </a:lnTo>
                  <a:lnTo>
                    <a:pt x="20996" y="57"/>
                  </a:lnTo>
                  <a:lnTo>
                    <a:pt x="20958" y="114"/>
                  </a:lnTo>
                  <a:lnTo>
                    <a:pt x="20939" y="171"/>
                  </a:lnTo>
                  <a:lnTo>
                    <a:pt x="20958" y="248"/>
                  </a:lnTo>
                  <a:lnTo>
                    <a:pt x="20996" y="305"/>
                  </a:lnTo>
                  <a:lnTo>
                    <a:pt x="21053" y="343"/>
                  </a:lnTo>
                  <a:lnTo>
                    <a:pt x="21129" y="362"/>
                  </a:lnTo>
                  <a:lnTo>
                    <a:pt x="21186" y="343"/>
                  </a:lnTo>
                  <a:lnTo>
                    <a:pt x="21243" y="305"/>
                  </a:lnTo>
                  <a:lnTo>
                    <a:pt x="21281" y="248"/>
                  </a:lnTo>
                  <a:lnTo>
                    <a:pt x="21300" y="171"/>
                  </a:lnTo>
                  <a:lnTo>
                    <a:pt x="21281" y="114"/>
                  </a:lnTo>
                  <a:lnTo>
                    <a:pt x="21243" y="57"/>
                  </a:lnTo>
                  <a:lnTo>
                    <a:pt x="21186" y="19"/>
                  </a:lnTo>
                  <a:lnTo>
                    <a:pt x="21129" y="0"/>
                  </a:lnTo>
                  <a:close/>
                  <a:moveTo>
                    <a:pt x="23030" y="0"/>
                  </a:moveTo>
                  <a:lnTo>
                    <a:pt x="22954" y="19"/>
                  </a:lnTo>
                  <a:lnTo>
                    <a:pt x="22897" y="57"/>
                  </a:lnTo>
                  <a:lnTo>
                    <a:pt x="22859" y="114"/>
                  </a:lnTo>
                  <a:lnTo>
                    <a:pt x="22840" y="171"/>
                  </a:lnTo>
                  <a:lnTo>
                    <a:pt x="22859" y="248"/>
                  </a:lnTo>
                  <a:lnTo>
                    <a:pt x="22897" y="305"/>
                  </a:lnTo>
                  <a:lnTo>
                    <a:pt x="22954" y="343"/>
                  </a:lnTo>
                  <a:lnTo>
                    <a:pt x="23030" y="362"/>
                  </a:lnTo>
                  <a:lnTo>
                    <a:pt x="23088" y="343"/>
                  </a:lnTo>
                  <a:lnTo>
                    <a:pt x="23145" y="305"/>
                  </a:lnTo>
                  <a:lnTo>
                    <a:pt x="23183" y="248"/>
                  </a:lnTo>
                  <a:lnTo>
                    <a:pt x="23202" y="171"/>
                  </a:lnTo>
                  <a:lnTo>
                    <a:pt x="23183" y="114"/>
                  </a:lnTo>
                  <a:lnTo>
                    <a:pt x="23145" y="57"/>
                  </a:lnTo>
                  <a:lnTo>
                    <a:pt x="23088" y="19"/>
                  </a:lnTo>
                  <a:lnTo>
                    <a:pt x="23030" y="0"/>
                  </a:lnTo>
                  <a:close/>
                  <a:moveTo>
                    <a:pt x="24932" y="0"/>
                  </a:moveTo>
                  <a:lnTo>
                    <a:pt x="24856" y="19"/>
                  </a:lnTo>
                  <a:lnTo>
                    <a:pt x="24799" y="57"/>
                  </a:lnTo>
                  <a:lnTo>
                    <a:pt x="24761" y="114"/>
                  </a:lnTo>
                  <a:lnTo>
                    <a:pt x="24742" y="171"/>
                  </a:lnTo>
                  <a:lnTo>
                    <a:pt x="24761" y="248"/>
                  </a:lnTo>
                  <a:lnTo>
                    <a:pt x="24799" y="305"/>
                  </a:lnTo>
                  <a:lnTo>
                    <a:pt x="24856" y="343"/>
                  </a:lnTo>
                  <a:lnTo>
                    <a:pt x="24932" y="362"/>
                  </a:lnTo>
                  <a:lnTo>
                    <a:pt x="24989" y="343"/>
                  </a:lnTo>
                  <a:lnTo>
                    <a:pt x="25046" y="305"/>
                  </a:lnTo>
                  <a:lnTo>
                    <a:pt x="25084" y="248"/>
                  </a:lnTo>
                  <a:lnTo>
                    <a:pt x="25103" y="171"/>
                  </a:lnTo>
                  <a:lnTo>
                    <a:pt x="25084" y="114"/>
                  </a:lnTo>
                  <a:lnTo>
                    <a:pt x="25046" y="57"/>
                  </a:lnTo>
                  <a:lnTo>
                    <a:pt x="24989" y="19"/>
                  </a:lnTo>
                  <a:lnTo>
                    <a:pt x="24932" y="0"/>
                  </a:lnTo>
                  <a:close/>
                  <a:moveTo>
                    <a:pt x="26834" y="0"/>
                  </a:moveTo>
                  <a:lnTo>
                    <a:pt x="26758" y="19"/>
                  </a:lnTo>
                  <a:lnTo>
                    <a:pt x="26701" y="57"/>
                  </a:lnTo>
                  <a:lnTo>
                    <a:pt x="26663" y="114"/>
                  </a:lnTo>
                  <a:lnTo>
                    <a:pt x="26644" y="171"/>
                  </a:lnTo>
                  <a:lnTo>
                    <a:pt x="26663" y="248"/>
                  </a:lnTo>
                  <a:lnTo>
                    <a:pt x="26701" y="305"/>
                  </a:lnTo>
                  <a:lnTo>
                    <a:pt x="26758" y="343"/>
                  </a:lnTo>
                  <a:lnTo>
                    <a:pt x="26834" y="362"/>
                  </a:lnTo>
                  <a:lnTo>
                    <a:pt x="26910" y="343"/>
                  </a:lnTo>
                  <a:lnTo>
                    <a:pt x="26967" y="305"/>
                  </a:lnTo>
                  <a:lnTo>
                    <a:pt x="27005" y="248"/>
                  </a:lnTo>
                  <a:lnTo>
                    <a:pt x="27005" y="171"/>
                  </a:lnTo>
                  <a:lnTo>
                    <a:pt x="27005" y="114"/>
                  </a:lnTo>
                  <a:lnTo>
                    <a:pt x="26967" y="57"/>
                  </a:lnTo>
                  <a:lnTo>
                    <a:pt x="26910" y="19"/>
                  </a:lnTo>
                  <a:lnTo>
                    <a:pt x="26834" y="0"/>
                  </a:lnTo>
                  <a:close/>
                  <a:moveTo>
                    <a:pt x="28736" y="0"/>
                  </a:moveTo>
                  <a:lnTo>
                    <a:pt x="28660" y="19"/>
                  </a:lnTo>
                  <a:lnTo>
                    <a:pt x="28602" y="57"/>
                  </a:lnTo>
                  <a:lnTo>
                    <a:pt x="28564" y="114"/>
                  </a:lnTo>
                  <a:lnTo>
                    <a:pt x="28564" y="171"/>
                  </a:lnTo>
                  <a:lnTo>
                    <a:pt x="28564" y="248"/>
                  </a:lnTo>
                  <a:lnTo>
                    <a:pt x="28602" y="305"/>
                  </a:lnTo>
                  <a:lnTo>
                    <a:pt x="28660" y="343"/>
                  </a:lnTo>
                  <a:lnTo>
                    <a:pt x="28736" y="362"/>
                  </a:lnTo>
                  <a:lnTo>
                    <a:pt x="28812" y="343"/>
                  </a:lnTo>
                  <a:lnTo>
                    <a:pt x="28869" y="305"/>
                  </a:lnTo>
                  <a:lnTo>
                    <a:pt x="28907" y="248"/>
                  </a:lnTo>
                  <a:lnTo>
                    <a:pt x="28926" y="171"/>
                  </a:lnTo>
                  <a:lnTo>
                    <a:pt x="28907" y="114"/>
                  </a:lnTo>
                  <a:lnTo>
                    <a:pt x="28869" y="57"/>
                  </a:lnTo>
                  <a:lnTo>
                    <a:pt x="28812" y="19"/>
                  </a:lnTo>
                  <a:lnTo>
                    <a:pt x="28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2"/>
            <p:cNvSpPr/>
            <p:nvPr/>
          </p:nvSpPr>
          <p:spPr>
            <a:xfrm>
              <a:off x="7532007" y="3179198"/>
              <a:ext cx="14720" cy="14720"/>
            </a:xfrm>
            <a:custGeom>
              <a:avLst/>
              <a:gdLst/>
              <a:ahLst/>
              <a:cxnLst/>
              <a:rect l="l" t="t" r="r" b="b"/>
              <a:pathLst>
                <a:path w="362" h="362" extrusionOk="0">
                  <a:moveTo>
                    <a:pt x="133" y="0"/>
                  </a:moveTo>
                  <a:lnTo>
                    <a:pt x="114" y="19"/>
                  </a:lnTo>
                  <a:lnTo>
                    <a:pt x="76" y="38"/>
                  </a:lnTo>
                  <a:lnTo>
                    <a:pt x="57" y="57"/>
                  </a:lnTo>
                  <a:lnTo>
                    <a:pt x="0" y="114"/>
                  </a:lnTo>
                  <a:lnTo>
                    <a:pt x="0" y="171"/>
                  </a:lnTo>
                  <a:lnTo>
                    <a:pt x="0" y="248"/>
                  </a:lnTo>
                  <a:lnTo>
                    <a:pt x="57" y="305"/>
                  </a:lnTo>
                  <a:lnTo>
                    <a:pt x="114" y="343"/>
                  </a:lnTo>
                  <a:lnTo>
                    <a:pt x="171" y="362"/>
                  </a:lnTo>
                  <a:lnTo>
                    <a:pt x="247" y="343"/>
                  </a:lnTo>
                  <a:lnTo>
                    <a:pt x="304" y="305"/>
                  </a:lnTo>
                  <a:lnTo>
                    <a:pt x="342" y="248"/>
                  </a:lnTo>
                  <a:lnTo>
                    <a:pt x="361" y="171"/>
                  </a:lnTo>
                  <a:lnTo>
                    <a:pt x="342" y="114"/>
                  </a:lnTo>
                  <a:lnTo>
                    <a:pt x="304" y="57"/>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2"/>
            <p:cNvSpPr/>
            <p:nvPr/>
          </p:nvSpPr>
          <p:spPr>
            <a:xfrm>
              <a:off x="6101446" y="3218640"/>
              <a:ext cx="1564408" cy="233565"/>
            </a:xfrm>
            <a:custGeom>
              <a:avLst/>
              <a:gdLst/>
              <a:ahLst/>
              <a:cxnLst/>
              <a:rect l="l" t="t" r="r" b="b"/>
              <a:pathLst>
                <a:path w="38473" h="5744" extrusionOk="0">
                  <a:moveTo>
                    <a:pt x="970" y="0"/>
                  </a:moveTo>
                  <a:lnTo>
                    <a:pt x="837" y="19"/>
                  </a:lnTo>
                  <a:lnTo>
                    <a:pt x="723" y="57"/>
                  </a:lnTo>
                  <a:lnTo>
                    <a:pt x="609" y="114"/>
                  </a:lnTo>
                  <a:lnTo>
                    <a:pt x="495" y="190"/>
                  </a:lnTo>
                  <a:lnTo>
                    <a:pt x="419" y="285"/>
                  </a:lnTo>
                  <a:lnTo>
                    <a:pt x="343" y="400"/>
                  </a:lnTo>
                  <a:lnTo>
                    <a:pt x="305" y="514"/>
                  </a:lnTo>
                  <a:lnTo>
                    <a:pt x="286" y="647"/>
                  </a:lnTo>
                  <a:lnTo>
                    <a:pt x="1" y="5743"/>
                  </a:lnTo>
                  <a:lnTo>
                    <a:pt x="38472" y="5743"/>
                  </a:lnTo>
                  <a:lnTo>
                    <a:pt x="38206" y="647"/>
                  </a:lnTo>
                  <a:lnTo>
                    <a:pt x="38187" y="514"/>
                  </a:lnTo>
                  <a:lnTo>
                    <a:pt x="38149" y="400"/>
                  </a:lnTo>
                  <a:lnTo>
                    <a:pt x="38092" y="285"/>
                  </a:lnTo>
                  <a:lnTo>
                    <a:pt x="37997" y="190"/>
                  </a:lnTo>
                  <a:lnTo>
                    <a:pt x="37902" y="114"/>
                  </a:lnTo>
                  <a:lnTo>
                    <a:pt x="37787" y="57"/>
                  </a:lnTo>
                  <a:lnTo>
                    <a:pt x="37654" y="19"/>
                  </a:lnTo>
                  <a:lnTo>
                    <a:pt x="37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2"/>
            <p:cNvSpPr/>
            <p:nvPr/>
          </p:nvSpPr>
          <p:spPr>
            <a:xfrm>
              <a:off x="6154022"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2"/>
            <p:cNvSpPr/>
            <p:nvPr/>
          </p:nvSpPr>
          <p:spPr>
            <a:xfrm>
              <a:off x="6375181" y="3265035"/>
              <a:ext cx="119914" cy="145409"/>
            </a:xfrm>
            <a:custGeom>
              <a:avLst/>
              <a:gdLst/>
              <a:ahLst/>
              <a:cxnLst/>
              <a:rect l="l" t="t" r="r" b="b"/>
              <a:pathLst>
                <a:path w="2949" h="3576" extrusionOk="0">
                  <a:moveTo>
                    <a:pt x="457" y="0"/>
                  </a:moveTo>
                  <a:lnTo>
                    <a:pt x="343" y="19"/>
                  </a:lnTo>
                  <a:lnTo>
                    <a:pt x="267" y="76"/>
                  </a:lnTo>
                  <a:lnTo>
                    <a:pt x="191" y="171"/>
                  </a:lnTo>
                  <a:lnTo>
                    <a:pt x="172" y="285"/>
                  </a:lnTo>
                  <a:lnTo>
                    <a:pt x="1" y="3271"/>
                  </a:lnTo>
                  <a:lnTo>
                    <a:pt x="1" y="3328"/>
                  </a:lnTo>
                  <a:lnTo>
                    <a:pt x="20" y="3385"/>
                  </a:lnTo>
                  <a:lnTo>
                    <a:pt x="39" y="3442"/>
                  </a:lnTo>
                  <a:lnTo>
                    <a:pt x="77" y="3480"/>
                  </a:lnTo>
                  <a:lnTo>
                    <a:pt x="115"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2"/>
            <p:cNvSpPr/>
            <p:nvPr/>
          </p:nvSpPr>
          <p:spPr>
            <a:xfrm>
              <a:off x="6595568" y="3265035"/>
              <a:ext cx="120686" cy="145409"/>
            </a:xfrm>
            <a:custGeom>
              <a:avLst/>
              <a:gdLst/>
              <a:ahLst/>
              <a:cxnLst/>
              <a:rect l="l" t="t" r="r" b="b"/>
              <a:pathLst>
                <a:path w="2968" h="3576" extrusionOk="0">
                  <a:moveTo>
                    <a:pt x="476" y="0"/>
                  </a:moveTo>
                  <a:lnTo>
                    <a:pt x="362" y="19"/>
                  </a:lnTo>
                  <a:lnTo>
                    <a:pt x="267" y="76"/>
                  </a:lnTo>
                  <a:lnTo>
                    <a:pt x="210" y="171"/>
                  </a:lnTo>
                  <a:lnTo>
                    <a:pt x="172" y="285"/>
                  </a:lnTo>
                  <a:lnTo>
                    <a:pt x="0"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2"/>
            <p:cNvSpPr/>
            <p:nvPr/>
          </p:nvSpPr>
          <p:spPr>
            <a:xfrm>
              <a:off x="6816727" y="3265035"/>
              <a:ext cx="119873" cy="145409"/>
            </a:xfrm>
            <a:custGeom>
              <a:avLst/>
              <a:gdLst/>
              <a:ahLst/>
              <a:cxnLst/>
              <a:rect l="l" t="t" r="r" b="b"/>
              <a:pathLst>
                <a:path w="2948" h="3576" extrusionOk="0">
                  <a:moveTo>
                    <a:pt x="457" y="0"/>
                  </a:moveTo>
                  <a:lnTo>
                    <a:pt x="343" y="19"/>
                  </a:lnTo>
                  <a:lnTo>
                    <a:pt x="267" y="76"/>
                  </a:lnTo>
                  <a:lnTo>
                    <a:pt x="191" y="171"/>
                  </a:lnTo>
                  <a:lnTo>
                    <a:pt x="172" y="285"/>
                  </a:lnTo>
                  <a:lnTo>
                    <a:pt x="0" y="3271"/>
                  </a:lnTo>
                  <a:lnTo>
                    <a:pt x="0" y="3328"/>
                  </a:lnTo>
                  <a:lnTo>
                    <a:pt x="19" y="3385"/>
                  </a:lnTo>
                  <a:lnTo>
                    <a:pt x="38" y="3442"/>
                  </a:lnTo>
                  <a:lnTo>
                    <a:pt x="76" y="3480"/>
                  </a:lnTo>
                  <a:lnTo>
                    <a:pt x="114"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2"/>
            <p:cNvSpPr/>
            <p:nvPr/>
          </p:nvSpPr>
          <p:spPr>
            <a:xfrm>
              <a:off x="7037113" y="3265035"/>
              <a:ext cx="120646" cy="145409"/>
            </a:xfrm>
            <a:custGeom>
              <a:avLst/>
              <a:gdLst/>
              <a:ahLst/>
              <a:cxnLst/>
              <a:rect l="l" t="t" r="r" b="b"/>
              <a:pathLst>
                <a:path w="2967" h="3576" extrusionOk="0">
                  <a:moveTo>
                    <a:pt x="476" y="0"/>
                  </a:moveTo>
                  <a:lnTo>
                    <a:pt x="362" y="19"/>
                  </a:lnTo>
                  <a:lnTo>
                    <a:pt x="266" y="76"/>
                  </a:lnTo>
                  <a:lnTo>
                    <a:pt x="209" y="171"/>
                  </a:lnTo>
                  <a:lnTo>
                    <a:pt x="171" y="285"/>
                  </a:lnTo>
                  <a:lnTo>
                    <a:pt x="0" y="3271"/>
                  </a:lnTo>
                  <a:lnTo>
                    <a:pt x="19" y="3328"/>
                  </a:lnTo>
                  <a:lnTo>
                    <a:pt x="19" y="3385"/>
                  </a:lnTo>
                  <a:lnTo>
                    <a:pt x="57" y="3442"/>
                  </a:lnTo>
                  <a:lnTo>
                    <a:pt x="95" y="3480"/>
                  </a:lnTo>
                  <a:lnTo>
                    <a:pt x="133" y="3518"/>
                  </a:lnTo>
                  <a:lnTo>
                    <a:pt x="171" y="3556"/>
                  </a:lnTo>
                  <a:lnTo>
                    <a:pt x="228" y="3575"/>
                  </a:lnTo>
                  <a:lnTo>
                    <a:pt x="2739" y="3575"/>
                  </a:lnTo>
                  <a:lnTo>
                    <a:pt x="2796" y="3556"/>
                  </a:lnTo>
                  <a:lnTo>
                    <a:pt x="2891" y="3480"/>
                  </a:lnTo>
                  <a:lnTo>
                    <a:pt x="2948" y="3404"/>
                  </a:lnTo>
                  <a:lnTo>
                    <a:pt x="2967" y="3347"/>
                  </a:lnTo>
                  <a:lnTo>
                    <a:pt x="2967" y="3290"/>
                  </a:lnTo>
                  <a:lnTo>
                    <a:pt x="2967" y="305"/>
                  </a:lnTo>
                  <a:lnTo>
                    <a:pt x="2967" y="228"/>
                  </a:lnTo>
                  <a:lnTo>
                    <a:pt x="2948" y="190"/>
                  </a:lnTo>
                  <a:lnTo>
                    <a:pt x="2891"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2"/>
            <p:cNvSpPr/>
            <p:nvPr/>
          </p:nvSpPr>
          <p:spPr>
            <a:xfrm>
              <a:off x="7258272" y="3265035"/>
              <a:ext cx="119873" cy="145409"/>
            </a:xfrm>
            <a:custGeom>
              <a:avLst/>
              <a:gdLst/>
              <a:ahLst/>
              <a:cxnLst/>
              <a:rect l="l" t="t" r="r" b="b"/>
              <a:pathLst>
                <a:path w="2948" h="3576" extrusionOk="0">
                  <a:moveTo>
                    <a:pt x="457" y="0"/>
                  </a:moveTo>
                  <a:lnTo>
                    <a:pt x="342" y="19"/>
                  </a:lnTo>
                  <a:lnTo>
                    <a:pt x="266" y="76"/>
                  </a:lnTo>
                  <a:lnTo>
                    <a:pt x="190" y="171"/>
                  </a:lnTo>
                  <a:lnTo>
                    <a:pt x="171" y="285"/>
                  </a:lnTo>
                  <a:lnTo>
                    <a:pt x="0" y="3271"/>
                  </a:lnTo>
                  <a:lnTo>
                    <a:pt x="0" y="3328"/>
                  </a:lnTo>
                  <a:lnTo>
                    <a:pt x="19" y="3385"/>
                  </a:lnTo>
                  <a:lnTo>
                    <a:pt x="38" y="3442"/>
                  </a:lnTo>
                  <a:lnTo>
                    <a:pt x="76" y="3480"/>
                  </a:lnTo>
                  <a:lnTo>
                    <a:pt x="114" y="3518"/>
                  </a:lnTo>
                  <a:lnTo>
                    <a:pt x="171" y="3556"/>
                  </a:lnTo>
                  <a:lnTo>
                    <a:pt x="228"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2"/>
            <p:cNvSpPr/>
            <p:nvPr/>
          </p:nvSpPr>
          <p:spPr>
            <a:xfrm>
              <a:off x="7478618"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92" y="3480"/>
                  </a:lnTo>
                  <a:lnTo>
                    <a:pt x="2949" y="3404"/>
                  </a:lnTo>
                  <a:lnTo>
                    <a:pt x="2968" y="3347"/>
                  </a:lnTo>
                  <a:lnTo>
                    <a:pt x="2968" y="3290"/>
                  </a:lnTo>
                  <a:lnTo>
                    <a:pt x="2968" y="305"/>
                  </a:lnTo>
                  <a:lnTo>
                    <a:pt x="2968" y="228"/>
                  </a:lnTo>
                  <a:lnTo>
                    <a:pt x="2949" y="190"/>
                  </a:lnTo>
                  <a:lnTo>
                    <a:pt x="289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2"/>
            <p:cNvSpPr/>
            <p:nvPr/>
          </p:nvSpPr>
          <p:spPr>
            <a:xfrm>
              <a:off x="6176467" y="2330139"/>
              <a:ext cx="1388828" cy="141546"/>
            </a:xfrm>
            <a:custGeom>
              <a:avLst/>
              <a:gdLst/>
              <a:ahLst/>
              <a:cxnLst/>
              <a:rect l="l" t="t" r="r" b="b"/>
              <a:pathLst>
                <a:path w="34155" h="3481" extrusionOk="0">
                  <a:moveTo>
                    <a:pt x="266" y="0"/>
                  </a:moveTo>
                  <a:lnTo>
                    <a:pt x="171" y="20"/>
                  </a:lnTo>
                  <a:lnTo>
                    <a:pt x="95" y="77"/>
                  </a:lnTo>
                  <a:lnTo>
                    <a:pt x="38" y="172"/>
                  </a:lnTo>
                  <a:lnTo>
                    <a:pt x="19" y="267"/>
                  </a:lnTo>
                  <a:lnTo>
                    <a:pt x="0" y="3214"/>
                  </a:lnTo>
                  <a:lnTo>
                    <a:pt x="19" y="3329"/>
                  </a:lnTo>
                  <a:lnTo>
                    <a:pt x="76" y="3405"/>
                  </a:lnTo>
                  <a:lnTo>
                    <a:pt x="152" y="3462"/>
                  </a:lnTo>
                  <a:lnTo>
                    <a:pt x="266" y="3481"/>
                  </a:lnTo>
                  <a:lnTo>
                    <a:pt x="33889" y="3481"/>
                  </a:lnTo>
                  <a:lnTo>
                    <a:pt x="33984" y="3462"/>
                  </a:lnTo>
                  <a:lnTo>
                    <a:pt x="34079" y="3405"/>
                  </a:lnTo>
                  <a:lnTo>
                    <a:pt x="34136" y="3329"/>
                  </a:lnTo>
                  <a:lnTo>
                    <a:pt x="34155" y="3214"/>
                  </a:lnTo>
                  <a:lnTo>
                    <a:pt x="34155" y="343"/>
                  </a:lnTo>
                  <a:lnTo>
                    <a:pt x="34136" y="248"/>
                  </a:lnTo>
                  <a:lnTo>
                    <a:pt x="34079" y="172"/>
                  </a:lnTo>
                  <a:lnTo>
                    <a:pt x="34003" y="115"/>
                  </a:lnTo>
                  <a:lnTo>
                    <a:pt x="33908" y="96"/>
                  </a:ln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2"/>
            <p:cNvSpPr/>
            <p:nvPr/>
          </p:nvSpPr>
          <p:spPr>
            <a:xfrm>
              <a:off x="6168741" y="2293015"/>
              <a:ext cx="1405093" cy="108325"/>
            </a:xfrm>
            <a:custGeom>
              <a:avLst/>
              <a:gdLst/>
              <a:ahLst/>
              <a:cxnLst/>
              <a:rect l="l" t="t" r="r" b="b"/>
              <a:pathLst>
                <a:path w="34555" h="2664" extrusionOk="0">
                  <a:moveTo>
                    <a:pt x="266" y="1"/>
                  </a:moveTo>
                  <a:lnTo>
                    <a:pt x="190" y="20"/>
                  </a:lnTo>
                  <a:lnTo>
                    <a:pt x="114" y="58"/>
                  </a:lnTo>
                  <a:lnTo>
                    <a:pt x="76" y="115"/>
                  </a:lnTo>
                  <a:lnTo>
                    <a:pt x="57" y="210"/>
                  </a:lnTo>
                  <a:lnTo>
                    <a:pt x="0" y="2435"/>
                  </a:lnTo>
                  <a:lnTo>
                    <a:pt x="19" y="2530"/>
                  </a:lnTo>
                  <a:lnTo>
                    <a:pt x="57" y="2587"/>
                  </a:lnTo>
                  <a:lnTo>
                    <a:pt x="133" y="2644"/>
                  </a:lnTo>
                  <a:lnTo>
                    <a:pt x="209" y="2663"/>
                  </a:lnTo>
                  <a:lnTo>
                    <a:pt x="34345" y="2663"/>
                  </a:lnTo>
                  <a:lnTo>
                    <a:pt x="34421" y="2644"/>
                  </a:lnTo>
                  <a:lnTo>
                    <a:pt x="34497" y="2587"/>
                  </a:lnTo>
                  <a:lnTo>
                    <a:pt x="34535" y="2530"/>
                  </a:lnTo>
                  <a:lnTo>
                    <a:pt x="34554" y="2435"/>
                  </a:lnTo>
                  <a:lnTo>
                    <a:pt x="34554" y="590"/>
                  </a:lnTo>
                  <a:lnTo>
                    <a:pt x="34535" y="495"/>
                  </a:lnTo>
                  <a:lnTo>
                    <a:pt x="34497" y="438"/>
                  </a:lnTo>
                  <a:lnTo>
                    <a:pt x="34440" y="381"/>
                  </a:lnTo>
                  <a:lnTo>
                    <a:pt x="34345" y="362"/>
                  </a:lnTo>
                  <a:lnTo>
                    <a:pt x="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2"/>
            <p:cNvSpPr/>
            <p:nvPr/>
          </p:nvSpPr>
          <p:spPr>
            <a:xfrm>
              <a:off x="6156340" y="1969022"/>
              <a:ext cx="1437582" cy="378161"/>
            </a:xfrm>
            <a:custGeom>
              <a:avLst/>
              <a:gdLst/>
              <a:ahLst/>
              <a:cxnLst/>
              <a:rect l="l" t="t" r="r" b="b"/>
              <a:pathLst>
                <a:path w="35354" h="9300" extrusionOk="0">
                  <a:moveTo>
                    <a:pt x="17458" y="0"/>
                  </a:moveTo>
                  <a:lnTo>
                    <a:pt x="1" y="7113"/>
                  </a:lnTo>
                  <a:lnTo>
                    <a:pt x="1" y="9053"/>
                  </a:lnTo>
                  <a:lnTo>
                    <a:pt x="35239" y="9300"/>
                  </a:lnTo>
                  <a:lnTo>
                    <a:pt x="35354" y="7113"/>
                  </a:lnTo>
                  <a:lnTo>
                    <a:pt x="17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2"/>
            <p:cNvSpPr/>
            <p:nvPr/>
          </p:nvSpPr>
          <p:spPr>
            <a:xfrm>
              <a:off x="6156340" y="1969022"/>
              <a:ext cx="1437582" cy="378161"/>
            </a:xfrm>
            <a:custGeom>
              <a:avLst/>
              <a:gdLst/>
              <a:ahLst/>
              <a:cxnLst/>
              <a:rect l="l" t="t" r="r" b="b"/>
              <a:pathLst>
                <a:path w="35354" h="9300" fill="none" extrusionOk="0">
                  <a:moveTo>
                    <a:pt x="1" y="9053"/>
                  </a:moveTo>
                  <a:lnTo>
                    <a:pt x="1" y="7113"/>
                  </a:lnTo>
                  <a:lnTo>
                    <a:pt x="17458" y="0"/>
                  </a:lnTo>
                  <a:lnTo>
                    <a:pt x="35354" y="7113"/>
                  </a:lnTo>
                  <a:lnTo>
                    <a:pt x="35239" y="9300"/>
                  </a:lnTo>
                  <a:lnTo>
                    <a:pt x="1" y="9053"/>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2"/>
            <p:cNvSpPr/>
            <p:nvPr/>
          </p:nvSpPr>
          <p:spPr>
            <a:xfrm>
              <a:off x="6180330" y="1995330"/>
              <a:ext cx="1388055" cy="307002"/>
            </a:xfrm>
            <a:custGeom>
              <a:avLst/>
              <a:gdLst/>
              <a:ahLst/>
              <a:cxnLst/>
              <a:rect l="l" t="t" r="r" b="b"/>
              <a:pathLst>
                <a:path w="34136" h="7550" extrusionOk="0">
                  <a:moveTo>
                    <a:pt x="16868" y="0"/>
                  </a:moveTo>
                  <a:lnTo>
                    <a:pt x="0" y="6865"/>
                  </a:lnTo>
                  <a:lnTo>
                    <a:pt x="0" y="7322"/>
                  </a:lnTo>
                  <a:lnTo>
                    <a:pt x="34079" y="7550"/>
                  </a:lnTo>
                  <a:lnTo>
                    <a:pt x="34136" y="6846"/>
                  </a:lnTo>
                  <a:lnTo>
                    <a:pt x="16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2"/>
            <p:cNvSpPr/>
            <p:nvPr/>
          </p:nvSpPr>
          <p:spPr>
            <a:xfrm>
              <a:off x="6180330" y="1995330"/>
              <a:ext cx="1388055" cy="307002"/>
            </a:xfrm>
            <a:custGeom>
              <a:avLst/>
              <a:gdLst/>
              <a:ahLst/>
              <a:cxnLst/>
              <a:rect l="l" t="t" r="r" b="b"/>
              <a:pathLst>
                <a:path w="34136" h="7550" fill="none" extrusionOk="0">
                  <a:moveTo>
                    <a:pt x="0" y="7322"/>
                  </a:moveTo>
                  <a:lnTo>
                    <a:pt x="0" y="6865"/>
                  </a:lnTo>
                  <a:lnTo>
                    <a:pt x="16868" y="0"/>
                  </a:lnTo>
                  <a:lnTo>
                    <a:pt x="34136" y="6846"/>
                  </a:lnTo>
                  <a:lnTo>
                    <a:pt x="34079" y="7550"/>
                  </a:lnTo>
                  <a:lnTo>
                    <a:pt x="0" y="73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2"/>
            <p:cNvSpPr/>
            <p:nvPr/>
          </p:nvSpPr>
          <p:spPr>
            <a:xfrm>
              <a:off x="6247584"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2"/>
            <p:cNvSpPr/>
            <p:nvPr/>
          </p:nvSpPr>
          <p:spPr>
            <a:xfrm>
              <a:off x="6348141"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2"/>
            <p:cNvSpPr/>
            <p:nvPr/>
          </p:nvSpPr>
          <p:spPr>
            <a:xfrm>
              <a:off x="6448657"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2"/>
            <p:cNvSpPr/>
            <p:nvPr/>
          </p:nvSpPr>
          <p:spPr>
            <a:xfrm>
              <a:off x="6549945"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2"/>
            <p:cNvSpPr/>
            <p:nvPr/>
          </p:nvSpPr>
          <p:spPr>
            <a:xfrm>
              <a:off x="6650461"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2"/>
            <p:cNvSpPr/>
            <p:nvPr/>
          </p:nvSpPr>
          <p:spPr>
            <a:xfrm>
              <a:off x="6750977" y="2413658"/>
              <a:ext cx="41028" cy="42574"/>
            </a:xfrm>
            <a:custGeom>
              <a:avLst/>
              <a:gdLst/>
              <a:ahLst/>
              <a:cxnLst/>
              <a:rect l="l" t="t" r="r" b="b"/>
              <a:pathLst>
                <a:path w="1009" h="1047" extrusionOk="0">
                  <a:moveTo>
                    <a:pt x="1" y="0"/>
                  </a:moveTo>
                  <a:lnTo>
                    <a:pt x="1" y="1008"/>
                  </a:lnTo>
                  <a:lnTo>
                    <a:pt x="1009" y="104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2"/>
            <p:cNvSpPr/>
            <p:nvPr/>
          </p:nvSpPr>
          <p:spPr>
            <a:xfrm>
              <a:off x="6852306"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2"/>
            <p:cNvSpPr/>
            <p:nvPr/>
          </p:nvSpPr>
          <p:spPr>
            <a:xfrm>
              <a:off x="6952822"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2"/>
            <p:cNvSpPr/>
            <p:nvPr/>
          </p:nvSpPr>
          <p:spPr>
            <a:xfrm>
              <a:off x="7053337" y="2413658"/>
              <a:ext cx="40256" cy="42574"/>
            </a:xfrm>
            <a:custGeom>
              <a:avLst/>
              <a:gdLst/>
              <a:ahLst/>
              <a:cxnLst/>
              <a:rect l="l" t="t" r="r" b="b"/>
              <a:pathLst>
                <a:path w="990" h="1047" extrusionOk="0">
                  <a:moveTo>
                    <a:pt x="1" y="0"/>
                  </a:moveTo>
                  <a:lnTo>
                    <a:pt x="1"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2"/>
            <p:cNvSpPr/>
            <p:nvPr/>
          </p:nvSpPr>
          <p:spPr>
            <a:xfrm>
              <a:off x="7154626"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2"/>
            <p:cNvSpPr/>
            <p:nvPr/>
          </p:nvSpPr>
          <p:spPr>
            <a:xfrm>
              <a:off x="7255182"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2"/>
            <p:cNvSpPr/>
            <p:nvPr/>
          </p:nvSpPr>
          <p:spPr>
            <a:xfrm>
              <a:off x="7355698"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2"/>
            <p:cNvSpPr/>
            <p:nvPr/>
          </p:nvSpPr>
          <p:spPr>
            <a:xfrm>
              <a:off x="7456214"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2"/>
            <p:cNvSpPr/>
            <p:nvPr/>
          </p:nvSpPr>
          <p:spPr>
            <a:xfrm>
              <a:off x="6948959" y="2107434"/>
              <a:ext cx="54162" cy="18583"/>
            </a:xfrm>
            <a:custGeom>
              <a:avLst/>
              <a:gdLst/>
              <a:ahLst/>
              <a:cxnLst/>
              <a:rect l="l" t="t" r="r" b="b"/>
              <a:pathLst>
                <a:path w="1332" h="457" extrusionOk="0">
                  <a:moveTo>
                    <a:pt x="76" y="1"/>
                  </a:moveTo>
                  <a:lnTo>
                    <a:pt x="38" y="20"/>
                  </a:lnTo>
                  <a:lnTo>
                    <a:pt x="19" y="39"/>
                  </a:lnTo>
                  <a:lnTo>
                    <a:pt x="0" y="58"/>
                  </a:lnTo>
                  <a:lnTo>
                    <a:pt x="0" y="96"/>
                  </a:lnTo>
                  <a:lnTo>
                    <a:pt x="0" y="362"/>
                  </a:lnTo>
                  <a:lnTo>
                    <a:pt x="0" y="400"/>
                  </a:lnTo>
                  <a:lnTo>
                    <a:pt x="19" y="419"/>
                  </a:lnTo>
                  <a:lnTo>
                    <a:pt x="38" y="438"/>
                  </a:lnTo>
                  <a:lnTo>
                    <a:pt x="76" y="457"/>
                  </a:lnTo>
                  <a:lnTo>
                    <a:pt x="1236" y="457"/>
                  </a:lnTo>
                  <a:lnTo>
                    <a:pt x="1274" y="438"/>
                  </a:lnTo>
                  <a:lnTo>
                    <a:pt x="1312" y="419"/>
                  </a:lnTo>
                  <a:lnTo>
                    <a:pt x="1331" y="400"/>
                  </a:lnTo>
                  <a:lnTo>
                    <a:pt x="1331" y="362"/>
                  </a:lnTo>
                  <a:lnTo>
                    <a:pt x="1331" y="96"/>
                  </a:lnTo>
                  <a:lnTo>
                    <a:pt x="1331" y="58"/>
                  </a:lnTo>
                  <a:lnTo>
                    <a:pt x="1312" y="39"/>
                  </a:lnTo>
                  <a:lnTo>
                    <a:pt x="1274" y="20"/>
                  </a:lnTo>
                  <a:lnTo>
                    <a:pt x="1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2"/>
            <p:cNvSpPr/>
            <p:nvPr/>
          </p:nvSpPr>
          <p:spPr>
            <a:xfrm>
              <a:off x="6973681" y="2129107"/>
              <a:ext cx="54203" cy="17810"/>
            </a:xfrm>
            <a:custGeom>
              <a:avLst/>
              <a:gdLst/>
              <a:ahLst/>
              <a:cxnLst/>
              <a:rect l="l" t="t" r="r" b="b"/>
              <a:pathLst>
                <a:path w="1333" h="438" extrusionOk="0">
                  <a:moveTo>
                    <a:pt x="58" y="0"/>
                  </a:moveTo>
                  <a:lnTo>
                    <a:pt x="20" y="19"/>
                  </a:lnTo>
                  <a:lnTo>
                    <a:pt x="1" y="57"/>
                  </a:lnTo>
                  <a:lnTo>
                    <a:pt x="1" y="95"/>
                  </a:lnTo>
                  <a:lnTo>
                    <a:pt x="1" y="361"/>
                  </a:lnTo>
                  <a:lnTo>
                    <a:pt x="1" y="380"/>
                  </a:lnTo>
                  <a:lnTo>
                    <a:pt x="20" y="418"/>
                  </a:lnTo>
                  <a:lnTo>
                    <a:pt x="58" y="437"/>
                  </a:lnTo>
                  <a:lnTo>
                    <a:pt x="1275" y="437"/>
                  </a:lnTo>
                  <a:lnTo>
                    <a:pt x="1313" y="418"/>
                  </a:lnTo>
                  <a:lnTo>
                    <a:pt x="1332" y="380"/>
                  </a:lnTo>
                  <a:lnTo>
                    <a:pt x="1332" y="361"/>
                  </a:lnTo>
                  <a:lnTo>
                    <a:pt x="1332" y="95"/>
                  </a:lnTo>
                  <a:lnTo>
                    <a:pt x="1332" y="57"/>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2"/>
            <p:cNvSpPr/>
            <p:nvPr/>
          </p:nvSpPr>
          <p:spPr>
            <a:xfrm>
              <a:off x="6836814" y="2177047"/>
              <a:ext cx="54162" cy="17810"/>
            </a:xfrm>
            <a:custGeom>
              <a:avLst/>
              <a:gdLst/>
              <a:ahLst/>
              <a:cxnLst/>
              <a:rect l="l" t="t" r="r" b="b"/>
              <a:pathLst>
                <a:path w="1332" h="438" extrusionOk="0">
                  <a:moveTo>
                    <a:pt x="39" y="0"/>
                  </a:moveTo>
                  <a:lnTo>
                    <a:pt x="20" y="19"/>
                  </a:lnTo>
                  <a:lnTo>
                    <a:pt x="1" y="38"/>
                  </a:lnTo>
                  <a:lnTo>
                    <a:pt x="1" y="76"/>
                  </a:lnTo>
                  <a:lnTo>
                    <a:pt x="1" y="342"/>
                  </a:lnTo>
                  <a:lnTo>
                    <a:pt x="1" y="380"/>
                  </a:lnTo>
                  <a:lnTo>
                    <a:pt x="20" y="399"/>
                  </a:lnTo>
                  <a:lnTo>
                    <a:pt x="39" y="418"/>
                  </a:lnTo>
                  <a:lnTo>
                    <a:pt x="77" y="437"/>
                  </a:lnTo>
                  <a:lnTo>
                    <a:pt x="1237" y="437"/>
                  </a:lnTo>
                  <a:lnTo>
                    <a:pt x="1275" y="418"/>
                  </a:lnTo>
                  <a:lnTo>
                    <a:pt x="1313" y="399"/>
                  </a:lnTo>
                  <a:lnTo>
                    <a:pt x="1332" y="380"/>
                  </a:lnTo>
                  <a:lnTo>
                    <a:pt x="1332" y="342"/>
                  </a:lnTo>
                  <a:lnTo>
                    <a:pt x="1332" y="76"/>
                  </a:lnTo>
                  <a:lnTo>
                    <a:pt x="1332" y="38"/>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2"/>
            <p:cNvSpPr/>
            <p:nvPr/>
          </p:nvSpPr>
          <p:spPr>
            <a:xfrm>
              <a:off x="6556126" y="2197907"/>
              <a:ext cx="54935" cy="17810"/>
            </a:xfrm>
            <a:custGeom>
              <a:avLst/>
              <a:gdLst/>
              <a:ahLst/>
              <a:cxnLst/>
              <a:rect l="l" t="t" r="r" b="b"/>
              <a:pathLst>
                <a:path w="1351" h="438" extrusionOk="0">
                  <a:moveTo>
                    <a:pt x="58" y="1"/>
                  </a:moveTo>
                  <a:lnTo>
                    <a:pt x="39" y="20"/>
                  </a:lnTo>
                  <a:lnTo>
                    <a:pt x="20" y="58"/>
                  </a:lnTo>
                  <a:lnTo>
                    <a:pt x="1" y="96"/>
                  </a:lnTo>
                  <a:lnTo>
                    <a:pt x="1" y="362"/>
                  </a:lnTo>
                  <a:lnTo>
                    <a:pt x="20" y="381"/>
                  </a:lnTo>
                  <a:lnTo>
                    <a:pt x="39" y="419"/>
                  </a:lnTo>
                  <a:lnTo>
                    <a:pt x="58"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2"/>
            <p:cNvSpPr/>
            <p:nvPr/>
          </p:nvSpPr>
          <p:spPr>
            <a:xfrm>
              <a:off x="6616427" y="2197907"/>
              <a:ext cx="54203" cy="17810"/>
            </a:xfrm>
            <a:custGeom>
              <a:avLst/>
              <a:gdLst/>
              <a:ahLst/>
              <a:cxnLst/>
              <a:rect l="l" t="t" r="r" b="b"/>
              <a:pathLst>
                <a:path w="1333"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2"/>
            <p:cNvSpPr/>
            <p:nvPr/>
          </p:nvSpPr>
          <p:spPr>
            <a:xfrm>
              <a:off x="6577026" y="2220352"/>
              <a:ext cx="54162" cy="17810"/>
            </a:xfrm>
            <a:custGeom>
              <a:avLst/>
              <a:gdLst/>
              <a:ahLst/>
              <a:cxnLst/>
              <a:rect l="l" t="t" r="r" b="b"/>
              <a:pathLst>
                <a:path w="1332" h="438" extrusionOk="0">
                  <a:moveTo>
                    <a:pt x="57" y="0"/>
                  </a:moveTo>
                  <a:lnTo>
                    <a:pt x="19" y="19"/>
                  </a:lnTo>
                  <a:lnTo>
                    <a:pt x="0" y="57"/>
                  </a:lnTo>
                  <a:lnTo>
                    <a:pt x="0" y="76"/>
                  </a:lnTo>
                  <a:lnTo>
                    <a:pt x="0" y="342"/>
                  </a:lnTo>
                  <a:lnTo>
                    <a:pt x="0" y="380"/>
                  </a:lnTo>
                  <a:lnTo>
                    <a:pt x="19" y="418"/>
                  </a:lnTo>
                  <a:lnTo>
                    <a:pt x="57" y="437"/>
                  </a:lnTo>
                  <a:lnTo>
                    <a:pt x="1274" y="437"/>
                  </a:lnTo>
                  <a:lnTo>
                    <a:pt x="1312" y="418"/>
                  </a:lnTo>
                  <a:lnTo>
                    <a:pt x="1331" y="380"/>
                  </a:lnTo>
                  <a:lnTo>
                    <a:pt x="1331" y="342"/>
                  </a:lnTo>
                  <a:lnTo>
                    <a:pt x="1331" y="76"/>
                  </a:lnTo>
                  <a:lnTo>
                    <a:pt x="1331" y="57"/>
                  </a:lnTo>
                  <a:lnTo>
                    <a:pt x="1312"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2"/>
            <p:cNvSpPr/>
            <p:nvPr/>
          </p:nvSpPr>
          <p:spPr>
            <a:xfrm>
              <a:off x="6849215" y="2197907"/>
              <a:ext cx="54162" cy="17810"/>
            </a:xfrm>
            <a:custGeom>
              <a:avLst/>
              <a:gdLst/>
              <a:ahLst/>
              <a:cxnLst/>
              <a:rect l="l" t="t" r="r" b="b"/>
              <a:pathLst>
                <a:path w="1332" h="438" extrusionOk="0">
                  <a:moveTo>
                    <a:pt x="57" y="1"/>
                  </a:moveTo>
                  <a:lnTo>
                    <a:pt x="19" y="20"/>
                  </a:lnTo>
                  <a:lnTo>
                    <a:pt x="0" y="58"/>
                  </a:lnTo>
                  <a:lnTo>
                    <a:pt x="0" y="96"/>
                  </a:lnTo>
                  <a:lnTo>
                    <a:pt x="0" y="362"/>
                  </a:lnTo>
                  <a:lnTo>
                    <a:pt x="0" y="381"/>
                  </a:lnTo>
                  <a:lnTo>
                    <a:pt x="19" y="419"/>
                  </a:lnTo>
                  <a:lnTo>
                    <a:pt x="57" y="438"/>
                  </a:lnTo>
                  <a:lnTo>
                    <a:pt x="1274" y="438"/>
                  </a:lnTo>
                  <a:lnTo>
                    <a:pt x="1312" y="419"/>
                  </a:lnTo>
                  <a:lnTo>
                    <a:pt x="1331" y="381"/>
                  </a:lnTo>
                  <a:lnTo>
                    <a:pt x="1331" y="362"/>
                  </a:lnTo>
                  <a:lnTo>
                    <a:pt x="1331" y="96"/>
                  </a:lnTo>
                  <a:lnTo>
                    <a:pt x="1331" y="58"/>
                  </a:lnTo>
                  <a:lnTo>
                    <a:pt x="1312" y="20"/>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2"/>
            <p:cNvSpPr/>
            <p:nvPr/>
          </p:nvSpPr>
          <p:spPr>
            <a:xfrm>
              <a:off x="7136857" y="2243529"/>
              <a:ext cx="54935" cy="17810"/>
            </a:xfrm>
            <a:custGeom>
              <a:avLst/>
              <a:gdLst/>
              <a:ahLst/>
              <a:cxnLst/>
              <a:rect l="l" t="t" r="r" b="b"/>
              <a:pathLst>
                <a:path w="1351" h="438" extrusionOk="0">
                  <a:moveTo>
                    <a:pt x="57" y="1"/>
                  </a:moveTo>
                  <a:lnTo>
                    <a:pt x="38" y="20"/>
                  </a:lnTo>
                  <a:lnTo>
                    <a:pt x="19" y="58"/>
                  </a:lnTo>
                  <a:lnTo>
                    <a:pt x="0" y="96"/>
                  </a:lnTo>
                  <a:lnTo>
                    <a:pt x="0" y="362"/>
                  </a:lnTo>
                  <a:lnTo>
                    <a:pt x="19" y="381"/>
                  </a:lnTo>
                  <a:lnTo>
                    <a:pt x="38" y="419"/>
                  </a:lnTo>
                  <a:lnTo>
                    <a:pt x="57"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2"/>
            <p:cNvSpPr/>
            <p:nvPr/>
          </p:nvSpPr>
          <p:spPr>
            <a:xfrm>
              <a:off x="7194840" y="2243529"/>
              <a:ext cx="54162" cy="17810"/>
            </a:xfrm>
            <a:custGeom>
              <a:avLst/>
              <a:gdLst/>
              <a:ahLst/>
              <a:cxnLst/>
              <a:rect l="l" t="t" r="r" b="b"/>
              <a:pathLst>
                <a:path w="1332"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2"/>
            <p:cNvSpPr/>
            <p:nvPr/>
          </p:nvSpPr>
          <p:spPr>
            <a:xfrm>
              <a:off x="7164710" y="2220352"/>
              <a:ext cx="54162" cy="17810"/>
            </a:xfrm>
            <a:custGeom>
              <a:avLst/>
              <a:gdLst/>
              <a:ahLst/>
              <a:cxnLst/>
              <a:rect l="l" t="t" r="r" b="b"/>
              <a:pathLst>
                <a:path w="1332" h="438" extrusionOk="0">
                  <a:moveTo>
                    <a:pt x="38" y="0"/>
                  </a:moveTo>
                  <a:lnTo>
                    <a:pt x="19" y="19"/>
                  </a:lnTo>
                  <a:lnTo>
                    <a:pt x="0" y="57"/>
                  </a:lnTo>
                  <a:lnTo>
                    <a:pt x="0" y="76"/>
                  </a:lnTo>
                  <a:lnTo>
                    <a:pt x="0" y="342"/>
                  </a:lnTo>
                  <a:lnTo>
                    <a:pt x="0" y="380"/>
                  </a:lnTo>
                  <a:lnTo>
                    <a:pt x="19" y="418"/>
                  </a:lnTo>
                  <a:lnTo>
                    <a:pt x="38" y="437"/>
                  </a:lnTo>
                  <a:lnTo>
                    <a:pt x="1274" y="437"/>
                  </a:lnTo>
                  <a:lnTo>
                    <a:pt x="1293" y="418"/>
                  </a:lnTo>
                  <a:lnTo>
                    <a:pt x="1312" y="380"/>
                  </a:lnTo>
                  <a:lnTo>
                    <a:pt x="1331" y="342"/>
                  </a:lnTo>
                  <a:lnTo>
                    <a:pt x="1331" y="76"/>
                  </a:lnTo>
                  <a:lnTo>
                    <a:pt x="1312" y="57"/>
                  </a:lnTo>
                  <a:lnTo>
                    <a:pt x="1293"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2"/>
            <p:cNvSpPr/>
            <p:nvPr/>
          </p:nvSpPr>
          <p:spPr>
            <a:xfrm>
              <a:off x="6605611" y="2043270"/>
              <a:ext cx="259874" cy="150817"/>
            </a:xfrm>
            <a:custGeom>
              <a:avLst/>
              <a:gdLst/>
              <a:ahLst/>
              <a:cxnLst/>
              <a:rect l="l" t="t" r="r" b="b"/>
              <a:pathLst>
                <a:path w="6391" h="3709" extrusionOk="0">
                  <a:moveTo>
                    <a:pt x="5478" y="0"/>
                  </a:moveTo>
                  <a:lnTo>
                    <a:pt x="5192" y="19"/>
                  </a:lnTo>
                  <a:lnTo>
                    <a:pt x="4945" y="76"/>
                  </a:lnTo>
                  <a:lnTo>
                    <a:pt x="4546" y="209"/>
                  </a:lnTo>
                  <a:lnTo>
                    <a:pt x="4146" y="342"/>
                  </a:lnTo>
                  <a:lnTo>
                    <a:pt x="3747" y="495"/>
                  </a:lnTo>
                  <a:lnTo>
                    <a:pt x="3348" y="666"/>
                  </a:lnTo>
                  <a:lnTo>
                    <a:pt x="2568" y="1027"/>
                  </a:lnTo>
                  <a:lnTo>
                    <a:pt x="1826" y="1407"/>
                  </a:lnTo>
                  <a:lnTo>
                    <a:pt x="1256" y="1731"/>
                  </a:lnTo>
                  <a:lnTo>
                    <a:pt x="704" y="2092"/>
                  </a:lnTo>
                  <a:lnTo>
                    <a:pt x="419" y="2301"/>
                  </a:lnTo>
                  <a:lnTo>
                    <a:pt x="286" y="2415"/>
                  </a:lnTo>
                  <a:lnTo>
                    <a:pt x="191" y="2548"/>
                  </a:lnTo>
                  <a:lnTo>
                    <a:pt x="96" y="2682"/>
                  </a:lnTo>
                  <a:lnTo>
                    <a:pt x="39" y="2853"/>
                  </a:lnTo>
                  <a:lnTo>
                    <a:pt x="1" y="3024"/>
                  </a:lnTo>
                  <a:lnTo>
                    <a:pt x="20" y="3100"/>
                  </a:lnTo>
                  <a:lnTo>
                    <a:pt x="39" y="3195"/>
                  </a:lnTo>
                  <a:lnTo>
                    <a:pt x="77" y="3290"/>
                  </a:lnTo>
                  <a:lnTo>
                    <a:pt x="134" y="3385"/>
                  </a:lnTo>
                  <a:lnTo>
                    <a:pt x="210" y="3480"/>
                  </a:lnTo>
                  <a:lnTo>
                    <a:pt x="305" y="3556"/>
                  </a:lnTo>
                  <a:lnTo>
                    <a:pt x="419" y="3613"/>
                  </a:lnTo>
                  <a:lnTo>
                    <a:pt x="533" y="3651"/>
                  </a:lnTo>
                  <a:lnTo>
                    <a:pt x="647" y="3689"/>
                  </a:lnTo>
                  <a:lnTo>
                    <a:pt x="761" y="3708"/>
                  </a:lnTo>
                  <a:lnTo>
                    <a:pt x="837" y="3708"/>
                  </a:lnTo>
                  <a:lnTo>
                    <a:pt x="1047" y="3689"/>
                  </a:lnTo>
                  <a:lnTo>
                    <a:pt x="1256" y="3632"/>
                  </a:lnTo>
                  <a:lnTo>
                    <a:pt x="1484" y="3575"/>
                  </a:lnTo>
                  <a:lnTo>
                    <a:pt x="1693" y="3480"/>
                  </a:lnTo>
                  <a:lnTo>
                    <a:pt x="2568" y="3138"/>
                  </a:lnTo>
                  <a:lnTo>
                    <a:pt x="3443" y="2777"/>
                  </a:lnTo>
                  <a:lnTo>
                    <a:pt x="4013" y="2529"/>
                  </a:lnTo>
                  <a:lnTo>
                    <a:pt x="4584" y="2282"/>
                  </a:lnTo>
                  <a:lnTo>
                    <a:pt x="5135" y="1997"/>
                  </a:lnTo>
                  <a:lnTo>
                    <a:pt x="5402" y="1845"/>
                  </a:lnTo>
                  <a:lnTo>
                    <a:pt x="5668" y="1693"/>
                  </a:lnTo>
                  <a:lnTo>
                    <a:pt x="5915" y="1522"/>
                  </a:lnTo>
                  <a:lnTo>
                    <a:pt x="6048" y="1407"/>
                  </a:lnTo>
                  <a:lnTo>
                    <a:pt x="6143" y="1293"/>
                  </a:lnTo>
                  <a:lnTo>
                    <a:pt x="6238" y="1179"/>
                  </a:lnTo>
                  <a:lnTo>
                    <a:pt x="6314" y="1046"/>
                  </a:lnTo>
                  <a:lnTo>
                    <a:pt x="6371" y="913"/>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2"/>
            <p:cNvSpPr/>
            <p:nvPr/>
          </p:nvSpPr>
          <p:spPr>
            <a:xfrm>
              <a:off x="6605611" y="2043270"/>
              <a:ext cx="259874" cy="150817"/>
            </a:xfrm>
            <a:custGeom>
              <a:avLst/>
              <a:gdLst/>
              <a:ahLst/>
              <a:cxnLst/>
              <a:rect l="l" t="t" r="r" b="b"/>
              <a:pathLst>
                <a:path w="6391" h="3709" fill="none" extrusionOk="0">
                  <a:moveTo>
                    <a:pt x="5478" y="0"/>
                  </a:moveTo>
                  <a:lnTo>
                    <a:pt x="5478" y="0"/>
                  </a:lnTo>
                  <a:lnTo>
                    <a:pt x="5192" y="19"/>
                  </a:lnTo>
                  <a:lnTo>
                    <a:pt x="4945" y="76"/>
                  </a:lnTo>
                  <a:lnTo>
                    <a:pt x="4945" y="76"/>
                  </a:lnTo>
                  <a:lnTo>
                    <a:pt x="4546" y="209"/>
                  </a:lnTo>
                  <a:lnTo>
                    <a:pt x="4146" y="342"/>
                  </a:lnTo>
                  <a:lnTo>
                    <a:pt x="3747" y="495"/>
                  </a:lnTo>
                  <a:lnTo>
                    <a:pt x="3348" y="666"/>
                  </a:lnTo>
                  <a:lnTo>
                    <a:pt x="2568" y="1027"/>
                  </a:lnTo>
                  <a:lnTo>
                    <a:pt x="1826" y="1407"/>
                  </a:lnTo>
                  <a:lnTo>
                    <a:pt x="1826" y="1407"/>
                  </a:lnTo>
                  <a:lnTo>
                    <a:pt x="1256" y="1731"/>
                  </a:lnTo>
                  <a:lnTo>
                    <a:pt x="704" y="2092"/>
                  </a:lnTo>
                  <a:lnTo>
                    <a:pt x="704" y="2092"/>
                  </a:lnTo>
                  <a:lnTo>
                    <a:pt x="419" y="2301"/>
                  </a:lnTo>
                  <a:lnTo>
                    <a:pt x="286" y="2415"/>
                  </a:lnTo>
                  <a:lnTo>
                    <a:pt x="191" y="2548"/>
                  </a:lnTo>
                  <a:lnTo>
                    <a:pt x="191" y="2548"/>
                  </a:lnTo>
                  <a:lnTo>
                    <a:pt x="96" y="2682"/>
                  </a:lnTo>
                  <a:lnTo>
                    <a:pt x="39" y="2853"/>
                  </a:lnTo>
                  <a:lnTo>
                    <a:pt x="1" y="3024"/>
                  </a:lnTo>
                  <a:lnTo>
                    <a:pt x="20" y="3100"/>
                  </a:lnTo>
                  <a:lnTo>
                    <a:pt x="39" y="3195"/>
                  </a:lnTo>
                  <a:lnTo>
                    <a:pt x="39" y="3195"/>
                  </a:lnTo>
                  <a:lnTo>
                    <a:pt x="77" y="3290"/>
                  </a:lnTo>
                  <a:lnTo>
                    <a:pt x="134" y="3385"/>
                  </a:lnTo>
                  <a:lnTo>
                    <a:pt x="210" y="3480"/>
                  </a:lnTo>
                  <a:lnTo>
                    <a:pt x="305" y="3556"/>
                  </a:lnTo>
                  <a:lnTo>
                    <a:pt x="419" y="3613"/>
                  </a:lnTo>
                  <a:lnTo>
                    <a:pt x="533" y="3651"/>
                  </a:lnTo>
                  <a:lnTo>
                    <a:pt x="647" y="3689"/>
                  </a:lnTo>
                  <a:lnTo>
                    <a:pt x="761" y="3708"/>
                  </a:lnTo>
                  <a:lnTo>
                    <a:pt x="761" y="3708"/>
                  </a:lnTo>
                  <a:lnTo>
                    <a:pt x="837" y="3708"/>
                  </a:lnTo>
                  <a:lnTo>
                    <a:pt x="837" y="3708"/>
                  </a:lnTo>
                  <a:lnTo>
                    <a:pt x="1047" y="3689"/>
                  </a:lnTo>
                  <a:lnTo>
                    <a:pt x="1256" y="3632"/>
                  </a:lnTo>
                  <a:lnTo>
                    <a:pt x="1484" y="3575"/>
                  </a:lnTo>
                  <a:lnTo>
                    <a:pt x="1693" y="3480"/>
                  </a:lnTo>
                  <a:lnTo>
                    <a:pt x="1693" y="3480"/>
                  </a:lnTo>
                  <a:lnTo>
                    <a:pt x="2568" y="3138"/>
                  </a:lnTo>
                  <a:lnTo>
                    <a:pt x="3443" y="2777"/>
                  </a:lnTo>
                  <a:lnTo>
                    <a:pt x="3443" y="2777"/>
                  </a:lnTo>
                  <a:lnTo>
                    <a:pt x="4013" y="2529"/>
                  </a:lnTo>
                  <a:lnTo>
                    <a:pt x="4584" y="2282"/>
                  </a:lnTo>
                  <a:lnTo>
                    <a:pt x="5135" y="1997"/>
                  </a:lnTo>
                  <a:lnTo>
                    <a:pt x="5402" y="1845"/>
                  </a:lnTo>
                  <a:lnTo>
                    <a:pt x="5668" y="1693"/>
                  </a:lnTo>
                  <a:lnTo>
                    <a:pt x="5668" y="1693"/>
                  </a:lnTo>
                  <a:lnTo>
                    <a:pt x="5915" y="1522"/>
                  </a:lnTo>
                  <a:lnTo>
                    <a:pt x="6048" y="1407"/>
                  </a:lnTo>
                  <a:lnTo>
                    <a:pt x="6143" y="1293"/>
                  </a:lnTo>
                  <a:lnTo>
                    <a:pt x="6238" y="1179"/>
                  </a:lnTo>
                  <a:lnTo>
                    <a:pt x="6314" y="1046"/>
                  </a:lnTo>
                  <a:lnTo>
                    <a:pt x="6371" y="913"/>
                  </a:lnTo>
                  <a:lnTo>
                    <a:pt x="6390" y="761"/>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2"/>
            <p:cNvSpPr/>
            <p:nvPr/>
          </p:nvSpPr>
          <p:spPr>
            <a:xfrm>
              <a:off x="6257669" y="2624774"/>
              <a:ext cx="44851" cy="234338"/>
            </a:xfrm>
            <a:custGeom>
              <a:avLst/>
              <a:gdLst/>
              <a:ahLst/>
              <a:cxnLst/>
              <a:rect l="l" t="t" r="r" b="b"/>
              <a:pathLst>
                <a:path w="1103" h="5763" extrusionOk="0">
                  <a:moveTo>
                    <a:pt x="742" y="133"/>
                  </a:moveTo>
                  <a:lnTo>
                    <a:pt x="742" y="5401"/>
                  </a:lnTo>
                  <a:lnTo>
                    <a:pt x="799" y="5287"/>
                  </a:lnTo>
                  <a:lnTo>
                    <a:pt x="837" y="5154"/>
                  </a:lnTo>
                  <a:lnTo>
                    <a:pt x="894" y="4887"/>
                  </a:lnTo>
                  <a:lnTo>
                    <a:pt x="970" y="4374"/>
                  </a:lnTo>
                  <a:lnTo>
                    <a:pt x="1027" y="3861"/>
                  </a:lnTo>
                  <a:lnTo>
                    <a:pt x="1084" y="3347"/>
                  </a:lnTo>
                  <a:lnTo>
                    <a:pt x="1103" y="2834"/>
                  </a:lnTo>
                  <a:lnTo>
                    <a:pt x="1103" y="2320"/>
                  </a:lnTo>
                  <a:lnTo>
                    <a:pt x="1084" y="1788"/>
                  </a:lnTo>
                  <a:lnTo>
                    <a:pt x="1046" y="1274"/>
                  </a:lnTo>
                  <a:lnTo>
                    <a:pt x="989" y="761"/>
                  </a:lnTo>
                  <a:lnTo>
                    <a:pt x="951" y="513"/>
                  </a:lnTo>
                  <a:lnTo>
                    <a:pt x="913" y="399"/>
                  </a:lnTo>
                  <a:lnTo>
                    <a:pt x="856" y="285"/>
                  </a:lnTo>
                  <a:lnTo>
                    <a:pt x="799" y="209"/>
                  </a:lnTo>
                  <a:lnTo>
                    <a:pt x="742" y="133"/>
                  </a:lnTo>
                  <a:close/>
                  <a:moveTo>
                    <a:pt x="437" y="0"/>
                  </a:moveTo>
                  <a:lnTo>
                    <a:pt x="285" y="19"/>
                  </a:lnTo>
                  <a:lnTo>
                    <a:pt x="171" y="76"/>
                  </a:lnTo>
                  <a:lnTo>
                    <a:pt x="76" y="171"/>
                  </a:lnTo>
                  <a:lnTo>
                    <a:pt x="0" y="285"/>
                  </a:lnTo>
                  <a:lnTo>
                    <a:pt x="0" y="5686"/>
                  </a:lnTo>
                  <a:lnTo>
                    <a:pt x="38" y="5724"/>
                  </a:lnTo>
                  <a:lnTo>
                    <a:pt x="133" y="5743"/>
                  </a:lnTo>
                  <a:lnTo>
                    <a:pt x="209" y="5762"/>
                  </a:lnTo>
                  <a:lnTo>
                    <a:pt x="285" y="5762"/>
                  </a:lnTo>
                  <a:lnTo>
                    <a:pt x="361" y="5743"/>
                  </a:lnTo>
                  <a:lnTo>
                    <a:pt x="494" y="5667"/>
                  </a:lnTo>
                  <a:lnTo>
                    <a:pt x="49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2"/>
            <p:cNvSpPr/>
            <p:nvPr/>
          </p:nvSpPr>
          <p:spPr>
            <a:xfrm>
              <a:off x="6247584" y="2811900"/>
              <a:ext cx="41" cy="21673"/>
            </a:xfrm>
            <a:custGeom>
              <a:avLst/>
              <a:gdLst/>
              <a:ahLst/>
              <a:cxnLst/>
              <a:rect l="l" t="t" r="r" b="b"/>
              <a:pathLst>
                <a:path w="1" h="533" fill="none" extrusionOk="0">
                  <a:moveTo>
                    <a:pt x="1" y="0"/>
                  </a:moveTo>
                  <a:lnTo>
                    <a:pt x="1" y="0"/>
                  </a:lnTo>
                  <a:lnTo>
                    <a:pt x="1" y="342"/>
                  </a:lnTo>
                  <a:lnTo>
                    <a:pt x="1" y="342"/>
                  </a:lnTo>
                  <a:lnTo>
                    <a:pt x="1" y="53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2"/>
            <p:cNvSpPr/>
            <p:nvPr/>
          </p:nvSpPr>
          <p:spPr>
            <a:xfrm>
              <a:off x="6287799" y="2630182"/>
              <a:ext cx="14720" cy="214210"/>
            </a:xfrm>
            <a:custGeom>
              <a:avLst/>
              <a:gdLst/>
              <a:ahLst/>
              <a:cxnLst/>
              <a:rect l="l" t="t" r="r" b="b"/>
              <a:pathLst>
                <a:path w="362" h="5268" fill="none" extrusionOk="0">
                  <a:moveTo>
                    <a:pt x="1" y="0"/>
                  </a:moveTo>
                  <a:lnTo>
                    <a:pt x="1" y="5268"/>
                  </a:lnTo>
                  <a:lnTo>
                    <a:pt x="1" y="5268"/>
                  </a:lnTo>
                  <a:lnTo>
                    <a:pt x="58" y="5154"/>
                  </a:lnTo>
                  <a:lnTo>
                    <a:pt x="96" y="5021"/>
                  </a:lnTo>
                  <a:lnTo>
                    <a:pt x="153" y="4754"/>
                  </a:lnTo>
                  <a:lnTo>
                    <a:pt x="153" y="4754"/>
                  </a:lnTo>
                  <a:lnTo>
                    <a:pt x="229" y="4241"/>
                  </a:lnTo>
                  <a:lnTo>
                    <a:pt x="286" y="3728"/>
                  </a:lnTo>
                  <a:lnTo>
                    <a:pt x="343" y="3214"/>
                  </a:lnTo>
                  <a:lnTo>
                    <a:pt x="362" y="2701"/>
                  </a:lnTo>
                  <a:lnTo>
                    <a:pt x="362" y="2187"/>
                  </a:lnTo>
                  <a:lnTo>
                    <a:pt x="343" y="1655"/>
                  </a:lnTo>
                  <a:lnTo>
                    <a:pt x="305" y="1141"/>
                  </a:lnTo>
                  <a:lnTo>
                    <a:pt x="248" y="628"/>
                  </a:lnTo>
                  <a:lnTo>
                    <a:pt x="248" y="628"/>
                  </a:lnTo>
                  <a:lnTo>
                    <a:pt x="210" y="380"/>
                  </a:lnTo>
                  <a:lnTo>
                    <a:pt x="172" y="266"/>
                  </a:lnTo>
                  <a:lnTo>
                    <a:pt x="115" y="152"/>
                  </a:lnTo>
                  <a:lnTo>
                    <a:pt x="115" y="152"/>
                  </a:lnTo>
                  <a:lnTo>
                    <a:pt x="58" y="7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2"/>
            <p:cNvSpPr/>
            <p:nvPr/>
          </p:nvSpPr>
          <p:spPr>
            <a:xfrm>
              <a:off x="6257669" y="2624774"/>
              <a:ext cx="20128" cy="234338"/>
            </a:xfrm>
            <a:custGeom>
              <a:avLst/>
              <a:gdLst/>
              <a:ahLst/>
              <a:cxnLst/>
              <a:rect l="l" t="t" r="r" b="b"/>
              <a:pathLst>
                <a:path w="495" h="5763" fill="none" extrusionOk="0">
                  <a:moveTo>
                    <a:pt x="437" y="0"/>
                  </a:moveTo>
                  <a:lnTo>
                    <a:pt x="437" y="0"/>
                  </a:lnTo>
                  <a:lnTo>
                    <a:pt x="285" y="19"/>
                  </a:lnTo>
                  <a:lnTo>
                    <a:pt x="171" y="76"/>
                  </a:lnTo>
                  <a:lnTo>
                    <a:pt x="76" y="171"/>
                  </a:lnTo>
                  <a:lnTo>
                    <a:pt x="0" y="285"/>
                  </a:lnTo>
                  <a:lnTo>
                    <a:pt x="0" y="5686"/>
                  </a:lnTo>
                  <a:lnTo>
                    <a:pt x="0" y="5686"/>
                  </a:lnTo>
                  <a:lnTo>
                    <a:pt x="38" y="5724"/>
                  </a:lnTo>
                  <a:lnTo>
                    <a:pt x="38" y="5724"/>
                  </a:lnTo>
                  <a:lnTo>
                    <a:pt x="133" y="5743"/>
                  </a:lnTo>
                  <a:lnTo>
                    <a:pt x="209" y="5762"/>
                  </a:lnTo>
                  <a:lnTo>
                    <a:pt x="209" y="5762"/>
                  </a:lnTo>
                  <a:lnTo>
                    <a:pt x="285" y="5762"/>
                  </a:lnTo>
                  <a:lnTo>
                    <a:pt x="361" y="5743"/>
                  </a:lnTo>
                  <a:lnTo>
                    <a:pt x="494" y="5667"/>
                  </a:lnTo>
                  <a:lnTo>
                    <a:pt x="494" y="0"/>
                  </a:lnTo>
                  <a:lnTo>
                    <a:pt x="494" y="0"/>
                  </a:lnTo>
                  <a:lnTo>
                    <a:pt x="456" y="0"/>
                  </a:lnTo>
                  <a:lnTo>
                    <a:pt x="456" y="0"/>
                  </a:lnTo>
                  <a:lnTo>
                    <a:pt x="4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2"/>
            <p:cNvSpPr/>
            <p:nvPr/>
          </p:nvSpPr>
          <p:spPr>
            <a:xfrm>
              <a:off x="6247584" y="2636363"/>
              <a:ext cx="10125" cy="219659"/>
            </a:xfrm>
            <a:custGeom>
              <a:avLst/>
              <a:gdLst/>
              <a:ahLst/>
              <a:cxnLst/>
              <a:rect l="l" t="t" r="r" b="b"/>
              <a:pathLst>
                <a:path w="249" h="5402" extrusionOk="0">
                  <a:moveTo>
                    <a:pt x="248" y="0"/>
                  </a:moveTo>
                  <a:lnTo>
                    <a:pt x="191" y="114"/>
                  </a:lnTo>
                  <a:lnTo>
                    <a:pt x="153" y="228"/>
                  </a:lnTo>
                  <a:lnTo>
                    <a:pt x="77" y="495"/>
                  </a:lnTo>
                  <a:lnTo>
                    <a:pt x="58" y="742"/>
                  </a:lnTo>
                  <a:lnTo>
                    <a:pt x="39" y="951"/>
                  </a:lnTo>
                  <a:lnTo>
                    <a:pt x="20" y="3309"/>
                  </a:lnTo>
                  <a:lnTo>
                    <a:pt x="1" y="4317"/>
                  </a:lnTo>
                  <a:lnTo>
                    <a:pt x="1" y="4850"/>
                  </a:lnTo>
                  <a:lnTo>
                    <a:pt x="20" y="5021"/>
                  </a:lnTo>
                  <a:lnTo>
                    <a:pt x="58" y="5173"/>
                  </a:lnTo>
                  <a:lnTo>
                    <a:pt x="134" y="5306"/>
                  </a:lnTo>
                  <a:lnTo>
                    <a:pt x="191" y="5363"/>
                  </a:lnTo>
                  <a:lnTo>
                    <a:pt x="248" y="5401"/>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2"/>
            <p:cNvSpPr/>
            <p:nvPr/>
          </p:nvSpPr>
          <p:spPr>
            <a:xfrm>
              <a:off x="6247584" y="2636363"/>
              <a:ext cx="10125" cy="219659"/>
            </a:xfrm>
            <a:custGeom>
              <a:avLst/>
              <a:gdLst/>
              <a:ahLst/>
              <a:cxnLst/>
              <a:rect l="l" t="t" r="r" b="b"/>
              <a:pathLst>
                <a:path w="249" h="5402" fill="none" extrusionOk="0">
                  <a:moveTo>
                    <a:pt x="248" y="0"/>
                  </a:moveTo>
                  <a:lnTo>
                    <a:pt x="248" y="0"/>
                  </a:lnTo>
                  <a:lnTo>
                    <a:pt x="191" y="114"/>
                  </a:lnTo>
                  <a:lnTo>
                    <a:pt x="153" y="228"/>
                  </a:lnTo>
                  <a:lnTo>
                    <a:pt x="77" y="495"/>
                  </a:lnTo>
                  <a:lnTo>
                    <a:pt x="58" y="742"/>
                  </a:lnTo>
                  <a:lnTo>
                    <a:pt x="39" y="951"/>
                  </a:lnTo>
                  <a:lnTo>
                    <a:pt x="39" y="951"/>
                  </a:lnTo>
                  <a:lnTo>
                    <a:pt x="20" y="3309"/>
                  </a:lnTo>
                  <a:lnTo>
                    <a:pt x="20" y="3309"/>
                  </a:lnTo>
                  <a:lnTo>
                    <a:pt x="1" y="4317"/>
                  </a:lnTo>
                  <a:lnTo>
                    <a:pt x="1" y="4850"/>
                  </a:lnTo>
                  <a:lnTo>
                    <a:pt x="1" y="4850"/>
                  </a:lnTo>
                  <a:lnTo>
                    <a:pt x="20" y="5021"/>
                  </a:lnTo>
                  <a:lnTo>
                    <a:pt x="58" y="5173"/>
                  </a:lnTo>
                  <a:lnTo>
                    <a:pt x="134" y="5306"/>
                  </a:lnTo>
                  <a:lnTo>
                    <a:pt x="191" y="5363"/>
                  </a:lnTo>
                  <a:lnTo>
                    <a:pt x="248" y="5401"/>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2"/>
            <p:cNvSpPr/>
            <p:nvPr/>
          </p:nvSpPr>
          <p:spPr>
            <a:xfrm>
              <a:off x="6277755" y="2624774"/>
              <a:ext cx="10084" cy="230475"/>
            </a:xfrm>
            <a:custGeom>
              <a:avLst/>
              <a:gdLst/>
              <a:ahLst/>
              <a:cxnLst/>
              <a:rect l="l" t="t" r="r" b="b"/>
              <a:pathLst>
                <a:path w="248" h="5668" extrusionOk="0">
                  <a:moveTo>
                    <a:pt x="0" y="0"/>
                  </a:moveTo>
                  <a:lnTo>
                    <a:pt x="0" y="5667"/>
                  </a:lnTo>
                  <a:lnTo>
                    <a:pt x="96" y="5610"/>
                  </a:lnTo>
                  <a:lnTo>
                    <a:pt x="172" y="5534"/>
                  </a:lnTo>
                  <a:lnTo>
                    <a:pt x="248" y="5401"/>
                  </a:lnTo>
                  <a:lnTo>
                    <a:pt x="248" y="133"/>
                  </a:lnTo>
                  <a:lnTo>
                    <a:pt x="134" y="57"/>
                  </a:lnTo>
                  <a:lnTo>
                    <a:pt x="77" y="19"/>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2"/>
            <p:cNvSpPr/>
            <p:nvPr/>
          </p:nvSpPr>
          <p:spPr>
            <a:xfrm>
              <a:off x="6277755" y="2624774"/>
              <a:ext cx="10084" cy="230475"/>
            </a:xfrm>
            <a:custGeom>
              <a:avLst/>
              <a:gdLst/>
              <a:ahLst/>
              <a:cxnLst/>
              <a:rect l="l" t="t" r="r" b="b"/>
              <a:pathLst>
                <a:path w="248" h="5668" fill="none" extrusionOk="0">
                  <a:moveTo>
                    <a:pt x="0" y="0"/>
                  </a:moveTo>
                  <a:lnTo>
                    <a:pt x="0" y="5667"/>
                  </a:lnTo>
                  <a:lnTo>
                    <a:pt x="0" y="5667"/>
                  </a:lnTo>
                  <a:lnTo>
                    <a:pt x="96" y="5610"/>
                  </a:lnTo>
                  <a:lnTo>
                    <a:pt x="172" y="5534"/>
                  </a:lnTo>
                  <a:lnTo>
                    <a:pt x="172" y="5534"/>
                  </a:lnTo>
                  <a:lnTo>
                    <a:pt x="248" y="5401"/>
                  </a:lnTo>
                  <a:lnTo>
                    <a:pt x="248" y="133"/>
                  </a:lnTo>
                  <a:lnTo>
                    <a:pt x="248" y="133"/>
                  </a:lnTo>
                  <a:lnTo>
                    <a:pt x="134" y="57"/>
                  </a:lnTo>
                  <a:lnTo>
                    <a:pt x="77" y="19"/>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2"/>
            <p:cNvSpPr/>
            <p:nvPr/>
          </p:nvSpPr>
          <p:spPr>
            <a:xfrm>
              <a:off x="7120633" y="2735334"/>
              <a:ext cx="54935" cy="234338"/>
            </a:xfrm>
            <a:custGeom>
              <a:avLst/>
              <a:gdLst/>
              <a:ahLst/>
              <a:cxnLst/>
              <a:rect l="l" t="t" r="r" b="b"/>
              <a:pathLst>
                <a:path w="1351" h="5763" extrusionOk="0">
                  <a:moveTo>
                    <a:pt x="1217" y="590"/>
                  </a:moveTo>
                  <a:lnTo>
                    <a:pt x="1217" y="4508"/>
                  </a:lnTo>
                  <a:lnTo>
                    <a:pt x="1274" y="4032"/>
                  </a:lnTo>
                  <a:lnTo>
                    <a:pt x="1312" y="3576"/>
                  </a:lnTo>
                  <a:lnTo>
                    <a:pt x="1350" y="3100"/>
                  </a:lnTo>
                  <a:lnTo>
                    <a:pt x="1350" y="2644"/>
                  </a:lnTo>
                  <a:lnTo>
                    <a:pt x="1350" y="2168"/>
                  </a:lnTo>
                  <a:lnTo>
                    <a:pt x="1331" y="1712"/>
                  </a:lnTo>
                  <a:lnTo>
                    <a:pt x="1293" y="1237"/>
                  </a:lnTo>
                  <a:lnTo>
                    <a:pt x="1236" y="780"/>
                  </a:lnTo>
                  <a:lnTo>
                    <a:pt x="1217" y="590"/>
                  </a:lnTo>
                  <a:close/>
                  <a:moveTo>
                    <a:pt x="228" y="343"/>
                  </a:moveTo>
                  <a:lnTo>
                    <a:pt x="171" y="438"/>
                  </a:lnTo>
                  <a:lnTo>
                    <a:pt x="133" y="571"/>
                  </a:lnTo>
                  <a:lnTo>
                    <a:pt x="95" y="799"/>
                  </a:lnTo>
                  <a:lnTo>
                    <a:pt x="57" y="1046"/>
                  </a:lnTo>
                  <a:lnTo>
                    <a:pt x="57" y="1256"/>
                  </a:lnTo>
                  <a:lnTo>
                    <a:pt x="19" y="3595"/>
                  </a:lnTo>
                  <a:lnTo>
                    <a:pt x="0" y="4945"/>
                  </a:lnTo>
                  <a:lnTo>
                    <a:pt x="0" y="5154"/>
                  </a:lnTo>
                  <a:lnTo>
                    <a:pt x="38" y="5344"/>
                  </a:lnTo>
                  <a:lnTo>
                    <a:pt x="57" y="5458"/>
                  </a:lnTo>
                  <a:lnTo>
                    <a:pt x="114" y="5534"/>
                  </a:lnTo>
                  <a:lnTo>
                    <a:pt x="152" y="5611"/>
                  </a:lnTo>
                  <a:lnTo>
                    <a:pt x="228" y="5687"/>
                  </a:lnTo>
                  <a:lnTo>
                    <a:pt x="228" y="343"/>
                  </a:lnTo>
                  <a:close/>
                  <a:moveTo>
                    <a:pt x="685" y="0"/>
                  </a:moveTo>
                  <a:lnTo>
                    <a:pt x="571" y="20"/>
                  </a:lnTo>
                  <a:lnTo>
                    <a:pt x="456" y="58"/>
                  </a:lnTo>
                  <a:lnTo>
                    <a:pt x="456" y="5763"/>
                  </a:lnTo>
                  <a:lnTo>
                    <a:pt x="476" y="5763"/>
                  </a:lnTo>
                  <a:lnTo>
                    <a:pt x="590" y="5744"/>
                  </a:lnTo>
                  <a:lnTo>
                    <a:pt x="723" y="5706"/>
                  </a:lnTo>
                  <a:lnTo>
                    <a:pt x="818" y="5630"/>
                  </a:lnTo>
                  <a:lnTo>
                    <a:pt x="913" y="5534"/>
                  </a:lnTo>
                  <a:lnTo>
                    <a:pt x="970" y="5458"/>
                  </a:lnTo>
                  <a:lnTo>
                    <a:pt x="970" y="115"/>
                  </a:lnTo>
                  <a:lnTo>
                    <a:pt x="856" y="39"/>
                  </a:lnTo>
                  <a:lnTo>
                    <a:pt x="780" y="20"/>
                  </a:lnTo>
                  <a:lnTo>
                    <a:pt x="7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2"/>
            <p:cNvSpPr/>
            <p:nvPr/>
          </p:nvSpPr>
          <p:spPr>
            <a:xfrm>
              <a:off x="7170118" y="2759324"/>
              <a:ext cx="5449" cy="159316"/>
            </a:xfrm>
            <a:custGeom>
              <a:avLst/>
              <a:gdLst/>
              <a:ahLst/>
              <a:cxnLst/>
              <a:rect l="l" t="t" r="r" b="b"/>
              <a:pathLst>
                <a:path w="134" h="3918" fill="none" extrusionOk="0">
                  <a:moveTo>
                    <a:pt x="0" y="0"/>
                  </a:moveTo>
                  <a:lnTo>
                    <a:pt x="0" y="3918"/>
                  </a:lnTo>
                  <a:lnTo>
                    <a:pt x="0" y="3918"/>
                  </a:lnTo>
                  <a:lnTo>
                    <a:pt x="57" y="3442"/>
                  </a:lnTo>
                  <a:lnTo>
                    <a:pt x="95" y="2986"/>
                  </a:lnTo>
                  <a:lnTo>
                    <a:pt x="133" y="2510"/>
                  </a:lnTo>
                  <a:lnTo>
                    <a:pt x="133" y="2054"/>
                  </a:lnTo>
                  <a:lnTo>
                    <a:pt x="133" y="1578"/>
                  </a:lnTo>
                  <a:lnTo>
                    <a:pt x="114" y="1122"/>
                  </a:lnTo>
                  <a:lnTo>
                    <a:pt x="76" y="647"/>
                  </a:lnTo>
                  <a:lnTo>
                    <a:pt x="19" y="190"/>
                  </a:lnTo>
                  <a:lnTo>
                    <a:pt x="19" y="190"/>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2"/>
            <p:cNvSpPr/>
            <p:nvPr/>
          </p:nvSpPr>
          <p:spPr>
            <a:xfrm>
              <a:off x="7120633" y="2749240"/>
              <a:ext cx="9312" cy="217341"/>
            </a:xfrm>
            <a:custGeom>
              <a:avLst/>
              <a:gdLst/>
              <a:ahLst/>
              <a:cxnLst/>
              <a:rect l="l" t="t" r="r" b="b"/>
              <a:pathLst>
                <a:path w="229" h="5345" fill="none" extrusionOk="0">
                  <a:moveTo>
                    <a:pt x="228" y="1"/>
                  </a:moveTo>
                  <a:lnTo>
                    <a:pt x="228" y="1"/>
                  </a:lnTo>
                  <a:lnTo>
                    <a:pt x="171" y="96"/>
                  </a:lnTo>
                  <a:lnTo>
                    <a:pt x="133" y="229"/>
                  </a:lnTo>
                  <a:lnTo>
                    <a:pt x="95" y="457"/>
                  </a:lnTo>
                  <a:lnTo>
                    <a:pt x="57" y="704"/>
                  </a:lnTo>
                  <a:lnTo>
                    <a:pt x="57" y="914"/>
                  </a:lnTo>
                  <a:lnTo>
                    <a:pt x="57" y="914"/>
                  </a:lnTo>
                  <a:lnTo>
                    <a:pt x="19" y="3253"/>
                  </a:lnTo>
                  <a:lnTo>
                    <a:pt x="19" y="3253"/>
                  </a:lnTo>
                  <a:lnTo>
                    <a:pt x="0" y="4603"/>
                  </a:lnTo>
                  <a:lnTo>
                    <a:pt x="0" y="4603"/>
                  </a:lnTo>
                  <a:lnTo>
                    <a:pt x="0" y="4812"/>
                  </a:lnTo>
                  <a:lnTo>
                    <a:pt x="38" y="5002"/>
                  </a:lnTo>
                  <a:lnTo>
                    <a:pt x="57" y="5116"/>
                  </a:lnTo>
                  <a:lnTo>
                    <a:pt x="114" y="5192"/>
                  </a:lnTo>
                  <a:lnTo>
                    <a:pt x="152" y="5269"/>
                  </a:lnTo>
                  <a:lnTo>
                    <a:pt x="228" y="5345"/>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2"/>
            <p:cNvSpPr/>
            <p:nvPr/>
          </p:nvSpPr>
          <p:spPr>
            <a:xfrm>
              <a:off x="7139174" y="2735334"/>
              <a:ext cx="20901" cy="234338"/>
            </a:xfrm>
            <a:custGeom>
              <a:avLst/>
              <a:gdLst/>
              <a:ahLst/>
              <a:cxnLst/>
              <a:rect l="l" t="t" r="r" b="b"/>
              <a:pathLst>
                <a:path w="514" h="5763" fill="none" extrusionOk="0">
                  <a:moveTo>
                    <a:pt x="229" y="0"/>
                  </a:moveTo>
                  <a:lnTo>
                    <a:pt x="229" y="0"/>
                  </a:lnTo>
                  <a:lnTo>
                    <a:pt x="115" y="20"/>
                  </a:lnTo>
                  <a:lnTo>
                    <a:pt x="0" y="58"/>
                  </a:lnTo>
                  <a:lnTo>
                    <a:pt x="0" y="5763"/>
                  </a:lnTo>
                  <a:lnTo>
                    <a:pt x="0" y="5763"/>
                  </a:lnTo>
                  <a:lnTo>
                    <a:pt x="20" y="5763"/>
                  </a:lnTo>
                  <a:lnTo>
                    <a:pt x="20" y="5763"/>
                  </a:lnTo>
                  <a:lnTo>
                    <a:pt x="134" y="5744"/>
                  </a:lnTo>
                  <a:lnTo>
                    <a:pt x="267" y="5706"/>
                  </a:lnTo>
                  <a:lnTo>
                    <a:pt x="362" y="5630"/>
                  </a:lnTo>
                  <a:lnTo>
                    <a:pt x="457" y="5534"/>
                  </a:lnTo>
                  <a:lnTo>
                    <a:pt x="457" y="5534"/>
                  </a:lnTo>
                  <a:lnTo>
                    <a:pt x="514" y="5458"/>
                  </a:lnTo>
                  <a:lnTo>
                    <a:pt x="514" y="115"/>
                  </a:lnTo>
                  <a:lnTo>
                    <a:pt x="514" y="115"/>
                  </a:lnTo>
                  <a:lnTo>
                    <a:pt x="400" y="39"/>
                  </a:lnTo>
                  <a:lnTo>
                    <a:pt x="324" y="20"/>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2"/>
            <p:cNvSpPr/>
            <p:nvPr/>
          </p:nvSpPr>
          <p:spPr>
            <a:xfrm>
              <a:off x="7129903" y="2737651"/>
              <a:ext cx="9312" cy="232020"/>
            </a:xfrm>
            <a:custGeom>
              <a:avLst/>
              <a:gdLst/>
              <a:ahLst/>
              <a:cxnLst/>
              <a:rect l="l" t="t" r="r" b="b"/>
              <a:pathLst>
                <a:path w="229" h="5706" extrusionOk="0">
                  <a:moveTo>
                    <a:pt x="228" y="1"/>
                  </a:moveTo>
                  <a:lnTo>
                    <a:pt x="152" y="58"/>
                  </a:lnTo>
                  <a:lnTo>
                    <a:pt x="95" y="115"/>
                  </a:lnTo>
                  <a:lnTo>
                    <a:pt x="38" y="191"/>
                  </a:lnTo>
                  <a:lnTo>
                    <a:pt x="0" y="286"/>
                  </a:lnTo>
                  <a:lnTo>
                    <a:pt x="0" y="5630"/>
                  </a:lnTo>
                  <a:lnTo>
                    <a:pt x="76" y="5668"/>
                  </a:lnTo>
                  <a:lnTo>
                    <a:pt x="152" y="5706"/>
                  </a:lnTo>
                  <a:lnTo>
                    <a:pt x="228" y="5706"/>
                  </a:lnTo>
                  <a:lnTo>
                    <a:pt x="2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2"/>
            <p:cNvSpPr/>
            <p:nvPr/>
          </p:nvSpPr>
          <p:spPr>
            <a:xfrm>
              <a:off x="7129903" y="2737651"/>
              <a:ext cx="9312" cy="232020"/>
            </a:xfrm>
            <a:custGeom>
              <a:avLst/>
              <a:gdLst/>
              <a:ahLst/>
              <a:cxnLst/>
              <a:rect l="l" t="t" r="r" b="b"/>
              <a:pathLst>
                <a:path w="229" h="5706" fill="none" extrusionOk="0">
                  <a:moveTo>
                    <a:pt x="228" y="1"/>
                  </a:moveTo>
                  <a:lnTo>
                    <a:pt x="228" y="1"/>
                  </a:lnTo>
                  <a:lnTo>
                    <a:pt x="152" y="58"/>
                  </a:lnTo>
                  <a:lnTo>
                    <a:pt x="95" y="115"/>
                  </a:lnTo>
                  <a:lnTo>
                    <a:pt x="38" y="191"/>
                  </a:lnTo>
                  <a:lnTo>
                    <a:pt x="0" y="286"/>
                  </a:lnTo>
                  <a:lnTo>
                    <a:pt x="0" y="5630"/>
                  </a:lnTo>
                  <a:lnTo>
                    <a:pt x="0" y="5630"/>
                  </a:lnTo>
                  <a:lnTo>
                    <a:pt x="76" y="5668"/>
                  </a:lnTo>
                  <a:lnTo>
                    <a:pt x="76" y="5668"/>
                  </a:lnTo>
                  <a:lnTo>
                    <a:pt x="152" y="5706"/>
                  </a:lnTo>
                  <a:lnTo>
                    <a:pt x="228" y="5706"/>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2"/>
            <p:cNvSpPr/>
            <p:nvPr/>
          </p:nvSpPr>
          <p:spPr>
            <a:xfrm>
              <a:off x="7160034" y="2739969"/>
              <a:ext cx="10125" cy="217341"/>
            </a:xfrm>
            <a:custGeom>
              <a:avLst/>
              <a:gdLst/>
              <a:ahLst/>
              <a:cxnLst/>
              <a:rect l="l" t="t" r="r" b="b"/>
              <a:pathLst>
                <a:path w="249" h="5345" extrusionOk="0">
                  <a:moveTo>
                    <a:pt x="1" y="1"/>
                  </a:moveTo>
                  <a:lnTo>
                    <a:pt x="1" y="5344"/>
                  </a:lnTo>
                  <a:lnTo>
                    <a:pt x="77" y="5211"/>
                  </a:lnTo>
                  <a:lnTo>
                    <a:pt x="115" y="5059"/>
                  </a:lnTo>
                  <a:lnTo>
                    <a:pt x="172" y="4774"/>
                  </a:lnTo>
                  <a:lnTo>
                    <a:pt x="248" y="4394"/>
                  </a:lnTo>
                  <a:lnTo>
                    <a:pt x="248" y="476"/>
                  </a:lnTo>
                  <a:lnTo>
                    <a:pt x="210" y="324"/>
                  </a:lnTo>
                  <a:lnTo>
                    <a:pt x="134" y="172"/>
                  </a:lnTo>
                  <a:lnTo>
                    <a:pt x="77" y="77"/>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2"/>
            <p:cNvSpPr/>
            <p:nvPr/>
          </p:nvSpPr>
          <p:spPr>
            <a:xfrm>
              <a:off x="7160034" y="2739969"/>
              <a:ext cx="10125" cy="217341"/>
            </a:xfrm>
            <a:custGeom>
              <a:avLst/>
              <a:gdLst/>
              <a:ahLst/>
              <a:cxnLst/>
              <a:rect l="l" t="t" r="r" b="b"/>
              <a:pathLst>
                <a:path w="249" h="5345" fill="none" extrusionOk="0">
                  <a:moveTo>
                    <a:pt x="1" y="1"/>
                  </a:moveTo>
                  <a:lnTo>
                    <a:pt x="1" y="5344"/>
                  </a:lnTo>
                  <a:lnTo>
                    <a:pt x="1" y="5344"/>
                  </a:lnTo>
                  <a:lnTo>
                    <a:pt x="77" y="5211"/>
                  </a:lnTo>
                  <a:lnTo>
                    <a:pt x="115" y="5059"/>
                  </a:lnTo>
                  <a:lnTo>
                    <a:pt x="172" y="4774"/>
                  </a:lnTo>
                  <a:lnTo>
                    <a:pt x="172" y="4774"/>
                  </a:lnTo>
                  <a:lnTo>
                    <a:pt x="248" y="4394"/>
                  </a:lnTo>
                  <a:lnTo>
                    <a:pt x="248" y="476"/>
                  </a:lnTo>
                  <a:lnTo>
                    <a:pt x="248" y="476"/>
                  </a:lnTo>
                  <a:lnTo>
                    <a:pt x="210" y="324"/>
                  </a:lnTo>
                  <a:lnTo>
                    <a:pt x="134" y="172"/>
                  </a:lnTo>
                  <a:lnTo>
                    <a:pt x="134" y="172"/>
                  </a:lnTo>
                  <a:lnTo>
                    <a:pt x="77" y="77"/>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2"/>
            <p:cNvSpPr/>
            <p:nvPr/>
          </p:nvSpPr>
          <p:spPr>
            <a:xfrm>
              <a:off x="6551490" y="2732243"/>
              <a:ext cx="32530" cy="184079"/>
            </a:xfrm>
            <a:custGeom>
              <a:avLst/>
              <a:gdLst/>
              <a:ahLst/>
              <a:cxnLst/>
              <a:rect l="l" t="t" r="r" b="b"/>
              <a:pathLst>
                <a:path w="800" h="4527" extrusionOk="0">
                  <a:moveTo>
                    <a:pt x="742" y="894"/>
                  </a:moveTo>
                  <a:lnTo>
                    <a:pt x="742" y="3100"/>
                  </a:lnTo>
                  <a:lnTo>
                    <a:pt x="799" y="2549"/>
                  </a:lnTo>
                  <a:lnTo>
                    <a:pt x="799" y="1997"/>
                  </a:lnTo>
                  <a:lnTo>
                    <a:pt x="799" y="1446"/>
                  </a:lnTo>
                  <a:lnTo>
                    <a:pt x="742" y="894"/>
                  </a:lnTo>
                  <a:close/>
                  <a:moveTo>
                    <a:pt x="286" y="0"/>
                  </a:moveTo>
                  <a:lnTo>
                    <a:pt x="191" y="19"/>
                  </a:lnTo>
                  <a:lnTo>
                    <a:pt x="115" y="38"/>
                  </a:lnTo>
                  <a:lnTo>
                    <a:pt x="58" y="76"/>
                  </a:lnTo>
                  <a:lnTo>
                    <a:pt x="1" y="134"/>
                  </a:lnTo>
                  <a:lnTo>
                    <a:pt x="1" y="4507"/>
                  </a:lnTo>
                  <a:lnTo>
                    <a:pt x="115" y="4527"/>
                  </a:lnTo>
                  <a:lnTo>
                    <a:pt x="210" y="4507"/>
                  </a:lnTo>
                  <a:lnTo>
                    <a:pt x="305" y="4469"/>
                  </a:lnTo>
                  <a:lnTo>
                    <a:pt x="381" y="4412"/>
                  </a:lnTo>
                  <a:lnTo>
                    <a:pt x="457" y="4336"/>
                  </a:lnTo>
                  <a:lnTo>
                    <a:pt x="514" y="4260"/>
                  </a:lnTo>
                  <a:lnTo>
                    <a:pt x="514" y="96"/>
                  </a:lnTo>
                  <a:lnTo>
                    <a:pt x="419" y="19"/>
                  </a:lnTo>
                  <a:lnTo>
                    <a:pt x="30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2"/>
            <p:cNvSpPr/>
            <p:nvPr/>
          </p:nvSpPr>
          <p:spPr>
            <a:xfrm>
              <a:off x="6541447" y="2845893"/>
              <a:ext cx="41" cy="54203"/>
            </a:xfrm>
            <a:custGeom>
              <a:avLst/>
              <a:gdLst/>
              <a:ahLst/>
              <a:cxnLst/>
              <a:rect l="l" t="t" r="r" b="b"/>
              <a:pathLst>
                <a:path w="1" h="1333" fill="none" extrusionOk="0">
                  <a:moveTo>
                    <a:pt x="0" y="1"/>
                  </a:moveTo>
                  <a:lnTo>
                    <a:pt x="0" y="1"/>
                  </a:lnTo>
                  <a:lnTo>
                    <a:pt x="0" y="20"/>
                  </a:lnTo>
                  <a:lnTo>
                    <a:pt x="0" y="20"/>
                  </a:lnTo>
                  <a:lnTo>
                    <a:pt x="0" y="1085"/>
                  </a:lnTo>
                  <a:lnTo>
                    <a:pt x="0" y="1085"/>
                  </a:lnTo>
                  <a:lnTo>
                    <a:pt x="0" y="1218"/>
                  </a:lnTo>
                  <a:lnTo>
                    <a:pt x="0" y="13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2"/>
            <p:cNvSpPr/>
            <p:nvPr/>
          </p:nvSpPr>
          <p:spPr>
            <a:xfrm>
              <a:off x="6581661" y="2768595"/>
              <a:ext cx="2358" cy="89742"/>
            </a:xfrm>
            <a:custGeom>
              <a:avLst/>
              <a:gdLst/>
              <a:ahLst/>
              <a:cxnLst/>
              <a:rect l="l" t="t" r="r" b="b"/>
              <a:pathLst>
                <a:path w="58" h="2207" fill="none" extrusionOk="0">
                  <a:moveTo>
                    <a:pt x="0" y="0"/>
                  </a:moveTo>
                  <a:lnTo>
                    <a:pt x="0" y="2206"/>
                  </a:lnTo>
                  <a:lnTo>
                    <a:pt x="0" y="2206"/>
                  </a:lnTo>
                  <a:lnTo>
                    <a:pt x="57" y="1655"/>
                  </a:lnTo>
                  <a:lnTo>
                    <a:pt x="57" y="1103"/>
                  </a:lnTo>
                  <a:lnTo>
                    <a:pt x="57" y="55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2"/>
            <p:cNvSpPr/>
            <p:nvPr/>
          </p:nvSpPr>
          <p:spPr>
            <a:xfrm>
              <a:off x="6551490" y="2732243"/>
              <a:ext cx="20901" cy="184079"/>
            </a:xfrm>
            <a:custGeom>
              <a:avLst/>
              <a:gdLst/>
              <a:ahLst/>
              <a:cxnLst/>
              <a:rect l="l" t="t" r="r" b="b"/>
              <a:pathLst>
                <a:path w="514" h="4527" fill="none" extrusionOk="0">
                  <a:moveTo>
                    <a:pt x="286" y="0"/>
                  </a:moveTo>
                  <a:lnTo>
                    <a:pt x="286" y="0"/>
                  </a:lnTo>
                  <a:lnTo>
                    <a:pt x="191" y="19"/>
                  </a:lnTo>
                  <a:lnTo>
                    <a:pt x="115" y="38"/>
                  </a:lnTo>
                  <a:lnTo>
                    <a:pt x="58" y="76"/>
                  </a:lnTo>
                  <a:lnTo>
                    <a:pt x="1" y="134"/>
                  </a:lnTo>
                  <a:lnTo>
                    <a:pt x="1" y="4507"/>
                  </a:lnTo>
                  <a:lnTo>
                    <a:pt x="1" y="4507"/>
                  </a:lnTo>
                  <a:lnTo>
                    <a:pt x="115" y="4527"/>
                  </a:lnTo>
                  <a:lnTo>
                    <a:pt x="115" y="4527"/>
                  </a:lnTo>
                  <a:lnTo>
                    <a:pt x="210" y="4507"/>
                  </a:lnTo>
                  <a:lnTo>
                    <a:pt x="305" y="4469"/>
                  </a:lnTo>
                  <a:lnTo>
                    <a:pt x="381" y="4412"/>
                  </a:lnTo>
                  <a:lnTo>
                    <a:pt x="457" y="4336"/>
                  </a:lnTo>
                  <a:lnTo>
                    <a:pt x="457" y="4336"/>
                  </a:lnTo>
                  <a:lnTo>
                    <a:pt x="514" y="4260"/>
                  </a:lnTo>
                  <a:lnTo>
                    <a:pt x="514" y="96"/>
                  </a:lnTo>
                  <a:lnTo>
                    <a:pt x="514" y="96"/>
                  </a:lnTo>
                  <a:lnTo>
                    <a:pt x="419" y="19"/>
                  </a:lnTo>
                  <a:lnTo>
                    <a:pt x="305" y="0"/>
                  </a:lnTo>
                  <a:lnTo>
                    <a:pt x="305"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2"/>
            <p:cNvSpPr/>
            <p:nvPr/>
          </p:nvSpPr>
          <p:spPr>
            <a:xfrm>
              <a:off x="6541447" y="2737651"/>
              <a:ext cx="10084" cy="177898"/>
            </a:xfrm>
            <a:custGeom>
              <a:avLst/>
              <a:gdLst/>
              <a:ahLst/>
              <a:cxnLst/>
              <a:rect l="l" t="t" r="r" b="b"/>
              <a:pathLst>
                <a:path w="248" h="4375" extrusionOk="0">
                  <a:moveTo>
                    <a:pt x="248" y="1"/>
                  </a:moveTo>
                  <a:lnTo>
                    <a:pt x="190" y="96"/>
                  </a:lnTo>
                  <a:lnTo>
                    <a:pt x="133" y="191"/>
                  </a:lnTo>
                  <a:lnTo>
                    <a:pt x="95" y="305"/>
                  </a:lnTo>
                  <a:lnTo>
                    <a:pt x="76" y="419"/>
                  </a:lnTo>
                  <a:lnTo>
                    <a:pt x="38" y="647"/>
                  </a:lnTo>
                  <a:lnTo>
                    <a:pt x="38" y="837"/>
                  </a:lnTo>
                  <a:lnTo>
                    <a:pt x="0" y="2663"/>
                  </a:lnTo>
                  <a:lnTo>
                    <a:pt x="0" y="3994"/>
                  </a:lnTo>
                  <a:lnTo>
                    <a:pt x="38" y="4108"/>
                  </a:lnTo>
                  <a:lnTo>
                    <a:pt x="76" y="4222"/>
                  </a:lnTo>
                  <a:lnTo>
                    <a:pt x="133" y="4298"/>
                  </a:lnTo>
                  <a:lnTo>
                    <a:pt x="228" y="4355"/>
                  </a:lnTo>
                  <a:lnTo>
                    <a:pt x="248" y="4374"/>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2"/>
            <p:cNvSpPr/>
            <p:nvPr/>
          </p:nvSpPr>
          <p:spPr>
            <a:xfrm>
              <a:off x="6541447" y="2737651"/>
              <a:ext cx="10084" cy="177898"/>
            </a:xfrm>
            <a:custGeom>
              <a:avLst/>
              <a:gdLst/>
              <a:ahLst/>
              <a:cxnLst/>
              <a:rect l="l" t="t" r="r" b="b"/>
              <a:pathLst>
                <a:path w="248" h="4375" fill="none" extrusionOk="0">
                  <a:moveTo>
                    <a:pt x="248" y="1"/>
                  </a:moveTo>
                  <a:lnTo>
                    <a:pt x="248" y="1"/>
                  </a:lnTo>
                  <a:lnTo>
                    <a:pt x="190" y="96"/>
                  </a:lnTo>
                  <a:lnTo>
                    <a:pt x="133" y="191"/>
                  </a:lnTo>
                  <a:lnTo>
                    <a:pt x="95" y="305"/>
                  </a:lnTo>
                  <a:lnTo>
                    <a:pt x="76" y="419"/>
                  </a:lnTo>
                  <a:lnTo>
                    <a:pt x="38" y="647"/>
                  </a:lnTo>
                  <a:lnTo>
                    <a:pt x="38" y="837"/>
                  </a:lnTo>
                  <a:lnTo>
                    <a:pt x="38" y="837"/>
                  </a:lnTo>
                  <a:lnTo>
                    <a:pt x="0" y="2663"/>
                  </a:lnTo>
                  <a:lnTo>
                    <a:pt x="0" y="3994"/>
                  </a:lnTo>
                  <a:lnTo>
                    <a:pt x="0" y="3994"/>
                  </a:lnTo>
                  <a:lnTo>
                    <a:pt x="38" y="4108"/>
                  </a:lnTo>
                  <a:lnTo>
                    <a:pt x="76" y="4222"/>
                  </a:lnTo>
                  <a:lnTo>
                    <a:pt x="133" y="4298"/>
                  </a:lnTo>
                  <a:lnTo>
                    <a:pt x="228" y="4355"/>
                  </a:lnTo>
                  <a:lnTo>
                    <a:pt x="228" y="4355"/>
                  </a:lnTo>
                  <a:lnTo>
                    <a:pt x="248" y="4374"/>
                  </a:lnTo>
                  <a:lnTo>
                    <a:pt x="24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2"/>
            <p:cNvSpPr/>
            <p:nvPr/>
          </p:nvSpPr>
          <p:spPr>
            <a:xfrm>
              <a:off x="6572350" y="2736106"/>
              <a:ext cx="9352" cy="169400"/>
            </a:xfrm>
            <a:custGeom>
              <a:avLst/>
              <a:gdLst/>
              <a:ahLst/>
              <a:cxnLst/>
              <a:rect l="l" t="t" r="r" b="b"/>
              <a:pathLst>
                <a:path w="230" h="4166" extrusionOk="0">
                  <a:moveTo>
                    <a:pt x="1" y="1"/>
                  </a:moveTo>
                  <a:lnTo>
                    <a:pt x="1" y="4165"/>
                  </a:lnTo>
                  <a:lnTo>
                    <a:pt x="39" y="4070"/>
                  </a:lnTo>
                  <a:lnTo>
                    <a:pt x="77" y="3956"/>
                  </a:lnTo>
                  <a:lnTo>
                    <a:pt x="134" y="3728"/>
                  </a:lnTo>
                  <a:lnTo>
                    <a:pt x="191" y="3367"/>
                  </a:lnTo>
                  <a:lnTo>
                    <a:pt x="229" y="3005"/>
                  </a:lnTo>
                  <a:lnTo>
                    <a:pt x="229" y="799"/>
                  </a:lnTo>
                  <a:lnTo>
                    <a:pt x="191" y="514"/>
                  </a:lnTo>
                  <a:lnTo>
                    <a:pt x="172" y="305"/>
                  </a:lnTo>
                  <a:lnTo>
                    <a:pt x="134" y="210"/>
                  </a:lnTo>
                  <a:lnTo>
                    <a:pt x="96" y="134"/>
                  </a:lnTo>
                  <a:lnTo>
                    <a:pt x="58" y="58"/>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2"/>
            <p:cNvSpPr/>
            <p:nvPr/>
          </p:nvSpPr>
          <p:spPr>
            <a:xfrm>
              <a:off x="6572350" y="2736106"/>
              <a:ext cx="9352" cy="169400"/>
            </a:xfrm>
            <a:custGeom>
              <a:avLst/>
              <a:gdLst/>
              <a:ahLst/>
              <a:cxnLst/>
              <a:rect l="l" t="t" r="r" b="b"/>
              <a:pathLst>
                <a:path w="230" h="4166" fill="none" extrusionOk="0">
                  <a:moveTo>
                    <a:pt x="1" y="1"/>
                  </a:moveTo>
                  <a:lnTo>
                    <a:pt x="1" y="4165"/>
                  </a:lnTo>
                  <a:lnTo>
                    <a:pt x="1" y="4165"/>
                  </a:lnTo>
                  <a:lnTo>
                    <a:pt x="39" y="4070"/>
                  </a:lnTo>
                  <a:lnTo>
                    <a:pt x="77" y="3956"/>
                  </a:lnTo>
                  <a:lnTo>
                    <a:pt x="134" y="3728"/>
                  </a:lnTo>
                  <a:lnTo>
                    <a:pt x="134" y="3728"/>
                  </a:lnTo>
                  <a:lnTo>
                    <a:pt x="191" y="3367"/>
                  </a:lnTo>
                  <a:lnTo>
                    <a:pt x="229" y="3005"/>
                  </a:lnTo>
                  <a:lnTo>
                    <a:pt x="229" y="799"/>
                  </a:lnTo>
                  <a:lnTo>
                    <a:pt x="229" y="799"/>
                  </a:lnTo>
                  <a:lnTo>
                    <a:pt x="191" y="514"/>
                  </a:lnTo>
                  <a:lnTo>
                    <a:pt x="191" y="514"/>
                  </a:lnTo>
                  <a:lnTo>
                    <a:pt x="172" y="305"/>
                  </a:lnTo>
                  <a:lnTo>
                    <a:pt x="134" y="210"/>
                  </a:lnTo>
                  <a:lnTo>
                    <a:pt x="96" y="134"/>
                  </a:lnTo>
                  <a:lnTo>
                    <a:pt x="96" y="134"/>
                  </a:lnTo>
                  <a:lnTo>
                    <a:pt x="58" y="58"/>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2"/>
            <p:cNvSpPr/>
            <p:nvPr/>
          </p:nvSpPr>
          <p:spPr>
            <a:xfrm>
              <a:off x="6845312" y="2558252"/>
              <a:ext cx="37938" cy="183307"/>
            </a:xfrm>
            <a:custGeom>
              <a:avLst/>
              <a:gdLst/>
              <a:ahLst/>
              <a:cxnLst/>
              <a:rect l="l" t="t" r="r" b="b"/>
              <a:pathLst>
                <a:path w="933" h="4508" extrusionOk="0">
                  <a:moveTo>
                    <a:pt x="743" y="210"/>
                  </a:moveTo>
                  <a:lnTo>
                    <a:pt x="743" y="3975"/>
                  </a:lnTo>
                  <a:lnTo>
                    <a:pt x="781" y="3823"/>
                  </a:lnTo>
                  <a:lnTo>
                    <a:pt x="838" y="3424"/>
                  </a:lnTo>
                  <a:lnTo>
                    <a:pt x="895" y="3024"/>
                  </a:lnTo>
                  <a:lnTo>
                    <a:pt x="933" y="2625"/>
                  </a:lnTo>
                  <a:lnTo>
                    <a:pt x="933" y="2207"/>
                  </a:lnTo>
                  <a:lnTo>
                    <a:pt x="933" y="1807"/>
                  </a:lnTo>
                  <a:lnTo>
                    <a:pt x="933" y="1408"/>
                  </a:lnTo>
                  <a:lnTo>
                    <a:pt x="895" y="1008"/>
                  </a:lnTo>
                  <a:lnTo>
                    <a:pt x="857" y="590"/>
                  </a:lnTo>
                  <a:lnTo>
                    <a:pt x="819" y="400"/>
                  </a:lnTo>
                  <a:lnTo>
                    <a:pt x="800" y="305"/>
                  </a:lnTo>
                  <a:lnTo>
                    <a:pt x="743" y="210"/>
                  </a:lnTo>
                  <a:close/>
                  <a:moveTo>
                    <a:pt x="343" y="1"/>
                  </a:moveTo>
                  <a:lnTo>
                    <a:pt x="267" y="20"/>
                  </a:lnTo>
                  <a:lnTo>
                    <a:pt x="210" y="58"/>
                  </a:lnTo>
                  <a:lnTo>
                    <a:pt x="153" y="115"/>
                  </a:lnTo>
                  <a:lnTo>
                    <a:pt x="58" y="229"/>
                  </a:lnTo>
                  <a:lnTo>
                    <a:pt x="1" y="381"/>
                  </a:lnTo>
                  <a:lnTo>
                    <a:pt x="1" y="4394"/>
                  </a:lnTo>
                  <a:lnTo>
                    <a:pt x="58" y="4451"/>
                  </a:lnTo>
                  <a:lnTo>
                    <a:pt x="115" y="4489"/>
                  </a:lnTo>
                  <a:lnTo>
                    <a:pt x="172" y="4508"/>
                  </a:lnTo>
                  <a:lnTo>
                    <a:pt x="324" y="4508"/>
                  </a:lnTo>
                  <a:lnTo>
                    <a:pt x="381" y="4489"/>
                  </a:lnTo>
                  <a:lnTo>
                    <a:pt x="514" y="4413"/>
                  </a:lnTo>
                  <a:lnTo>
                    <a:pt x="51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2"/>
            <p:cNvSpPr/>
            <p:nvPr/>
          </p:nvSpPr>
          <p:spPr>
            <a:xfrm>
              <a:off x="6875483" y="2566750"/>
              <a:ext cx="7767" cy="153176"/>
            </a:xfrm>
            <a:custGeom>
              <a:avLst/>
              <a:gdLst/>
              <a:ahLst/>
              <a:cxnLst/>
              <a:rect l="l" t="t" r="r" b="b"/>
              <a:pathLst>
                <a:path w="191" h="3767" fill="none" extrusionOk="0">
                  <a:moveTo>
                    <a:pt x="1" y="1"/>
                  </a:moveTo>
                  <a:lnTo>
                    <a:pt x="1" y="3766"/>
                  </a:lnTo>
                  <a:lnTo>
                    <a:pt x="1" y="3766"/>
                  </a:lnTo>
                  <a:lnTo>
                    <a:pt x="39" y="3614"/>
                  </a:lnTo>
                  <a:lnTo>
                    <a:pt x="39" y="3614"/>
                  </a:lnTo>
                  <a:lnTo>
                    <a:pt x="96" y="3215"/>
                  </a:lnTo>
                  <a:lnTo>
                    <a:pt x="153" y="2815"/>
                  </a:lnTo>
                  <a:lnTo>
                    <a:pt x="191" y="2416"/>
                  </a:lnTo>
                  <a:lnTo>
                    <a:pt x="191" y="1998"/>
                  </a:lnTo>
                  <a:lnTo>
                    <a:pt x="191" y="1598"/>
                  </a:lnTo>
                  <a:lnTo>
                    <a:pt x="191" y="1199"/>
                  </a:lnTo>
                  <a:lnTo>
                    <a:pt x="153" y="799"/>
                  </a:lnTo>
                  <a:lnTo>
                    <a:pt x="115" y="381"/>
                  </a:lnTo>
                  <a:lnTo>
                    <a:pt x="115" y="381"/>
                  </a:lnTo>
                  <a:lnTo>
                    <a:pt x="77" y="191"/>
                  </a:lnTo>
                  <a:lnTo>
                    <a:pt x="58" y="96"/>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2"/>
            <p:cNvSpPr/>
            <p:nvPr/>
          </p:nvSpPr>
          <p:spPr>
            <a:xfrm>
              <a:off x="6845312" y="2558252"/>
              <a:ext cx="20941" cy="183307"/>
            </a:xfrm>
            <a:custGeom>
              <a:avLst/>
              <a:gdLst/>
              <a:ahLst/>
              <a:cxnLst/>
              <a:rect l="l" t="t" r="r" b="b"/>
              <a:pathLst>
                <a:path w="515" h="4508" fill="none" extrusionOk="0">
                  <a:moveTo>
                    <a:pt x="419" y="1"/>
                  </a:moveTo>
                  <a:lnTo>
                    <a:pt x="419" y="1"/>
                  </a:lnTo>
                  <a:lnTo>
                    <a:pt x="343" y="1"/>
                  </a:lnTo>
                  <a:lnTo>
                    <a:pt x="267" y="20"/>
                  </a:lnTo>
                  <a:lnTo>
                    <a:pt x="210" y="58"/>
                  </a:lnTo>
                  <a:lnTo>
                    <a:pt x="153" y="115"/>
                  </a:lnTo>
                  <a:lnTo>
                    <a:pt x="58" y="229"/>
                  </a:lnTo>
                  <a:lnTo>
                    <a:pt x="1" y="381"/>
                  </a:lnTo>
                  <a:lnTo>
                    <a:pt x="1" y="4394"/>
                  </a:lnTo>
                  <a:lnTo>
                    <a:pt x="1" y="4394"/>
                  </a:lnTo>
                  <a:lnTo>
                    <a:pt x="58" y="4451"/>
                  </a:lnTo>
                  <a:lnTo>
                    <a:pt x="115" y="4489"/>
                  </a:lnTo>
                  <a:lnTo>
                    <a:pt x="115" y="4489"/>
                  </a:lnTo>
                  <a:lnTo>
                    <a:pt x="172" y="4508"/>
                  </a:lnTo>
                  <a:lnTo>
                    <a:pt x="248" y="4508"/>
                  </a:lnTo>
                  <a:lnTo>
                    <a:pt x="248" y="4508"/>
                  </a:lnTo>
                  <a:lnTo>
                    <a:pt x="324" y="4508"/>
                  </a:lnTo>
                  <a:lnTo>
                    <a:pt x="381" y="4489"/>
                  </a:lnTo>
                  <a:lnTo>
                    <a:pt x="514" y="4413"/>
                  </a:lnTo>
                  <a:lnTo>
                    <a:pt x="514" y="1"/>
                  </a:lnTo>
                  <a:lnTo>
                    <a:pt x="514" y="1"/>
                  </a:lnTo>
                  <a:lnTo>
                    <a:pt x="438" y="1"/>
                  </a:lnTo>
                  <a:lnTo>
                    <a:pt x="438" y="1"/>
                  </a:lnTo>
                  <a:lnTo>
                    <a:pt x="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2"/>
            <p:cNvSpPr/>
            <p:nvPr/>
          </p:nvSpPr>
          <p:spPr>
            <a:xfrm>
              <a:off x="6840676" y="2573703"/>
              <a:ext cx="4676" cy="163219"/>
            </a:xfrm>
            <a:custGeom>
              <a:avLst/>
              <a:gdLst/>
              <a:ahLst/>
              <a:cxnLst/>
              <a:rect l="l" t="t" r="r" b="b"/>
              <a:pathLst>
                <a:path w="115" h="4014" extrusionOk="0">
                  <a:moveTo>
                    <a:pt x="115" y="1"/>
                  </a:moveTo>
                  <a:lnTo>
                    <a:pt x="77" y="153"/>
                  </a:lnTo>
                  <a:lnTo>
                    <a:pt x="58" y="324"/>
                  </a:lnTo>
                  <a:lnTo>
                    <a:pt x="39" y="590"/>
                  </a:lnTo>
                  <a:lnTo>
                    <a:pt x="20" y="2435"/>
                  </a:lnTo>
                  <a:lnTo>
                    <a:pt x="1" y="3500"/>
                  </a:lnTo>
                  <a:lnTo>
                    <a:pt x="1" y="3633"/>
                  </a:lnTo>
                  <a:lnTo>
                    <a:pt x="20" y="3766"/>
                  </a:lnTo>
                  <a:lnTo>
                    <a:pt x="58" y="3899"/>
                  </a:lnTo>
                  <a:lnTo>
                    <a:pt x="115" y="4014"/>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2"/>
            <p:cNvSpPr/>
            <p:nvPr/>
          </p:nvSpPr>
          <p:spPr>
            <a:xfrm>
              <a:off x="6840676" y="2573703"/>
              <a:ext cx="4676" cy="163219"/>
            </a:xfrm>
            <a:custGeom>
              <a:avLst/>
              <a:gdLst/>
              <a:ahLst/>
              <a:cxnLst/>
              <a:rect l="l" t="t" r="r" b="b"/>
              <a:pathLst>
                <a:path w="115" h="4014" fill="none" extrusionOk="0">
                  <a:moveTo>
                    <a:pt x="115" y="1"/>
                  </a:moveTo>
                  <a:lnTo>
                    <a:pt x="115" y="1"/>
                  </a:lnTo>
                  <a:lnTo>
                    <a:pt x="77" y="153"/>
                  </a:lnTo>
                  <a:lnTo>
                    <a:pt x="58" y="324"/>
                  </a:lnTo>
                  <a:lnTo>
                    <a:pt x="39" y="590"/>
                  </a:lnTo>
                  <a:lnTo>
                    <a:pt x="39" y="590"/>
                  </a:lnTo>
                  <a:lnTo>
                    <a:pt x="20" y="2435"/>
                  </a:lnTo>
                  <a:lnTo>
                    <a:pt x="20" y="2435"/>
                  </a:lnTo>
                  <a:lnTo>
                    <a:pt x="1" y="3500"/>
                  </a:lnTo>
                  <a:lnTo>
                    <a:pt x="1" y="3500"/>
                  </a:lnTo>
                  <a:lnTo>
                    <a:pt x="1" y="3633"/>
                  </a:lnTo>
                  <a:lnTo>
                    <a:pt x="20" y="3766"/>
                  </a:lnTo>
                  <a:lnTo>
                    <a:pt x="58" y="3899"/>
                  </a:lnTo>
                  <a:lnTo>
                    <a:pt x="115" y="4014"/>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2"/>
            <p:cNvSpPr/>
            <p:nvPr/>
          </p:nvSpPr>
          <p:spPr>
            <a:xfrm>
              <a:off x="6866212" y="2558252"/>
              <a:ext cx="9312" cy="179444"/>
            </a:xfrm>
            <a:custGeom>
              <a:avLst/>
              <a:gdLst/>
              <a:ahLst/>
              <a:cxnLst/>
              <a:rect l="l" t="t" r="r" b="b"/>
              <a:pathLst>
                <a:path w="229" h="4413" extrusionOk="0">
                  <a:moveTo>
                    <a:pt x="0" y="1"/>
                  </a:moveTo>
                  <a:lnTo>
                    <a:pt x="0" y="4413"/>
                  </a:lnTo>
                  <a:lnTo>
                    <a:pt x="77" y="4336"/>
                  </a:lnTo>
                  <a:lnTo>
                    <a:pt x="134" y="4260"/>
                  </a:lnTo>
                  <a:lnTo>
                    <a:pt x="172" y="4165"/>
                  </a:lnTo>
                  <a:lnTo>
                    <a:pt x="229" y="3975"/>
                  </a:lnTo>
                  <a:lnTo>
                    <a:pt x="229" y="210"/>
                  </a:lnTo>
                  <a:lnTo>
                    <a:pt x="191" y="153"/>
                  </a:lnTo>
                  <a:lnTo>
                    <a:pt x="134" y="96"/>
                  </a:lnTo>
                  <a:lnTo>
                    <a:pt x="77" y="39"/>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2"/>
            <p:cNvSpPr/>
            <p:nvPr/>
          </p:nvSpPr>
          <p:spPr>
            <a:xfrm>
              <a:off x="6866212" y="2558252"/>
              <a:ext cx="9312" cy="179444"/>
            </a:xfrm>
            <a:custGeom>
              <a:avLst/>
              <a:gdLst/>
              <a:ahLst/>
              <a:cxnLst/>
              <a:rect l="l" t="t" r="r" b="b"/>
              <a:pathLst>
                <a:path w="229" h="4413" fill="none" extrusionOk="0">
                  <a:moveTo>
                    <a:pt x="0" y="1"/>
                  </a:moveTo>
                  <a:lnTo>
                    <a:pt x="0" y="4413"/>
                  </a:lnTo>
                  <a:lnTo>
                    <a:pt x="0" y="4413"/>
                  </a:lnTo>
                  <a:lnTo>
                    <a:pt x="77" y="4336"/>
                  </a:lnTo>
                  <a:lnTo>
                    <a:pt x="77" y="4336"/>
                  </a:lnTo>
                  <a:lnTo>
                    <a:pt x="134" y="4260"/>
                  </a:lnTo>
                  <a:lnTo>
                    <a:pt x="172" y="4165"/>
                  </a:lnTo>
                  <a:lnTo>
                    <a:pt x="229" y="3975"/>
                  </a:lnTo>
                  <a:lnTo>
                    <a:pt x="229" y="210"/>
                  </a:lnTo>
                  <a:lnTo>
                    <a:pt x="229" y="210"/>
                  </a:lnTo>
                  <a:lnTo>
                    <a:pt x="229" y="210"/>
                  </a:lnTo>
                  <a:lnTo>
                    <a:pt x="229" y="210"/>
                  </a:lnTo>
                  <a:lnTo>
                    <a:pt x="191" y="153"/>
                  </a:lnTo>
                  <a:lnTo>
                    <a:pt x="134" y="96"/>
                  </a:lnTo>
                  <a:lnTo>
                    <a:pt x="77" y="39"/>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22"/>
          <p:cNvGrpSpPr/>
          <p:nvPr/>
        </p:nvGrpSpPr>
        <p:grpSpPr>
          <a:xfrm>
            <a:off x="152400" y="3554778"/>
            <a:ext cx="638484" cy="1437951"/>
            <a:chOff x="3466932" y="1556101"/>
            <a:chExt cx="1051695" cy="2368557"/>
          </a:xfrm>
        </p:grpSpPr>
        <p:sp>
          <p:nvSpPr>
            <p:cNvPr id="1853" name="Google Shape;1853;p22"/>
            <p:cNvSpPr/>
            <p:nvPr/>
          </p:nvSpPr>
          <p:spPr>
            <a:xfrm>
              <a:off x="3906933" y="1573098"/>
              <a:ext cx="474043" cy="187169"/>
            </a:xfrm>
            <a:custGeom>
              <a:avLst/>
              <a:gdLst/>
              <a:ahLst/>
              <a:cxnLst/>
              <a:rect l="l" t="t" r="r" b="b"/>
              <a:pathLst>
                <a:path w="11658" h="4603" extrusionOk="0">
                  <a:moveTo>
                    <a:pt x="11486" y="1"/>
                  </a:moveTo>
                  <a:lnTo>
                    <a:pt x="685" y="286"/>
                  </a:lnTo>
                  <a:lnTo>
                    <a:pt x="0" y="4603"/>
                  </a:lnTo>
                  <a:lnTo>
                    <a:pt x="11658" y="4603"/>
                  </a:lnTo>
                  <a:lnTo>
                    <a:pt x="114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2"/>
            <p:cNvSpPr/>
            <p:nvPr/>
          </p:nvSpPr>
          <p:spPr>
            <a:xfrm>
              <a:off x="3840410" y="1764086"/>
              <a:ext cx="590826" cy="265282"/>
            </a:xfrm>
            <a:custGeom>
              <a:avLst/>
              <a:gdLst/>
              <a:ahLst/>
              <a:cxnLst/>
              <a:rect l="l" t="t" r="r" b="b"/>
              <a:pathLst>
                <a:path w="14530" h="6524" extrusionOk="0">
                  <a:moveTo>
                    <a:pt x="324" y="1"/>
                  </a:moveTo>
                  <a:lnTo>
                    <a:pt x="1" y="6524"/>
                  </a:lnTo>
                  <a:lnTo>
                    <a:pt x="13712" y="6524"/>
                  </a:lnTo>
                  <a:lnTo>
                    <a:pt x="145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2"/>
            <p:cNvSpPr/>
            <p:nvPr/>
          </p:nvSpPr>
          <p:spPr>
            <a:xfrm>
              <a:off x="3877534" y="1827519"/>
              <a:ext cx="109057" cy="201849"/>
            </a:xfrm>
            <a:custGeom>
              <a:avLst/>
              <a:gdLst/>
              <a:ahLst/>
              <a:cxnLst/>
              <a:rect l="l" t="t" r="r" b="b"/>
              <a:pathLst>
                <a:path w="2682" h="4964" extrusionOk="0">
                  <a:moveTo>
                    <a:pt x="1408" y="0"/>
                  </a:move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2"/>
            <p:cNvSpPr/>
            <p:nvPr/>
          </p:nvSpPr>
          <p:spPr>
            <a:xfrm>
              <a:off x="3877534" y="1827519"/>
              <a:ext cx="109057" cy="201849"/>
            </a:xfrm>
            <a:custGeom>
              <a:avLst/>
              <a:gdLst/>
              <a:ahLst/>
              <a:cxnLst/>
              <a:rect l="l" t="t" r="r" b="b"/>
              <a:pathLst>
                <a:path w="2682" h="4964" fill="none" extrusionOk="0">
                  <a:moveTo>
                    <a:pt x="1541" y="0"/>
                  </a:moveTo>
                  <a:lnTo>
                    <a:pt x="1541" y="0"/>
                  </a:lnTo>
                  <a:lnTo>
                    <a:pt x="1408" y="0"/>
                  </a:ln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2"/>
            <p:cNvSpPr/>
            <p:nvPr/>
          </p:nvSpPr>
          <p:spPr>
            <a:xfrm>
              <a:off x="4005903" y="1827519"/>
              <a:ext cx="108284" cy="201849"/>
            </a:xfrm>
            <a:custGeom>
              <a:avLst/>
              <a:gdLst/>
              <a:ahLst/>
              <a:cxnLst/>
              <a:rect l="l" t="t" r="r" b="b"/>
              <a:pathLst>
                <a:path w="2663" h="4964" extrusionOk="0">
                  <a:moveTo>
                    <a:pt x="1408" y="0"/>
                  </a:move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2"/>
            <p:cNvSpPr/>
            <p:nvPr/>
          </p:nvSpPr>
          <p:spPr>
            <a:xfrm>
              <a:off x="4005903" y="1827519"/>
              <a:ext cx="108284" cy="201849"/>
            </a:xfrm>
            <a:custGeom>
              <a:avLst/>
              <a:gdLst/>
              <a:ahLst/>
              <a:cxnLst/>
              <a:rect l="l" t="t" r="r" b="b"/>
              <a:pathLst>
                <a:path w="2663" h="4964" fill="none" extrusionOk="0">
                  <a:moveTo>
                    <a:pt x="1541" y="0"/>
                  </a:moveTo>
                  <a:lnTo>
                    <a:pt x="1541" y="0"/>
                  </a:lnTo>
                  <a:lnTo>
                    <a:pt x="1408" y="0"/>
                  </a:ln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2"/>
            <p:cNvSpPr/>
            <p:nvPr/>
          </p:nvSpPr>
          <p:spPr>
            <a:xfrm>
              <a:off x="4134272" y="1827519"/>
              <a:ext cx="108284" cy="201849"/>
            </a:xfrm>
            <a:custGeom>
              <a:avLst/>
              <a:gdLst/>
              <a:ahLst/>
              <a:cxnLst/>
              <a:rect l="l" t="t" r="r" b="b"/>
              <a:pathLst>
                <a:path w="2663" h="4964" extrusionOk="0">
                  <a:moveTo>
                    <a:pt x="1407" y="0"/>
                  </a:move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2"/>
            <p:cNvSpPr/>
            <p:nvPr/>
          </p:nvSpPr>
          <p:spPr>
            <a:xfrm>
              <a:off x="4134272" y="1827519"/>
              <a:ext cx="108284" cy="201849"/>
            </a:xfrm>
            <a:custGeom>
              <a:avLst/>
              <a:gdLst/>
              <a:ahLst/>
              <a:cxnLst/>
              <a:rect l="l" t="t" r="r" b="b"/>
              <a:pathLst>
                <a:path w="2663" h="4964" fill="none" extrusionOk="0">
                  <a:moveTo>
                    <a:pt x="1522" y="0"/>
                  </a:moveTo>
                  <a:lnTo>
                    <a:pt x="1522" y="0"/>
                  </a:lnTo>
                  <a:lnTo>
                    <a:pt x="1407" y="0"/>
                  </a:ln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lnTo>
                    <a:pt x="15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2"/>
            <p:cNvSpPr/>
            <p:nvPr/>
          </p:nvSpPr>
          <p:spPr>
            <a:xfrm>
              <a:off x="4262601" y="1827519"/>
              <a:ext cx="108325" cy="201849"/>
            </a:xfrm>
            <a:custGeom>
              <a:avLst/>
              <a:gdLst/>
              <a:ahLst/>
              <a:cxnLst/>
              <a:rect l="l" t="t" r="r" b="b"/>
              <a:pathLst>
                <a:path w="2664" h="4964" extrusionOk="0">
                  <a:moveTo>
                    <a:pt x="1408" y="0"/>
                  </a:moveTo>
                  <a:lnTo>
                    <a:pt x="1275" y="19"/>
                  </a:lnTo>
                  <a:lnTo>
                    <a:pt x="1161" y="57"/>
                  </a:lnTo>
                  <a:lnTo>
                    <a:pt x="1047" y="95"/>
                  </a:lnTo>
                  <a:lnTo>
                    <a:pt x="819" y="229"/>
                  </a:lnTo>
                  <a:lnTo>
                    <a:pt x="629" y="381"/>
                  </a:lnTo>
                  <a:lnTo>
                    <a:pt x="476" y="552"/>
                  </a:lnTo>
                  <a:lnTo>
                    <a:pt x="362" y="761"/>
                  </a:lnTo>
                  <a:lnTo>
                    <a:pt x="305" y="875"/>
                  </a:lnTo>
                  <a:lnTo>
                    <a:pt x="267" y="1008"/>
                  </a:lnTo>
                  <a:lnTo>
                    <a:pt x="248" y="1122"/>
                  </a:lnTo>
                  <a:lnTo>
                    <a:pt x="229" y="1255"/>
                  </a:lnTo>
                  <a:lnTo>
                    <a:pt x="1" y="4964"/>
                  </a:lnTo>
                  <a:lnTo>
                    <a:pt x="2283" y="4964"/>
                  </a:lnTo>
                  <a:lnTo>
                    <a:pt x="2663" y="1198"/>
                  </a:lnTo>
                  <a:lnTo>
                    <a:pt x="2663" y="1065"/>
                  </a:lnTo>
                  <a:lnTo>
                    <a:pt x="2663" y="951"/>
                  </a:lnTo>
                  <a:lnTo>
                    <a:pt x="2644" y="837"/>
                  </a:lnTo>
                  <a:lnTo>
                    <a:pt x="2606" y="723"/>
                  </a:lnTo>
                  <a:lnTo>
                    <a:pt x="2568" y="609"/>
                  </a:lnTo>
                  <a:lnTo>
                    <a:pt x="2511" y="514"/>
                  </a:lnTo>
                  <a:lnTo>
                    <a:pt x="2435" y="419"/>
                  </a:lnTo>
                  <a:lnTo>
                    <a:pt x="2378" y="343"/>
                  </a:lnTo>
                  <a:lnTo>
                    <a:pt x="2283" y="267"/>
                  </a:lnTo>
                  <a:lnTo>
                    <a:pt x="2207" y="191"/>
                  </a:lnTo>
                  <a:lnTo>
                    <a:pt x="2112" y="133"/>
                  </a:lnTo>
                  <a:lnTo>
                    <a:pt x="1998" y="76"/>
                  </a:lnTo>
                  <a:lnTo>
                    <a:pt x="1884" y="38"/>
                  </a:lnTo>
                  <a:lnTo>
                    <a:pt x="1770"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2"/>
            <p:cNvSpPr/>
            <p:nvPr/>
          </p:nvSpPr>
          <p:spPr>
            <a:xfrm>
              <a:off x="3839637" y="1745545"/>
              <a:ext cx="610181" cy="34848"/>
            </a:xfrm>
            <a:custGeom>
              <a:avLst/>
              <a:gdLst/>
              <a:ahLst/>
              <a:cxnLst/>
              <a:rect l="l" t="t" r="r" b="b"/>
              <a:pathLst>
                <a:path w="15006" h="857" extrusionOk="0">
                  <a:moveTo>
                    <a:pt x="14644" y="1"/>
                  </a:moveTo>
                  <a:lnTo>
                    <a:pt x="3557" y="58"/>
                  </a:lnTo>
                  <a:lnTo>
                    <a:pt x="419" y="77"/>
                  </a:lnTo>
                  <a:lnTo>
                    <a:pt x="324" y="77"/>
                  </a:lnTo>
                  <a:lnTo>
                    <a:pt x="248" y="115"/>
                  </a:lnTo>
                  <a:lnTo>
                    <a:pt x="172" y="153"/>
                  </a:lnTo>
                  <a:lnTo>
                    <a:pt x="115" y="210"/>
                  </a:lnTo>
                  <a:lnTo>
                    <a:pt x="77" y="267"/>
                  </a:lnTo>
                  <a:lnTo>
                    <a:pt x="39" y="324"/>
                  </a:lnTo>
                  <a:lnTo>
                    <a:pt x="1" y="400"/>
                  </a:lnTo>
                  <a:lnTo>
                    <a:pt x="1" y="476"/>
                  </a:lnTo>
                  <a:lnTo>
                    <a:pt x="1" y="552"/>
                  </a:lnTo>
                  <a:lnTo>
                    <a:pt x="1" y="609"/>
                  </a:lnTo>
                  <a:lnTo>
                    <a:pt x="39" y="685"/>
                  </a:lnTo>
                  <a:lnTo>
                    <a:pt x="58" y="742"/>
                  </a:lnTo>
                  <a:lnTo>
                    <a:pt x="115" y="780"/>
                  </a:lnTo>
                  <a:lnTo>
                    <a:pt x="172" y="818"/>
                  </a:lnTo>
                  <a:lnTo>
                    <a:pt x="248" y="856"/>
                  </a:lnTo>
                  <a:lnTo>
                    <a:pt x="343" y="856"/>
                  </a:lnTo>
                  <a:lnTo>
                    <a:pt x="11430" y="799"/>
                  </a:lnTo>
                  <a:lnTo>
                    <a:pt x="14587" y="780"/>
                  </a:lnTo>
                  <a:lnTo>
                    <a:pt x="14682" y="780"/>
                  </a:lnTo>
                  <a:lnTo>
                    <a:pt x="14758" y="761"/>
                  </a:lnTo>
                  <a:lnTo>
                    <a:pt x="14815" y="704"/>
                  </a:lnTo>
                  <a:lnTo>
                    <a:pt x="14872" y="666"/>
                  </a:lnTo>
                  <a:lnTo>
                    <a:pt x="14929" y="609"/>
                  </a:lnTo>
                  <a:lnTo>
                    <a:pt x="14967" y="533"/>
                  </a:lnTo>
                  <a:lnTo>
                    <a:pt x="14986" y="457"/>
                  </a:lnTo>
                  <a:lnTo>
                    <a:pt x="15005" y="400"/>
                  </a:lnTo>
                  <a:lnTo>
                    <a:pt x="15005" y="324"/>
                  </a:lnTo>
                  <a:lnTo>
                    <a:pt x="14986" y="248"/>
                  </a:lnTo>
                  <a:lnTo>
                    <a:pt x="14967" y="191"/>
                  </a:lnTo>
                  <a:lnTo>
                    <a:pt x="14929" y="134"/>
                  </a:lnTo>
                  <a:lnTo>
                    <a:pt x="14872" y="77"/>
                  </a:lnTo>
                  <a:lnTo>
                    <a:pt x="14815" y="39"/>
                  </a:lnTo>
                  <a:lnTo>
                    <a:pt x="14739" y="20"/>
                  </a:lnTo>
                  <a:lnTo>
                    <a:pt x="14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2"/>
            <p:cNvSpPr/>
            <p:nvPr/>
          </p:nvSpPr>
          <p:spPr>
            <a:xfrm>
              <a:off x="3775473" y="2038635"/>
              <a:ext cx="669711" cy="300049"/>
            </a:xfrm>
            <a:custGeom>
              <a:avLst/>
              <a:gdLst/>
              <a:ahLst/>
              <a:cxnLst/>
              <a:rect l="l" t="t" r="r" b="b"/>
              <a:pathLst>
                <a:path w="16470" h="7379" extrusionOk="0">
                  <a:moveTo>
                    <a:pt x="362" y="0"/>
                  </a:moveTo>
                  <a:lnTo>
                    <a:pt x="0" y="7379"/>
                  </a:lnTo>
                  <a:lnTo>
                    <a:pt x="15537" y="7379"/>
                  </a:lnTo>
                  <a:lnTo>
                    <a:pt x="16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2"/>
            <p:cNvSpPr/>
            <p:nvPr/>
          </p:nvSpPr>
          <p:spPr>
            <a:xfrm>
              <a:off x="3775473" y="2038635"/>
              <a:ext cx="669711" cy="300049"/>
            </a:xfrm>
            <a:custGeom>
              <a:avLst/>
              <a:gdLst/>
              <a:ahLst/>
              <a:cxnLst/>
              <a:rect l="l" t="t" r="r" b="b"/>
              <a:pathLst>
                <a:path w="16470" h="7379" fill="none" extrusionOk="0">
                  <a:moveTo>
                    <a:pt x="362" y="0"/>
                  </a:moveTo>
                  <a:lnTo>
                    <a:pt x="0" y="7379"/>
                  </a:lnTo>
                  <a:lnTo>
                    <a:pt x="15537" y="7379"/>
                  </a:lnTo>
                  <a:lnTo>
                    <a:pt x="16469" y="0"/>
                  </a:lnTo>
                  <a:lnTo>
                    <a:pt x="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2"/>
            <p:cNvSpPr/>
            <p:nvPr/>
          </p:nvSpPr>
          <p:spPr>
            <a:xfrm>
              <a:off x="3818005" y="2110525"/>
              <a:ext cx="122963" cy="228157"/>
            </a:xfrm>
            <a:custGeom>
              <a:avLst/>
              <a:gdLst/>
              <a:ahLst/>
              <a:cxnLst/>
              <a:rect l="l" t="t" r="r" b="b"/>
              <a:pathLst>
                <a:path w="3024" h="5611" extrusionOk="0">
                  <a:moveTo>
                    <a:pt x="1598" y="1"/>
                  </a:moveTo>
                  <a:lnTo>
                    <a:pt x="1445" y="20"/>
                  </a:lnTo>
                  <a:lnTo>
                    <a:pt x="1312" y="58"/>
                  </a:lnTo>
                  <a:lnTo>
                    <a:pt x="1179" y="115"/>
                  </a:lnTo>
                  <a:lnTo>
                    <a:pt x="1065" y="172"/>
                  </a:lnTo>
                  <a:lnTo>
                    <a:pt x="932" y="248"/>
                  </a:lnTo>
                  <a:lnTo>
                    <a:pt x="837" y="324"/>
                  </a:lnTo>
                  <a:lnTo>
                    <a:pt x="723" y="419"/>
                  </a:lnTo>
                  <a:lnTo>
                    <a:pt x="628" y="514"/>
                  </a:lnTo>
                  <a:lnTo>
                    <a:pt x="552" y="628"/>
                  </a:lnTo>
                  <a:lnTo>
                    <a:pt x="476" y="742"/>
                  </a:lnTo>
                  <a:lnTo>
                    <a:pt x="400" y="875"/>
                  </a:lnTo>
                  <a:lnTo>
                    <a:pt x="342" y="1009"/>
                  </a:lnTo>
                  <a:lnTo>
                    <a:pt x="304" y="1142"/>
                  </a:lnTo>
                  <a:lnTo>
                    <a:pt x="285" y="1275"/>
                  </a:lnTo>
                  <a:lnTo>
                    <a:pt x="266" y="1408"/>
                  </a:lnTo>
                  <a:lnTo>
                    <a:pt x="0" y="5611"/>
                  </a:lnTo>
                  <a:lnTo>
                    <a:pt x="2606" y="5611"/>
                  </a:lnTo>
                  <a:lnTo>
                    <a:pt x="3024" y="1351"/>
                  </a:lnTo>
                  <a:lnTo>
                    <a:pt x="3024" y="1218"/>
                  </a:lnTo>
                  <a:lnTo>
                    <a:pt x="3005" y="1066"/>
                  </a:lnTo>
                  <a:lnTo>
                    <a:pt x="2986" y="951"/>
                  </a:lnTo>
                  <a:lnTo>
                    <a:pt x="2948" y="818"/>
                  </a:lnTo>
                  <a:lnTo>
                    <a:pt x="2910" y="704"/>
                  </a:lnTo>
                  <a:lnTo>
                    <a:pt x="2853" y="590"/>
                  </a:lnTo>
                  <a:lnTo>
                    <a:pt x="2777" y="476"/>
                  </a:lnTo>
                  <a:lnTo>
                    <a:pt x="2682" y="381"/>
                  </a:lnTo>
                  <a:lnTo>
                    <a:pt x="2606" y="286"/>
                  </a:lnTo>
                  <a:lnTo>
                    <a:pt x="2491" y="210"/>
                  </a:lnTo>
                  <a:lnTo>
                    <a:pt x="2377" y="153"/>
                  </a:lnTo>
                  <a:lnTo>
                    <a:pt x="2263" y="96"/>
                  </a:lnTo>
                  <a:lnTo>
                    <a:pt x="2149"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2"/>
            <p:cNvSpPr/>
            <p:nvPr/>
          </p:nvSpPr>
          <p:spPr>
            <a:xfrm>
              <a:off x="3963371" y="2110525"/>
              <a:ext cx="123004" cy="228157"/>
            </a:xfrm>
            <a:custGeom>
              <a:avLst/>
              <a:gdLst/>
              <a:ahLst/>
              <a:cxnLst/>
              <a:rect l="l" t="t" r="r" b="b"/>
              <a:pathLst>
                <a:path w="3025" h="5611" extrusionOk="0">
                  <a:moveTo>
                    <a:pt x="1579" y="1"/>
                  </a:move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2"/>
            <p:cNvSpPr/>
            <p:nvPr/>
          </p:nvSpPr>
          <p:spPr>
            <a:xfrm>
              <a:off x="3963371" y="2110525"/>
              <a:ext cx="123004" cy="228157"/>
            </a:xfrm>
            <a:custGeom>
              <a:avLst/>
              <a:gdLst/>
              <a:ahLst/>
              <a:cxnLst/>
              <a:rect l="l" t="t" r="r" b="b"/>
              <a:pathLst>
                <a:path w="3025" h="5611" fill="none" extrusionOk="0">
                  <a:moveTo>
                    <a:pt x="1731" y="1"/>
                  </a:moveTo>
                  <a:lnTo>
                    <a:pt x="1731" y="1"/>
                  </a:lnTo>
                  <a:lnTo>
                    <a:pt x="1579" y="1"/>
                  </a:ln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2"/>
            <p:cNvSpPr/>
            <p:nvPr/>
          </p:nvSpPr>
          <p:spPr>
            <a:xfrm>
              <a:off x="4107964" y="2110525"/>
              <a:ext cx="123777" cy="228157"/>
            </a:xfrm>
            <a:custGeom>
              <a:avLst/>
              <a:gdLst/>
              <a:ahLst/>
              <a:cxnLst/>
              <a:rect l="l" t="t" r="r" b="b"/>
              <a:pathLst>
                <a:path w="3044" h="5611" extrusionOk="0">
                  <a:moveTo>
                    <a:pt x="1598" y="1"/>
                  </a:move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2"/>
            <p:cNvSpPr/>
            <p:nvPr/>
          </p:nvSpPr>
          <p:spPr>
            <a:xfrm>
              <a:off x="4107964" y="2110525"/>
              <a:ext cx="123777" cy="228157"/>
            </a:xfrm>
            <a:custGeom>
              <a:avLst/>
              <a:gdLst/>
              <a:ahLst/>
              <a:cxnLst/>
              <a:rect l="l" t="t" r="r" b="b"/>
              <a:pathLst>
                <a:path w="3044" h="5611" fill="none" extrusionOk="0">
                  <a:moveTo>
                    <a:pt x="1750" y="1"/>
                  </a:moveTo>
                  <a:lnTo>
                    <a:pt x="1750" y="1"/>
                  </a:lnTo>
                  <a:lnTo>
                    <a:pt x="1598" y="1"/>
                  </a:ln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2"/>
            <p:cNvSpPr/>
            <p:nvPr/>
          </p:nvSpPr>
          <p:spPr>
            <a:xfrm>
              <a:off x="4253330" y="2110525"/>
              <a:ext cx="123004" cy="228157"/>
            </a:xfrm>
            <a:custGeom>
              <a:avLst/>
              <a:gdLst/>
              <a:ahLst/>
              <a:cxnLst/>
              <a:rect l="l" t="t" r="r" b="b"/>
              <a:pathLst>
                <a:path w="3025" h="5611" extrusionOk="0">
                  <a:moveTo>
                    <a:pt x="1598" y="1"/>
                  </a:move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2"/>
            <p:cNvSpPr/>
            <p:nvPr/>
          </p:nvSpPr>
          <p:spPr>
            <a:xfrm>
              <a:off x="4253330" y="2110525"/>
              <a:ext cx="123004" cy="228157"/>
            </a:xfrm>
            <a:custGeom>
              <a:avLst/>
              <a:gdLst/>
              <a:ahLst/>
              <a:cxnLst/>
              <a:rect l="l" t="t" r="r" b="b"/>
              <a:pathLst>
                <a:path w="3025" h="5611" fill="none" extrusionOk="0">
                  <a:moveTo>
                    <a:pt x="1750" y="1"/>
                  </a:moveTo>
                  <a:lnTo>
                    <a:pt x="1750" y="1"/>
                  </a:lnTo>
                  <a:lnTo>
                    <a:pt x="1598" y="1"/>
                  </a:ln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2"/>
            <p:cNvSpPr/>
            <p:nvPr/>
          </p:nvSpPr>
          <p:spPr>
            <a:xfrm>
              <a:off x="3774701" y="2017734"/>
              <a:ext cx="691344" cy="39483"/>
            </a:xfrm>
            <a:custGeom>
              <a:avLst/>
              <a:gdLst/>
              <a:ahLst/>
              <a:cxnLst/>
              <a:rect l="l" t="t" r="r" b="b"/>
              <a:pathLst>
                <a:path w="17002" h="971" extrusionOk="0">
                  <a:moveTo>
                    <a:pt x="16602" y="1"/>
                  </a:moveTo>
                  <a:lnTo>
                    <a:pt x="4032" y="58"/>
                  </a:lnTo>
                  <a:lnTo>
                    <a:pt x="457" y="77"/>
                  </a:lnTo>
                  <a:lnTo>
                    <a:pt x="362" y="96"/>
                  </a:lnTo>
                  <a:lnTo>
                    <a:pt x="266" y="115"/>
                  </a:lnTo>
                  <a:lnTo>
                    <a:pt x="190" y="172"/>
                  </a:lnTo>
                  <a:lnTo>
                    <a:pt x="133" y="229"/>
                  </a:lnTo>
                  <a:lnTo>
                    <a:pt x="76" y="286"/>
                  </a:lnTo>
                  <a:lnTo>
                    <a:pt x="38" y="362"/>
                  </a:lnTo>
                  <a:lnTo>
                    <a:pt x="0" y="438"/>
                  </a:lnTo>
                  <a:lnTo>
                    <a:pt x="0" y="533"/>
                  </a:lnTo>
                  <a:lnTo>
                    <a:pt x="0" y="609"/>
                  </a:lnTo>
                  <a:lnTo>
                    <a:pt x="0" y="685"/>
                  </a:lnTo>
                  <a:lnTo>
                    <a:pt x="38" y="761"/>
                  </a:lnTo>
                  <a:lnTo>
                    <a:pt x="76" y="837"/>
                  </a:lnTo>
                  <a:lnTo>
                    <a:pt x="133" y="894"/>
                  </a:lnTo>
                  <a:lnTo>
                    <a:pt x="190" y="932"/>
                  </a:lnTo>
                  <a:lnTo>
                    <a:pt x="285" y="970"/>
                  </a:lnTo>
                  <a:lnTo>
                    <a:pt x="381" y="970"/>
                  </a:lnTo>
                  <a:lnTo>
                    <a:pt x="12951" y="913"/>
                  </a:lnTo>
                  <a:lnTo>
                    <a:pt x="16526" y="894"/>
                  </a:lnTo>
                  <a:lnTo>
                    <a:pt x="16621" y="875"/>
                  </a:lnTo>
                  <a:lnTo>
                    <a:pt x="16716" y="856"/>
                  </a:lnTo>
                  <a:lnTo>
                    <a:pt x="16792" y="799"/>
                  </a:lnTo>
                  <a:lnTo>
                    <a:pt x="16849" y="742"/>
                  </a:lnTo>
                  <a:lnTo>
                    <a:pt x="16906" y="685"/>
                  </a:lnTo>
                  <a:lnTo>
                    <a:pt x="16944" y="609"/>
                  </a:lnTo>
                  <a:lnTo>
                    <a:pt x="16982" y="533"/>
                  </a:lnTo>
                  <a:lnTo>
                    <a:pt x="17001" y="438"/>
                  </a:lnTo>
                  <a:lnTo>
                    <a:pt x="17001" y="362"/>
                  </a:lnTo>
                  <a:lnTo>
                    <a:pt x="16982" y="286"/>
                  </a:lnTo>
                  <a:lnTo>
                    <a:pt x="16944" y="210"/>
                  </a:lnTo>
                  <a:lnTo>
                    <a:pt x="16906" y="134"/>
                  </a:lnTo>
                  <a:lnTo>
                    <a:pt x="16849" y="77"/>
                  </a:lnTo>
                  <a:lnTo>
                    <a:pt x="16792" y="39"/>
                  </a:lnTo>
                  <a:lnTo>
                    <a:pt x="16697" y="20"/>
                  </a:lnTo>
                  <a:lnTo>
                    <a:pt x="16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2"/>
            <p:cNvSpPr/>
            <p:nvPr/>
          </p:nvSpPr>
          <p:spPr>
            <a:xfrm>
              <a:off x="3714359" y="2347136"/>
              <a:ext cx="735463" cy="329488"/>
            </a:xfrm>
            <a:custGeom>
              <a:avLst/>
              <a:gdLst/>
              <a:ahLst/>
              <a:cxnLst/>
              <a:rect l="l" t="t" r="r" b="b"/>
              <a:pathLst>
                <a:path w="18087" h="8103" extrusionOk="0">
                  <a:moveTo>
                    <a:pt x="400" y="1"/>
                  </a:moveTo>
                  <a:lnTo>
                    <a:pt x="1" y="8102"/>
                  </a:lnTo>
                  <a:lnTo>
                    <a:pt x="17059" y="8102"/>
                  </a:lnTo>
                  <a:lnTo>
                    <a:pt x="180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2"/>
            <p:cNvSpPr/>
            <p:nvPr/>
          </p:nvSpPr>
          <p:spPr>
            <a:xfrm>
              <a:off x="3714359" y="2347136"/>
              <a:ext cx="735463" cy="329488"/>
            </a:xfrm>
            <a:custGeom>
              <a:avLst/>
              <a:gdLst/>
              <a:ahLst/>
              <a:cxnLst/>
              <a:rect l="l" t="t" r="r" b="b"/>
              <a:pathLst>
                <a:path w="18087" h="8103" fill="none" extrusionOk="0">
                  <a:moveTo>
                    <a:pt x="400" y="1"/>
                  </a:moveTo>
                  <a:lnTo>
                    <a:pt x="1" y="8102"/>
                  </a:lnTo>
                  <a:lnTo>
                    <a:pt x="17059" y="8102"/>
                  </a:lnTo>
                  <a:lnTo>
                    <a:pt x="18086" y="1"/>
                  </a:lnTo>
                  <a:lnTo>
                    <a:pt x="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2"/>
            <p:cNvSpPr/>
            <p:nvPr/>
          </p:nvSpPr>
          <p:spPr>
            <a:xfrm>
              <a:off x="3760754" y="2425247"/>
              <a:ext cx="135365" cy="251376"/>
            </a:xfrm>
            <a:custGeom>
              <a:avLst/>
              <a:gdLst/>
              <a:ahLst/>
              <a:cxnLst/>
              <a:rect l="l" t="t" r="r" b="b"/>
              <a:pathLst>
                <a:path w="3329" h="6182" extrusionOk="0">
                  <a:moveTo>
                    <a:pt x="1903" y="1"/>
                  </a:move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2"/>
            <p:cNvSpPr/>
            <p:nvPr/>
          </p:nvSpPr>
          <p:spPr>
            <a:xfrm>
              <a:off x="3760754" y="2425247"/>
              <a:ext cx="135365" cy="251376"/>
            </a:xfrm>
            <a:custGeom>
              <a:avLst/>
              <a:gdLst/>
              <a:ahLst/>
              <a:cxnLst/>
              <a:rect l="l" t="t" r="r" b="b"/>
              <a:pathLst>
                <a:path w="3329" h="6182" fill="none" extrusionOk="0">
                  <a:moveTo>
                    <a:pt x="1903" y="1"/>
                  </a:moveTo>
                  <a:lnTo>
                    <a:pt x="1903" y="1"/>
                  </a:ln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2"/>
            <p:cNvSpPr/>
            <p:nvPr/>
          </p:nvSpPr>
          <p:spPr>
            <a:xfrm>
              <a:off x="3920066" y="2425247"/>
              <a:ext cx="135365" cy="251376"/>
            </a:xfrm>
            <a:custGeom>
              <a:avLst/>
              <a:gdLst/>
              <a:ahLst/>
              <a:cxnLst/>
              <a:rect l="l" t="t" r="r" b="b"/>
              <a:pathLst>
                <a:path w="3329" h="6182" extrusionOk="0">
                  <a:moveTo>
                    <a:pt x="1902" y="1"/>
                  </a:move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2"/>
            <p:cNvSpPr/>
            <p:nvPr/>
          </p:nvSpPr>
          <p:spPr>
            <a:xfrm>
              <a:off x="3920066" y="2425247"/>
              <a:ext cx="135365" cy="251376"/>
            </a:xfrm>
            <a:custGeom>
              <a:avLst/>
              <a:gdLst/>
              <a:ahLst/>
              <a:cxnLst/>
              <a:rect l="l" t="t" r="r" b="b"/>
              <a:pathLst>
                <a:path w="3329" h="6182" fill="none" extrusionOk="0">
                  <a:moveTo>
                    <a:pt x="1902" y="1"/>
                  </a:moveTo>
                  <a:lnTo>
                    <a:pt x="1902" y="1"/>
                  </a:ln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2"/>
            <p:cNvSpPr/>
            <p:nvPr/>
          </p:nvSpPr>
          <p:spPr>
            <a:xfrm>
              <a:off x="4079338" y="2425247"/>
              <a:ext cx="135365" cy="251376"/>
            </a:xfrm>
            <a:custGeom>
              <a:avLst/>
              <a:gdLst/>
              <a:ahLst/>
              <a:cxnLst/>
              <a:rect l="l" t="t" r="r" b="b"/>
              <a:pathLst>
                <a:path w="3329" h="6182" extrusionOk="0">
                  <a:moveTo>
                    <a:pt x="1922" y="1"/>
                  </a:moveTo>
                  <a:lnTo>
                    <a:pt x="1751" y="20"/>
                  </a:lnTo>
                  <a:lnTo>
                    <a:pt x="1598" y="39"/>
                  </a:lnTo>
                  <a:lnTo>
                    <a:pt x="1465" y="96"/>
                  </a:lnTo>
                  <a:lnTo>
                    <a:pt x="1313" y="153"/>
                  </a:lnTo>
                  <a:lnTo>
                    <a:pt x="1180" y="210"/>
                  </a:lnTo>
                  <a:lnTo>
                    <a:pt x="1047" y="286"/>
                  </a:lnTo>
                  <a:lnTo>
                    <a:pt x="933" y="381"/>
                  </a:lnTo>
                  <a:lnTo>
                    <a:pt x="819" y="476"/>
                  </a:lnTo>
                  <a:lnTo>
                    <a:pt x="705" y="590"/>
                  </a:lnTo>
                  <a:lnTo>
                    <a:pt x="609" y="704"/>
                  </a:lnTo>
                  <a:lnTo>
                    <a:pt x="533" y="837"/>
                  </a:lnTo>
                  <a:lnTo>
                    <a:pt x="457" y="970"/>
                  </a:lnTo>
                  <a:lnTo>
                    <a:pt x="400" y="1123"/>
                  </a:lnTo>
                  <a:lnTo>
                    <a:pt x="362" y="1256"/>
                  </a:lnTo>
                  <a:lnTo>
                    <a:pt x="324" y="1408"/>
                  </a:lnTo>
                  <a:lnTo>
                    <a:pt x="305" y="1560"/>
                  </a:lnTo>
                  <a:lnTo>
                    <a:pt x="1" y="6181"/>
                  </a:lnTo>
                  <a:lnTo>
                    <a:pt x="2873" y="6181"/>
                  </a:lnTo>
                  <a:lnTo>
                    <a:pt x="3329" y="1503"/>
                  </a:lnTo>
                  <a:lnTo>
                    <a:pt x="3329" y="1351"/>
                  </a:lnTo>
                  <a:lnTo>
                    <a:pt x="3329" y="1199"/>
                  </a:lnTo>
                  <a:lnTo>
                    <a:pt x="3291" y="1047"/>
                  </a:lnTo>
                  <a:lnTo>
                    <a:pt x="3253" y="913"/>
                  </a:lnTo>
                  <a:lnTo>
                    <a:pt x="3196" y="780"/>
                  </a:lnTo>
                  <a:lnTo>
                    <a:pt x="3139" y="666"/>
                  </a:lnTo>
                  <a:lnTo>
                    <a:pt x="3063" y="533"/>
                  </a:lnTo>
                  <a:lnTo>
                    <a:pt x="2968" y="438"/>
                  </a:lnTo>
                  <a:lnTo>
                    <a:pt x="2873" y="343"/>
                  </a:lnTo>
                  <a:lnTo>
                    <a:pt x="2758" y="248"/>
                  </a:lnTo>
                  <a:lnTo>
                    <a:pt x="2625" y="172"/>
                  </a:lnTo>
                  <a:lnTo>
                    <a:pt x="2511" y="115"/>
                  </a:lnTo>
                  <a:lnTo>
                    <a:pt x="2359" y="77"/>
                  </a:lnTo>
                  <a:lnTo>
                    <a:pt x="2226" y="39"/>
                  </a:lnTo>
                  <a:lnTo>
                    <a:pt x="2074" y="20"/>
                  </a:lnTo>
                  <a:lnTo>
                    <a:pt x="1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2"/>
            <p:cNvSpPr/>
            <p:nvPr/>
          </p:nvSpPr>
          <p:spPr>
            <a:xfrm>
              <a:off x="4239424" y="2425247"/>
              <a:ext cx="134593" cy="251376"/>
            </a:xfrm>
            <a:custGeom>
              <a:avLst/>
              <a:gdLst/>
              <a:ahLst/>
              <a:cxnLst/>
              <a:rect l="l" t="t" r="r" b="b"/>
              <a:pathLst>
                <a:path w="3310" h="6182" extrusionOk="0">
                  <a:moveTo>
                    <a:pt x="1902" y="1"/>
                  </a:moveTo>
                  <a:lnTo>
                    <a:pt x="1750" y="20"/>
                  </a:lnTo>
                  <a:lnTo>
                    <a:pt x="1598" y="39"/>
                  </a:lnTo>
                  <a:lnTo>
                    <a:pt x="1446" y="96"/>
                  </a:lnTo>
                  <a:lnTo>
                    <a:pt x="1294" y="153"/>
                  </a:lnTo>
                  <a:lnTo>
                    <a:pt x="1161" y="210"/>
                  </a:lnTo>
                  <a:lnTo>
                    <a:pt x="1027" y="286"/>
                  </a:lnTo>
                  <a:lnTo>
                    <a:pt x="913" y="381"/>
                  </a:lnTo>
                  <a:lnTo>
                    <a:pt x="799" y="476"/>
                  </a:lnTo>
                  <a:lnTo>
                    <a:pt x="685" y="590"/>
                  </a:lnTo>
                  <a:lnTo>
                    <a:pt x="590" y="704"/>
                  </a:lnTo>
                  <a:lnTo>
                    <a:pt x="514" y="837"/>
                  </a:lnTo>
                  <a:lnTo>
                    <a:pt x="438" y="970"/>
                  </a:lnTo>
                  <a:lnTo>
                    <a:pt x="381" y="1123"/>
                  </a:lnTo>
                  <a:lnTo>
                    <a:pt x="343" y="1256"/>
                  </a:lnTo>
                  <a:lnTo>
                    <a:pt x="305" y="1408"/>
                  </a:lnTo>
                  <a:lnTo>
                    <a:pt x="286" y="1560"/>
                  </a:lnTo>
                  <a:lnTo>
                    <a:pt x="0" y="6181"/>
                  </a:lnTo>
                  <a:lnTo>
                    <a:pt x="2853" y="6181"/>
                  </a:lnTo>
                  <a:lnTo>
                    <a:pt x="3309" y="1503"/>
                  </a:lnTo>
                  <a:lnTo>
                    <a:pt x="3309" y="1351"/>
                  </a:lnTo>
                  <a:lnTo>
                    <a:pt x="3309" y="1199"/>
                  </a:lnTo>
                  <a:lnTo>
                    <a:pt x="3290" y="1047"/>
                  </a:lnTo>
                  <a:lnTo>
                    <a:pt x="3233" y="913"/>
                  </a:lnTo>
                  <a:lnTo>
                    <a:pt x="3195" y="780"/>
                  </a:lnTo>
                  <a:lnTo>
                    <a:pt x="3119" y="666"/>
                  </a:lnTo>
                  <a:lnTo>
                    <a:pt x="3043" y="533"/>
                  </a:lnTo>
                  <a:lnTo>
                    <a:pt x="2948" y="438"/>
                  </a:lnTo>
                  <a:lnTo>
                    <a:pt x="2853" y="343"/>
                  </a:lnTo>
                  <a:lnTo>
                    <a:pt x="2739" y="248"/>
                  </a:lnTo>
                  <a:lnTo>
                    <a:pt x="2625" y="172"/>
                  </a:lnTo>
                  <a:lnTo>
                    <a:pt x="2492" y="115"/>
                  </a:lnTo>
                  <a:lnTo>
                    <a:pt x="2359" y="77"/>
                  </a:lnTo>
                  <a:lnTo>
                    <a:pt x="2206" y="39"/>
                  </a:lnTo>
                  <a:lnTo>
                    <a:pt x="2054"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2"/>
            <p:cNvSpPr/>
            <p:nvPr/>
          </p:nvSpPr>
          <p:spPr>
            <a:xfrm>
              <a:off x="3712813" y="2323958"/>
              <a:ext cx="759413" cy="43346"/>
            </a:xfrm>
            <a:custGeom>
              <a:avLst/>
              <a:gdLst/>
              <a:ahLst/>
              <a:cxnLst/>
              <a:rect l="l" t="t" r="r" b="b"/>
              <a:pathLst>
                <a:path w="18676" h="1066" extrusionOk="0">
                  <a:moveTo>
                    <a:pt x="18238" y="0"/>
                  </a:moveTo>
                  <a:lnTo>
                    <a:pt x="4432" y="76"/>
                  </a:lnTo>
                  <a:lnTo>
                    <a:pt x="533" y="95"/>
                  </a:lnTo>
                  <a:lnTo>
                    <a:pt x="419" y="114"/>
                  </a:lnTo>
                  <a:lnTo>
                    <a:pt x="305" y="133"/>
                  </a:lnTo>
                  <a:lnTo>
                    <a:pt x="229" y="191"/>
                  </a:lnTo>
                  <a:lnTo>
                    <a:pt x="153" y="248"/>
                  </a:lnTo>
                  <a:lnTo>
                    <a:pt x="96" y="324"/>
                  </a:lnTo>
                  <a:lnTo>
                    <a:pt x="58" y="400"/>
                  </a:lnTo>
                  <a:lnTo>
                    <a:pt x="20" y="495"/>
                  </a:lnTo>
                  <a:lnTo>
                    <a:pt x="1" y="590"/>
                  </a:lnTo>
                  <a:lnTo>
                    <a:pt x="1" y="685"/>
                  </a:lnTo>
                  <a:lnTo>
                    <a:pt x="20" y="761"/>
                  </a:lnTo>
                  <a:lnTo>
                    <a:pt x="58" y="837"/>
                  </a:lnTo>
                  <a:lnTo>
                    <a:pt x="96" y="913"/>
                  </a:lnTo>
                  <a:lnTo>
                    <a:pt x="153" y="989"/>
                  </a:lnTo>
                  <a:lnTo>
                    <a:pt x="229" y="1027"/>
                  </a:lnTo>
                  <a:lnTo>
                    <a:pt x="324" y="1065"/>
                  </a:lnTo>
                  <a:lnTo>
                    <a:pt x="438" y="1065"/>
                  </a:lnTo>
                  <a:lnTo>
                    <a:pt x="14245" y="1008"/>
                  </a:lnTo>
                  <a:lnTo>
                    <a:pt x="18162" y="970"/>
                  </a:lnTo>
                  <a:lnTo>
                    <a:pt x="18257" y="970"/>
                  </a:lnTo>
                  <a:lnTo>
                    <a:pt x="18371" y="932"/>
                  </a:lnTo>
                  <a:lnTo>
                    <a:pt x="18447" y="894"/>
                  </a:lnTo>
                  <a:lnTo>
                    <a:pt x="18523" y="818"/>
                  </a:lnTo>
                  <a:lnTo>
                    <a:pt x="18581" y="761"/>
                  </a:lnTo>
                  <a:lnTo>
                    <a:pt x="18619" y="666"/>
                  </a:lnTo>
                  <a:lnTo>
                    <a:pt x="18657" y="590"/>
                  </a:lnTo>
                  <a:lnTo>
                    <a:pt x="18676" y="495"/>
                  </a:lnTo>
                  <a:lnTo>
                    <a:pt x="18676" y="400"/>
                  </a:lnTo>
                  <a:lnTo>
                    <a:pt x="18657" y="305"/>
                  </a:lnTo>
                  <a:lnTo>
                    <a:pt x="18638" y="229"/>
                  </a:lnTo>
                  <a:lnTo>
                    <a:pt x="18581" y="152"/>
                  </a:lnTo>
                  <a:lnTo>
                    <a:pt x="18523" y="95"/>
                  </a:lnTo>
                  <a:lnTo>
                    <a:pt x="18447" y="38"/>
                  </a:lnTo>
                  <a:lnTo>
                    <a:pt x="18352" y="19"/>
                  </a:lnTo>
                  <a:lnTo>
                    <a:pt x="18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2"/>
            <p:cNvSpPr/>
            <p:nvPr/>
          </p:nvSpPr>
          <p:spPr>
            <a:xfrm>
              <a:off x="3633970" y="2678895"/>
              <a:ext cx="833622" cy="372753"/>
            </a:xfrm>
            <a:custGeom>
              <a:avLst/>
              <a:gdLst/>
              <a:ahLst/>
              <a:cxnLst/>
              <a:rect l="l" t="t" r="r" b="b"/>
              <a:pathLst>
                <a:path w="20501" h="9167" extrusionOk="0">
                  <a:moveTo>
                    <a:pt x="476" y="0"/>
                  </a:moveTo>
                  <a:lnTo>
                    <a:pt x="0" y="9167"/>
                  </a:lnTo>
                  <a:lnTo>
                    <a:pt x="19340" y="9167"/>
                  </a:lnTo>
                  <a:lnTo>
                    <a:pt x="205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2"/>
            <p:cNvSpPr/>
            <p:nvPr/>
          </p:nvSpPr>
          <p:spPr>
            <a:xfrm>
              <a:off x="3633970" y="2678895"/>
              <a:ext cx="833622" cy="372753"/>
            </a:xfrm>
            <a:custGeom>
              <a:avLst/>
              <a:gdLst/>
              <a:ahLst/>
              <a:cxnLst/>
              <a:rect l="l" t="t" r="r" b="b"/>
              <a:pathLst>
                <a:path w="20501" h="9167" fill="none" extrusionOk="0">
                  <a:moveTo>
                    <a:pt x="476" y="0"/>
                  </a:moveTo>
                  <a:lnTo>
                    <a:pt x="0" y="9167"/>
                  </a:lnTo>
                  <a:lnTo>
                    <a:pt x="19340" y="9167"/>
                  </a:lnTo>
                  <a:lnTo>
                    <a:pt x="20501" y="0"/>
                  </a:lnTo>
                  <a:lnTo>
                    <a:pt x="4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2"/>
            <p:cNvSpPr/>
            <p:nvPr/>
          </p:nvSpPr>
          <p:spPr>
            <a:xfrm>
              <a:off x="3687319" y="2767050"/>
              <a:ext cx="153135" cy="284597"/>
            </a:xfrm>
            <a:custGeom>
              <a:avLst/>
              <a:gdLst/>
              <a:ahLst/>
              <a:cxnLst/>
              <a:rect l="l" t="t" r="r" b="b"/>
              <a:pathLst>
                <a:path w="3766" h="6999" extrusionOk="0">
                  <a:moveTo>
                    <a:pt x="2149" y="0"/>
                  </a:move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2"/>
            <p:cNvSpPr/>
            <p:nvPr/>
          </p:nvSpPr>
          <p:spPr>
            <a:xfrm>
              <a:off x="3687319" y="2767050"/>
              <a:ext cx="153135" cy="284597"/>
            </a:xfrm>
            <a:custGeom>
              <a:avLst/>
              <a:gdLst/>
              <a:ahLst/>
              <a:cxnLst/>
              <a:rect l="l" t="t" r="r" b="b"/>
              <a:pathLst>
                <a:path w="3766" h="6999" fill="none" extrusionOk="0">
                  <a:moveTo>
                    <a:pt x="2149" y="0"/>
                  </a:moveTo>
                  <a:lnTo>
                    <a:pt x="2149" y="0"/>
                  </a:ln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lnTo>
                    <a:pt x="21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2"/>
            <p:cNvSpPr/>
            <p:nvPr/>
          </p:nvSpPr>
          <p:spPr>
            <a:xfrm>
              <a:off x="3867491" y="2767050"/>
              <a:ext cx="153135" cy="284597"/>
            </a:xfrm>
            <a:custGeom>
              <a:avLst/>
              <a:gdLst/>
              <a:ahLst/>
              <a:cxnLst/>
              <a:rect l="l" t="t" r="r" b="b"/>
              <a:pathLst>
                <a:path w="3766" h="6999" extrusionOk="0">
                  <a:moveTo>
                    <a:pt x="2168" y="0"/>
                  </a:move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2"/>
            <p:cNvSpPr/>
            <p:nvPr/>
          </p:nvSpPr>
          <p:spPr>
            <a:xfrm>
              <a:off x="3867491" y="2767050"/>
              <a:ext cx="153135" cy="284597"/>
            </a:xfrm>
            <a:custGeom>
              <a:avLst/>
              <a:gdLst/>
              <a:ahLst/>
              <a:cxnLst/>
              <a:rect l="l" t="t" r="r" b="b"/>
              <a:pathLst>
                <a:path w="3766" h="6999" fill="none" extrusionOk="0">
                  <a:moveTo>
                    <a:pt x="2168" y="0"/>
                  </a:moveTo>
                  <a:lnTo>
                    <a:pt x="2168" y="0"/>
                  </a:ln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2"/>
            <p:cNvSpPr/>
            <p:nvPr/>
          </p:nvSpPr>
          <p:spPr>
            <a:xfrm>
              <a:off x="4048435"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2"/>
            <p:cNvSpPr/>
            <p:nvPr/>
          </p:nvSpPr>
          <p:spPr>
            <a:xfrm>
              <a:off x="4048435" y="2767050"/>
              <a:ext cx="153135" cy="284597"/>
            </a:xfrm>
            <a:custGeom>
              <a:avLst/>
              <a:gdLst/>
              <a:ahLst/>
              <a:cxnLst/>
              <a:rect l="l" t="t" r="r" b="b"/>
              <a:pathLst>
                <a:path w="3766" h="6999" fill="none" extrusionOk="0">
                  <a:moveTo>
                    <a:pt x="2168" y="0"/>
                  </a:moveTo>
                  <a:lnTo>
                    <a:pt x="2168" y="0"/>
                  </a:ln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2"/>
            <p:cNvSpPr/>
            <p:nvPr/>
          </p:nvSpPr>
          <p:spPr>
            <a:xfrm>
              <a:off x="4229380"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12" y="228"/>
                  </a:lnTo>
                  <a:lnTo>
                    <a:pt x="1179" y="323"/>
                  </a:lnTo>
                  <a:lnTo>
                    <a:pt x="1027" y="419"/>
                  </a:lnTo>
                  <a:lnTo>
                    <a:pt x="913" y="533"/>
                  </a:lnTo>
                  <a:lnTo>
                    <a:pt x="780" y="666"/>
                  </a:lnTo>
                  <a:lnTo>
                    <a:pt x="685" y="799"/>
                  </a:lnTo>
                  <a:lnTo>
                    <a:pt x="590" y="951"/>
                  </a:lnTo>
                  <a:lnTo>
                    <a:pt x="514" y="1103"/>
                  </a:lnTo>
                  <a:lnTo>
                    <a:pt x="438" y="1255"/>
                  </a:lnTo>
                  <a:lnTo>
                    <a:pt x="381" y="1426"/>
                  </a:lnTo>
                  <a:lnTo>
                    <a:pt x="362" y="1598"/>
                  </a:lnTo>
                  <a:lnTo>
                    <a:pt x="343" y="1769"/>
                  </a:lnTo>
                  <a:lnTo>
                    <a:pt x="0" y="6999"/>
                  </a:lnTo>
                  <a:lnTo>
                    <a:pt x="3233" y="6999"/>
                  </a:lnTo>
                  <a:lnTo>
                    <a:pt x="3766" y="1693"/>
                  </a:lnTo>
                  <a:lnTo>
                    <a:pt x="3766" y="1522"/>
                  </a:lnTo>
                  <a:lnTo>
                    <a:pt x="3747" y="1350"/>
                  </a:lnTo>
                  <a:lnTo>
                    <a:pt x="3728" y="1179"/>
                  </a:lnTo>
                  <a:lnTo>
                    <a:pt x="3671" y="1027"/>
                  </a:lnTo>
                  <a:lnTo>
                    <a:pt x="3613" y="875"/>
                  </a:lnTo>
                  <a:lnTo>
                    <a:pt x="3537" y="742"/>
                  </a:lnTo>
                  <a:lnTo>
                    <a:pt x="3461" y="609"/>
                  </a:lnTo>
                  <a:lnTo>
                    <a:pt x="3347" y="495"/>
                  </a:lnTo>
                  <a:lnTo>
                    <a:pt x="3233" y="381"/>
                  </a:lnTo>
                  <a:lnTo>
                    <a:pt x="3119" y="285"/>
                  </a:lnTo>
                  <a:lnTo>
                    <a:pt x="2967" y="190"/>
                  </a:lnTo>
                  <a:lnTo>
                    <a:pt x="2834"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2"/>
            <p:cNvSpPr/>
            <p:nvPr/>
          </p:nvSpPr>
          <p:spPr>
            <a:xfrm>
              <a:off x="3633198" y="2652587"/>
              <a:ext cx="859931" cy="48754"/>
            </a:xfrm>
            <a:custGeom>
              <a:avLst/>
              <a:gdLst/>
              <a:ahLst/>
              <a:cxnLst/>
              <a:rect l="l" t="t" r="r" b="b"/>
              <a:pathLst>
                <a:path w="21148" h="1199" extrusionOk="0">
                  <a:moveTo>
                    <a:pt x="20672" y="1"/>
                  </a:moveTo>
                  <a:lnTo>
                    <a:pt x="5021" y="77"/>
                  </a:lnTo>
                  <a:lnTo>
                    <a:pt x="590" y="96"/>
                  </a:lnTo>
                  <a:lnTo>
                    <a:pt x="457" y="115"/>
                  </a:lnTo>
                  <a:lnTo>
                    <a:pt x="342" y="153"/>
                  </a:lnTo>
                  <a:lnTo>
                    <a:pt x="247" y="191"/>
                  </a:lnTo>
                  <a:lnTo>
                    <a:pt x="171" y="267"/>
                  </a:lnTo>
                  <a:lnTo>
                    <a:pt x="95" y="362"/>
                  </a:lnTo>
                  <a:lnTo>
                    <a:pt x="38" y="438"/>
                  </a:lnTo>
                  <a:lnTo>
                    <a:pt x="19" y="552"/>
                  </a:lnTo>
                  <a:lnTo>
                    <a:pt x="0" y="647"/>
                  </a:lnTo>
                  <a:lnTo>
                    <a:pt x="0" y="761"/>
                  </a:lnTo>
                  <a:lnTo>
                    <a:pt x="19" y="856"/>
                  </a:lnTo>
                  <a:lnTo>
                    <a:pt x="38" y="952"/>
                  </a:lnTo>
                  <a:lnTo>
                    <a:pt x="95" y="1028"/>
                  </a:lnTo>
                  <a:lnTo>
                    <a:pt x="171" y="1104"/>
                  </a:lnTo>
                  <a:lnTo>
                    <a:pt x="247" y="1161"/>
                  </a:lnTo>
                  <a:lnTo>
                    <a:pt x="361" y="1180"/>
                  </a:lnTo>
                  <a:lnTo>
                    <a:pt x="476" y="1199"/>
                  </a:lnTo>
                  <a:lnTo>
                    <a:pt x="16127" y="1123"/>
                  </a:lnTo>
                  <a:lnTo>
                    <a:pt x="20558" y="1104"/>
                  </a:lnTo>
                  <a:lnTo>
                    <a:pt x="20691" y="1085"/>
                  </a:lnTo>
                  <a:lnTo>
                    <a:pt x="20805" y="1047"/>
                  </a:lnTo>
                  <a:lnTo>
                    <a:pt x="20900" y="990"/>
                  </a:lnTo>
                  <a:lnTo>
                    <a:pt x="20976" y="913"/>
                  </a:lnTo>
                  <a:lnTo>
                    <a:pt x="21052" y="837"/>
                  </a:lnTo>
                  <a:lnTo>
                    <a:pt x="21090" y="742"/>
                  </a:lnTo>
                  <a:lnTo>
                    <a:pt x="21128" y="647"/>
                  </a:lnTo>
                  <a:lnTo>
                    <a:pt x="21147" y="533"/>
                  </a:lnTo>
                  <a:lnTo>
                    <a:pt x="21147" y="438"/>
                  </a:lnTo>
                  <a:lnTo>
                    <a:pt x="21128" y="343"/>
                  </a:lnTo>
                  <a:lnTo>
                    <a:pt x="21109" y="248"/>
                  </a:lnTo>
                  <a:lnTo>
                    <a:pt x="21052" y="172"/>
                  </a:lnTo>
                  <a:lnTo>
                    <a:pt x="20976" y="96"/>
                  </a:lnTo>
                  <a:lnTo>
                    <a:pt x="20900" y="39"/>
                  </a:lnTo>
                  <a:lnTo>
                    <a:pt x="20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2"/>
            <p:cNvSpPr/>
            <p:nvPr/>
          </p:nvSpPr>
          <p:spPr>
            <a:xfrm>
              <a:off x="3553541" y="3053919"/>
              <a:ext cx="924869" cy="414514"/>
            </a:xfrm>
            <a:custGeom>
              <a:avLst/>
              <a:gdLst/>
              <a:ahLst/>
              <a:cxnLst/>
              <a:rect l="l" t="t" r="r" b="b"/>
              <a:pathLst>
                <a:path w="22745" h="10194" extrusionOk="0">
                  <a:moveTo>
                    <a:pt x="533" y="1"/>
                  </a:moveTo>
                  <a:lnTo>
                    <a:pt x="0" y="10194"/>
                  </a:lnTo>
                  <a:lnTo>
                    <a:pt x="21452" y="10194"/>
                  </a:lnTo>
                  <a:lnTo>
                    <a:pt x="2274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2"/>
            <p:cNvSpPr/>
            <p:nvPr/>
          </p:nvSpPr>
          <p:spPr>
            <a:xfrm>
              <a:off x="3553541" y="3053919"/>
              <a:ext cx="924869" cy="414514"/>
            </a:xfrm>
            <a:custGeom>
              <a:avLst/>
              <a:gdLst/>
              <a:ahLst/>
              <a:cxnLst/>
              <a:rect l="l" t="t" r="r" b="b"/>
              <a:pathLst>
                <a:path w="22745" h="10194" fill="none" extrusionOk="0">
                  <a:moveTo>
                    <a:pt x="533" y="1"/>
                  </a:moveTo>
                  <a:lnTo>
                    <a:pt x="0" y="10194"/>
                  </a:lnTo>
                  <a:lnTo>
                    <a:pt x="21452" y="10194"/>
                  </a:lnTo>
                  <a:lnTo>
                    <a:pt x="22745" y="1"/>
                  </a:lnTo>
                  <a:lnTo>
                    <a:pt x="533"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2"/>
            <p:cNvSpPr/>
            <p:nvPr/>
          </p:nvSpPr>
          <p:spPr>
            <a:xfrm>
              <a:off x="3612298" y="3152117"/>
              <a:ext cx="170173" cy="316314"/>
            </a:xfrm>
            <a:custGeom>
              <a:avLst/>
              <a:gdLst/>
              <a:ahLst/>
              <a:cxnLst/>
              <a:rect l="l" t="t" r="r" b="b"/>
              <a:pathLst>
                <a:path w="4185" h="7779" extrusionOk="0">
                  <a:moveTo>
                    <a:pt x="2397" y="1"/>
                  </a:move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2"/>
            <p:cNvSpPr/>
            <p:nvPr/>
          </p:nvSpPr>
          <p:spPr>
            <a:xfrm>
              <a:off x="3612298" y="3152117"/>
              <a:ext cx="170173" cy="316314"/>
            </a:xfrm>
            <a:custGeom>
              <a:avLst/>
              <a:gdLst/>
              <a:ahLst/>
              <a:cxnLst/>
              <a:rect l="l" t="t" r="r" b="b"/>
              <a:pathLst>
                <a:path w="4185" h="7779" fill="none" extrusionOk="0">
                  <a:moveTo>
                    <a:pt x="2397" y="1"/>
                  </a:moveTo>
                  <a:lnTo>
                    <a:pt x="2397" y="1"/>
                  </a:ln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lnTo>
                    <a:pt x="2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2"/>
            <p:cNvSpPr/>
            <p:nvPr/>
          </p:nvSpPr>
          <p:spPr>
            <a:xfrm>
              <a:off x="3812597" y="3152117"/>
              <a:ext cx="170132" cy="316314"/>
            </a:xfrm>
            <a:custGeom>
              <a:avLst/>
              <a:gdLst/>
              <a:ahLst/>
              <a:cxnLst/>
              <a:rect l="l" t="t" r="r" b="b"/>
              <a:pathLst>
                <a:path w="4184" h="7779" extrusionOk="0">
                  <a:moveTo>
                    <a:pt x="2415" y="1"/>
                  </a:move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2"/>
            <p:cNvSpPr/>
            <p:nvPr/>
          </p:nvSpPr>
          <p:spPr>
            <a:xfrm>
              <a:off x="3812597" y="3152117"/>
              <a:ext cx="170132" cy="316314"/>
            </a:xfrm>
            <a:custGeom>
              <a:avLst/>
              <a:gdLst/>
              <a:ahLst/>
              <a:cxnLst/>
              <a:rect l="l" t="t" r="r" b="b"/>
              <a:pathLst>
                <a:path w="4184" h="7779" fill="none" extrusionOk="0">
                  <a:moveTo>
                    <a:pt x="2415" y="1"/>
                  </a:moveTo>
                  <a:lnTo>
                    <a:pt x="2415" y="1"/>
                  </a:ln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lnTo>
                    <a:pt x="24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2"/>
            <p:cNvSpPr/>
            <p:nvPr/>
          </p:nvSpPr>
          <p:spPr>
            <a:xfrm>
              <a:off x="4013629" y="3152117"/>
              <a:ext cx="170173" cy="316314"/>
            </a:xfrm>
            <a:custGeom>
              <a:avLst/>
              <a:gdLst/>
              <a:ahLst/>
              <a:cxnLst/>
              <a:rect l="l" t="t" r="r" b="b"/>
              <a:pathLst>
                <a:path w="4185" h="7779" extrusionOk="0">
                  <a:moveTo>
                    <a:pt x="2397" y="1"/>
                  </a:moveTo>
                  <a:lnTo>
                    <a:pt x="2206" y="20"/>
                  </a:lnTo>
                  <a:lnTo>
                    <a:pt x="1997" y="58"/>
                  </a:lnTo>
                  <a:lnTo>
                    <a:pt x="1826" y="96"/>
                  </a:lnTo>
                  <a:lnTo>
                    <a:pt x="1636" y="172"/>
                  </a:lnTo>
                  <a:lnTo>
                    <a:pt x="1465" y="267"/>
                  </a:lnTo>
                  <a:lnTo>
                    <a:pt x="1294" y="362"/>
                  </a:lnTo>
                  <a:lnTo>
                    <a:pt x="1142" y="476"/>
                  </a:lnTo>
                  <a:lnTo>
                    <a:pt x="1008" y="590"/>
                  </a:lnTo>
                  <a:lnTo>
                    <a:pt x="875" y="742"/>
                  </a:lnTo>
                  <a:lnTo>
                    <a:pt x="761" y="895"/>
                  </a:lnTo>
                  <a:lnTo>
                    <a:pt x="647" y="1047"/>
                  </a:lnTo>
                  <a:lnTo>
                    <a:pt x="552" y="1218"/>
                  </a:lnTo>
                  <a:lnTo>
                    <a:pt x="495" y="1389"/>
                  </a:lnTo>
                  <a:lnTo>
                    <a:pt x="438" y="1579"/>
                  </a:lnTo>
                  <a:lnTo>
                    <a:pt x="400" y="1769"/>
                  </a:lnTo>
                  <a:lnTo>
                    <a:pt x="381" y="1959"/>
                  </a:lnTo>
                  <a:lnTo>
                    <a:pt x="0" y="7779"/>
                  </a:lnTo>
                  <a:lnTo>
                    <a:pt x="3595" y="7779"/>
                  </a:lnTo>
                  <a:lnTo>
                    <a:pt x="4165" y="1883"/>
                  </a:lnTo>
                  <a:lnTo>
                    <a:pt x="4184" y="1693"/>
                  </a:lnTo>
                  <a:lnTo>
                    <a:pt x="4165" y="1503"/>
                  </a:lnTo>
                  <a:lnTo>
                    <a:pt x="4127" y="1313"/>
                  </a:lnTo>
                  <a:lnTo>
                    <a:pt x="4089" y="1142"/>
                  </a:lnTo>
                  <a:lnTo>
                    <a:pt x="4013" y="971"/>
                  </a:lnTo>
                  <a:lnTo>
                    <a:pt x="3937" y="818"/>
                  </a:lnTo>
                  <a:lnTo>
                    <a:pt x="3823" y="666"/>
                  </a:lnTo>
                  <a:lnTo>
                    <a:pt x="3709" y="533"/>
                  </a:lnTo>
                  <a:lnTo>
                    <a:pt x="3595" y="419"/>
                  </a:lnTo>
                  <a:lnTo>
                    <a:pt x="3443" y="305"/>
                  </a:lnTo>
                  <a:lnTo>
                    <a:pt x="3290" y="210"/>
                  </a:lnTo>
                  <a:lnTo>
                    <a:pt x="3138" y="134"/>
                  </a:lnTo>
                  <a:lnTo>
                    <a:pt x="2967" y="77"/>
                  </a:lnTo>
                  <a:lnTo>
                    <a:pt x="2777" y="39"/>
                  </a:lnTo>
                  <a:lnTo>
                    <a:pt x="2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2"/>
            <p:cNvSpPr/>
            <p:nvPr/>
          </p:nvSpPr>
          <p:spPr>
            <a:xfrm>
              <a:off x="4213888" y="3152117"/>
              <a:ext cx="170173" cy="316314"/>
            </a:xfrm>
            <a:custGeom>
              <a:avLst/>
              <a:gdLst/>
              <a:ahLst/>
              <a:cxnLst/>
              <a:rect l="l" t="t" r="r" b="b"/>
              <a:pathLst>
                <a:path w="4185" h="7779" extrusionOk="0">
                  <a:moveTo>
                    <a:pt x="2397" y="1"/>
                  </a:moveTo>
                  <a:lnTo>
                    <a:pt x="2207" y="20"/>
                  </a:lnTo>
                  <a:lnTo>
                    <a:pt x="2017" y="58"/>
                  </a:lnTo>
                  <a:lnTo>
                    <a:pt x="1827" y="96"/>
                  </a:lnTo>
                  <a:lnTo>
                    <a:pt x="1636" y="172"/>
                  </a:lnTo>
                  <a:lnTo>
                    <a:pt x="1465" y="267"/>
                  </a:lnTo>
                  <a:lnTo>
                    <a:pt x="1313" y="362"/>
                  </a:lnTo>
                  <a:lnTo>
                    <a:pt x="1161" y="476"/>
                  </a:lnTo>
                  <a:lnTo>
                    <a:pt x="1009" y="590"/>
                  </a:lnTo>
                  <a:lnTo>
                    <a:pt x="876" y="742"/>
                  </a:lnTo>
                  <a:lnTo>
                    <a:pt x="762" y="895"/>
                  </a:lnTo>
                  <a:lnTo>
                    <a:pt x="647" y="1047"/>
                  </a:lnTo>
                  <a:lnTo>
                    <a:pt x="571" y="1218"/>
                  </a:lnTo>
                  <a:lnTo>
                    <a:pt x="495" y="1389"/>
                  </a:lnTo>
                  <a:lnTo>
                    <a:pt x="438" y="1579"/>
                  </a:lnTo>
                  <a:lnTo>
                    <a:pt x="400" y="1769"/>
                  </a:lnTo>
                  <a:lnTo>
                    <a:pt x="381" y="1959"/>
                  </a:lnTo>
                  <a:lnTo>
                    <a:pt x="1" y="7779"/>
                  </a:lnTo>
                  <a:lnTo>
                    <a:pt x="3595" y="7779"/>
                  </a:lnTo>
                  <a:lnTo>
                    <a:pt x="4166" y="1883"/>
                  </a:lnTo>
                  <a:lnTo>
                    <a:pt x="4185" y="1693"/>
                  </a:lnTo>
                  <a:lnTo>
                    <a:pt x="4166" y="1503"/>
                  </a:lnTo>
                  <a:lnTo>
                    <a:pt x="4128" y="1313"/>
                  </a:lnTo>
                  <a:lnTo>
                    <a:pt x="4090" y="1142"/>
                  </a:lnTo>
                  <a:lnTo>
                    <a:pt x="4014" y="971"/>
                  </a:lnTo>
                  <a:lnTo>
                    <a:pt x="3937" y="818"/>
                  </a:lnTo>
                  <a:lnTo>
                    <a:pt x="3842" y="666"/>
                  </a:lnTo>
                  <a:lnTo>
                    <a:pt x="3728" y="533"/>
                  </a:lnTo>
                  <a:lnTo>
                    <a:pt x="3595" y="419"/>
                  </a:lnTo>
                  <a:lnTo>
                    <a:pt x="3462" y="305"/>
                  </a:lnTo>
                  <a:lnTo>
                    <a:pt x="3310" y="210"/>
                  </a:lnTo>
                  <a:lnTo>
                    <a:pt x="3139" y="134"/>
                  </a:lnTo>
                  <a:lnTo>
                    <a:pt x="2968"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2"/>
            <p:cNvSpPr/>
            <p:nvPr/>
          </p:nvSpPr>
          <p:spPr>
            <a:xfrm>
              <a:off x="3552769" y="3024520"/>
              <a:ext cx="954268" cy="54976"/>
            </a:xfrm>
            <a:custGeom>
              <a:avLst/>
              <a:gdLst/>
              <a:ahLst/>
              <a:cxnLst/>
              <a:rect l="l" t="t" r="r" b="b"/>
              <a:pathLst>
                <a:path w="23468" h="1352" extrusionOk="0">
                  <a:moveTo>
                    <a:pt x="22916" y="1"/>
                  </a:moveTo>
                  <a:lnTo>
                    <a:pt x="5572" y="96"/>
                  </a:lnTo>
                  <a:lnTo>
                    <a:pt x="647" y="115"/>
                  </a:lnTo>
                  <a:lnTo>
                    <a:pt x="514" y="134"/>
                  </a:lnTo>
                  <a:lnTo>
                    <a:pt x="381" y="172"/>
                  </a:lnTo>
                  <a:lnTo>
                    <a:pt x="267" y="229"/>
                  </a:lnTo>
                  <a:lnTo>
                    <a:pt x="190" y="305"/>
                  </a:lnTo>
                  <a:lnTo>
                    <a:pt x="114" y="400"/>
                  </a:lnTo>
                  <a:lnTo>
                    <a:pt x="57" y="514"/>
                  </a:lnTo>
                  <a:lnTo>
                    <a:pt x="19" y="628"/>
                  </a:lnTo>
                  <a:lnTo>
                    <a:pt x="0" y="743"/>
                  </a:lnTo>
                  <a:lnTo>
                    <a:pt x="0" y="857"/>
                  </a:lnTo>
                  <a:lnTo>
                    <a:pt x="19" y="952"/>
                  </a:lnTo>
                  <a:lnTo>
                    <a:pt x="57" y="1066"/>
                  </a:lnTo>
                  <a:lnTo>
                    <a:pt x="114" y="1161"/>
                  </a:lnTo>
                  <a:lnTo>
                    <a:pt x="190" y="1237"/>
                  </a:lnTo>
                  <a:lnTo>
                    <a:pt x="286" y="1294"/>
                  </a:lnTo>
                  <a:lnTo>
                    <a:pt x="400" y="1332"/>
                  </a:lnTo>
                  <a:lnTo>
                    <a:pt x="533" y="1351"/>
                  </a:lnTo>
                  <a:lnTo>
                    <a:pt x="17895" y="1256"/>
                  </a:lnTo>
                  <a:lnTo>
                    <a:pt x="22821" y="1237"/>
                  </a:lnTo>
                  <a:lnTo>
                    <a:pt x="22954" y="1218"/>
                  </a:lnTo>
                  <a:lnTo>
                    <a:pt x="23068" y="1180"/>
                  </a:lnTo>
                  <a:lnTo>
                    <a:pt x="23182" y="1123"/>
                  </a:lnTo>
                  <a:lnTo>
                    <a:pt x="23277" y="1028"/>
                  </a:lnTo>
                  <a:lnTo>
                    <a:pt x="23353" y="952"/>
                  </a:lnTo>
                  <a:lnTo>
                    <a:pt x="23410" y="838"/>
                  </a:lnTo>
                  <a:lnTo>
                    <a:pt x="23448" y="724"/>
                  </a:lnTo>
                  <a:lnTo>
                    <a:pt x="23467" y="609"/>
                  </a:lnTo>
                  <a:lnTo>
                    <a:pt x="23467" y="495"/>
                  </a:lnTo>
                  <a:lnTo>
                    <a:pt x="23448" y="381"/>
                  </a:lnTo>
                  <a:lnTo>
                    <a:pt x="23410" y="286"/>
                  </a:lnTo>
                  <a:lnTo>
                    <a:pt x="23353" y="191"/>
                  </a:lnTo>
                  <a:lnTo>
                    <a:pt x="23277" y="115"/>
                  </a:lnTo>
                  <a:lnTo>
                    <a:pt x="23182" y="58"/>
                  </a:lnTo>
                  <a:lnTo>
                    <a:pt x="23068" y="20"/>
                  </a:lnTo>
                  <a:lnTo>
                    <a:pt x="22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2"/>
            <p:cNvSpPr/>
            <p:nvPr/>
          </p:nvSpPr>
          <p:spPr>
            <a:xfrm>
              <a:off x="3468477" y="3468384"/>
              <a:ext cx="1019206" cy="456274"/>
            </a:xfrm>
            <a:custGeom>
              <a:avLst/>
              <a:gdLst/>
              <a:ahLst/>
              <a:cxnLst/>
              <a:rect l="l" t="t" r="r" b="b"/>
              <a:pathLst>
                <a:path w="25065" h="11221" extrusionOk="0">
                  <a:moveTo>
                    <a:pt x="571" y="1"/>
                  </a:moveTo>
                  <a:lnTo>
                    <a:pt x="0" y="11221"/>
                  </a:lnTo>
                  <a:lnTo>
                    <a:pt x="23639" y="11221"/>
                  </a:lnTo>
                  <a:lnTo>
                    <a:pt x="2506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2"/>
            <p:cNvSpPr/>
            <p:nvPr/>
          </p:nvSpPr>
          <p:spPr>
            <a:xfrm>
              <a:off x="3468477" y="3468384"/>
              <a:ext cx="1019206" cy="456274"/>
            </a:xfrm>
            <a:custGeom>
              <a:avLst/>
              <a:gdLst/>
              <a:ahLst/>
              <a:cxnLst/>
              <a:rect l="l" t="t" r="r" b="b"/>
              <a:pathLst>
                <a:path w="25065" h="11221" fill="none" extrusionOk="0">
                  <a:moveTo>
                    <a:pt x="571" y="1"/>
                  </a:moveTo>
                  <a:lnTo>
                    <a:pt x="0" y="11221"/>
                  </a:lnTo>
                  <a:lnTo>
                    <a:pt x="23639" y="11221"/>
                  </a:lnTo>
                  <a:lnTo>
                    <a:pt x="25065" y="1"/>
                  </a:lnTo>
                  <a:lnTo>
                    <a:pt x="571"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2"/>
            <p:cNvSpPr/>
            <p:nvPr/>
          </p:nvSpPr>
          <p:spPr>
            <a:xfrm>
              <a:off x="3532641"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4"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42" y="723"/>
                  </a:lnTo>
                  <a:lnTo>
                    <a:pt x="4109" y="590"/>
                  </a:lnTo>
                  <a:lnTo>
                    <a:pt x="3975" y="457"/>
                  </a:lnTo>
                  <a:lnTo>
                    <a:pt x="3804" y="323"/>
                  </a:lnTo>
                  <a:lnTo>
                    <a:pt x="3652"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2"/>
            <p:cNvSpPr/>
            <p:nvPr/>
          </p:nvSpPr>
          <p:spPr>
            <a:xfrm>
              <a:off x="3753800"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2"/>
            <p:cNvSpPr/>
            <p:nvPr/>
          </p:nvSpPr>
          <p:spPr>
            <a:xfrm>
              <a:off x="3753800" y="3576666"/>
              <a:ext cx="187169" cy="347990"/>
            </a:xfrm>
            <a:custGeom>
              <a:avLst/>
              <a:gdLst/>
              <a:ahLst/>
              <a:cxnLst/>
              <a:rect l="l" t="t" r="r" b="b"/>
              <a:pathLst>
                <a:path w="4603" h="8558" fill="none" extrusionOk="0">
                  <a:moveTo>
                    <a:pt x="2644" y="0"/>
                  </a:moveTo>
                  <a:lnTo>
                    <a:pt x="2644" y="0"/>
                  </a:ln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2"/>
            <p:cNvSpPr/>
            <p:nvPr/>
          </p:nvSpPr>
          <p:spPr>
            <a:xfrm>
              <a:off x="3974960" y="3576666"/>
              <a:ext cx="187169" cy="347990"/>
            </a:xfrm>
            <a:custGeom>
              <a:avLst/>
              <a:gdLst/>
              <a:ahLst/>
              <a:cxnLst/>
              <a:rect l="l" t="t" r="r" b="b"/>
              <a:pathLst>
                <a:path w="4603" h="8558" extrusionOk="0">
                  <a:moveTo>
                    <a:pt x="2644" y="0"/>
                  </a:move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2"/>
            <p:cNvSpPr/>
            <p:nvPr/>
          </p:nvSpPr>
          <p:spPr>
            <a:xfrm>
              <a:off x="3974960" y="3576666"/>
              <a:ext cx="187169" cy="347990"/>
            </a:xfrm>
            <a:custGeom>
              <a:avLst/>
              <a:gdLst/>
              <a:ahLst/>
              <a:cxnLst/>
              <a:rect l="l" t="t" r="r" b="b"/>
              <a:pathLst>
                <a:path w="4603" h="8558" fill="none" extrusionOk="0">
                  <a:moveTo>
                    <a:pt x="2644" y="0"/>
                  </a:moveTo>
                  <a:lnTo>
                    <a:pt x="2644" y="0"/>
                  </a:lnTo>
                  <a:lnTo>
                    <a:pt x="2644" y="0"/>
                  </a:ln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2"/>
            <p:cNvSpPr/>
            <p:nvPr/>
          </p:nvSpPr>
          <p:spPr>
            <a:xfrm>
              <a:off x="4196119" y="3576666"/>
              <a:ext cx="187169" cy="347990"/>
            </a:xfrm>
            <a:custGeom>
              <a:avLst/>
              <a:gdLst/>
              <a:ahLst/>
              <a:cxnLst/>
              <a:rect l="l" t="t" r="r" b="b"/>
              <a:pathLst>
                <a:path w="4603" h="8558" extrusionOk="0">
                  <a:moveTo>
                    <a:pt x="2644" y="0"/>
                  </a:moveTo>
                  <a:lnTo>
                    <a:pt x="2416" y="19"/>
                  </a:lnTo>
                  <a:lnTo>
                    <a:pt x="2206" y="38"/>
                  </a:lnTo>
                  <a:lnTo>
                    <a:pt x="1997" y="95"/>
                  </a:lnTo>
                  <a:lnTo>
                    <a:pt x="1807" y="171"/>
                  </a:lnTo>
                  <a:lnTo>
                    <a:pt x="1617" y="266"/>
                  </a:lnTo>
                  <a:lnTo>
                    <a:pt x="1446" y="380"/>
                  </a:lnTo>
                  <a:lnTo>
                    <a:pt x="1275" y="514"/>
                  </a:lnTo>
                  <a:lnTo>
                    <a:pt x="1104" y="647"/>
                  </a:lnTo>
                  <a:lnTo>
                    <a:pt x="970"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1" y="1065"/>
                  </a:lnTo>
                  <a:lnTo>
                    <a:pt x="4336" y="894"/>
                  </a:lnTo>
                  <a:lnTo>
                    <a:pt x="4222" y="723"/>
                  </a:lnTo>
                  <a:lnTo>
                    <a:pt x="4108" y="590"/>
                  </a:lnTo>
                  <a:lnTo>
                    <a:pt x="3956" y="457"/>
                  </a:lnTo>
                  <a:lnTo>
                    <a:pt x="3804" y="323"/>
                  </a:lnTo>
                  <a:lnTo>
                    <a:pt x="3633" y="228"/>
                  </a:lnTo>
                  <a:lnTo>
                    <a:pt x="3462" y="133"/>
                  </a:lnTo>
                  <a:lnTo>
                    <a:pt x="3271"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2"/>
            <p:cNvSpPr/>
            <p:nvPr/>
          </p:nvSpPr>
          <p:spPr>
            <a:xfrm>
              <a:off x="3466932" y="3435936"/>
              <a:ext cx="1051695" cy="59571"/>
            </a:xfrm>
            <a:custGeom>
              <a:avLst/>
              <a:gdLst/>
              <a:ahLst/>
              <a:cxnLst/>
              <a:rect l="l" t="t" r="r" b="b"/>
              <a:pathLst>
                <a:path w="25864" h="1465" extrusionOk="0">
                  <a:moveTo>
                    <a:pt x="25274" y="0"/>
                  </a:moveTo>
                  <a:lnTo>
                    <a:pt x="6143" y="95"/>
                  </a:lnTo>
                  <a:lnTo>
                    <a:pt x="723" y="114"/>
                  </a:lnTo>
                  <a:lnTo>
                    <a:pt x="552" y="133"/>
                  </a:lnTo>
                  <a:lnTo>
                    <a:pt x="419" y="190"/>
                  </a:lnTo>
                  <a:lnTo>
                    <a:pt x="305" y="247"/>
                  </a:lnTo>
                  <a:lnTo>
                    <a:pt x="210" y="342"/>
                  </a:lnTo>
                  <a:lnTo>
                    <a:pt x="115" y="437"/>
                  </a:lnTo>
                  <a:lnTo>
                    <a:pt x="57" y="552"/>
                  </a:lnTo>
                  <a:lnTo>
                    <a:pt x="19" y="666"/>
                  </a:lnTo>
                  <a:lnTo>
                    <a:pt x="0" y="799"/>
                  </a:lnTo>
                  <a:lnTo>
                    <a:pt x="0" y="932"/>
                  </a:lnTo>
                  <a:lnTo>
                    <a:pt x="19" y="1046"/>
                  </a:lnTo>
                  <a:lnTo>
                    <a:pt x="57" y="1160"/>
                  </a:lnTo>
                  <a:lnTo>
                    <a:pt x="115" y="1255"/>
                  </a:lnTo>
                  <a:lnTo>
                    <a:pt x="210" y="1350"/>
                  </a:lnTo>
                  <a:lnTo>
                    <a:pt x="305" y="1407"/>
                  </a:lnTo>
                  <a:lnTo>
                    <a:pt x="438" y="1464"/>
                  </a:lnTo>
                  <a:lnTo>
                    <a:pt x="590" y="1464"/>
                  </a:lnTo>
                  <a:lnTo>
                    <a:pt x="19721" y="1369"/>
                  </a:lnTo>
                  <a:lnTo>
                    <a:pt x="25160" y="1350"/>
                  </a:lnTo>
                  <a:lnTo>
                    <a:pt x="25312" y="1331"/>
                  </a:lnTo>
                  <a:lnTo>
                    <a:pt x="25445" y="1293"/>
                  </a:lnTo>
                  <a:lnTo>
                    <a:pt x="25559" y="1217"/>
                  </a:lnTo>
                  <a:lnTo>
                    <a:pt x="25654" y="1141"/>
                  </a:lnTo>
                  <a:lnTo>
                    <a:pt x="25750" y="1027"/>
                  </a:lnTo>
                  <a:lnTo>
                    <a:pt x="25807" y="913"/>
                  </a:lnTo>
                  <a:lnTo>
                    <a:pt x="25845" y="799"/>
                  </a:lnTo>
                  <a:lnTo>
                    <a:pt x="25864" y="666"/>
                  </a:lnTo>
                  <a:lnTo>
                    <a:pt x="25864" y="552"/>
                  </a:lnTo>
                  <a:lnTo>
                    <a:pt x="25845" y="418"/>
                  </a:lnTo>
                  <a:lnTo>
                    <a:pt x="25807" y="304"/>
                  </a:lnTo>
                  <a:lnTo>
                    <a:pt x="25750" y="209"/>
                  </a:lnTo>
                  <a:lnTo>
                    <a:pt x="25654" y="114"/>
                  </a:lnTo>
                  <a:lnTo>
                    <a:pt x="25559" y="57"/>
                  </a:lnTo>
                  <a:lnTo>
                    <a:pt x="25426" y="19"/>
                  </a:lnTo>
                  <a:lnTo>
                    <a:pt x="25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2"/>
            <p:cNvSpPr/>
            <p:nvPr/>
          </p:nvSpPr>
          <p:spPr>
            <a:xfrm>
              <a:off x="3912341" y="1556101"/>
              <a:ext cx="480224" cy="46437"/>
            </a:xfrm>
            <a:custGeom>
              <a:avLst/>
              <a:gdLst/>
              <a:ahLst/>
              <a:cxnLst/>
              <a:rect l="l" t="t" r="r" b="b"/>
              <a:pathLst>
                <a:path w="11810" h="1142" extrusionOk="0">
                  <a:moveTo>
                    <a:pt x="11449" y="0"/>
                  </a:moveTo>
                  <a:lnTo>
                    <a:pt x="419" y="343"/>
                  </a:lnTo>
                  <a:lnTo>
                    <a:pt x="343" y="362"/>
                  </a:lnTo>
                  <a:lnTo>
                    <a:pt x="247" y="381"/>
                  </a:lnTo>
                  <a:lnTo>
                    <a:pt x="190" y="419"/>
                  </a:lnTo>
                  <a:lnTo>
                    <a:pt x="133" y="476"/>
                  </a:lnTo>
                  <a:lnTo>
                    <a:pt x="76" y="533"/>
                  </a:lnTo>
                  <a:lnTo>
                    <a:pt x="38" y="609"/>
                  </a:lnTo>
                  <a:lnTo>
                    <a:pt x="19" y="685"/>
                  </a:lnTo>
                  <a:lnTo>
                    <a:pt x="0" y="761"/>
                  </a:lnTo>
                  <a:lnTo>
                    <a:pt x="0" y="818"/>
                  </a:lnTo>
                  <a:lnTo>
                    <a:pt x="19" y="894"/>
                  </a:lnTo>
                  <a:lnTo>
                    <a:pt x="38" y="970"/>
                  </a:lnTo>
                  <a:lnTo>
                    <a:pt x="76" y="1027"/>
                  </a:lnTo>
                  <a:lnTo>
                    <a:pt x="133" y="1065"/>
                  </a:lnTo>
                  <a:lnTo>
                    <a:pt x="190" y="1103"/>
                  </a:lnTo>
                  <a:lnTo>
                    <a:pt x="266" y="1141"/>
                  </a:lnTo>
                  <a:lnTo>
                    <a:pt x="362" y="1141"/>
                  </a:lnTo>
                  <a:lnTo>
                    <a:pt x="11372" y="799"/>
                  </a:lnTo>
                  <a:lnTo>
                    <a:pt x="11468" y="799"/>
                  </a:lnTo>
                  <a:lnTo>
                    <a:pt x="11563" y="761"/>
                  </a:lnTo>
                  <a:lnTo>
                    <a:pt x="11620" y="723"/>
                  </a:lnTo>
                  <a:lnTo>
                    <a:pt x="11677" y="666"/>
                  </a:lnTo>
                  <a:lnTo>
                    <a:pt x="11734" y="609"/>
                  </a:lnTo>
                  <a:lnTo>
                    <a:pt x="11772" y="533"/>
                  </a:lnTo>
                  <a:lnTo>
                    <a:pt x="11791" y="476"/>
                  </a:lnTo>
                  <a:lnTo>
                    <a:pt x="11810" y="400"/>
                  </a:lnTo>
                  <a:lnTo>
                    <a:pt x="11810" y="324"/>
                  </a:lnTo>
                  <a:lnTo>
                    <a:pt x="11791" y="248"/>
                  </a:lnTo>
                  <a:lnTo>
                    <a:pt x="11772" y="190"/>
                  </a:lnTo>
                  <a:lnTo>
                    <a:pt x="11734" y="133"/>
                  </a:lnTo>
                  <a:lnTo>
                    <a:pt x="11677" y="76"/>
                  </a:lnTo>
                  <a:lnTo>
                    <a:pt x="11620" y="38"/>
                  </a:lnTo>
                  <a:lnTo>
                    <a:pt x="11544" y="19"/>
                  </a:lnTo>
                  <a:lnTo>
                    <a:pt x="11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2"/>
            <p:cNvSpPr/>
            <p:nvPr/>
          </p:nvSpPr>
          <p:spPr>
            <a:xfrm>
              <a:off x="3947147" y="1635758"/>
              <a:ext cx="55708" cy="86652"/>
            </a:xfrm>
            <a:custGeom>
              <a:avLst/>
              <a:gdLst/>
              <a:ahLst/>
              <a:cxnLst/>
              <a:rect l="l" t="t" r="r" b="b"/>
              <a:pathLst>
                <a:path w="1370" h="2131" extrusionOk="0">
                  <a:moveTo>
                    <a:pt x="875" y="0"/>
                  </a:moveTo>
                  <a:lnTo>
                    <a:pt x="761" y="19"/>
                  </a:lnTo>
                  <a:lnTo>
                    <a:pt x="666" y="38"/>
                  </a:lnTo>
                  <a:lnTo>
                    <a:pt x="571" y="76"/>
                  </a:lnTo>
                  <a:lnTo>
                    <a:pt x="475" y="152"/>
                  </a:lnTo>
                  <a:lnTo>
                    <a:pt x="399" y="228"/>
                  </a:lnTo>
                  <a:lnTo>
                    <a:pt x="323" y="323"/>
                  </a:lnTo>
                  <a:lnTo>
                    <a:pt x="285" y="418"/>
                  </a:lnTo>
                  <a:lnTo>
                    <a:pt x="247" y="533"/>
                  </a:lnTo>
                  <a:lnTo>
                    <a:pt x="0" y="2130"/>
                  </a:lnTo>
                  <a:lnTo>
                    <a:pt x="1369" y="2130"/>
                  </a:lnTo>
                  <a:lnTo>
                    <a:pt x="1369" y="514"/>
                  </a:lnTo>
                  <a:lnTo>
                    <a:pt x="1369" y="418"/>
                  </a:lnTo>
                  <a:lnTo>
                    <a:pt x="1331" y="323"/>
                  </a:lnTo>
                  <a:lnTo>
                    <a:pt x="1293" y="228"/>
                  </a:lnTo>
                  <a:lnTo>
                    <a:pt x="1236" y="152"/>
                  </a:lnTo>
                  <a:lnTo>
                    <a:pt x="1160" y="95"/>
                  </a:lnTo>
                  <a:lnTo>
                    <a:pt x="1084"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2"/>
            <p:cNvSpPr/>
            <p:nvPr/>
          </p:nvSpPr>
          <p:spPr>
            <a:xfrm>
              <a:off x="4032943" y="1635758"/>
              <a:ext cx="55748" cy="86652"/>
            </a:xfrm>
            <a:custGeom>
              <a:avLst/>
              <a:gdLst/>
              <a:ahLst/>
              <a:cxnLst/>
              <a:rect l="l" t="t" r="r" b="b"/>
              <a:pathLst>
                <a:path w="1371" h="2131" extrusionOk="0">
                  <a:moveTo>
                    <a:pt x="876" y="0"/>
                  </a:moveTo>
                  <a:lnTo>
                    <a:pt x="762" y="19"/>
                  </a:lnTo>
                  <a:lnTo>
                    <a:pt x="667" y="38"/>
                  </a:lnTo>
                  <a:lnTo>
                    <a:pt x="552" y="76"/>
                  </a:lnTo>
                  <a:lnTo>
                    <a:pt x="457" y="152"/>
                  </a:lnTo>
                  <a:lnTo>
                    <a:pt x="381" y="228"/>
                  </a:lnTo>
                  <a:lnTo>
                    <a:pt x="324" y="323"/>
                  </a:lnTo>
                  <a:lnTo>
                    <a:pt x="267"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90"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2"/>
            <p:cNvSpPr/>
            <p:nvPr/>
          </p:nvSpPr>
          <p:spPr>
            <a:xfrm>
              <a:off x="4118780" y="1635758"/>
              <a:ext cx="55748" cy="86652"/>
            </a:xfrm>
            <a:custGeom>
              <a:avLst/>
              <a:gdLst/>
              <a:ahLst/>
              <a:cxnLst/>
              <a:rect l="l" t="t" r="r" b="b"/>
              <a:pathLst>
                <a:path w="1371" h="2131" extrusionOk="0">
                  <a:moveTo>
                    <a:pt x="876" y="0"/>
                  </a:moveTo>
                  <a:lnTo>
                    <a:pt x="761" y="19"/>
                  </a:lnTo>
                  <a:lnTo>
                    <a:pt x="647" y="38"/>
                  </a:lnTo>
                  <a:lnTo>
                    <a:pt x="552" y="76"/>
                  </a:lnTo>
                  <a:lnTo>
                    <a:pt x="457" y="152"/>
                  </a:lnTo>
                  <a:lnTo>
                    <a:pt x="381" y="228"/>
                  </a:lnTo>
                  <a:lnTo>
                    <a:pt x="324" y="323"/>
                  </a:lnTo>
                  <a:lnTo>
                    <a:pt x="267" y="418"/>
                  </a:lnTo>
                  <a:lnTo>
                    <a:pt x="248" y="533"/>
                  </a:lnTo>
                  <a:lnTo>
                    <a:pt x="1" y="2130"/>
                  </a:lnTo>
                  <a:lnTo>
                    <a:pt x="1351" y="2130"/>
                  </a:lnTo>
                  <a:lnTo>
                    <a:pt x="1370" y="514"/>
                  </a:lnTo>
                  <a:lnTo>
                    <a:pt x="1351" y="418"/>
                  </a:lnTo>
                  <a:lnTo>
                    <a:pt x="1332" y="323"/>
                  </a:lnTo>
                  <a:lnTo>
                    <a:pt x="1294" y="228"/>
                  </a:lnTo>
                  <a:lnTo>
                    <a:pt x="1237" y="152"/>
                  </a:lnTo>
                  <a:lnTo>
                    <a:pt x="1161" y="95"/>
                  </a:lnTo>
                  <a:lnTo>
                    <a:pt x="1066" y="57"/>
                  </a:lnTo>
                  <a:lnTo>
                    <a:pt x="971"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2"/>
            <p:cNvSpPr/>
            <p:nvPr/>
          </p:nvSpPr>
          <p:spPr>
            <a:xfrm>
              <a:off x="4204617" y="1635758"/>
              <a:ext cx="55708" cy="86652"/>
            </a:xfrm>
            <a:custGeom>
              <a:avLst/>
              <a:gdLst/>
              <a:ahLst/>
              <a:cxnLst/>
              <a:rect l="l" t="t" r="r" b="b"/>
              <a:pathLst>
                <a:path w="1370" h="2131" extrusionOk="0">
                  <a:moveTo>
                    <a:pt x="875" y="0"/>
                  </a:moveTo>
                  <a:lnTo>
                    <a:pt x="761" y="19"/>
                  </a:lnTo>
                  <a:lnTo>
                    <a:pt x="647" y="38"/>
                  </a:lnTo>
                  <a:lnTo>
                    <a:pt x="552" y="76"/>
                  </a:lnTo>
                  <a:lnTo>
                    <a:pt x="457" y="152"/>
                  </a:lnTo>
                  <a:lnTo>
                    <a:pt x="381" y="228"/>
                  </a:lnTo>
                  <a:lnTo>
                    <a:pt x="305" y="323"/>
                  </a:lnTo>
                  <a:lnTo>
                    <a:pt x="267" y="418"/>
                  </a:lnTo>
                  <a:lnTo>
                    <a:pt x="229" y="533"/>
                  </a:lnTo>
                  <a:lnTo>
                    <a:pt x="1" y="2130"/>
                  </a:lnTo>
                  <a:lnTo>
                    <a:pt x="1351" y="2130"/>
                  </a:lnTo>
                  <a:lnTo>
                    <a:pt x="1370" y="514"/>
                  </a:lnTo>
                  <a:lnTo>
                    <a:pt x="1351" y="418"/>
                  </a:lnTo>
                  <a:lnTo>
                    <a:pt x="1332" y="323"/>
                  </a:lnTo>
                  <a:lnTo>
                    <a:pt x="1275" y="228"/>
                  </a:lnTo>
                  <a:lnTo>
                    <a:pt x="1218" y="152"/>
                  </a:lnTo>
                  <a:lnTo>
                    <a:pt x="1142" y="95"/>
                  </a:lnTo>
                  <a:lnTo>
                    <a:pt x="1066" y="57"/>
                  </a:lnTo>
                  <a:lnTo>
                    <a:pt x="971"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2"/>
            <p:cNvSpPr/>
            <p:nvPr/>
          </p:nvSpPr>
          <p:spPr>
            <a:xfrm>
              <a:off x="4289681" y="1635758"/>
              <a:ext cx="55708" cy="86652"/>
            </a:xfrm>
            <a:custGeom>
              <a:avLst/>
              <a:gdLst/>
              <a:ahLst/>
              <a:cxnLst/>
              <a:rect l="l" t="t" r="r" b="b"/>
              <a:pathLst>
                <a:path w="1370" h="2131" extrusionOk="0">
                  <a:moveTo>
                    <a:pt x="875" y="0"/>
                  </a:moveTo>
                  <a:lnTo>
                    <a:pt x="761" y="19"/>
                  </a:lnTo>
                  <a:lnTo>
                    <a:pt x="666" y="38"/>
                  </a:lnTo>
                  <a:lnTo>
                    <a:pt x="571" y="76"/>
                  </a:lnTo>
                  <a:lnTo>
                    <a:pt x="476" y="152"/>
                  </a:lnTo>
                  <a:lnTo>
                    <a:pt x="400" y="228"/>
                  </a:lnTo>
                  <a:lnTo>
                    <a:pt x="324" y="323"/>
                  </a:lnTo>
                  <a:lnTo>
                    <a:pt x="286"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2"/>
            <p:cNvSpPr/>
            <p:nvPr/>
          </p:nvSpPr>
          <p:spPr>
            <a:xfrm>
              <a:off x="3614615" y="3091815"/>
              <a:ext cx="389791" cy="93605"/>
            </a:xfrm>
            <a:custGeom>
              <a:avLst/>
              <a:gdLst/>
              <a:ahLst/>
              <a:cxnLst/>
              <a:rect l="l" t="t" r="r" b="b"/>
              <a:pathLst>
                <a:path w="9586" h="2302" extrusionOk="0">
                  <a:moveTo>
                    <a:pt x="5573" y="0"/>
                  </a:moveTo>
                  <a:lnTo>
                    <a:pt x="4660" y="19"/>
                  </a:lnTo>
                  <a:lnTo>
                    <a:pt x="3842" y="57"/>
                  </a:lnTo>
                  <a:lnTo>
                    <a:pt x="3024" y="114"/>
                  </a:lnTo>
                  <a:lnTo>
                    <a:pt x="2416" y="191"/>
                  </a:lnTo>
                  <a:lnTo>
                    <a:pt x="2112" y="229"/>
                  </a:lnTo>
                  <a:lnTo>
                    <a:pt x="1807" y="286"/>
                  </a:lnTo>
                  <a:lnTo>
                    <a:pt x="1522" y="362"/>
                  </a:lnTo>
                  <a:lnTo>
                    <a:pt x="1237" y="457"/>
                  </a:lnTo>
                  <a:lnTo>
                    <a:pt x="952" y="571"/>
                  </a:lnTo>
                  <a:lnTo>
                    <a:pt x="685" y="723"/>
                  </a:lnTo>
                  <a:lnTo>
                    <a:pt x="552" y="799"/>
                  </a:lnTo>
                  <a:lnTo>
                    <a:pt x="419" y="894"/>
                  </a:lnTo>
                  <a:lnTo>
                    <a:pt x="305" y="989"/>
                  </a:lnTo>
                  <a:lnTo>
                    <a:pt x="191" y="1103"/>
                  </a:lnTo>
                  <a:lnTo>
                    <a:pt x="115" y="1237"/>
                  </a:lnTo>
                  <a:lnTo>
                    <a:pt x="39" y="1370"/>
                  </a:lnTo>
                  <a:lnTo>
                    <a:pt x="1" y="1503"/>
                  </a:lnTo>
                  <a:lnTo>
                    <a:pt x="1" y="1636"/>
                  </a:lnTo>
                  <a:lnTo>
                    <a:pt x="20" y="1750"/>
                  </a:lnTo>
                  <a:lnTo>
                    <a:pt x="58" y="1864"/>
                  </a:lnTo>
                  <a:lnTo>
                    <a:pt x="115" y="1959"/>
                  </a:lnTo>
                  <a:lnTo>
                    <a:pt x="191" y="2035"/>
                  </a:lnTo>
                  <a:lnTo>
                    <a:pt x="267" y="2111"/>
                  </a:lnTo>
                  <a:lnTo>
                    <a:pt x="362" y="2168"/>
                  </a:lnTo>
                  <a:lnTo>
                    <a:pt x="476" y="2225"/>
                  </a:lnTo>
                  <a:lnTo>
                    <a:pt x="590" y="2263"/>
                  </a:lnTo>
                  <a:lnTo>
                    <a:pt x="761" y="2301"/>
                  </a:lnTo>
                  <a:lnTo>
                    <a:pt x="914" y="2130"/>
                  </a:lnTo>
                  <a:lnTo>
                    <a:pt x="1085" y="1978"/>
                  </a:lnTo>
                  <a:lnTo>
                    <a:pt x="1256" y="1826"/>
                  </a:lnTo>
                  <a:lnTo>
                    <a:pt x="1465" y="1712"/>
                  </a:lnTo>
                  <a:lnTo>
                    <a:pt x="1674" y="1617"/>
                  </a:lnTo>
                  <a:lnTo>
                    <a:pt x="1883" y="1560"/>
                  </a:lnTo>
                  <a:lnTo>
                    <a:pt x="2112" y="1503"/>
                  </a:lnTo>
                  <a:lnTo>
                    <a:pt x="2340" y="1484"/>
                  </a:lnTo>
                  <a:lnTo>
                    <a:pt x="2397" y="1484"/>
                  </a:lnTo>
                  <a:lnTo>
                    <a:pt x="2587" y="1503"/>
                  </a:lnTo>
                  <a:lnTo>
                    <a:pt x="2796" y="1522"/>
                  </a:lnTo>
                  <a:lnTo>
                    <a:pt x="2967" y="1579"/>
                  </a:lnTo>
                  <a:lnTo>
                    <a:pt x="3158" y="1655"/>
                  </a:lnTo>
                  <a:lnTo>
                    <a:pt x="3310" y="1731"/>
                  </a:lnTo>
                  <a:lnTo>
                    <a:pt x="3462" y="1845"/>
                  </a:lnTo>
                  <a:lnTo>
                    <a:pt x="3614" y="1959"/>
                  </a:lnTo>
                  <a:lnTo>
                    <a:pt x="3728" y="2092"/>
                  </a:lnTo>
                  <a:lnTo>
                    <a:pt x="4717" y="2073"/>
                  </a:lnTo>
                  <a:lnTo>
                    <a:pt x="5287" y="2092"/>
                  </a:lnTo>
                  <a:lnTo>
                    <a:pt x="5858" y="2111"/>
                  </a:lnTo>
                  <a:lnTo>
                    <a:pt x="6010" y="1978"/>
                  </a:lnTo>
                  <a:lnTo>
                    <a:pt x="6162" y="1845"/>
                  </a:lnTo>
                  <a:lnTo>
                    <a:pt x="6333" y="1750"/>
                  </a:lnTo>
                  <a:lnTo>
                    <a:pt x="6505" y="1655"/>
                  </a:lnTo>
                  <a:lnTo>
                    <a:pt x="6695" y="1598"/>
                  </a:lnTo>
                  <a:lnTo>
                    <a:pt x="6885" y="1541"/>
                  </a:lnTo>
                  <a:lnTo>
                    <a:pt x="7075" y="1503"/>
                  </a:lnTo>
                  <a:lnTo>
                    <a:pt x="7284" y="1484"/>
                  </a:lnTo>
                  <a:lnTo>
                    <a:pt x="7322" y="1484"/>
                  </a:lnTo>
                  <a:lnTo>
                    <a:pt x="7531" y="1503"/>
                  </a:lnTo>
                  <a:lnTo>
                    <a:pt x="7741" y="1541"/>
                  </a:lnTo>
                  <a:lnTo>
                    <a:pt x="7931" y="1579"/>
                  </a:lnTo>
                  <a:lnTo>
                    <a:pt x="8102" y="1655"/>
                  </a:lnTo>
                  <a:lnTo>
                    <a:pt x="8273" y="1750"/>
                  </a:lnTo>
                  <a:lnTo>
                    <a:pt x="8444" y="1864"/>
                  </a:lnTo>
                  <a:lnTo>
                    <a:pt x="8577" y="1997"/>
                  </a:lnTo>
                  <a:lnTo>
                    <a:pt x="8711" y="2149"/>
                  </a:lnTo>
                  <a:lnTo>
                    <a:pt x="8844" y="2092"/>
                  </a:lnTo>
                  <a:lnTo>
                    <a:pt x="8977" y="2016"/>
                  </a:lnTo>
                  <a:lnTo>
                    <a:pt x="9091" y="1940"/>
                  </a:lnTo>
                  <a:lnTo>
                    <a:pt x="9205" y="1864"/>
                  </a:lnTo>
                  <a:lnTo>
                    <a:pt x="9300" y="1769"/>
                  </a:lnTo>
                  <a:lnTo>
                    <a:pt x="9395" y="1655"/>
                  </a:lnTo>
                  <a:lnTo>
                    <a:pt x="9452" y="1560"/>
                  </a:lnTo>
                  <a:lnTo>
                    <a:pt x="9509" y="1427"/>
                  </a:lnTo>
                  <a:lnTo>
                    <a:pt x="9547" y="1313"/>
                  </a:lnTo>
                  <a:lnTo>
                    <a:pt x="9566" y="1179"/>
                  </a:lnTo>
                  <a:lnTo>
                    <a:pt x="9585" y="1065"/>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6600" y="19"/>
                  </a:lnTo>
                  <a:lnTo>
                    <a:pt x="557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2"/>
            <p:cNvSpPr/>
            <p:nvPr/>
          </p:nvSpPr>
          <p:spPr>
            <a:xfrm>
              <a:off x="3614615" y="3091815"/>
              <a:ext cx="389791" cy="93605"/>
            </a:xfrm>
            <a:custGeom>
              <a:avLst/>
              <a:gdLst/>
              <a:ahLst/>
              <a:cxnLst/>
              <a:rect l="l" t="t" r="r" b="b"/>
              <a:pathLst>
                <a:path w="9586" h="2302" fill="none" extrusionOk="0">
                  <a:moveTo>
                    <a:pt x="5573" y="0"/>
                  </a:moveTo>
                  <a:lnTo>
                    <a:pt x="5573" y="0"/>
                  </a:lnTo>
                  <a:lnTo>
                    <a:pt x="4660" y="19"/>
                  </a:lnTo>
                  <a:lnTo>
                    <a:pt x="4660" y="19"/>
                  </a:lnTo>
                  <a:lnTo>
                    <a:pt x="3842" y="57"/>
                  </a:lnTo>
                  <a:lnTo>
                    <a:pt x="3024" y="114"/>
                  </a:lnTo>
                  <a:lnTo>
                    <a:pt x="3024" y="114"/>
                  </a:lnTo>
                  <a:lnTo>
                    <a:pt x="2416" y="191"/>
                  </a:lnTo>
                  <a:lnTo>
                    <a:pt x="2112" y="229"/>
                  </a:lnTo>
                  <a:lnTo>
                    <a:pt x="1807" y="286"/>
                  </a:lnTo>
                  <a:lnTo>
                    <a:pt x="1522" y="362"/>
                  </a:lnTo>
                  <a:lnTo>
                    <a:pt x="1237" y="457"/>
                  </a:lnTo>
                  <a:lnTo>
                    <a:pt x="952" y="571"/>
                  </a:lnTo>
                  <a:lnTo>
                    <a:pt x="685" y="723"/>
                  </a:lnTo>
                  <a:lnTo>
                    <a:pt x="685" y="723"/>
                  </a:lnTo>
                  <a:lnTo>
                    <a:pt x="552" y="799"/>
                  </a:lnTo>
                  <a:lnTo>
                    <a:pt x="419" y="894"/>
                  </a:lnTo>
                  <a:lnTo>
                    <a:pt x="305" y="989"/>
                  </a:lnTo>
                  <a:lnTo>
                    <a:pt x="191" y="1103"/>
                  </a:lnTo>
                  <a:lnTo>
                    <a:pt x="115" y="1237"/>
                  </a:lnTo>
                  <a:lnTo>
                    <a:pt x="39" y="1370"/>
                  </a:lnTo>
                  <a:lnTo>
                    <a:pt x="1" y="1503"/>
                  </a:lnTo>
                  <a:lnTo>
                    <a:pt x="1" y="1636"/>
                  </a:lnTo>
                  <a:lnTo>
                    <a:pt x="1" y="1636"/>
                  </a:lnTo>
                  <a:lnTo>
                    <a:pt x="20" y="1750"/>
                  </a:lnTo>
                  <a:lnTo>
                    <a:pt x="58" y="1864"/>
                  </a:lnTo>
                  <a:lnTo>
                    <a:pt x="115" y="1959"/>
                  </a:lnTo>
                  <a:lnTo>
                    <a:pt x="191" y="2035"/>
                  </a:lnTo>
                  <a:lnTo>
                    <a:pt x="267" y="2111"/>
                  </a:lnTo>
                  <a:lnTo>
                    <a:pt x="362" y="2168"/>
                  </a:lnTo>
                  <a:lnTo>
                    <a:pt x="476" y="2225"/>
                  </a:lnTo>
                  <a:lnTo>
                    <a:pt x="590" y="2263"/>
                  </a:lnTo>
                  <a:lnTo>
                    <a:pt x="590" y="2263"/>
                  </a:lnTo>
                  <a:lnTo>
                    <a:pt x="761" y="2301"/>
                  </a:lnTo>
                  <a:lnTo>
                    <a:pt x="761" y="2301"/>
                  </a:lnTo>
                  <a:lnTo>
                    <a:pt x="914" y="2130"/>
                  </a:lnTo>
                  <a:lnTo>
                    <a:pt x="1085" y="1978"/>
                  </a:lnTo>
                  <a:lnTo>
                    <a:pt x="1256" y="1826"/>
                  </a:lnTo>
                  <a:lnTo>
                    <a:pt x="1465" y="1712"/>
                  </a:lnTo>
                  <a:lnTo>
                    <a:pt x="1674" y="1617"/>
                  </a:lnTo>
                  <a:lnTo>
                    <a:pt x="1883" y="1560"/>
                  </a:lnTo>
                  <a:lnTo>
                    <a:pt x="2112" y="1503"/>
                  </a:lnTo>
                  <a:lnTo>
                    <a:pt x="2340" y="1484"/>
                  </a:lnTo>
                  <a:lnTo>
                    <a:pt x="2340" y="1484"/>
                  </a:lnTo>
                  <a:lnTo>
                    <a:pt x="2397" y="1484"/>
                  </a:lnTo>
                  <a:lnTo>
                    <a:pt x="2397" y="1484"/>
                  </a:lnTo>
                  <a:lnTo>
                    <a:pt x="2587" y="1503"/>
                  </a:lnTo>
                  <a:lnTo>
                    <a:pt x="2796" y="1522"/>
                  </a:lnTo>
                  <a:lnTo>
                    <a:pt x="2967" y="1579"/>
                  </a:lnTo>
                  <a:lnTo>
                    <a:pt x="3158" y="1655"/>
                  </a:lnTo>
                  <a:lnTo>
                    <a:pt x="3310" y="1731"/>
                  </a:lnTo>
                  <a:lnTo>
                    <a:pt x="3462" y="1845"/>
                  </a:lnTo>
                  <a:lnTo>
                    <a:pt x="3614" y="1959"/>
                  </a:lnTo>
                  <a:lnTo>
                    <a:pt x="3728" y="2092"/>
                  </a:lnTo>
                  <a:lnTo>
                    <a:pt x="3728" y="2092"/>
                  </a:lnTo>
                  <a:lnTo>
                    <a:pt x="4717" y="2073"/>
                  </a:lnTo>
                  <a:lnTo>
                    <a:pt x="4717" y="2073"/>
                  </a:lnTo>
                  <a:lnTo>
                    <a:pt x="5287" y="2092"/>
                  </a:lnTo>
                  <a:lnTo>
                    <a:pt x="5858" y="2111"/>
                  </a:lnTo>
                  <a:lnTo>
                    <a:pt x="5858" y="2111"/>
                  </a:lnTo>
                  <a:lnTo>
                    <a:pt x="6010" y="1978"/>
                  </a:lnTo>
                  <a:lnTo>
                    <a:pt x="6162" y="1845"/>
                  </a:lnTo>
                  <a:lnTo>
                    <a:pt x="6333" y="1750"/>
                  </a:lnTo>
                  <a:lnTo>
                    <a:pt x="6505" y="1655"/>
                  </a:lnTo>
                  <a:lnTo>
                    <a:pt x="6695" y="1598"/>
                  </a:lnTo>
                  <a:lnTo>
                    <a:pt x="6885" y="1541"/>
                  </a:lnTo>
                  <a:lnTo>
                    <a:pt x="7075" y="1503"/>
                  </a:lnTo>
                  <a:lnTo>
                    <a:pt x="7284" y="1484"/>
                  </a:lnTo>
                  <a:lnTo>
                    <a:pt x="7284" y="1484"/>
                  </a:lnTo>
                  <a:lnTo>
                    <a:pt x="7322" y="1484"/>
                  </a:lnTo>
                  <a:lnTo>
                    <a:pt x="7322" y="1484"/>
                  </a:lnTo>
                  <a:lnTo>
                    <a:pt x="7531" y="1503"/>
                  </a:lnTo>
                  <a:lnTo>
                    <a:pt x="7741" y="1541"/>
                  </a:lnTo>
                  <a:lnTo>
                    <a:pt x="7931" y="1579"/>
                  </a:lnTo>
                  <a:lnTo>
                    <a:pt x="8102" y="1655"/>
                  </a:lnTo>
                  <a:lnTo>
                    <a:pt x="8273" y="1750"/>
                  </a:lnTo>
                  <a:lnTo>
                    <a:pt x="8444" y="1864"/>
                  </a:lnTo>
                  <a:lnTo>
                    <a:pt x="8577" y="1997"/>
                  </a:lnTo>
                  <a:lnTo>
                    <a:pt x="8711" y="2149"/>
                  </a:lnTo>
                  <a:lnTo>
                    <a:pt x="8711" y="2149"/>
                  </a:lnTo>
                  <a:lnTo>
                    <a:pt x="8844" y="2092"/>
                  </a:lnTo>
                  <a:lnTo>
                    <a:pt x="8977" y="2016"/>
                  </a:lnTo>
                  <a:lnTo>
                    <a:pt x="9091" y="1940"/>
                  </a:lnTo>
                  <a:lnTo>
                    <a:pt x="9205" y="1864"/>
                  </a:lnTo>
                  <a:lnTo>
                    <a:pt x="9205" y="1864"/>
                  </a:lnTo>
                  <a:lnTo>
                    <a:pt x="9300" y="1769"/>
                  </a:lnTo>
                  <a:lnTo>
                    <a:pt x="9395" y="1655"/>
                  </a:lnTo>
                  <a:lnTo>
                    <a:pt x="9452" y="1560"/>
                  </a:lnTo>
                  <a:lnTo>
                    <a:pt x="9509" y="1427"/>
                  </a:lnTo>
                  <a:lnTo>
                    <a:pt x="9547" y="1313"/>
                  </a:lnTo>
                  <a:lnTo>
                    <a:pt x="9566" y="1179"/>
                  </a:lnTo>
                  <a:lnTo>
                    <a:pt x="9585" y="1065"/>
                  </a:lnTo>
                  <a:lnTo>
                    <a:pt x="9566" y="951"/>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7627" y="76"/>
                  </a:lnTo>
                  <a:lnTo>
                    <a:pt x="6600" y="19"/>
                  </a:lnTo>
                  <a:lnTo>
                    <a:pt x="55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2"/>
            <p:cNvSpPr/>
            <p:nvPr/>
          </p:nvSpPr>
          <p:spPr>
            <a:xfrm>
              <a:off x="3645559" y="3152117"/>
              <a:ext cx="120686" cy="33303"/>
            </a:xfrm>
            <a:custGeom>
              <a:avLst/>
              <a:gdLst/>
              <a:ahLst/>
              <a:cxnLst/>
              <a:rect l="l" t="t" r="r" b="b"/>
              <a:pathLst>
                <a:path w="2968" h="819" extrusionOk="0">
                  <a:moveTo>
                    <a:pt x="1579" y="1"/>
                  </a:moveTo>
                  <a:lnTo>
                    <a:pt x="1351" y="20"/>
                  </a:lnTo>
                  <a:lnTo>
                    <a:pt x="1122" y="77"/>
                  </a:lnTo>
                  <a:lnTo>
                    <a:pt x="913" y="134"/>
                  </a:lnTo>
                  <a:lnTo>
                    <a:pt x="704" y="229"/>
                  </a:lnTo>
                  <a:lnTo>
                    <a:pt x="495" y="343"/>
                  </a:lnTo>
                  <a:lnTo>
                    <a:pt x="324" y="495"/>
                  </a:lnTo>
                  <a:lnTo>
                    <a:pt x="153" y="647"/>
                  </a:lnTo>
                  <a:lnTo>
                    <a:pt x="0" y="818"/>
                  </a:lnTo>
                  <a:lnTo>
                    <a:pt x="495" y="818"/>
                  </a:lnTo>
                  <a:lnTo>
                    <a:pt x="780" y="780"/>
                  </a:lnTo>
                  <a:lnTo>
                    <a:pt x="1883" y="666"/>
                  </a:lnTo>
                  <a:lnTo>
                    <a:pt x="2967" y="609"/>
                  </a:lnTo>
                  <a:lnTo>
                    <a:pt x="2853" y="476"/>
                  </a:lnTo>
                  <a:lnTo>
                    <a:pt x="2701" y="362"/>
                  </a:lnTo>
                  <a:lnTo>
                    <a:pt x="2549" y="248"/>
                  </a:lnTo>
                  <a:lnTo>
                    <a:pt x="2397" y="172"/>
                  </a:lnTo>
                  <a:lnTo>
                    <a:pt x="2206" y="96"/>
                  </a:lnTo>
                  <a:lnTo>
                    <a:pt x="2035" y="39"/>
                  </a:lnTo>
                  <a:lnTo>
                    <a:pt x="1826" y="20"/>
                  </a:lnTo>
                  <a:lnTo>
                    <a:pt x="16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2"/>
            <p:cNvSpPr/>
            <p:nvPr/>
          </p:nvSpPr>
          <p:spPr>
            <a:xfrm>
              <a:off x="3645559" y="3152117"/>
              <a:ext cx="120686" cy="33303"/>
            </a:xfrm>
            <a:custGeom>
              <a:avLst/>
              <a:gdLst/>
              <a:ahLst/>
              <a:cxnLst/>
              <a:rect l="l" t="t" r="r" b="b"/>
              <a:pathLst>
                <a:path w="2968" h="819" fill="none" extrusionOk="0">
                  <a:moveTo>
                    <a:pt x="1636" y="1"/>
                  </a:moveTo>
                  <a:lnTo>
                    <a:pt x="1636" y="1"/>
                  </a:lnTo>
                  <a:lnTo>
                    <a:pt x="1579" y="1"/>
                  </a:lnTo>
                  <a:lnTo>
                    <a:pt x="1579" y="1"/>
                  </a:lnTo>
                  <a:lnTo>
                    <a:pt x="1351" y="20"/>
                  </a:lnTo>
                  <a:lnTo>
                    <a:pt x="1122" y="77"/>
                  </a:lnTo>
                  <a:lnTo>
                    <a:pt x="913" y="134"/>
                  </a:lnTo>
                  <a:lnTo>
                    <a:pt x="704" y="229"/>
                  </a:lnTo>
                  <a:lnTo>
                    <a:pt x="495" y="343"/>
                  </a:lnTo>
                  <a:lnTo>
                    <a:pt x="324" y="495"/>
                  </a:lnTo>
                  <a:lnTo>
                    <a:pt x="153" y="647"/>
                  </a:lnTo>
                  <a:lnTo>
                    <a:pt x="0" y="818"/>
                  </a:lnTo>
                  <a:lnTo>
                    <a:pt x="0" y="818"/>
                  </a:lnTo>
                  <a:lnTo>
                    <a:pt x="210" y="818"/>
                  </a:lnTo>
                  <a:lnTo>
                    <a:pt x="210" y="818"/>
                  </a:lnTo>
                  <a:lnTo>
                    <a:pt x="495" y="818"/>
                  </a:lnTo>
                  <a:lnTo>
                    <a:pt x="780" y="780"/>
                  </a:lnTo>
                  <a:lnTo>
                    <a:pt x="780" y="780"/>
                  </a:lnTo>
                  <a:lnTo>
                    <a:pt x="1883" y="666"/>
                  </a:lnTo>
                  <a:lnTo>
                    <a:pt x="2967" y="609"/>
                  </a:lnTo>
                  <a:lnTo>
                    <a:pt x="2967" y="609"/>
                  </a:lnTo>
                  <a:lnTo>
                    <a:pt x="2853" y="476"/>
                  </a:lnTo>
                  <a:lnTo>
                    <a:pt x="2701" y="362"/>
                  </a:lnTo>
                  <a:lnTo>
                    <a:pt x="2549" y="248"/>
                  </a:lnTo>
                  <a:lnTo>
                    <a:pt x="2397" y="172"/>
                  </a:lnTo>
                  <a:lnTo>
                    <a:pt x="2206" y="96"/>
                  </a:lnTo>
                  <a:lnTo>
                    <a:pt x="2035" y="39"/>
                  </a:lnTo>
                  <a:lnTo>
                    <a:pt x="1826" y="20"/>
                  </a:lnTo>
                  <a:lnTo>
                    <a:pt x="16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2"/>
            <p:cNvSpPr/>
            <p:nvPr/>
          </p:nvSpPr>
          <p:spPr>
            <a:xfrm>
              <a:off x="3852771" y="3152117"/>
              <a:ext cx="116051" cy="30985"/>
            </a:xfrm>
            <a:custGeom>
              <a:avLst/>
              <a:gdLst/>
              <a:ahLst/>
              <a:cxnLst/>
              <a:rect l="l" t="t" r="r" b="b"/>
              <a:pathLst>
                <a:path w="2854" h="762" extrusionOk="0">
                  <a:moveTo>
                    <a:pt x="1427" y="1"/>
                  </a:moveTo>
                  <a:lnTo>
                    <a:pt x="1218" y="20"/>
                  </a:lnTo>
                  <a:lnTo>
                    <a:pt x="1028" y="58"/>
                  </a:lnTo>
                  <a:lnTo>
                    <a:pt x="838" y="115"/>
                  </a:lnTo>
                  <a:lnTo>
                    <a:pt x="648" y="172"/>
                  </a:lnTo>
                  <a:lnTo>
                    <a:pt x="476" y="267"/>
                  </a:lnTo>
                  <a:lnTo>
                    <a:pt x="305" y="362"/>
                  </a:lnTo>
                  <a:lnTo>
                    <a:pt x="153" y="495"/>
                  </a:lnTo>
                  <a:lnTo>
                    <a:pt x="1" y="628"/>
                  </a:lnTo>
                  <a:lnTo>
                    <a:pt x="705" y="666"/>
                  </a:lnTo>
                  <a:lnTo>
                    <a:pt x="1389" y="723"/>
                  </a:lnTo>
                  <a:lnTo>
                    <a:pt x="1751" y="742"/>
                  </a:lnTo>
                  <a:lnTo>
                    <a:pt x="2131" y="761"/>
                  </a:lnTo>
                  <a:lnTo>
                    <a:pt x="2397" y="742"/>
                  </a:lnTo>
                  <a:lnTo>
                    <a:pt x="2625" y="723"/>
                  </a:lnTo>
                  <a:lnTo>
                    <a:pt x="2854" y="666"/>
                  </a:lnTo>
                  <a:lnTo>
                    <a:pt x="2720" y="514"/>
                  </a:lnTo>
                  <a:lnTo>
                    <a:pt x="2587" y="381"/>
                  </a:lnTo>
                  <a:lnTo>
                    <a:pt x="2416" y="267"/>
                  </a:lnTo>
                  <a:lnTo>
                    <a:pt x="2245" y="172"/>
                  </a:lnTo>
                  <a:lnTo>
                    <a:pt x="2074" y="96"/>
                  </a:lnTo>
                  <a:lnTo>
                    <a:pt x="1884" y="58"/>
                  </a:lnTo>
                  <a:lnTo>
                    <a:pt x="1674" y="20"/>
                  </a:lnTo>
                  <a:lnTo>
                    <a:pt x="146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2"/>
            <p:cNvSpPr/>
            <p:nvPr/>
          </p:nvSpPr>
          <p:spPr>
            <a:xfrm>
              <a:off x="3852771" y="3152117"/>
              <a:ext cx="116051" cy="30985"/>
            </a:xfrm>
            <a:custGeom>
              <a:avLst/>
              <a:gdLst/>
              <a:ahLst/>
              <a:cxnLst/>
              <a:rect l="l" t="t" r="r" b="b"/>
              <a:pathLst>
                <a:path w="2854" h="762" fill="none" extrusionOk="0">
                  <a:moveTo>
                    <a:pt x="1465" y="1"/>
                  </a:moveTo>
                  <a:lnTo>
                    <a:pt x="1465" y="1"/>
                  </a:lnTo>
                  <a:lnTo>
                    <a:pt x="1427" y="1"/>
                  </a:lnTo>
                  <a:lnTo>
                    <a:pt x="1427" y="1"/>
                  </a:lnTo>
                  <a:lnTo>
                    <a:pt x="1218" y="20"/>
                  </a:lnTo>
                  <a:lnTo>
                    <a:pt x="1028" y="58"/>
                  </a:lnTo>
                  <a:lnTo>
                    <a:pt x="838" y="115"/>
                  </a:lnTo>
                  <a:lnTo>
                    <a:pt x="648" y="172"/>
                  </a:lnTo>
                  <a:lnTo>
                    <a:pt x="476" y="267"/>
                  </a:lnTo>
                  <a:lnTo>
                    <a:pt x="305" y="362"/>
                  </a:lnTo>
                  <a:lnTo>
                    <a:pt x="153" y="495"/>
                  </a:lnTo>
                  <a:lnTo>
                    <a:pt x="1" y="628"/>
                  </a:lnTo>
                  <a:lnTo>
                    <a:pt x="1" y="628"/>
                  </a:lnTo>
                  <a:lnTo>
                    <a:pt x="705" y="666"/>
                  </a:lnTo>
                  <a:lnTo>
                    <a:pt x="1389" y="723"/>
                  </a:lnTo>
                  <a:lnTo>
                    <a:pt x="1389" y="723"/>
                  </a:lnTo>
                  <a:lnTo>
                    <a:pt x="1751" y="742"/>
                  </a:lnTo>
                  <a:lnTo>
                    <a:pt x="2131" y="761"/>
                  </a:lnTo>
                  <a:lnTo>
                    <a:pt x="2131" y="761"/>
                  </a:lnTo>
                  <a:lnTo>
                    <a:pt x="2397" y="742"/>
                  </a:lnTo>
                  <a:lnTo>
                    <a:pt x="2397" y="742"/>
                  </a:lnTo>
                  <a:lnTo>
                    <a:pt x="2625" y="723"/>
                  </a:lnTo>
                  <a:lnTo>
                    <a:pt x="2854" y="666"/>
                  </a:lnTo>
                  <a:lnTo>
                    <a:pt x="2854" y="666"/>
                  </a:lnTo>
                  <a:lnTo>
                    <a:pt x="2720" y="514"/>
                  </a:lnTo>
                  <a:lnTo>
                    <a:pt x="2587" y="381"/>
                  </a:lnTo>
                  <a:lnTo>
                    <a:pt x="2416" y="267"/>
                  </a:lnTo>
                  <a:lnTo>
                    <a:pt x="2245" y="172"/>
                  </a:lnTo>
                  <a:lnTo>
                    <a:pt x="2074" y="96"/>
                  </a:lnTo>
                  <a:lnTo>
                    <a:pt x="1884" y="58"/>
                  </a:lnTo>
                  <a:lnTo>
                    <a:pt x="1674" y="20"/>
                  </a:lnTo>
                  <a:lnTo>
                    <a:pt x="146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2"/>
            <p:cNvSpPr/>
            <p:nvPr/>
          </p:nvSpPr>
          <p:spPr>
            <a:xfrm>
              <a:off x="3816460" y="2737651"/>
              <a:ext cx="379706" cy="93605"/>
            </a:xfrm>
            <a:custGeom>
              <a:avLst/>
              <a:gdLst/>
              <a:ahLst/>
              <a:cxnLst/>
              <a:rect l="l" t="t" r="r" b="b"/>
              <a:pathLst>
                <a:path w="9338" h="2302" extrusionOk="0">
                  <a:moveTo>
                    <a:pt x="5325" y="1"/>
                  </a:moveTo>
                  <a:lnTo>
                    <a:pt x="4412" y="20"/>
                  </a:lnTo>
                  <a:lnTo>
                    <a:pt x="3594" y="58"/>
                  </a:lnTo>
                  <a:lnTo>
                    <a:pt x="2777" y="115"/>
                  </a:lnTo>
                  <a:lnTo>
                    <a:pt x="2168" y="191"/>
                  </a:lnTo>
                  <a:lnTo>
                    <a:pt x="1864" y="229"/>
                  </a:lnTo>
                  <a:lnTo>
                    <a:pt x="1579" y="286"/>
                  </a:lnTo>
                  <a:lnTo>
                    <a:pt x="1274" y="362"/>
                  </a:lnTo>
                  <a:lnTo>
                    <a:pt x="989" y="457"/>
                  </a:lnTo>
                  <a:lnTo>
                    <a:pt x="704" y="571"/>
                  </a:lnTo>
                  <a:lnTo>
                    <a:pt x="438" y="723"/>
                  </a:lnTo>
                  <a:lnTo>
                    <a:pt x="209" y="875"/>
                  </a:lnTo>
                  <a:lnTo>
                    <a:pt x="95" y="951"/>
                  </a:lnTo>
                  <a:lnTo>
                    <a:pt x="0" y="1046"/>
                  </a:lnTo>
                  <a:lnTo>
                    <a:pt x="133" y="1161"/>
                  </a:lnTo>
                  <a:lnTo>
                    <a:pt x="247" y="1294"/>
                  </a:lnTo>
                  <a:lnTo>
                    <a:pt x="342" y="1446"/>
                  </a:lnTo>
                  <a:lnTo>
                    <a:pt x="438" y="1598"/>
                  </a:lnTo>
                  <a:lnTo>
                    <a:pt x="495" y="1750"/>
                  </a:lnTo>
                  <a:lnTo>
                    <a:pt x="552" y="1921"/>
                  </a:lnTo>
                  <a:lnTo>
                    <a:pt x="571" y="2111"/>
                  </a:lnTo>
                  <a:lnTo>
                    <a:pt x="590" y="2302"/>
                  </a:lnTo>
                  <a:lnTo>
                    <a:pt x="723" y="2302"/>
                  </a:lnTo>
                  <a:lnTo>
                    <a:pt x="1008" y="2283"/>
                  </a:lnTo>
                  <a:lnTo>
                    <a:pt x="1293" y="2264"/>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911" y="723"/>
                  </a:lnTo>
                  <a:lnTo>
                    <a:pt x="8120" y="742"/>
                  </a:lnTo>
                  <a:lnTo>
                    <a:pt x="8330" y="780"/>
                  </a:lnTo>
                  <a:lnTo>
                    <a:pt x="8520" y="837"/>
                  </a:lnTo>
                  <a:lnTo>
                    <a:pt x="8691" y="932"/>
                  </a:lnTo>
                  <a:lnTo>
                    <a:pt x="8862" y="1027"/>
                  </a:lnTo>
                  <a:lnTo>
                    <a:pt x="9014" y="1161"/>
                  </a:lnTo>
                  <a:lnTo>
                    <a:pt x="9147" y="1313"/>
                  </a:lnTo>
                  <a:lnTo>
                    <a:pt x="9261" y="1465"/>
                  </a:lnTo>
                  <a:lnTo>
                    <a:pt x="9299" y="1332"/>
                  </a:lnTo>
                  <a:lnTo>
                    <a:pt x="9319" y="1199"/>
                  </a:lnTo>
                  <a:lnTo>
                    <a:pt x="9338" y="1065"/>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6352" y="20"/>
                  </a:lnTo>
                  <a:lnTo>
                    <a:pt x="532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2"/>
            <p:cNvSpPr/>
            <p:nvPr/>
          </p:nvSpPr>
          <p:spPr>
            <a:xfrm>
              <a:off x="3816460" y="2737651"/>
              <a:ext cx="379706" cy="93605"/>
            </a:xfrm>
            <a:custGeom>
              <a:avLst/>
              <a:gdLst/>
              <a:ahLst/>
              <a:cxnLst/>
              <a:rect l="l" t="t" r="r" b="b"/>
              <a:pathLst>
                <a:path w="9338" h="2302" fill="none" extrusionOk="0">
                  <a:moveTo>
                    <a:pt x="5325" y="1"/>
                  </a:moveTo>
                  <a:lnTo>
                    <a:pt x="5325" y="1"/>
                  </a:lnTo>
                  <a:lnTo>
                    <a:pt x="4412" y="20"/>
                  </a:lnTo>
                  <a:lnTo>
                    <a:pt x="4412" y="20"/>
                  </a:lnTo>
                  <a:lnTo>
                    <a:pt x="3594" y="58"/>
                  </a:lnTo>
                  <a:lnTo>
                    <a:pt x="2777" y="115"/>
                  </a:lnTo>
                  <a:lnTo>
                    <a:pt x="2777" y="115"/>
                  </a:lnTo>
                  <a:lnTo>
                    <a:pt x="2168" y="191"/>
                  </a:lnTo>
                  <a:lnTo>
                    <a:pt x="1864" y="229"/>
                  </a:lnTo>
                  <a:lnTo>
                    <a:pt x="1579" y="286"/>
                  </a:lnTo>
                  <a:lnTo>
                    <a:pt x="1274" y="362"/>
                  </a:lnTo>
                  <a:lnTo>
                    <a:pt x="989" y="457"/>
                  </a:lnTo>
                  <a:lnTo>
                    <a:pt x="704" y="571"/>
                  </a:lnTo>
                  <a:lnTo>
                    <a:pt x="438" y="723"/>
                  </a:lnTo>
                  <a:lnTo>
                    <a:pt x="438" y="723"/>
                  </a:lnTo>
                  <a:lnTo>
                    <a:pt x="209" y="875"/>
                  </a:lnTo>
                  <a:lnTo>
                    <a:pt x="95" y="951"/>
                  </a:lnTo>
                  <a:lnTo>
                    <a:pt x="0" y="1046"/>
                  </a:lnTo>
                  <a:lnTo>
                    <a:pt x="0" y="1046"/>
                  </a:lnTo>
                  <a:lnTo>
                    <a:pt x="133" y="1161"/>
                  </a:lnTo>
                  <a:lnTo>
                    <a:pt x="247" y="1294"/>
                  </a:lnTo>
                  <a:lnTo>
                    <a:pt x="342" y="1446"/>
                  </a:lnTo>
                  <a:lnTo>
                    <a:pt x="438" y="1598"/>
                  </a:lnTo>
                  <a:lnTo>
                    <a:pt x="495" y="1750"/>
                  </a:lnTo>
                  <a:lnTo>
                    <a:pt x="552" y="1921"/>
                  </a:lnTo>
                  <a:lnTo>
                    <a:pt x="571" y="2111"/>
                  </a:lnTo>
                  <a:lnTo>
                    <a:pt x="590" y="2302"/>
                  </a:lnTo>
                  <a:lnTo>
                    <a:pt x="590" y="2302"/>
                  </a:lnTo>
                  <a:lnTo>
                    <a:pt x="723" y="2302"/>
                  </a:lnTo>
                  <a:lnTo>
                    <a:pt x="723" y="2302"/>
                  </a:lnTo>
                  <a:lnTo>
                    <a:pt x="1008" y="2283"/>
                  </a:lnTo>
                  <a:lnTo>
                    <a:pt x="1293" y="2264"/>
                  </a:lnTo>
                  <a:lnTo>
                    <a:pt x="1293" y="2264"/>
                  </a:lnTo>
                  <a:lnTo>
                    <a:pt x="1636" y="2226"/>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23" y="723"/>
                  </a:lnTo>
                  <a:lnTo>
                    <a:pt x="3461"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5021" y="2073"/>
                  </a:lnTo>
                  <a:lnTo>
                    <a:pt x="6105" y="2130"/>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873" y="723"/>
                  </a:lnTo>
                  <a:lnTo>
                    <a:pt x="7911" y="723"/>
                  </a:lnTo>
                  <a:lnTo>
                    <a:pt x="7911" y="723"/>
                  </a:lnTo>
                  <a:lnTo>
                    <a:pt x="8120" y="742"/>
                  </a:lnTo>
                  <a:lnTo>
                    <a:pt x="8330" y="780"/>
                  </a:lnTo>
                  <a:lnTo>
                    <a:pt x="8520" y="837"/>
                  </a:lnTo>
                  <a:lnTo>
                    <a:pt x="8691" y="932"/>
                  </a:lnTo>
                  <a:lnTo>
                    <a:pt x="8862" y="1027"/>
                  </a:lnTo>
                  <a:lnTo>
                    <a:pt x="9014" y="1161"/>
                  </a:lnTo>
                  <a:lnTo>
                    <a:pt x="9147" y="1313"/>
                  </a:lnTo>
                  <a:lnTo>
                    <a:pt x="9261" y="1465"/>
                  </a:lnTo>
                  <a:lnTo>
                    <a:pt x="9261" y="1465"/>
                  </a:lnTo>
                  <a:lnTo>
                    <a:pt x="9299" y="1332"/>
                  </a:lnTo>
                  <a:lnTo>
                    <a:pt x="9319" y="1199"/>
                  </a:lnTo>
                  <a:lnTo>
                    <a:pt x="9338" y="1065"/>
                  </a:lnTo>
                  <a:lnTo>
                    <a:pt x="9319" y="932"/>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7379" y="77"/>
                  </a:lnTo>
                  <a:lnTo>
                    <a:pt x="6352" y="20"/>
                  </a:lnTo>
                  <a:lnTo>
                    <a:pt x="532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2"/>
            <p:cNvSpPr/>
            <p:nvPr/>
          </p:nvSpPr>
          <p:spPr>
            <a:xfrm>
              <a:off x="3806376" y="2780184"/>
              <a:ext cx="34075" cy="51072"/>
            </a:xfrm>
            <a:custGeom>
              <a:avLst/>
              <a:gdLst/>
              <a:ahLst/>
              <a:cxnLst/>
              <a:rect l="l" t="t" r="r" b="b"/>
              <a:pathLst>
                <a:path w="838" h="1256" extrusionOk="0">
                  <a:moveTo>
                    <a:pt x="248" y="0"/>
                  </a:moveTo>
                  <a:lnTo>
                    <a:pt x="134" y="134"/>
                  </a:lnTo>
                  <a:lnTo>
                    <a:pt x="58" y="286"/>
                  </a:lnTo>
                  <a:lnTo>
                    <a:pt x="1" y="438"/>
                  </a:lnTo>
                  <a:lnTo>
                    <a:pt x="1" y="590"/>
                  </a:lnTo>
                  <a:lnTo>
                    <a:pt x="20" y="704"/>
                  </a:lnTo>
                  <a:lnTo>
                    <a:pt x="58" y="818"/>
                  </a:lnTo>
                  <a:lnTo>
                    <a:pt x="115" y="913"/>
                  </a:lnTo>
                  <a:lnTo>
                    <a:pt x="191" y="989"/>
                  </a:lnTo>
                  <a:lnTo>
                    <a:pt x="267" y="1065"/>
                  </a:lnTo>
                  <a:lnTo>
                    <a:pt x="381" y="1122"/>
                  </a:lnTo>
                  <a:lnTo>
                    <a:pt x="476" y="1180"/>
                  </a:lnTo>
                  <a:lnTo>
                    <a:pt x="590" y="1218"/>
                  </a:lnTo>
                  <a:lnTo>
                    <a:pt x="705" y="1237"/>
                  </a:lnTo>
                  <a:lnTo>
                    <a:pt x="838" y="1256"/>
                  </a:lnTo>
                  <a:lnTo>
                    <a:pt x="819" y="1065"/>
                  </a:lnTo>
                  <a:lnTo>
                    <a:pt x="800" y="875"/>
                  </a:lnTo>
                  <a:lnTo>
                    <a:pt x="743" y="704"/>
                  </a:lnTo>
                  <a:lnTo>
                    <a:pt x="686" y="552"/>
                  </a:lnTo>
                  <a:lnTo>
                    <a:pt x="590" y="400"/>
                  </a:lnTo>
                  <a:lnTo>
                    <a:pt x="495" y="248"/>
                  </a:lnTo>
                  <a:lnTo>
                    <a:pt x="381" y="115"/>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2"/>
            <p:cNvSpPr/>
            <p:nvPr/>
          </p:nvSpPr>
          <p:spPr>
            <a:xfrm>
              <a:off x="3806376" y="2780184"/>
              <a:ext cx="34075" cy="51072"/>
            </a:xfrm>
            <a:custGeom>
              <a:avLst/>
              <a:gdLst/>
              <a:ahLst/>
              <a:cxnLst/>
              <a:rect l="l" t="t" r="r" b="b"/>
              <a:pathLst>
                <a:path w="838" h="1256" fill="none" extrusionOk="0">
                  <a:moveTo>
                    <a:pt x="248" y="0"/>
                  </a:moveTo>
                  <a:lnTo>
                    <a:pt x="248" y="0"/>
                  </a:lnTo>
                  <a:lnTo>
                    <a:pt x="134" y="134"/>
                  </a:lnTo>
                  <a:lnTo>
                    <a:pt x="58" y="286"/>
                  </a:lnTo>
                  <a:lnTo>
                    <a:pt x="1" y="438"/>
                  </a:lnTo>
                  <a:lnTo>
                    <a:pt x="1" y="590"/>
                  </a:lnTo>
                  <a:lnTo>
                    <a:pt x="1" y="590"/>
                  </a:lnTo>
                  <a:lnTo>
                    <a:pt x="20" y="704"/>
                  </a:lnTo>
                  <a:lnTo>
                    <a:pt x="58" y="818"/>
                  </a:lnTo>
                  <a:lnTo>
                    <a:pt x="115" y="913"/>
                  </a:lnTo>
                  <a:lnTo>
                    <a:pt x="191" y="989"/>
                  </a:lnTo>
                  <a:lnTo>
                    <a:pt x="267" y="1065"/>
                  </a:lnTo>
                  <a:lnTo>
                    <a:pt x="381" y="1122"/>
                  </a:lnTo>
                  <a:lnTo>
                    <a:pt x="476" y="1180"/>
                  </a:lnTo>
                  <a:lnTo>
                    <a:pt x="590" y="1218"/>
                  </a:lnTo>
                  <a:lnTo>
                    <a:pt x="590" y="1218"/>
                  </a:lnTo>
                  <a:lnTo>
                    <a:pt x="705" y="1237"/>
                  </a:lnTo>
                  <a:lnTo>
                    <a:pt x="838" y="1256"/>
                  </a:lnTo>
                  <a:lnTo>
                    <a:pt x="838" y="1256"/>
                  </a:lnTo>
                  <a:lnTo>
                    <a:pt x="819" y="1065"/>
                  </a:lnTo>
                  <a:lnTo>
                    <a:pt x="800" y="875"/>
                  </a:lnTo>
                  <a:lnTo>
                    <a:pt x="743" y="704"/>
                  </a:lnTo>
                  <a:lnTo>
                    <a:pt x="686" y="552"/>
                  </a:lnTo>
                  <a:lnTo>
                    <a:pt x="590" y="400"/>
                  </a:lnTo>
                  <a:lnTo>
                    <a:pt x="495" y="248"/>
                  </a:lnTo>
                  <a:lnTo>
                    <a:pt x="381" y="115"/>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2"/>
            <p:cNvSpPr/>
            <p:nvPr/>
          </p:nvSpPr>
          <p:spPr>
            <a:xfrm>
              <a:off x="3882942" y="2767050"/>
              <a:ext cx="137683" cy="61116"/>
            </a:xfrm>
            <a:custGeom>
              <a:avLst/>
              <a:gdLst/>
              <a:ahLst/>
              <a:cxnLst/>
              <a:rect l="l" t="t" r="r" b="b"/>
              <a:pathLst>
                <a:path w="3386" h="1503" extrusionOk="0">
                  <a:moveTo>
                    <a:pt x="1788" y="0"/>
                  </a:move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2"/>
            <p:cNvSpPr/>
            <p:nvPr/>
          </p:nvSpPr>
          <p:spPr>
            <a:xfrm>
              <a:off x="3882942" y="2767050"/>
              <a:ext cx="137683" cy="61116"/>
            </a:xfrm>
            <a:custGeom>
              <a:avLst/>
              <a:gdLst/>
              <a:ahLst/>
              <a:cxnLst/>
              <a:rect l="l" t="t" r="r" b="b"/>
              <a:pathLst>
                <a:path w="3386" h="1503" fill="none" extrusionOk="0">
                  <a:moveTo>
                    <a:pt x="1826" y="0"/>
                  </a:moveTo>
                  <a:lnTo>
                    <a:pt x="1826" y="0"/>
                  </a:lnTo>
                  <a:lnTo>
                    <a:pt x="1788" y="0"/>
                  </a:lnTo>
                  <a:lnTo>
                    <a:pt x="1788" y="0"/>
                  </a:ln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2834" y="1350"/>
                  </a:lnTo>
                  <a:lnTo>
                    <a:pt x="3386"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2"/>
            <p:cNvSpPr/>
            <p:nvPr/>
          </p:nvSpPr>
          <p:spPr>
            <a:xfrm>
              <a:off x="4064659" y="2767050"/>
              <a:ext cx="128412" cy="61888"/>
            </a:xfrm>
            <a:custGeom>
              <a:avLst/>
              <a:gdLst/>
              <a:ahLst/>
              <a:cxnLst/>
              <a:rect l="l" t="t" r="r" b="b"/>
              <a:pathLst>
                <a:path w="3158" h="1522" extrusionOk="0">
                  <a:moveTo>
                    <a:pt x="1769" y="0"/>
                  </a:move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913" y="1465"/>
                  </a:lnTo>
                  <a:lnTo>
                    <a:pt x="1275" y="1503"/>
                  </a:lnTo>
                  <a:lnTo>
                    <a:pt x="1636" y="1522"/>
                  </a:lnTo>
                  <a:lnTo>
                    <a:pt x="1902" y="1503"/>
                  </a:lnTo>
                  <a:lnTo>
                    <a:pt x="2169" y="1465"/>
                  </a:lnTo>
                  <a:lnTo>
                    <a:pt x="2416" y="1388"/>
                  </a:lnTo>
                  <a:lnTo>
                    <a:pt x="2644" y="1274"/>
                  </a:lnTo>
                  <a:lnTo>
                    <a:pt x="2758" y="1217"/>
                  </a:lnTo>
                  <a:lnTo>
                    <a:pt x="2853" y="1122"/>
                  </a:lnTo>
                  <a:lnTo>
                    <a:pt x="2948" y="1046"/>
                  </a:lnTo>
                  <a:lnTo>
                    <a:pt x="3024" y="951"/>
                  </a:lnTo>
                  <a:lnTo>
                    <a:pt x="3100" y="856"/>
                  </a:lnTo>
                  <a:lnTo>
                    <a:pt x="3157" y="742"/>
                  </a:lnTo>
                  <a:lnTo>
                    <a:pt x="3043" y="590"/>
                  </a:lnTo>
                  <a:lnTo>
                    <a:pt x="2910" y="438"/>
                  </a:lnTo>
                  <a:lnTo>
                    <a:pt x="2758" y="304"/>
                  </a:lnTo>
                  <a:lnTo>
                    <a:pt x="2587" y="209"/>
                  </a:lnTo>
                  <a:lnTo>
                    <a:pt x="2416" y="114"/>
                  </a:lnTo>
                  <a:lnTo>
                    <a:pt x="2226" y="57"/>
                  </a:lnTo>
                  <a:lnTo>
                    <a:pt x="2016" y="19"/>
                  </a:lnTo>
                  <a:lnTo>
                    <a:pt x="18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2"/>
            <p:cNvSpPr/>
            <p:nvPr/>
          </p:nvSpPr>
          <p:spPr>
            <a:xfrm>
              <a:off x="4064659" y="2767050"/>
              <a:ext cx="128412" cy="61888"/>
            </a:xfrm>
            <a:custGeom>
              <a:avLst/>
              <a:gdLst/>
              <a:ahLst/>
              <a:cxnLst/>
              <a:rect l="l" t="t" r="r" b="b"/>
              <a:pathLst>
                <a:path w="3158" h="1522" fill="none" extrusionOk="0">
                  <a:moveTo>
                    <a:pt x="1807" y="0"/>
                  </a:moveTo>
                  <a:lnTo>
                    <a:pt x="1807" y="0"/>
                  </a:lnTo>
                  <a:lnTo>
                    <a:pt x="1769" y="0"/>
                  </a:lnTo>
                  <a:lnTo>
                    <a:pt x="1769" y="0"/>
                  </a:ln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1" y="1407"/>
                  </a:lnTo>
                  <a:lnTo>
                    <a:pt x="913" y="1465"/>
                  </a:lnTo>
                  <a:lnTo>
                    <a:pt x="913" y="1465"/>
                  </a:lnTo>
                  <a:lnTo>
                    <a:pt x="1275" y="1503"/>
                  </a:lnTo>
                  <a:lnTo>
                    <a:pt x="1636" y="1522"/>
                  </a:lnTo>
                  <a:lnTo>
                    <a:pt x="1636" y="1522"/>
                  </a:lnTo>
                  <a:lnTo>
                    <a:pt x="1902" y="1503"/>
                  </a:lnTo>
                  <a:lnTo>
                    <a:pt x="1902" y="1503"/>
                  </a:lnTo>
                  <a:lnTo>
                    <a:pt x="2169" y="1465"/>
                  </a:lnTo>
                  <a:lnTo>
                    <a:pt x="2416" y="1388"/>
                  </a:lnTo>
                  <a:lnTo>
                    <a:pt x="2644" y="1274"/>
                  </a:lnTo>
                  <a:lnTo>
                    <a:pt x="2758" y="1217"/>
                  </a:lnTo>
                  <a:lnTo>
                    <a:pt x="2853" y="1122"/>
                  </a:lnTo>
                  <a:lnTo>
                    <a:pt x="2853" y="1122"/>
                  </a:lnTo>
                  <a:lnTo>
                    <a:pt x="2948" y="1046"/>
                  </a:lnTo>
                  <a:lnTo>
                    <a:pt x="3024" y="951"/>
                  </a:lnTo>
                  <a:lnTo>
                    <a:pt x="3100" y="856"/>
                  </a:lnTo>
                  <a:lnTo>
                    <a:pt x="3157" y="742"/>
                  </a:lnTo>
                  <a:lnTo>
                    <a:pt x="3157" y="742"/>
                  </a:lnTo>
                  <a:lnTo>
                    <a:pt x="3043" y="590"/>
                  </a:lnTo>
                  <a:lnTo>
                    <a:pt x="2910" y="438"/>
                  </a:lnTo>
                  <a:lnTo>
                    <a:pt x="2758" y="304"/>
                  </a:lnTo>
                  <a:lnTo>
                    <a:pt x="2587" y="209"/>
                  </a:lnTo>
                  <a:lnTo>
                    <a:pt x="2416" y="114"/>
                  </a:lnTo>
                  <a:lnTo>
                    <a:pt x="2226" y="57"/>
                  </a:lnTo>
                  <a:lnTo>
                    <a:pt x="2016" y="19"/>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2"/>
            <p:cNvSpPr/>
            <p:nvPr/>
          </p:nvSpPr>
          <p:spPr>
            <a:xfrm>
              <a:off x="3868263" y="2428337"/>
              <a:ext cx="213437" cy="68110"/>
            </a:xfrm>
            <a:custGeom>
              <a:avLst/>
              <a:gdLst/>
              <a:ahLst/>
              <a:cxnLst/>
              <a:rect l="l" t="t" r="r" b="b"/>
              <a:pathLst>
                <a:path w="5249" h="1675" extrusionOk="0">
                  <a:moveTo>
                    <a:pt x="2130" y="1"/>
                  </a:moveTo>
                  <a:lnTo>
                    <a:pt x="1427" y="20"/>
                  </a:lnTo>
                  <a:lnTo>
                    <a:pt x="780" y="58"/>
                  </a:lnTo>
                  <a:lnTo>
                    <a:pt x="152" y="96"/>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1560" y="1636"/>
                  </a:lnTo>
                  <a:lnTo>
                    <a:pt x="1579" y="1484"/>
                  </a:lnTo>
                  <a:lnTo>
                    <a:pt x="1617" y="1237"/>
                  </a:lnTo>
                  <a:lnTo>
                    <a:pt x="1674" y="1009"/>
                  </a:lnTo>
                  <a:lnTo>
                    <a:pt x="1788" y="780"/>
                  </a:lnTo>
                  <a:lnTo>
                    <a:pt x="1921" y="571"/>
                  </a:lnTo>
                  <a:lnTo>
                    <a:pt x="2092" y="400"/>
                  </a:lnTo>
                  <a:lnTo>
                    <a:pt x="2282" y="248"/>
                  </a:lnTo>
                  <a:lnTo>
                    <a:pt x="2492" y="115"/>
                  </a:lnTo>
                  <a:lnTo>
                    <a:pt x="2720" y="20"/>
                  </a:lnTo>
                  <a:lnTo>
                    <a:pt x="2130" y="1"/>
                  </a:lnTo>
                  <a:close/>
                  <a:moveTo>
                    <a:pt x="3861" y="77"/>
                  </a:moveTo>
                  <a:lnTo>
                    <a:pt x="4032" y="172"/>
                  </a:lnTo>
                  <a:lnTo>
                    <a:pt x="4184" y="305"/>
                  </a:lnTo>
                  <a:lnTo>
                    <a:pt x="4317" y="457"/>
                  </a:lnTo>
                  <a:lnTo>
                    <a:pt x="4431" y="628"/>
                  </a:lnTo>
                  <a:lnTo>
                    <a:pt x="4507" y="799"/>
                  </a:lnTo>
                  <a:lnTo>
                    <a:pt x="4564" y="1009"/>
                  </a:lnTo>
                  <a:lnTo>
                    <a:pt x="4602" y="1218"/>
                  </a:lnTo>
                  <a:lnTo>
                    <a:pt x="4602" y="1427"/>
                  </a:lnTo>
                  <a:lnTo>
                    <a:pt x="4564" y="1674"/>
                  </a:lnTo>
                  <a:lnTo>
                    <a:pt x="4774" y="1579"/>
                  </a:lnTo>
                  <a:lnTo>
                    <a:pt x="4869" y="1522"/>
                  </a:lnTo>
                  <a:lnTo>
                    <a:pt x="4964" y="1446"/>
                  </a:lnTo>
                  <a:lnTo>
                    <a:pt x="5040" y="1389"/>
                  </a:lnTo>
                  <a:lnTo>
                    <a:pt x="5116" y="1294"/>
                  </a:lnTo>
                  <a:lnTo>
                    <a:pt x="5154" y="1218"/>
                  </a:lnTo>
                  <a:lnTo>
                    <a:pt x="5211" y="1123"/>
                  </a:lnTo>
                  <a:lnTo>
                    <a:pt x="5230" y="1028"/>
                  </a:lnTo>
                  <a:lnTo>
                    <a:pt x="5249" y="933"/>
                  </a:lnTo>
                  <a:lnTo>
                    <a:pt x="5249" y="837"/>
                  </a:lnTo>
                  <a:lnTo>
                    <a:pt x="5249" y="742"/>
                  </a:lnTo>
                  <a:lnTo>
                    <a:pt x="5211" y="647"/>
                  </a:lnTo>
                  <a:lnTo>
                    <a:pt x="5154" y="552"/>
                  </a:lnTo>
                  <a:lnTo>
                    <a:pt x="5097" y="476"/>
                  </a:lnTo>
                  <a:lnTo>
                    <a:pt x="5040" y="400"/>
                  </a:lnTo>
                  <a:lnTo>
                    <a:pt x="4964" y="343"/>
                  </a:lnTo>
                  <a:lnTo>
                    <a:pt x="4869" y="305"/>
                  </a:lnTo>
                  <a:lnTo>
                    <a:pt x="4697" y="210"/>
                  </a:lnTo>
                  <a:lnTo>
                    <a:pt x="4488" y="153"/>
                  </a:lnTo>
                  <a:lnTo>
                    <a:pt x="4260" y="115"/>
                  </a:lnTo>
                  <a:lnTo>
                    <a:pt x="3861" y="77"/>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2"/>
            <p:cNvSpPr/>
            <p:nvPr/>
          </p:nvSpPr>
          <p:spPr>
            <a:xfrm>
              <a:off x="4025218" y="2431427"/>
              <a:ext cx="56480" cy="65019"/>
            </a:xfrm>
            <a:custGeom>
              <a:avLst/>
              <a:gdLst/>
              <a:ahLst/>
              <a:cxnLst/>
              <a:rect l="l" t="t" r="r" b="b"/>
              <a:pathLst>
                <a:path w="1389" h="1599" fill="none" extrusionOk="0">
                  <a:moveTo>
                    <a:pt x="1" y="1"/>
                  </a:moveTo>
                  <a:lnTo>
                    <a:pt x="1" y="1"/>
                  </a:lnTo>
                  <a:lnTo>
                    <a:pt x="172" y="96"/>
                  </a:lnTo>
                  <a:lnTo>
                    <a:pt x="324" y="229"/>
                  </a:lnTo>
                  <a:lnTo>
                    <a:pt x="457" y="381"/>
                  </a:lnTo>
                  <a:lnTo>
                    <a:pt x="571" y="552"/>
                  </a:lnTo>
                  <a:lnTo>
                    <a:pt x="647" y="723"/>
                  </a:lnTo>
                  <a:lnTo>
                    <a:pt x="704" y="933"/>
                  </a:lnTo>
                  <a:lnTo>
                    <a:pt x="742" y="1142"/>
                  </a:lnTo>
                  <a:lnTo>
                    <a:pt x="742" y="1351"/>
                  </a:lnTo>
                  <a:lnTo>
                    <a:pt x="704" y="1598"/>
                  </a:lnTo>
                  <a:lnTo>
                    <a:pt x="704" y="1598"/>
                  </a:lnTo>
                  <a:lnTo>
                    <a:pt x="914" y="1503"/>
                  </a:lnTo>
                  <a:lnTo>
                    <a:pt x="1009" y="1446"/>
                  </a:lnTo>
                  <a:lnTo>
                    <a:pt x="1104" y="1370"/>
                  </a:lnTo>
                  <a:lnTo>
                    <a:pt x="1104" y="1370"/>
                  </a:lnTo>
                  <a:lnTo>
                    <a:pt x="1180" y="1313"/>
                  </a:lnTo>
                  <a:lnTo>
                    <a:pt x="1256" y="1218"/>
                  </a:lnTo>
                  <a:lnTo>
                    <a:pt x="1294" y="1142"/>
                  </a:lnTo>
                  <a:lnTo>
                    <a:pt x="1351" y="1047"/>
                  </a:lnTo>
                  <a:lnTo>
                    <a:pt x="1370" y="952"/>
                  </a:lnTo>
                  <a:lnTo>
                    <a:pt x="1389" y="857"/>
                  </a:lnTo>
                  <a:lnTo>
                    <a:pt x="1389" y="761"/>
                  </a:lnTo>
                  <a:lnTo>
                    <a:pt x="1389" y="666"/>
                  </a:lnTo>
                  <a:lnTo>
                    <a:pt x="1389" y="666"/>
                  </a:lnTo>
                  <a:lnTo>
                    <a:pt x="1351" y="571"/>
                  </a:lnTo>
                  <a:lnTo>
                    <a:pt x="1294" y="476"/>
                  </a:lnTo>
                  <a:lnTo>
                    <a:pt x="1237" y="400"/>
                  </a:lnTo>
                  <a:lnTo>
                    <a:pt x="1180" y="324"/>
                  </a:lnTo>
                  <a:lnTo>
                    <a:pt x="1104" y="267"/>
                  </a:lnTo>
                  <a:lnTo>
                    <a:pt x="1009" y="229"/>
                  </a:lnTo>
                  <a:lnTo>
                    <a:pt x="837" y="134"/>
                  </a:lnTo>
                  <a:lnTo>
                    <a:pt x="628" y="77"/>
                  </a:lnTo>
                  <a:lnTo>
                    <a:pt x="400" y="3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2"/>
            <p:cNvSpPr/>
            <p:nvPr/>
          </p:nvSpPr>
          <p:spPr>
            <a:xfrm>
              <a:off x="3868263" y="2428337"/>
              <a:ext cx="110602" cy="66565"/>
            </a:xfrm>
            <a:custGeom>
              <a:avLst/>
              <a:gdLst/>
              <a:ahLst/>
              <a:cxnLst/>
              <a:rect l="l" t="t" r="r" b="b"/>
              <a:pathLst>
                <a:path w="2720" h="1637" fill="none" extrusionOk="0">
                  <a:moveTo>
                    <a:pt x="2130" y="1"/>
                  </a:moveTo>
                  <a:lnTo>
                    <a:pt x="2130" y="1"/>
                  </a:lnTo>
                  <a:lnTo>
                    <a:pt x="1427" y="20"/>
                  </a:lnTo>
                  <a:lnTo>
                    <a:pt x="1427" y="20"/>
                  </a:lnTo>
                  <a:lnTo>
                    <a:pt x="780" y="58"/>
                  </a:lnTo>
                  <a:lnTo>
                    <a:pt x="152" y="96"/>
                  </a:lnTo>
                  <a:lnTo>
                    <a:pt x="152" y="96"/>
                  </a:lnTo>
                  <a:lnTo>
                    <a:pt x="0" y="115"/>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647" y="1636"/>
                  </a:lnTo>
                  <a:lnTo>
                    <a:pt x="1465" y="1636"/>
                  </a:lnTo>
                  <a:lnTo>
                    <a:pt x="1465" y="1636"/>
                  </a:lnTo>
                  <a:lnTo>
                    <a:pt x="1560" y="1636"/>
                  </a:lnTo>
                  <a:lnTo>
                    <a:pt x="1579" y="1484"/>
                  </a:lnTo>
                  <a:lnTo>
                    <a:pt x="1579" y="1484"/>
                  </a:lnTo>
                  <a:lnTo>
                    <a:pt x="1617" y="1237"/>
                  </a:lnTo>
                  <a:lnTo>
                    <a:pt x="1674" y="1009"/>
                  </a:lnTo>
                  <a:lnTo>
                    <a:pt x="1788" y="780"/>
                  </a:lnTo>
                  <a:lnTo>
                    <a:pt x="1921" y="571"/>
                  </a:lnTo>
                  <a:lnTo>
                    <a:pt x="2092" y="400"/>
                  </a:lnTo>
                  <a:lnTo>
                    <a:pt x="2282" y="248"/>
                  </a:lnTo>
                  <a:lnTo>
                    <a:pt x="2492" y="115"/>
                  </a:lnTo>
                  <a:lnTo>
                    <a:pt x="2720" y="20"/>
                  </a:lnTo>
                  <a:lnTo>
                    <a:pt x="2720" y="20"/>
                  </a:lnTo>
                  <a:lnTo>
                    <a:pt x="21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2"/>
            <p:cNvSpPr/>
            <p:nvPr/>
          </p:nvSpPr>
          <p:spPr>
            <a:xfrm>
              <a:off x="3778563" y="2432973"/>
              <a:ext cx="117555" cy="68882"/>
            </a:xfrm>
            <a:custGeom>
              <a:avLst/>
              <a:gdLst/>
              <a:ahLst/>
              <a:cxnLst/>
              <a:rect l="l" t="t" r="r" b="b"/>
              <a:pathLst>
                <a:path w="2891" h="1694" extrusionOk="0">
                  <a:moveTo>
                    <a:pt x="2206" y="1"/>
                  </a:moveTo>
                  <a:lnTo>
                    <a:pt x="1769" y="58"/>
                  </a:lnTo>
                  <a:lnTo>
                    <a:pt x="1351" y="134"/>
                  </a:lnTo>
                  <a:lnTo>
                    <a:pt x="1141" y="191"/>
                  </a:lnTo>
                  <a:lnTo>
                    <a:pt x="932" y="267"/>
                  </a:lnTo>
                  <a:lnTo>
                    <a:pt x="723" y="343"/>
                  </a:lnTo>
                  <a:lnTo>
                    <a:pt x="533" y="457"/>
                  </a:lnTo>
                  <a:lnTo>
                    <a:pt x="324" y="590"/>
                  </a:lnTo>
                  <a:lnTo>
                    <a:pt x="229" y="666"/>
                  </a:lnTo>
                  <a:lnTo>
                    <a:pt x="152" y="761"/>
                  </a:lnTo>
                  <a:lnTo>
                    <a:pt x="76" y="857"/>
                  </a:lnTo>
                  <a:lnTo>
                    <a:pt x="38" y="952"/>
                  </a:lnTo>
                  <a:lnTo>
                    <a:pt x="0" y="1066"/>
                  </a:lnTo>
                  <a:lnTo>
                    <a:pt x="0" y="1180"/>
                  </a:lnTo>
                  <a:lnTo>
                    <a:pt x="0" y="1256"/>
                  </a:lnTo>
                  <a:lnTo>
                    <a:pt x="38" y="1351"/>
                  </a:lnTo>
                  <a:lnTo>
                    <a:pt x="76" y="1408"/>
                  </a:lnTo>
                  <a:lnTo>
                    <a:pt x="133" y="1484"/>
                  </a:lnTo>
                  <a:lnTo>
                    <a:pt x="209" y="1541"/>
                  </a:lnTo>
                  <a:lnTo>
                    <a:pt x="286" y="1598"/>
                  </a:lnTo>
                  <a:lnTo>
                    <a:pt x="457" y="1655"/>
                  </a:lnTo>
                  <a:lnTo>
                    <a:pt x="609" y="1693"/>
                  </a:lnTo>
                  <a:lnTo>
                    <a:pt x="761" y="1693"/>
                  </a:lnTo>
                  <a:lnTo>
                    <a:pt x="970" y="1674"/>
                  </a:lnTo>
                  <a:lnTo>
                    <a:pt x="1198" y="1655"/>
                  </a:lnTo>
                  <a:lnTo>
                    <a:pt x="2035" y="1579"/>
                  </a:lnTo>
                  <a:lnTo>
                    <a:pt x="2853" y="1522"/>
                  </a:lnTo>
                  <a:lnTo>
                    <a:pt x="2872" y="1313"/>
                  </a:lnTo>
                  <a:lnTo>
                    <a:pt x="2891" y="1104"/>
                  </a:lnTo>
                  <a:lnTo>
                    <a:pt x="2853" y="914"/>
                  </a:lnTo>
                  <a:lnTo>
                    <a:pt x="2815" y="723"/>
                  </a:lnTo>
                  <a:lnTo>
                    <a:pt x="2739" y="533"/>
                  </a:lnTo>
                  <a:lnTo>
                    <a:pt x="2625" y="381"/>
                  </a:lnTo>
                  <a:lnTo>
                    <a:pt x="2511" y="229"/>
                  </a:lnTo>
                  <a:lnTo>
                    <a:pt x="2358" y="115"/>
                  </a:lnTo>
                  <a:lnTo>
                    <a:pt x="2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2"/>
            <p:cNvSpPr/>
            <p:nvPr/>
          </p:nvSpPr>
          <p:spPr>
            <a:xfrm>
              <a:off x="3778563" y="2432973"/>
              <a:ext cx="117555" cy="68882"/>
            </a:xfrm>
            <a:custGeom>
              <a:avLst/>
              <a:gdLst/>
              <a:ahLst/>
              <a:cxnLst/>
              <a:rect l="l" t="t" r="r" b="b"/>
              <a:pathLst>
                <a:path w="2891" h="1694" fill="none" extrusionOk="0">
                  <a:moveTo>
                    <a:pt x="2206" y="1"/>
                  </a:moveTo>
                  <a:lnTo>
                    <a:pt x="2206" y="1"/>
                  </a:lnTo>
                  <a:lnTo>
                    <a:pt x="1769" y="58"/>
                  </a:lnTo>
                  <a:lnTo>
                    <a:pt x="1351" y="134"/>
                  </a:lnTo>
                  <a:lnTo>
                    <a:pt x="1141" y="191"/>
                  </a:lnTo>
                  <a:lnTo>
                    <a:pt x="932" y="267"/>
                  </a:lnTo>
                  <a:lnTo>
                    <a:pt x="723" y="343"/>
                  </a:lnTo>
                  <a:lnTo>
                    <a:pt x="533" y="457"/>
                  </a:lnTo>
                  <a:lnTo>
                    <a:pt x="533" y="457"/>
                  </a:lnTo>
                  <a:lnTo>
                    <a:pt x="324" y="590"/>
                  </a:lnTo>
                  <a:lnTo>
                    <a:pt x="229" y="666"/>
                  </a:lnTo>
                  <a:lnTo>
                    <a:pt x="152" y="761"/>
                  </a:lnTo>
                  <a:lnTo>
                    <a:pt x="76" y="857"/>
                  </a:lnTo>
                  <a:lnTo>
                    <a:pt x="38" y="952"/>
                  </a:lnTo>
                  <a:lnTo>
                    <a:pt x="0" y="1066"/>
                  </a:lnTo>
                  <a:lnTo>
                    <a:pt x="0" y="1180"/>
                  </a:lnTo>
                  <a:lnTo>
                    <a:pt x="0" y="1180"/>
                  </a:lnTo>
                  <a:lnTo>
                    <a:pt x="0" y="1256"/>
                  </a:lnTo>
                  <a:lnTo>
                    <a:pt x="38" y="1351"/>
                  </a:lnTo>
                  <a:lnTo>
                    <a:pt x="76" y="1408"/>
                  </a:lnTo>
                  <a:lnTo>
                    <a:pt x="133" y="1484"/>
                  </a:lnTo>
                  <a:lnTo>
                    <a:pt x="209" y="1541"/>
                  </a:lnTo>
                  <a:lnTo>
                    <a:pt x="286" y="1598"/>
                  </a:lnTo>
                  <a:lnTo>
                    <a:pt x="457" y="1655"/>
                  </a:lnTo>
                  <a:lnTo>
                    <a:pt x="457" y="1655"/>
                  </a:lnTo>
                  <a:lnTo>
                    <a:pt x="609" y="1693"/>
                  </a:lnTo>
                  <a:lnTo>
                    <a:pt x="761" y="1693"/>
                  </a:lnTo>
                  <a:lnTo>
                    <a:pt x="761" y="1693"/>
                  </a:lnTo>
                  <a:lnTo>
                    <a:pt x="970" y="1674"/>
                  </a:lnTo>
                  <a:lnTo>
                    <a:pt x="1198" y="1655"/>
                  </a:lnTo>
                  <a:lnTo>
                    <a:pt x="1198" y="1655"/>
                  </a:lnTo>
                  <a:lnTo>
                    <a:pt x="2035" y="1579"/>
                  </a:lnTo>
                  <a:lnTo>
                    <a:pt x="2853" y="1522"/>
                  </a:lnTo>
                  <a:lnTo>
                    <a:pt x="2872" y="1313"/>
                  </a:lnTo>
                  <a:lnTo>
                    <a:pt x="2872" y="1313"/>
                  </a:lnTo>
                  <a:lnTo>
                    <a:pt x="2891" y="1104"/>
                  </a:lnTo>
                  <a:lnTo>
                    <a:pt x="2853" y="914"/>
                  </a:lnTo>
                  <a:lnTo>
                    <a:pt x="2815" y="723"/>
                  </a:lnTo>
                  <a:lnTo>
                    <a:pt x="2739" y="533"/>
                  </a:lnTo>
                  <a:lnTo>
                    <a:pt x="2625" y="381"/>
                  </a:lnTo>
                  <a:lnTo>
                    <a:pt x="2511" y="229"/>
                  </a:lnTo>
                  <a:lnTo>
                    <a:pt x="2358" y="115"/>
                  </a:lnTo>
                  <a:lnTo>
                    <a:pt x="2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2"/>
            <p:cNvSpPr/>
            <p:nvPr/>
          </p:nvSpPr>
          <p:spPr>
            <a:xfrm>
              <a:off x="3931655" y="2429110"/>
              <a:ext cx="123777" cy="70427"/>
            </a:xfrm>
            <a:custGeom>
              <a:avLst/>
              <a:gdLst/>
              <a:ahLst/>
              <a:cxnLst/>
              <a:rect l="l" t="t" r="r" b="b"/>
              <a:pathLst>
                <a:path w="3044" h="1732" extrusionOk="0">
                  <a:moveTo>
                    <a:pt x="1161" y="1"/>
                  </a:moveTo>
                  <a:lnTo>
                    <a:pt x="933" y="96"/>
                  </a:lnTo>
                  <a:lnTo>
                    <a:pt x="723" y="229"/>
                  </a:lnTo>
                  <a:lnTo>
                    <a:pt x="533" y="381"/>
                  </a:lnTo>
                  <a:lnTo>
                    <a:pt x="362" y="552"/>
                  </a:lnTo>
                  <a:lnTo>
                    <a:pt x="229" y="761"/>
                  </a:lnTo>
                  <a:lnTo>
                    <a:pt x="115" y="990"/>
                  </a:lnTo>
                  <a:lnTo>
                    <a:pt x="58" y="1218"/>
                  </a:lnTo>
                  <a:lnTo>
                    <a:pt x="20" y="1465"/>
                  </a:lnTo>
                  <a:lnTo>
                    <a:pt x="1" y="1617"/>
                  </a:lnTo>
                  <a:lnTo>
                    <a:pt x="952" y="1636"/>
                  </a:lnTo>
                  <a:lnTo>
                    <a:pt x="1883" y="1693"/>
                  </a:lnTo>
                  <a:lnTo>
                    <a:pt x="2169" y="1731"/>
                  </a:lnTo>
                  <a:lnTo>
                    <a:pt x="2663" y="1731"/>
                  </a:lnTo>
                  <a:lnTo>
                    <a:pt x="2834" y="1712"/>
                  </a:lnTo>
                  <a:lnTo>
                    <a:pt x="3005" y="1655"/>
                  </a:lnTo>
                  <a:lnTo>
                    <a:pt x="3043" y="1408"/>
                  </a:lnTo>
                  <a:lnTo>
                    <a:pt x="3043" y="1199"/>
                  </a:lnTo>
                  <a:lnTo>
                    <a:pt x="3005" y="990"/>
                  </a:lnTo>
                  <a:lnTo>
                    <a:pt x="2948" y="780"/>
                  </a:lnTo>
                  <a:lnTo>
                    <a:pt x="2872" y="609"/>
                  </a:lnTo>
                  <a:lnTo>
                    <a:pt x="2758" y="438"/>
                  </a:lnTo>
                  <a:lnTo>
                    <a:pt x="2625" y="286"/>
                  </a:lnTo>
                  <a:lnTo>
                    <a:pt x="2473" y="153"/>
                  </a:lnTo>
                  <a:lnTo>
                    <a:pt x="2302" y="58"/>
                  </a:lnTo>
                  <a:lnTo>
                    <a:pt x="2188" y="58"/>
                  </a:lnTo>
                  <a:lnTo>
                    <a:pt x="1674" y="20"/>
                  </a:lnTo>
                  <a:lnTo>
                    <a:pt x="11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2"/>
            <p:cNvSpPr/>
            <p:nvPr/>
          </p:nvSpPr>
          <p:spPr>
            <a:xfrm>
              <a:off x="3931655" y="2429110"/>
              <a:ext cx="123777" cy="70427"/>
            </a:xfrm>
            <a:custGeom>
              <a:avLst/>
              <a:gdLst/>
              <a:ahLst/>
              <a:cxnLst/>
              <a:rect l="l" t="t" r="r" b="b"/>
              <a:pathLst>
                <a:path w="3044" h="1732" fill="none" extrusionOk="0">
                  <a:moveTo>
                    <a:pt x="1161" y="1"/>
                  </a:moveTo>
                  <a:lnTo>
                    <a:pt x="1161" y="1"/>
                  </a:lnTo>
                  <a:lnTo>
                    <a:pt x="933" y="96"/>
                  </a:lnTo>
                  <a:lnTo>
                    <a:pt x="723" y="229"/>
                  </a:lnTo>
                  <a:lnTo>
                    <a:pt x="533" y="381"/>
                  </a:lnTo>
                  <a:lnTo>
                    <a:pt x="362" y="552"/>
                  </a:lnTo>
                  <a:lnTo>
                    <a:pt x="229" y="761"/>
                  </a:lnTo>
                  <a:lnTo>
                    <a:pt x="115" y="990"/>
                  </a:lnTo>
                  <a:lnTo>
                    <a:pt x="58" y="1218"/>
                  </a:lnTo>
                  <a:lnTo>
                    <a:pt x="20" y="1465"/>
                  </a:lnTo>
                  <a:lnTo>
                    <a:pt x="1" y="1617"/>
                  </a:lnTo>
                  <a:lnTo>
                    <a:pt x="1" y="1617"/>
                  </a:lnTo>
                  <a:lnTo>
                    <a:pt x="952" y="1636"/>
                  </a:lnTo>
                  <a:lnTo>
                    <a:pt x="1883" y="1693"/>
                  </a:lnTo>
                  <a:lnTo>
                    <a:pt x="1883" y="1693"/>
                  </a:lnTo>
                  <a:lnTo>
                    <a:pt x="2169" y="1731"/>
                  </a:lnTo>
                  <a:lnTo>
                    <a:pt x="2454" y="1731"/>
                  </a:lnTo>
                  <a:lnTo>
                    <a:pt x="2454" y="1731"/>
                  </a:lnTo>
                  <a:lnTo>
                    <a:pt x="2663" y="1731"/>
                  </a:lnTo>
                  <a:lnTo>
                    <a:pt x="2663" y="1731"/>
                  </a:lnTo>
                  <a:lnTo>
                    <a:pt x="2834" y="1712"/>
                  </a:lnTo>
                  <a:lnTo>
                    <a:pt x="3005" y="1655"/>
                  </a:lnTo>
                  <a:lnTo>
                    <a:pt x="3043" y="1408"/>
                  </a:lnTo>
                  <a:lnTo>
                    <a:pt x="3043" y="1408"/>
                  </a:lnTo>
                  <a:lnTo>
                    <a:pt x="3043" y="1199"/>
                  </a:lnTo>
                  <a:lnTo>
                    <a:pt x="3005" y="990"/>
                  </a:lnTo>
                  <a:lnTo>
                    <a:pt x="2948" y="780"/>
                  </a:lnTo>
                  <a:lnTo>
                    <a:pt x="2872" y="609"/>
                  </a:lnTo>
                  <a:lnTo>
                    <a:pt x="2758" y="438"/>
                  </a:lnTo>
                  <a:lnTo>
                    <a:pt x="2625" y="286"/>
                  </a:lnTo>
                  <a:lnTo>
                    <a:pt x="2473" y="153"/>
                  </a:lnTo>
                  <a:lnTo>
                    <a:pt x="2302" y="58"/>
                  </a:lnTo>
                  <a:lnTo>
                    <a:pt x="2302" y="58"/>
                  </a:lnTo>
                  <a:lnTo>
                    <a:pt x="2188" y="58"/>
                  </a:lnTo>
                  <a:lnTo>
                    <a:pt x="2188" y="58"/>
                  </a:lnTo>
                  <a:lnTo>
                    <a:pt x="1674" y="20"/>
                  </a:lnTo>
                  <a:lnTo>
                    <a:pt x="11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2"/>
            <p:cNvSpPr/>
            <p:nvPr/>
          </p:nvSpPr>
          <p:spPr>
            <a:xfrm>
              <a:off x="4012084" y="2082712"/>
              <a:ext cx="294640" cy="71159"/>
            </a:xfrm>
            <a:custGeom>
              <a:avLst/>
              <a:gdLst/>
              <a:ahLst/>
              <a:cxnLst/>
              <a:rect l="l" t="t" r="r" b="b"/>
              <a:pathLst>
                <a:path w="7246" h="1750" extrusionOk="0">
                  <a:moveTo>
                    <a:pt x="3405" y="0"/>
                  </a:moveTo>
                  <a:lnTo>
                    <a:pt x="2777" y="38"/>
                  </a:lnTo>
                  <a:lnTo>
                    <a:pt x="2130" y="95"/>
                  </a:lnTo>
                  <a:lnTo>
                    <a:pt x="1674" y="133"/>
                  </a:lnTo>
                  <a:lnTo>
                    <a:pt x="1199" y="228"/>
                  </a:lnTo>
                  <a:lnTo>
                    <a:pt x="970" y="285"/>
                  </a:lnTo>
                  <a:lnTo>
                    <a:pt x="742" y="361"/>
                  </a:lnTo>
                  <a:lnTo>
                    <a:pt x="533" y="456"/>
                  </a:lnTo>
                  <a:lnTo>
                    <a:pt x="305" y="552"/>
                  </a:lnTo>
                  <a:lnTo>
                    <a:pt x="153" y="666"/>
                  </a:lnTo>
                  <a:lnTo>
                    <a:pt x="0" y="799"/>
                  </a:lnTo>
                  <a:lnTo>
                    <a:pt x="0" y="799"/>
                  </a:lnTo>
                  <a:lnTo>
                    <a:pt x="134" y="742"/>
                  </a:lnTo>
                  <a:lnTo>
                    <a:pt x="267" y="704"/>
                  </a:lnTo>
                  <a:lnTo>
                    <a:pt x="400" y="685"/>
                  </a:lnTo>
                  <a:lnTo>
                    <a:pt x="533" y="685"/>
                  </a:lnTo>
                  <a:lnTo>
                    <a:pt x="571" y="666"/>
                  </a:lnTo>
                  <a:lnTo>
                    <a:pt x="799" y="704"/>
                  </a:lnTo>
                  <a:lnTo>
                    <a:pt x="1008" y="742"/>
                  </a:lnTo>
                  <a:lnTo>
                    <a:pt x="1199" y="837"/>
                  </a:lnTo>
                  <a:lnTo>
                    <a:pt x="1389" y="951"/>
                  </a:lnTo>
                  <a:lnTo>
                    <a:pt x="1522" y="1103"/>
                  </a:lnTo>
                  <a:lnTo>
                    <a:pt x="1655" y="1274"/>
                  </a:lnTo>
                  <a:lnTo>
                    <a:pt x="1750" y="1464"/>
                  </a:lnTo>
                  <a:lnTo>
                    <a:pt x="1807" y="1674"/>
                  </a:lnTo>
                  <a:lnTo>
                    <a:pt x="2739" y="1635"/>
                  </a:lnTo>
                  <a:lnTo>
                    <a:pt x="2834" y="1426"/>
                  </a:lnTo>
                  <a:lnTo>
                    <a:pt x="2967" y="1255"/>
                  </a:lnTo>
                  <a:lnTo>
                    <a:pt x="3119" y="1084"/>
                  </a:lnTo>
                  <a:lnTo>
                    <a:pt x="3271" y="951"/>
                  </a:lnTo>
                  <a:lnTo>
                    <a:pt x="3462" y="837"/>
                  </a:lnTo>
                  <a:lnTo>
                    <a:pt x="3671" y="761"/>
                  </a:lnTo>
                  <a:lnTo>
                    <a:pt x="3880" y="704"/>
                  </a:lnTo>
                  <a:lnTo>
                    <a:pt x="4108" y="685"/>
                  </a:lnTo>
                  <a:lnTo>
                    <a:pt x="4146" y="666"/>
                  </a:lnTo>
                  <a:lnTo>
                    <a:pt x="4374" y="704"/>
                  </a:lnTo>
                  <a:lnTo>
                    <a:pt x="4584" y="761"/>
                  </a:lnTo>
                  <a:lnTo>
                    <a:pt x="4793" y="837"/>
                  </a:lnTo>
                  <a:lnTo>
                    <a:pt x="4964" y="970"/>
                  </a:lnTo>
                  <a:lnTo>
                    <a:pt x="5116" y="1122"/>
                  </a:lnTo>
                  <a:lnTo>
                    <a:pt x="5230" y="1293"/>
                  </a:lnTo>
                  <a:lnTo>
                    <a:pt x="5325" y="1483"/>
                  </a:lnTo>
                  <a:lnTo>
                    <a:pt x="5382" y="1712"/>
                  </a:lnTo>
                  <a:lnTo>
                    <a:pt x="5439" y="1712"/>
                  </a:lnTo>
                  <a:lnTo>
                    <a:pt x="5725" y="1731"/>
                  </a:lnTo>
                  <a:lnTo>
                    <a:pt x="6010" y="1750"/>
                  </a:lnTo>
                  <a:lnTo>
                    <a:pt x="6219" y="1731"/>
                  </a:lnTo>
                  <a:lnTo>
                    <a:pt x="6276" y="1731"/>
                  </a:lnTo>
                  <a:lnTo>
                    <a:pt x="6333" y="1559"/>
                  </a:lnTo>
                  <a:lnTo>
                    <a:pt x="6428" y="1407"/>
                  </a:lnTo>
                  <a:lnTo>
                    <a:pt x="6523" y="1255"/>
                  </a:lnTo>
                  <a:lnTo>
                    <a:pt x="6637" y="1141"/>
                  </a:lnTo>
                  <a:lnTo>
                    <a:pt x="6771" y="1008"/>
                  </a:lnTo>
                  <a:lnTo>
                    <a:pt x="6923" y="913"/>
                  </a:lnTo>
                  <a:lnTo>
                    <a:pt x="7075" y="818"/>
                  </a:lnTo>
                  <a:lnTo>
                    <a:pt x="7246" y="761"/>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4926" y="19"/>
                  </a:lnTo>
                  <a:lnTo>
                    <a:pt x="412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2"/>
            <p:cNvSpPr/>
            <p:nvPr/>
          </p:nvSpPr>
          <p:spPr>
            <a:xfrm>
              <a:off x="4012084" y="2082712"/>
              <a:ext cx="294640" cy="71159"/>
            </a:xfrm>
            <a:custGeom>
              <a:avLst/>
              <a:gdLst/>
              <a:ahLst/>
              <a:cxnLst/>
              <a:rect l="l" t="t" r="r" b="b"/>
              <a:pathLst>
                <a:path w="7246" h="1750" fill="none" extrusionOk="0">
                  <a:moveTo>
                    <a:pt x="4127" y="0"/>
                  </a:moveTo>
                  <a:lnTo>
                    <a:pt x="4127" y="0"/>
                  </a:lnTo>
                  <a:lnTo>
                    <a:pt x="3405" y="0"/>
                  </a:lnTo>
                  <a:lnTo>
                    <a:pt x="3405" y="0"/>
                  </a:lnTo>
                  <a:lnTo>
                    <a:pt x="2777" y="38"/>
                  </a:lnTo>
                  <a:lnTo>
                    <a:pt x="2130" y="95"/>
                  </a:lnTo>
                  <a:lnTo>
                    <a:pt x="2130" y="95"/>
                  </a:lnTo>
                  <a:lnTo>
                    <a:pt x="1674" y="133"/>
                  </a:lnTo>
                  <a:lnTo>
                    <a:pt x="1199" y="228"/>
                  </a:lnTo>
                  <a:lnTo>
                    <a:pt x="970" y="285"/>
                  </a:lnTo>
                  <a:lnTo>
                    <a:pt x="742" y="361"/>
                  </a:lnTo>
                  <a:lnTo>
                    <a:pt x="533" y="456"/>
                  </a:lnTo>
                  <a:lnTo>
                    <a:pt x="305" y="552"/>
                  </a:lnTo>
                  <a:lnTo>
                    <a:pt x="305" y="552"/>
                  </a:lnTo>
                  <a:lnTo>
                    <a:pt x="153" y="666"/>
                  </a:lnTo>
                  <a:lnTo>
                    <a:pt x="0" y="799"/>
                  </a:lnTo>
                  <a:lnTo>
                    <a:pt x="0" y="799"/>
                  </a:lnTo>
                  <a:lnTo>
                    <a:pt x="134" y="742"/>
                  </a:lnTo>
                  <a:lnTo>
                    <a:pt x="267" y="704"/>
                  </a:lnTo>
                  <a:lnTo>
                    <a:pt x="400" y="685"/>
                  </a:lnTo>
                  <a:lnTo>
                    <a:pt x="533" y="685"/>
                  </a:lnTo>
                  <a:lnTo>
                    <a:pt x="533" y="685"/>
                  </a:lnTo>
                  <a:lnTo>
                    <a:pt x="571" y="666"/>
                  </a:lnTo>
                  <a:lnTo>
                    <a:pt x="571" y="666"/>
                  </a:lnTo>
                  <a:lnTo>
                    <a:pt x="799" y="704"/>
                  </a:lnTo>
                  <a:lnTo>
                    <a:pt x="1008" y="742"/>
                  </a:lnTo>
                  <a:lnTo>
                    <a:pt x="1199" y="837"/>
                  </a:lnTo>
                  <a:lnTo>
                    <a:pt x="1389" y="951"/>
                  </a:lnTo>
                  <a:lnTo>
                    <a:pt x="1522" y="1103"/>
                  </a:lnTo>
                  <a:lnTo>
                    <a:pt x="1655" y="1274"/>
                  </a:lnTo>
                  <a:lnTo>
                    <a:pt x="1750" y="1464"/>
                  </a:lnTo>
                  <a:lnTo>
                    <a:pt x="1807" y="1674"/>
                  </a:lnTo>
                  <a:lnTo>
                    <a:pt x="1807" y="1674"/>
                  </a:lnTo>
                  <a:lnTo>
                    <a:pt x="2739" y="1635"/>
                  </a:lnTo>
                  <a:lnTo>
                    <a:pt x="2739" y="1635"/>
                  </a:lnTo>
                  <a:lnTo>
                    <a:pt x="2834" y="1426"/>
                  </a:lnTo>
                  <a:lnTo>
                    <a:pt x="2967" y="1255"/>
                  </a:lnTo>
                  <a:lnTo>
                    <a:pt x="3119" y="1084"/>
                  </a:lnTo>
                  <a:lnTo>
                    <a:pt x="3271" y="951"/>
                  </a:lnTo>
                  <a:lnTo>
                    <a:pt x="3462" y="837"/>
                  </a:lnTo>
                  <a:lnTo>
                    <a:pt x="3671" y="761"/>
                  </a:lnTo>
                  <a:lnTo>
                    <a:pt x="3880" y="704"/>
                  </a:lnTo>
                  <a:lnTo>
                    <a:pt x="4108" y="685"/>
                  </a:lnTo>
                  <a:lnTo>
                    <a:pt x="4108" y="685"/>
                  </a:lnTo>
                  <a:lnTo>
                    <a:pt x="4146" y="666"/>
                  </a:lnTo>
                  <a:lnTo>
                    <a:pt x="4146" y="666"/>
                  </a:lnTo>
                  <a:lnTo>
                    <a:pt x="4374" y="704"/>
                  </a:lnTo>
                  <a:lnTo>
                    <a:pt x="4584" y="761"/>
                  </a:lnTo>
                  <a:lnTo>
                    <a:pt x="4793" y="837"/>
                  </a:lnTo>
                  <a:lnTo>
                    <a:pt x="4964" y="970"/>
                  </a:lnTo>
                  <a:lnTo>
                    <a:pt x="5116" y="1122"/>
                  </a:lnTo>
                  <a:lnTo>
                    <a:pt x="5230" y="1293"/>
                  </a:lnTo>
                  <a:lnTo>
                    <a:pt x="5325" y="1483"/>
                  </a:lnTo>
                  <a:lnTo>
                    <a:pt x="5382" y="1712"/>
                  </a:lnTo>
                  <a:lnTo>
                    <a:pt x="5382" y="1712"/>
                  </a:lnTo>
                  <a:lnTo>
                    <a:pt x="5439" y="1712"/>
                  </a:lnTo>
                  <a:lnTo>
                    <a:pt x="5439" y="1712"/>
                  </a:lnTo>
                  <a:lnTo>
                    <a:pt x="5725" y="1731"/>
                  </a:lnTo>
                  <a:lnTo>
                    <a:pt x="6010" y="1750"/>
                  </a:lnTo>
                  <a:lnTo>
                    <a:pt x="6010" y="1750"/>
                  </a:lnTo>
                  <a:lnTo>
                    <a:pt x="6219" y="1731"/>
                  </a:lnTo>
                  <a:lnTo>
                    <a:pt x="6219" y="1731"/>
                  </a:lnTo>
                  <a:lnTo>
                    <a:pt x="6276" y="1731"/>
                  </a:lnTo>
                  <a:lnTo>
                    <a:pt x="6276" y="1731"/>
                  </a:lnTo>
                  <a:lnTo>
                    <a:pt x="6333" y="1559"/>
                  </a:lnTo>
                  <a:lnTo>
                    <a:pt x="6428" y="1407"/>
                  </a:lnTo>
                  <a:lnTo>
                    <a:pt x="6523" y="1255"/>
                  </a:lnTo>
                  <a:lnTo>
                    <a:pt x="6637" y="1141"/>
                  </a:lnTo>
                  <a:lnTo>
                    <a:pt x="6771" y="1008"/>
                  </a:lnTo>
                  <a:lnTo>
                    <a:pt x="6923" y="913"/>
                  </a:lnTo>
                  <a:lnTo>
                    <a:pt x="7075" y="818"/>
                  </a:lnTo>
                  <a:lnTo>
                    <a:pt x="7246" y="761"/>
                  </a:lnTo>
                  <a:lnTo>
                    <a:pt x="7246" y="761"/>
                  </a:lnTo>
                  <a:lnTo>
                    <a:pt x="7227" y="723"/>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5725" y="57"/>
                  </a:lnTo>
                  <a:lnTo>
                    <a:pt x="4926" y="19"/>
                  </a:lnTo>
                  <a:lnTo>
                    <a:pt x="4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2"/>
            <p:cNvSpPr/>
            <p:nvPr/>
          </p:nvSpPr>
          <p:spPr>
            <a:xfrm>
              <a:off x="4002813" y="2109752"/>
              <a:ext cx="82789" cy="45664"/>
            </a:xfrm>
            <a:custGeom>
              <a:avLst/>
              <a:gdLst/>
              <a:ahLst/>
              <a:cxnLst/>
              <a:rect l="l" t="t" r="r" b="b"/>
              <a:pathLst>
                <a:path w="2036" h="1123" extrusionOk="0">
                  <a:moveTo>
                    <a:pt x="799" y="1"/>
                  </a:moveTo>
                  <a:lnTo>
                    <a:pt x="761" y="20"/>
                  </a:lnTo>
                  <a:lnTo>
                    <a:pt x="628" y="20"/>
                  </a:lnTo>
                  <a:lnTo>
                    <a:pt x="495" y="39"/>
                  </a:lnTo>
                  <a:lnTo>
                    <a:pt x="362" y="77"/>
                  </a:lnTo>
                  <a:lnTo>
                    <a:pt x="228" y="134"/>
                  </a:lnTo>
                  <a:lnTo>
                    <a:pt x="133" y="229"/>
                  </a:lnTo>
                  <a:lnTo>
                    <a:pt x="57" y="343"/>
                  </a:lnTo>
                  <a:lnTo>
                    <a:pt x="19" y="476"/>
                  </a:lnTo>
                  <a:lnTo>
                    <a:pt x="0" y="609"/>
                  </a:lnTo>
                  <a:lnTo>
                    <a:pt x="19" y="704"/>
                  </a:lnTo>
                  <a:lnTo>
                    <a:pt x="57" y="780"/>
                  </a:lnTo>
                  <a:lnTo>
                    <a:pt x="95" y="856"/>
                  </a:lnTo>
                  <a:lnTo>
                    <a:pt x="152" y="913"/>
                  </a:lnTo>
                  <a:lnTo>
                    <a:pt x="228" y="970"/>
                  </a:lnTo>
                  <a:lnTo>
                    <a:pt x="305" y="1028"/>
                  </a:lnTo>
                  <a:lnTo>
                    <a:pt x="476" y="1104"/>
                  </a:lnTo>
                  <a:lnTo>
                    <a:pt x="628" y="1123"/>
                  </a:lnTo>
                  <a:lnTo>
                    <a:pt x="989" y="1123"/>
                  </a:lnTo>
                  <a:lnTo>
                    <a:pt x="1217" y="1104"/>
                  </a:lnTo>
                  <a:lnTo>
                    <a:pt x="2035" y="1009"/>
                  </a:lnTo>
                  <a:lnTo>
                    <a:pt x="1978" y="799"/>
                  </a:lnTo>
                  <a:lnTo>
                    <a:pt x="1883" y="609"/>
                  </a:lnTo>
                  <a:lnTo>
                    <a:pt x="1750" y="438"/>
                  </a:lnTo>
                  <a:lnTo>
                    <a:pt x="1617" y="286"/>
                  </a:lnTo>
                  <a:lnTo>
                    <a:pt x="1427" y="172"/>
                  </a:lnTo>
                  <a:lnTo>
                    <a:pt x="1236" y="77"/>
                  </a:lnTo>
                  <a:lnTo>
                    <a:pt x="1027" y="39"/>
                  </a:lnTo>
                  <a:lnTo>
                    <a:pt x="7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2"/>
            <p:cNvSpPr/>
            <p:nvPr/>
          </p:nvSpPr>
          <p:spPr>
            <a:xfrm>
              <a:off x="4002813" y="2109752"/>
              <a:ext cx="82789" cy="45664"/>
            </a:xfrm>
            <a:custGeom>
              <a:avLst/>
              <a:gdLst/>
              <a:ahLst/>
              <a:cxnLst/>
              <a:rect l="l" t="t" r="r" b="b"/>
              <a:pathLst>
                <a:path w="2036" h="1123" fill="none" extrusionOk="0">
                  <a:moveTo>
                    <a:pt x="799" y="1"/>
                  </a:moveTo>
                  <a:lnTo>
                    <a:pt x="799" y="1"/>
                  </a:lnTo>
                  <a:lnTo>
                    <a:pt x="761" y="20"/>
                  </a:lnTo>
                  <a:lnTo>
                    <a:pt x="761" y="20"/>
                  </a:lnTo>
                  <a:lnTo>
                    <a:pt x="628" y="20"/>
                  </a:lnTo>
                  <a:lnTo>
                    <a:pt x="495" y="39"/>
                  </a:lnTo>
                  <a:lnTo>
                    <a:pt x="362" y="77"/>
                  </a:lnTo>
                  <a:lnTo>
                    <a:pt x="228" y="134"/>
                  </a:lnTo>
                  <a:lnTo>
                    <a:pt x="228" y="134"/>
                  </a:lnTo>
                  <a:lnTo>
                    <a:pt x="133" y="229"/>
                  </a:lnTo>
                  <a:lnTo>
                    <a:pt x="57" y="343"/>
                  </a:lnTo>
                  <a:lnTo>
                    <a:pt x="19" y="476"/>
                  </a:lnTo>
                  <a:lnTo>
                    <a:pt x="0" y="609"/>
                  </a:lnTo>
                  <a:lnTo>
                    <a:pt x="0" y="609"/>
                  </a:lnTo>
                  <a:lnTo>
                    <a:pt x="19" y="704"/>
                  </a:lnTo>
                  <a:lnTo>
                    <a:pt x="57" y="780"/>
                  </a:lnTo>
                  <a:lnTo>
                    <a:pt x="95" y="856"/>
                  </a:lnTo>
                  <a:lnTo>
                    <a:pt x="152" y="913"/>
                  </a:lnTo>
                  <a:lnTo>
                    <a:pt x="228" y="970"/>
                  </a:lnTo>
                  <a:lnTo>
                    <a:pt x="305" y="1028"/>
                  </a:lnTo>
                  <a:lnTo>
                    <a:pt x="476" y="1104"/>
                  </a:lnTo>
                  <a:lnTo>
                    <a:pt x="476" y="1104"/>
                  </a:lnTo>
                  <a:lnTo>
                    <a:pt x="628" y="1123"/>
                  </a:lnTo>
                  <a:lnTo>
                    <a:pt x="780" y="1123"/>
                  </a:lnTo>
                  <a:lnTo>
                    <a:pt x="780" y="1123"/>
                  </a:lnTo>
                  <a:lnTo>
                    <a:pt x="989" y="1123"/>
                  </a:lnTo>
                  <a:lnTo>
                    <a:pt x="1217" y="1104"/>
                  </a:lnTo>
                  <a:lnTo>
                    <a:pt x="1217" y="1104"/>
                  </a:lnTo>
                  <a:lnTo>
                    <a:pt x="2035" y="1009"/>
                  </a:lnTo>
                  <a:lnTo>
                    <a:pt x="2035" y="1009"/>
                  </a:lnTo>
                  <a:lnTo>
                    <a:pt x="1978" y="799"/>
                  </a:lnTo>
                  <a:lnTo>
                    <a:pt x="1883" y="609"/>
                  </a:lnTo>
                  <a:lnTo>
                    <a:pt x="1750" y="438"/>
                  </a:lnTo>
                  <a:lnTo>
                    <a:pt x="1617" y="286"/>
                  </a:lnTo>
                  <a:lnTo>
                    <a:pt x="1427" y="172"/>
                  </a:lnTo>
                  <a:lnTo>
                    <a:pt x="1236" y="77"/>
                  </a:lnTo>
                  <a:lnTo>
                    <a:pt x="1027" y="39"/>
                  </a:lnTo>
                  <a:lnTo>
                    <a:pt x="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2"/>
            <p:cNvSpPr/>
            <p:nvPr/>
          </p:nvSpPr>
          <p:spPr>
            <a:xfrm>
              <a:off x="4123416" y="2109752"/>
              <a:ext cx="107552" cy="42574"/>
            </a:xfrm>
            <a:custGeom>
              <a:avLst/>
              <a:gdLst/>
              <a:ahLst/>
              <a:cxnLst/>
              <a:rect l="l" t="t" r="r" b="b"/>
              <a:pathLst>
                <a:path w="2645" h="1047" extrusionOk="0">
                  <a:moveTo>
                    <a:pt x="1408" y="1"/>
                  </a:moveTo>
                  <a:lnTo>
                    <a:pt x="1370" y="20"/>
                  </a:lnTo>
                  <a:lnTo>
                    <a:pt x="1142" y="39"/>
                  </a:lnTo>
                  <a:lnTo>
                    <a:pt x="933" y="96"/>
                  </a:lnTo>
                  <a:lnTo>
                    <a:pt x="724" y="172"/>
                  </a:lnTo>
                  <a:lnTo>
                    <a:pt x="533" y="286"/>
                  </a:lnTo>
                  <a:lnTo>
                    <a:pt x="381" y="419"/>
                  </a:lnTo>
                  <a:lnTo>
                    <a:pt x="229" y="590"/>
                  </a:lnTo>
                  <a:lnTo>
                    <a:pt x="96" y="761"/>
                  </a:lnTo>
                  <a:lnTo>
                    <a:pt x="1" y="970"/>
                  </a:lnTo>
                  <a:lnTo>
                    <a:pt x="724" y="951"/>
                  </a:lnTo>
                  <a:lnTo>
                    <a:pt x="1674" y="970"/>
                  </a:lnTo>
                  <a:lnTo>
                    <a:pt x="2644" y="1047"/>
                  </a:lnTo>
                  <a:lnTo>
                    <a:pt x="2587" y="818"/>
                  </a:lnTo>
                  <a:lnTo>
                    <a:pt x="2492" y="628"/>
                  </a:lnTo>
                  <a:lnTo>
                    <a:pt x="2378" y="457"/>
                  </a:lnTo>
                  <a:lnTo>
                    <a:pt x="2226" y="305"/>
                  </a:lnTo>
                  <a:lnTo>
                    <a:pt x="2055" y="172"/>
                  </a:lnTo>
                  <a:lnTo>
                    <a:pt x="1846" y="96"/>
                  </a:lnTo>
                  <a:lnTo>
                    <a:pt x="1636" y="39"/>
                  </a:lnTo>
                  <a:lnTo>
                    <a:pt x="14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2"/>
            <p:cNvSpPr/>
            <p:nvPr/>
          </p:nvSpPr>
          <p:spPr>
            <a:xfrm>
              <a:off x="4123416" y="2109752"/>
              <a:ext cx="107552" cy="42574"/>
            </a:xfrm>
            <a:custGeom>
              <a:avLst/>
              <a:gdLst/>
              <a:ahLst/>
              <a:cxnLst/>
              <a:rect l="l" t="t" r="r" b="b"/>
              <a:pathLst>
                <a:path w="2645" h="1047" fill="none" extrusionOk="0">
                  <a:moveTo>
                    <a:pt x="1408" y="1"/>
                  </a:moveTo>
                  <a:lnTo>
                    <a:pt x="1408" y="1"/>
                  </a:lnTo>
                  <a:lnTo>
                    <a:pt x="1370" y="20"/>
                  </a:lnTo>
                  <a:lnTo>
                    <a:pt x="1370" y="20"/>
                  </a:lnTo>
                  <a:lnTo>
                    <a:pt x="1142" y="39"/>
                  </a:lnTo>
                  <a:lnTo>
                    <a:pt x="933" y="96"/>
                  </a:lnTo>
                  <a:lnTo>
                    <a:pt x="724" y="172"/>
                  </a:lnTo>
                  <a:lnTo>
                    <a:pt x="533" y="286"/>
                  </a:lnTo>
                  <a:lnTo>
                    <a:pt x="381" y="419"/>
                  </a:lnTo>
                  <a:lnTo>
                    <a:pt x="229" y="590"/>
                  </a:lnTo>
                  <a:lnTo>
                    <a:pt x="96" y="761"/>
                  </a:lnTo>
                  <a:lnTo>
                    <a:pt x="1" y="970"/>
                  </a:lnTo>
                  <a:lnTo>
                    <a:pt x="1" y="970"/>
                  </a:lnTo>
                  <a:lnTo>
                    <a:pt x="724" y="951"/>
                  </a:lnTo>
                  <a:lnTo>
                    <a:pt x="724" y="951"/>
                  </a:lnTo>
                  <a:lnTo>
                    <a:pt x="1674" y="970"/>
                  </a:lnTo>
                  <a:lnTo>
                    <a:pt x="2644" y="1047"/>
                  </a:lnTo>
                  <a:lnTo>
                    <a:pt x="2644" y="1047"/>
                  </a:lnTo>
                  <a:lnTo>
                    <a:pt x="2587" y="818"/>
                  </a:lnTo>
                  <a:lnTo>
                    <a:pt x="2492" y="628"/>
                  </a:lnTo>
                  <a:lnTo>
                    <a:pt x="2378" y="457"/>
                  </a:lnTo>
                  <a:lnTo>
                    <a:pt x="2226" y="305"/>
                  </a:lnTo>
                  <a:lnTo>
                    <a:pt x="2055" y="172"/>
                  </a:lnTo>
                  <a:lnTo>
                    <a:pt x="1846" y="96"/>
                  </a:lnTo>
                  <a:lnTo>
                    <a:pt x="1636" y="39"/>
                  </a:lnTo>
                  <a:lnTo>
                    <a:pt x="14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2"/>
            <p:cNvSpPr/>
            <p:nvPr/>
          </p:nvSpPr>
          <p:spPr>
            <a:xfrm>
              <a:off x="4267277" y="2113615"/>
              <a:ext cx="39443" cy="39483"/>
            </a:xfrm>
            <a:custGeom>
              <a:avLst/>
              <a:gdLst/>
              <a:ahLst/>
              <a:cxnLst/>
              <a:rect l="l" t="t" r="r" b="b"/>
              <a:pathLst>
                <a:path w="970" h="971" extrusionOk="0">
                  <a:moveTo>
                    <a:pt x="970" y="1"/>
                  </a:moveTo>
                  <a:lnTo>
                    <a:pt x="799" y="58"/>
                  </a:lnTo>
                  <a:lnTo>
                    <a:pt x="647" y="153"/>
                  </a:lnTo>
                  <a:lnTo>
                    <a:pt x="495" y="248"/>
                  </a:lnTo>
                  <a:lnTo>
                    <a:pt x="361" y="381"/>
                  </a:lnTo>
                  <a:lnTo>
                    <a:pt x="247" y="495"/>
                  </a:lnTo>
                  <a:lnTo>
                    <a:pt x="152" y="647"/>
                  </a:lnTo>
                  <a:lnTo>
                    <a:pt x="57" y="799"/>
                  </a:lnTo>
                  <a:lnTo>
                    <a:pt x="0" y="971"/>
                  </a:lnTo>
                  <a:lnTo>
                    <a:pt x="190" y="933"/>
                  </a:lnTo>
                  <a:lnTo>
                    <a:pt x="361" y="875"/>
                  </a:lnTo>
                  <a:lnTo>
                    <a:pt x="533" y="799"/>
                  </a:lnTo>
                  <a:lnTo>
                    <a:pt x="685" y="685"/>
                  </a:lnTo>
                  <a:lnTo>
                    <a:pt x="818" y="533"/>
                  </a:lnTo>
                  <a:lnTo>
                    <a:pt x="875" y="457"/>
                  </a:lnTo>
                  <a:lnTo>
                    <a:pt x="913" y="362"/>
                  </a:lnTo>
                  <a:lnTo>
                    <a:pt x="951" y="267"/>
                  </a:lnTo>
                  <a:lnTo>
                    <a:pt x="970" y="172"/>
                  </a:lnTo>
                  <a:lnTo>
                    <a:pt x="970" y="96"/>
                  </a:lnTo>
                  <a:lnTo>
                    <a:pt x="97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2"/>
            <p:cNvSpPr/>
            <p:nvPr/>
          </p:nvSpPr>
          <p:spPr>
            <a:xfrm>
              <a:off x="4267277" y="2113615"/>
              <a:ext cx="39443" cy="39483"/>
            </a:xfrm>
            <a:custGeom>
              <a:avLst/>
              <a:gdLst/>
              <a:ahLst/>
              <a:cxnLst/>
              <a:rect l="l" t="t" r="r" b="b"/>
              <a:pathLst>
                <a:path w="970" h="971" fill="none" extrusionOk="0">
                  <a:moveTo>
                    <a:pt x="970" y="1"/>
                  </a:moveTo>
                  <a:lnTo>
                    <a:pt x="970" y="1"/>
                  </a:lnTo>
                  <a:lnTo>
                    <a:pt x="799" y="58"/>
                  </a:lnTo>
                  <a:lnTo>
                    <a:pt x="647" y="153"/>
                  </a:lnTo>
                  <a:lnTo>
                    <a:pt x="495" y="248"/>
                  </a:lnTo>
                  <a:lnTo>
                    <a:pt x="361" y="381"/>
                  </a:lnTo>
                  <a:lnTo>
                    <a:pt x="247" y="495"/>
                  </a:lnTo>
                  <a:lnTo>
                    <a:pt x="152" y="647"/>
                  </a:lnTo>
                  <a:lnTo>
                    <a:pt x="57" y="799"/>
                  </a:lnTo>
                  <a:lnTo>
                    <a:pt x="0" y="971"/>
                  </a:lnTo>
                  <a:lnTo>
                    <a:pt x="0" y="971"/>
                  </a:lnTo>
                  <a:lnTo>
                    <a:pt x="190" y="933"/>
                  </a:lnTo>
                  <a:lnTo>
                    <a:pt x="361" y="875"/>
                  </a:lnTo>
                  <a:lnTo>
                    <a:pt x="533" y="799"/>
                  </a:lnTo>
                  <a:lnTo>
                    <a:pt x="685" y="685"/>
                  </a:lnTo>
                  <a:lnTo>
                    <a:pt x="685" y="685"/>
                  </a:lnTo>
                  <a:lnTo>
                    <a:pt x="818" y="533"/>
                  </a:lnTo>
                  <a:lnTo>
                    <a:pt x="875" y="457"/>
                  </a:lnTo>
                  <a:lnTo>
                    <a:pt x="913" y="362"/>
                  </a:lnTo>
                  <a:lnTo>
                    <a:pt x="951" y="267"/>
                  </a:lnTo>
                  <a:lnTo>
                    <a:pt x="970" y="172"/>
                  </a:lnTo>
                  <a:lnTo>
                    <a:pt x="970" y="96"/>
                  </a:lnTo>
                  <a:lnTo>
                    <a:pt x="97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2"/>
            <p:cNvSpPr/>
            <p:nvPr/>
          </p:nvSpPr>
          <p:spPr>
            <a:xfrm>
              <a:off x="3887578" y="1798893"/>
              <a:ext cx="303180" cy="71200"/>
            </a:xfrm>
            <a:custGeom>
              <a:avLst/>
              <a:gdLst/>
              <a:ahLst/>
              <a:cxnLst/>
              <a:rect l="l" t="t" r="r" b="b"/>
              <a:pathLst>
                <a:path w="7456" h="1751" extrusionOk="0">
                  <a:moveTo>
                    <a:pt x="4356" y="1"/>
                  </a:moveTo>
                  <a:lnTo>
                    <a:pt x="3633" y="20"/>
                  </a:lnTo>
                  <a:lnTo>
                    <a:pt x="3005" y="58"/>
                  </a:lnTo>
                  <a:lnTo>
                    <a:pt x="2359" y="96"/>
                  </a:lnTo>
                  <a:lnTo>
                    <a:pt x="1902" y="153"/>
                  </a:lnTo>
                  <a:lnTo>
                    <a:pt x="1427" y="229"/>
                  </a:lnTo>
                  <a:lnTo>
                    <a:pt x="1199" y="286"/>
                  </a:lnTo>
                  <a:lnTo>
                    <a:pt x="971" y="362"/>
                  </a:lnTo>
                  <a:lnTo>
                    <a:pt x="761" y="457"/>
                  </a:lnTo>
                  <a:lnTo>
                    <a:pt x="533" y="571"/>
                  </a:lnTo>
                  <a:lnTo>
                    <a:pt x="343" y="704"/>
                  </a:lnTo>
                  <a:lnTo>
                    <a:pt x="248" y="780"/>
                  </a:lnTo>
                  <a:lnTo>
                    <a:pt x="172" y="876"/>
                  </a:lnTo>
                  <a:lnTo>
                    <a:pt x="96" y="971"/>
                  </a:lnTo>
                  <a:lnTo>
                    <a:pt x="39" y="1066"/>
                  </a:lnTo>
                  <a:lnTo>
                    <a:pt x="20" y="1180"/>
                  </a:lnTo>
                  <a:lnTo>
                    <a:pt x="1" y="1275"/>
                  </a:lnTo>
                  <a:lnTo>
                    <a:pt x="39" y="1408"/>
                  </a:lnTo>
                  <a:lnTo>
                    <a:pt x="96" y="1522"/>
                  </a:lnTo>
                  <a:lnTo>
                    <a:pt x="191" y="1351"/>
                  </a:lnTo>
                  <a:lnTo>
                    <a:pt x="286" y="1199"/>
                  </a:lnTo>
                  <a:lnTo>
                    <a:pt x="419" y="1066"/>
                  </a:lnTo>
                  <a:lnTo>
                    <a:pt x="571" y="933"/>
                  </a:lnTo>
                  <a:lnTo>
                    <a:pt x="723" y="837"/>
                  </a:lnTo>
                  <a:lnTo>
                    <a:pt x="914" y="761"/>
                  </a:lnTo>
                  <a:lnTo>
                    <a:pt x="1104" y="723"/>
                  </a:lnTo>
                  <a:lnTo>
                    <a:pt x="1294" y="704"/>
                  </a:lnTo>
                  <a:lnTo>
                    <a:pt x="1313" y="704"/>
                  </a:lnTo>
                  <a:lnTo>
                    <a:pt x="1541" y="723"/>
                  </a:lnTo>
                  <a:lnTo>
                    <a:pt x="1731" y="761"/>
                  </a:lnTo>
                  <a:lnTo>
                    <a:pt x="1902" y="856"/>
                  </a:lnTo>
                  <a:lnTo>
                    <a:pt x="2074" y="971"/>
                  </a:lnTo>
                  <a:lnTo>
                    <a:pt x="2207" y="1123"/>
                  </a:lnTo>
                  <a:lnTo>
                    <a:pt x="2302" y="1275"/>
                  </a:lnTo>
                  <a:lnTo>
                    <a:pt x="2378" y="1465"/>
                  </a:lnTo>
                  <a:lnTo>
                    <a:pt x="2416" y="1655"/>
                  </a:lnTo>
                  <a:lnTo>
                    <a:pt x="3215" y="1636"/>
                  </a:lnTo>
                  <a:lnTo>
                    <a:pt x="3291" y="1446"/>
                  </a:lnTo>
                  <a:lnTo>
                    <a:pt x="3386" y="1275"/>
                  </a:lnTo>
                  <a:lnTo>
                    <a:pt x="3519" y="1104"/>
                  </a:lnTo>
                  <a:lnTo>
                    <a:pt x="3671" y="971"/>
                  </a:lnTo>
                  <a:lnTo>
                    <a:pt x="3842" y="856"/>
                  </a:lnTo>
                  <a:lnTo>
                    <a:pt x="4032" y="780"/>
                  </a:lnTo>
                  <a:lnTo>
                    <a:pt x="4242" y="723"/>
                  </a:lnTo>
                  <a:lnTo>
                    <a:pt x="4451" y="704"/>
                  </a:lnTo>
                  <a:lnTo>
                    <a:pt x="4470" y="704"/>
                  </a:lnTo>
                  <a:lnTo>
                    <a:pt x="4698" y="723"/>
                  </a:lnTo>
                  <a:lnTo>
                    <a:pt x="4888" y="780"/>
                  </a:lnTo>
                  <a:lnTo>
                    <a:pt x="5078" y="856"/>
                  </a:lnTo>
                  <a:lnTo>
                    <a:pt x="5230" y="990"/>
                  </a:lnTo>
                  <a:lnTo>
                    <a:pt x="5364" y="1142"/>
                  </a:lnTo>
                  <a:lnTo>
                    <a:pt x="5478" y="1313"/>
                  </a:lnTo>
                  <a:lnTo>
                    <a:pt x="5554" y="1503"/>
                  </a:lnTo>
                  <a:lnTo>
                    <a:pt x="5573" y="1712"/>
                  </a:lnTo>
                  <a:lnTo>
                    <a:pt x="5668" y="1712"/>
                  </a:lnTo>
                  <a:lnTo>
                    <a:pt x="5953" y="1750"/>
                  </a:lnTo>
                  <a:lnTo>
                    <a:pt x="6333" y="1750"/>
                  </a:lnTo>
                  <a:lnTo>
                    <a:pt x="6390" y="1560"/>
                  </a:lnTo>
                  <a:lnTo>
                    <a:pt x="6467" y="1370"/>
                  </a:lnTo>
                  <a:lnTo>
                    <a:pt x="6581" y="1218"/>
                  </a:lnTo>
                  <a:lnTo>
                    <a:pt x="6733" y="1066"/>
                  </a:lnTo>
                  <a:lnTo>
                    <a:pt x="6885" y="933"/>
                  </a:lnTo>
                  <a:lnTo>
                    <a:pt x="7056" y="837"/>
                  </a:lnTo>
                  <a:lnTo>
                    <a:pt x="7246" y="761"/>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154" y="20"/>
                  </a:lnTo>
                  <a:lnTo>
                    <a:pt x="435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2"/>
            <p:cNvSpPr/>
            <p:nvPr/>
          </p:nvSpPr>
          <p:spPr>
            <a:xfrm>
              <a:off x="3887578" y="1798893"/>
              <a:ext cx="303180" cy="71200"/>
            </a:xfrm>
            <a:custGeom>
              <a:avLst/>
              <a:gdLst/>
              <a:ahLst/>
              <a:cxnLst/>
              <a:rect l="l" t="t" r="r" b="b"/>
              <a:pathLst>
                <a:path w="7456" h="1751" fill="none" extrusionOk="0">
                  <a:moveTo>
                    <a:pt x="4356" y="1"/>
                  </a:moveTo>
                  <a:lnTo>
                    <a:pt x="4356" y="1"/>
                  </a:lnTo>
                  <a:lnTo>
                    <a:pt x="3633" y="20"/>
                  </a:lnTo>
                  <a:lnTo>
                    <a:pt x="3633" y="20"/>
                  </a:lnTo>
                  <a:lnTo>
                    <a:pt x="3005" y="58"/>
                  </a:lnTo>
                  <a:lnTo>
                    <a:pt x="2359" y="96"/>
                  </a:lnTo>
                  <a:lnTo>
                    <a:pt x="2359" y="96"/>
                  </a:lnTo>
                  <a:lnTo>
                    <a:pt x="1902" y="153"/>
                  </a:lnTo>
                  <a:lnTo>
                    <a:pt x="1427" y="229"/>
                  </a:lnTo>
                  <a:lnTo>
                    <a:pt x="1199" y="286"/>
                  </a:lnTo>
                  <a:lnTo>
                    <a:pt x="971" y="362"/>
                  </a:lnTo>
                  <a:lnTo>
                    <a:pt x="761" y="457"/>
                  </a:lnTo>
                  <a:lnTo>
                    <a:pt x="533" y="571"/>
                  </a:lnTo>
                  <a:lnTo>
                    <a:pt x="533" y="571"/>
                  </a:lnTo>
                  <a:lnTo>
                    <a:pt x="343" y="704"/>
                  </a:lnTo>
                  <a:lnTo>
                    <a:pt x="248" y="780"/>
                  </a:lnTo>
                  <a:lnTo>
                    <a:pt x="172" y="876"/>
                  </a:lnTo>
                  <a:lnTo>
                    <a:pt x="96" y="971"/>
                  </a:lnTo>
                  <a:lnTo>
                    <a:pt x="39" y="1066"/>
                  </a:lnTo>
                  <a:lnTo>
                    <a:pt x="20" y="1180"/>
                  </a:lnTo>
                  <a:lnTo>
                    <a:pt x="1" y="1275"/>
                  </a:lnTo>
                  <a:lnTo>
                    <a:pt x="1" y="1275"/>
                  </a:lnTo>
                  <a:lnTo>
                    <a:pt x="39" y="1408"/>
                  </a:lnTo>
                  <a:lnTo>
                    <a:pt x="96" y="1522"/>
                  </a:lnTo>
                  <a:lnTo>
                    <a:pt x="96" y="1522"/>
                  </a:lnTo>
                  <a:lnTo>
                    <a:pt x="191" y="1351"/>
                  </a:lnTo>
                  <a:lnTo>
                    <a:pt x="286" y="1199"/>
                  </a:lnTo>
                  <a:lnTo>
                    <a:pt x="419" y="1066"/>
                  </a:lnTo>
                  <a:lnTo>
                    <a:pt x="571" y="933"/>
                  </a:lnTo>
                  <a:lnTo>
                    <a:pt x="723" y="837"/>
                  </a:lnTo>
                  <a:lnTo>
                    <a:pt x="914" y="761"/>
                  </a:lnTo>
                  <a:lnTo>
                    <a:pt x="1104" y="723"/>
                  </a:lnTo>
                  <a:lnTo>
                    <a:pt x="1294" y="704"/>
                  </a:lnTo>
                  <a:lnTo>
                    <a:pt x="1294" y="704"/>
                  </a:lnTo>
                  <a:lnTo>
                    <a:pt x="1313" y="704"/>
                  </a:lnTo>
                  <a:lnTo>
                    <a:pt x="1313" y="704"/>
                  </a:lnTo>
                  <a:lnTo>
                    <a:pt x="1541" y="723"/>
                  </a:lnTo>
                  <a:lnTo>
                    <a:pt x="1731" y="761"/>
                  </a:lnTo>
                  <a:lnTo>
                    <a:pt x="1902" y="856"/>
                  </a:lnTo>
                  <a:lnTo>
                    <a:pt x="2074" y="971"/>
                  </a:lnTo>
                  <a:lnTo>
                    <a:pt x="2207" y="1123"/>
                  </a:lnTo>
                  <a:lnTo>
                    <a:pt x="2302" y="1275"/>
                  </a:lnTo>
                  <a:lnTo>
                    <a:pt x="2378" y="1465"/>
                  </a:lnTo>
                  <a:lnTo>
                    <a:pt x="2416" y="1655"/>
                  </a:lnTo>
                  <a:lnTo>
                    <a:pt x="2416" y="1655"/>
                  </a:lnTo>
                  <a:lnTo>
                    <a:pt x="3215" y="1636"/>
                  </a:lnTo>
                  <a:lnTo>
                    <a:pt x="3215" y="1636"/>
                  </a:lnTo>
                  <a:lnTo>
                    <a:pt x="3291" y="1446"/>
                  </a:lnTo>
                  <a:lnTo>
                    <a:pt x="3386" y="1275"/>
                  </a:lnTo>
                  <a:lnTo>
                    <a:pt x="3519" y="1104"/>
                  </a:lnTo>
                  <a:lnTo>
                    <a:pt x="3671" y="971"/>
                  </a:lnTo>
                  <a:lnTo>
                    <a:pt x="3842" y="856"/>
                  </a:lnTo>
                  <a:lnTo>
                    <a:pt x="4032" y="780"/>
                  </a:lnTo>
                  <a:lnTo>
                    <a:pt x="4242" y="723"/>
                  </a:lnTo>
                  <a:lnTo>
                    <a:pt x="4451" y="704"/>
                  </a:lnTo>
                  <a:lnTo>
                    <a:pt x="4451" y="704"/>
                  </a:lnTo>
                  <a:lnTo>
                    <a:pt x="4470" y="704"/>
                  </a:lnTo>
                  <a:lnTo>
                    <a:pt x="4470" y="704"/>
                  </a:lnTo>
                  <a:lnTo>
                    <a:pt x="4698" y="723"/>
                  </a:lnTo>
                  <a:lnTo>
                    <a:pt x="4888" y="780"/>
                  </a:lnTo>
                  <a:lnTo>
                    <a:pt x="5078" y="856"/>
                  </a:lnTo>
                  <a:lnTo>
                    <a:pt x="5230" y="990"/>
                  </a:lnTo>
                  <a:lnTo>
                    <a:pt x="5364" y="1142"/>
                  </a:lnTo>
                  <a:lnTo>
                    <a:pt x="5478" y="1313"/>
                  </a:lnTo>
                  <a:lnTo>
                    <a:pt x="5554" y="1503"/>
                  </a:lnTo>
                  <a:lnTo>
                    <a:pt x="5573" y="1712"/>
                  </a:lnTo>
                  <a:lnTo>
                    <a:pt x="5573" y="1712"/>
                  </a:lnTo>
                  <a:lnTo>
                    <a:pt x="5668" y="1712"/>
                  </a:lnTo>
                  <a:lnTo>
                    <a:pt x="5668" y="1712"/>
                  </a:lnTo>
                  <a:lnTo>
                    <a:pt x="5953" y="1750"/>
                  </a:lnTo>
                  <a:lnTo>
                    <a:pt x="6238" y="1750"/>
                  </a:lnTo>
                  <a:lnTo>
                    <a:pt x="6238" y="1750"/>
                  </a:lnTo>
                  <a:lnTo>
                    <a:pt x="6333" y="1750"/>
                  </a:lnTo>
                  <a:lnTo>
                    <a:pt x="6333" y="1750"/>
                  </a:lnTo>
                  <a:lnTo>
                    <a:pt x="6390" y="1560"/>
                  </a:lnTo>
                  <a:lnTo>
                    <a:pt x="6467" y="1370"/>
                  </a:lnTo>
                  <a:lnTo>
                    <a:pt x="6581" y="1218"/>
                  </a:lnTo>
                  <a:lnTo>
                    <a:pt x="6733" y="1066"/>
                  </a:lnTo>
                  <a:lnTo>
                    <a:pt x="6885" y="933"/>
                  </a:lnTo>
                  <a:lnTo>
                    <a:pt x="7056" y="837"/>
                  </a:lnTo>
                  <a:lnTo>
                    <a:pt x="7246" y="761"/>
                  </a:lnTo>
                  <a:lnTo>
                    <a:pt x="7455" y="704"/>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953" y="58"/>
                  </a:lnTo>
                  <a:lnTo>
                    <a:pt x="5154" y="20"/>
                  </a:lnTo>
                  <a:lnTo>
                    <a:pt x="4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2"/>
            <p:cNvSpPr/>
            <p:nvPr/>
          </p:nvSpPr>
          <p:spPr>
            <a:xfrm>
              <a:off x="3891440" y="1827519"/>
              <a:ext cx="94378" cy="44891"/>
            </a:xfrm>
            <a:custGeom>
              <a:avLst/>
              <a:gdLst/>
              <a:ahLst/>
              <a:cxnLst/>
              <a:rect l="l" t="t" r="r" b="b"/>
              <a:pathLst>
                <a:path w="2321" h="1104" extrusionOk="0">
                  <a:moveTo>
                    <a:pt x="1199" y="0"/>
                  </a:moveTo>
                  <a:lnTo>
                    <a:pt x="1009" y="19"/>
                  </a:lnTo>
                  <a:lnTo>
                    <a:pt x="819" y="57"/>
                  </a:lnTo>
                  <a:lnTo>
                    <a:pt x="628" y="133"/>
                  </a:lnTo>
                  <a:lnTo>
                    <a:pt x="476" y="229"/>
                  </a:lnTo>
                  <a:lnTo>
                    <a:pt x="324" y="362"/>
                  </a:lnTo>
                  <a:lnTo>
                    <a:pt x="191" y="495"/>
                  </a:lnTo>
                  <a:lnTo>
                    <a:pt x="96" y="647"/>
                  </a:lnTo>
                  <a:lnTo>
                    <a:pt x="1" y="818"/>
                  </a:lnTo>
                  <a:lnTo>
                    <a:pt x="77" y="913"/>
                  </a:lnTo>
                  <a:lnTo>
                    <a:pt x="172" y="970"/>
                  </a:lnTo>
                  <a:lnTo>
                    <a:pt x="267" y="1027"/>
                  </a:lnTo>
                  <a:lnTo>
                    <a:pt x="381" y="1065"/>
                  </a:lnTo>
                  <a:lnTo>
                    <a:pt x="514" y="1084"/>
                  </a:lnTo>
                  <a:lnTo>
                    <a:pt x="666" y="1103"/>
                  </a:lnTo>
                  <a:lnTo>
                    <a:pt x="895" y="1084"/>
                  </a:lnTo>
                  <a:lnTo>
                    <a:pt x="1123" y="1065"/>
                  </a:lnTo>
                  <a:lnTo>
                    <a:pt x="1712" y="1008"/>
                  </a:lnTo>
                  <a:lnTo>
                    <a:pt x="2321" y="951"/>
                  </a:lnTo>
                  <a:lnTo>
                    <a:pt x="2283" y="761"/>
                  </a:lnTo>
                  <a:lnTo>
                    <a:pt x="2207" y="571"/>
                  </a:lnTo>
                  <a:lnTo>
                    <a:pt x="2112" y="419"/>
                  </a:lnTo>
                  <a:lnTo>
                    <a:pt x="1979" y="267"/>
                  </a:lnTo>
                  <a:lnTo>
                    <a:pt x="1807" y="152"/>
                  </a:lnTo>
                  <a:lnTo>
                    <a:pt x="1636" y="57"/>
                  </a:lnTo>
                  <a:lnTo>
                    <a:pt x="1446" y="19"/>
                  </a:lnTo>
                  <a:lnTo>
                    <a:pt x="121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2"/>
            <p:cNvSpPr/>
            <p:nvPr/>
          </p:nvSpPr>
          <p:spPr>
            <a:xfrm>
              <a:off x="3891440" y="1827519"/>
              <a:ext cx="94378" cy="44891"/>
            </a:xfrm>
            <a:custGeom>
              <a:avLst/>
              <a:gdLst/>
              <a:ahLst/>
              <a:cxnLst/>
              <a:rect l="l" t="t" r="r" b="b"/>
              <a:pathLst>
                <a:path w="2321" h="1104" fill="none" extrusionOk="0">
                  <a:moveTo>
                    <a:pt x="1218" y="0"/>
                  </a:moveTo>
                  <a:lnTo>
                    <a:pt x="1218" y="0"/>
                  </a:lnTo>
                  <a:lnTo>
                    <a:pt x="1199" y="0"/>
                  </a:lnTo>
                  <a:lnTo>
                    <a:pt x="1199" y="0"/>
                  </a:lnTo>
                  <a:lnTo>
                    <a:pt x="1009" y="19"/>
                  </a:lnTo>
                  <a:lnTo>
                    <a:pt x="819" y="57"/>
                  </a:lnTo>
                  <a:lnTo>
                    <a:pt x="628" y="133"/>
                  </a:lnTo>
                  <a:lnTo>
                    <a:pt x="476" y="229"/>
                  </a:lnTo>
                  <a:lnTo>
                    <a:pt x="324" y="362"/>
                  </a:lnTo>
                  <a:lnTo>
                    <a:pt x="191" y="495"/>
                  </a:lnTo>
                  <a:lnTo>
                    <a:pt x="96" y="647"/>
                  </a:lnTo>
                  <a:lnTo>
                    <a:pt x="1" y="818"/>
                  </a:lnTo>
                  <a:lnTo>
                    <a:pt x="1" y="818"/>
                  </a:lnTo>
                  <a:lnTo>
                    <a:pt x="77" y="913"/>
                  </a:lnTo>
                  <a:lnTo>
                    <a:pt x="172" y="970"/>
                  </a:lnTo>
                  <a:lnTo>
                    <a:pt x="267" y="1027"/>
                  </a:lnTo>
                  <a:lnTo>
                    <a:pt x="381" y="1065"/>
                  </a:lnTo>
                  <a:lnTo>
                    <a:pt x="381" y="1065"/>
                  </a:lnTo>
                  <a:lnTo>
                    <a:pt x="514" y="1084"/>
                  </a:lnTo>
                  <a:lnTo>
                    <a:pt x="666" y="1103"/>
                  </a:lnTo>
                  <a:lnTo>
                    <a:pt x="666" y="1103"/>
                  </a:lnTo>
                  <a:lnTo>
                    <a:pt x="895" y="1084"/>
                  </a:lnTo>
                  <a:lnTo>
                    <a:pt x="1123" y="1065"/>
                  </a:lnTo>
                  <a:lnTo>
                    <a:pt x="1123" y="1065"/>
                  </a:lnTo>
                  <a:lnTo>
                    <a:pt x="1712" y="1008"/>
                  </a:lnTo>
                  <a:lnTo>
                    <a:pt x="2321" y="951"/>
                  </a:lnTo>
                  <a:lnTo>
                    <a:pt x="2321" y="951"/>
                  </a:lnTo>
                  <a:lnTo>
                    <a:pt x="2283" y="761"/>
                  </a:lnTo>
                  <a:lnTo>
                    <a:pt x="2207" y="571"/>
                  </a:lnTo>
                  <a:lnTo>
                    <a:pt x="2112" y="419"/>
                  </a:lnTo>
                  <a:lnTo>
                    <a:pt x="1979" y="267"/>
                  </a:lnTo>
                  <a:lnTo>
                    <a:pt x="1807" y="152"/>
                  </a:lnTo>
                  <a:lnTo>
                    <a:pt x="1636" y="57"/>
                  </a:lnTo>
                  <a:lnTo>
                    <a:pt x="1446" y="19"/>
                  </a:lnTo>
                  <a:lnTo>
                    <a:pt x="121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2"/>
            <p:cNvSpPr/>
            <p:nvPr/>
          </p:nvSpPr>
          <p:spPr>
            <a:xfrm>
              <a:off x="4018264" y="1827519"/>
              <a:ext cx="95923" cy="41028"/>
            </a:xfrm>
            <a:custGeom>
              <a:avLst/>
              <a:gdLst/>
              <a:ahLst/>
              <a:cxnLst/>
              <a:rect l="l" t="t" r="r" b="b"/>
              <a:pathLst>
                <a:path w="2359" h="1009" extrusionOk="0">
                  <a:moveTo>
                    <a:pt x="1237" y="0"/>
                  </a:moveTo>
                  <a:lnTo>
                    <a:pt x="1028" y="19"/>
                  </a:lnTo>
                  <a:lnTo>
                    <a:pt x="818" y="76"/>
                  </a:lnTo>
                  <a:lnTo>
                    <a:pt x="628" y="152"/>
                  </a:lnTo>
                  <a:lnTo>
                    <a:pt x="457" y="267"/>
                  </a:lnTo>
                  <a:lnTo>
                    <a:pt x="305" y="400"/>
                  </a:lnTo>
                  <a:lnTo>
                    <a:pt x="172" y="571"/>
                  </a:lnTo>
                  <a:lnTo>
                    <a:pt x="77" y="742"/>
                  </a:lnTo>
                  <a:lnTo>
                    <a:pt x="1" y="932"/>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2"/>
            <p:cNvSpPr/>
            <p:nvPr/>
          </p:nvSpPr>
          <p:spPr>
            <a:xfrm>
              <a:off x="4018264" y="1827519"/>
              <a:ext cx="95923" cy="41028"/>
            </a:xfrm>
            <a:custGeom>
              <a:avLst/>
              <a:gdLst/>
              <a:ahLst/>
              <a:cxnLst/>
              <a:rect l="l" t="t" r="r" b="b"/>
              <a:pathLst>
                <a:path w="2359" h="1009" fill="none" extrusionOk="0">
                  <a:moveTo>
                    <a:pt x="1256" y="0"/>
                  </a:moveTo>
                  <a:lnTo>
                    <a:pt x="1256" y="0"/>
                  </a:lnTo>
                  <a:lnTo>
                    <a:pt x="1237" y="0"/>
                  </a:lnTo>
                  <a:lnTo>
                    <a:pt x="1237" y="0"/>
                  </a:lnTo>
                  <a:lnTo>
                    <a:pt x="1028" y="19"/>
                  </a:lnTo>
                  <a:lnTo>
                    <a:pt x="818" y="76"/>
                  </a:lnTo>
                  <a:lnTo>
                    <a:pt x="628" y="152"/>
                  </a:lnTo>
                  <a:lnTo>
                    <a:pt x="457" y="267"/>
                  </a:lnTo>
                  <a:lnTo>
                    <a:pt x="305" y="400"/>
                  </a:lnTo>
                  <a:lnTo>
                    <a:pt x="172" y="571"/>
                  </a:lnTo>
                  <a:lnTo>
                    <a:pt x="77" y="742"/>
                  </a:lnTo>
                  <a:lnTo>
                    <a:pt x="1" y="932"/>
                  </a:lnTo>
                  <a:lnTo>
                    <a:pt x="1" y="932"/>
                  </a:lnTo>
                  <a:lnTo>
                    <a:pt x="476" y="913"/>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2"/>
            <p:cNvSpPr/>
            <p:nvPr/>
          </p:nvSpPr>
          <p:spPr>
            <a:xfrm>
              <a:off x="4145088" y="1827519"/>
              <a:ext cx="46437" cy="42574"/>
            </a:xfrm>
            <a:custGeom>
              <a:avLst/>
              <a:gdLst/>
              <a:ahLst/>
              <a:cxnLst/>
              <a:rect l="l" t="t" r="r" b="b"/>
              <a:pathLst>
                <a:path w="1142" h="1047" extrusionOk="0">
                  <a:moveTo>
                    <a:pt x="1122" y="0"/>
                  </a:moveTo>
                  <a:lnTo>
                    <a:pt x="913" y="57"/>
                  </a:lnTo>
                  <a:lnTo>
                    <a:pt x="723" y="133"/>
                  </a:lnTo>
                  <a:lnTo>
                    <a:pt x="552" y="229"/>
                  </a:lnTo>
                  <a:lnTo>
                    <a:pt x="400" y="362"/>
                  </a:lnTo>
                  <a:lnTo>
                    <a:pt x="248" y="514"/>
                  </a:lnTo>
                  <a:lnTo>
                    <a:pt x="134" y="666"/>
                  </a:lnTo>
                  <a:lnTo>
                    <a:pt x="57" y="856"/>
                  </a:lnTo>
                  <a:lnTo>
                    <a:pt x="0" y="1046"/>
                  </a:lnTo>
                  <a:lnTo>
                    <a:pt x="114" y="1046"/>
                  </a:lnTo>
                  <a:lnTo>
                    <a:pt x="305" y="1008"/>
                  </a:lnTo>
                  <a:lnTo>
                    <a:pt x="514" y="951"/>
                  </a:lnTo>
                  <a:lnTo>
                    <a:pt x="685" y="875"/>
                  </a:lnTo>
                  <a:lnTo>
                    <a:pt x="856" y="742"/>
                  </a:lnTo>
                  <a:lnTo>
                    <a:pt x="932" y="685"/>
                  </a:lnTo>
                  <a:lnTo>
                    <a:pt x="989" y="590"/>
                  </a:lnTo>
                  <a:lnTo>
                    <a:pt x="1046" y="514"/>
                  </a:lnTo>
                  <a:lnTo>
                    <a:pt x="1084" y="419"/>
                  </a:lnTo>
                  <a:lnTo>
                    <a:pt x="1122" y="324"/>
                  </a:lnTo>
                  <a:lnTo>
                    <a:pt x="1141" y="229"/>
                  </a:lnTo>
                  <a:lnTo>
                    <a:pt x="1141" y="133"/>
                  </a:lnTo>
                  <a:lnTo>
                    <a:pt x="1122" y="38"/>
                  </a:lnTo>
                  <a:lnTo>
                    <a:pt x="112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2"/>
            <p:cNvSpPr/>
            <p:nvPr/>
          </p:nvSpPr>
          <p:spPr>
            <a:xfrm>
              <a:off x="4145088" y="1827519"/>
              <a:ext cx="46437" cy="42574"/>
            </a:xfrm>
            <a:custGeom>
              <a:avLst/>
              <a:gdLst/>
              <a:ahLst/>
              <a:cxnLst/>
              <a:rect l="l" t="t" r="r" b="b"/>
              <a:pathLst>
                <a:path w="1142" h="1047" fill="none" extrusionOk="0">
                  <a:moveTo>
                    <a:pt x="1122" y="0"/>
                  </a:moveTo>
                  <a:lnTo>
                    <a:pt x="1122" y="0"/>
                  </a:lnTo>
                  <a:lnTo>
                    <a:pt x="913" y="57"/>
                  </a:lnTo>
                  <a:lnTo>
                    <a:pt x="723" y="133"/>
                  </a:lnTo>
                  <a:lnTo>
                    <a:pt x="552" y="229"/>
                  </a:lnTo>
                  <a:lnTo>
                    <a:pt x="400" y="362"/>
                  </a:lnTo>
                  <a:lnTo>
                    <a:pt x="248" y="514"/>
                  </a:lnTo>
                  <a:lnTo>
                    <a:pt x="134" y="666"/>
                  </a:lnTo>
                  <a:lnTo>
                    <a:pt x="57" y="856"/>
                  </a:lnTo>
                  <a:lnTo>
                    <a:pt x="0" y="1046"/>
                  </a:lnTo>
                  <a:lnTo>
                    <a:pt x="0" y="1046"/>
                  </a:lnTo>
                  <a:lnTo>
                    <a:pt x="114" y="1046"/>
                  </a:lnTo>
                  <a:lnTo>
                    <a:pt x="114" y="1046"/>
                  </a:lnTo>
                  <a:lnTo>
                    <a:pt x="305" y="1008"/>
                  </a:lnTo>
                  <a:lnTo>
                    <a:pt x="514" y="951"/>
                  </a:lnTo>
                  <a:lnTo>
                    <a:pt x="685" y="875"/>
                  </a:lnTo>
                  <a:lnTo>
                    <a:pt x="856" y="742"/>
                  </a:lnTo>
                  <a:lnTo>
                    <a:pt x="856" y="742"/>
                  </a:lnTo>
                  <a:lnTo>
                    <a:pt x="932" y="685"/>
                  </a:lnTo>
                  <a:lnTo>
                    <a:pt x="989" y="590"/>
                  </a:lnTo>
                  <a:lnTo>
                    <a:pt x="1046" y="514"/>
                  </a:lnTo>
                  <a:lnTo>
                    <a:pt x="1084" y="419"/>
                  </a:lnTo>
                  <a:lnTo>
                    <a:pt x="1122" y="324"/>
                  </a:lnTo>
                  <a:lnTo>
                    <a:pt x="1141" y="229"/>
                  </a:lnTo>
                  <a:lnTo>
                    <a:pt x="1141" y="133"/>
                  </a:lnTo>
                  <a:lnTo>
                    <a:pt x="1122" y="38"/>
                  </a:lnTo>
                  <a:lnTo>
                    <a:pt x="1122" y="38"/>
                  </a:lnTo>
                  <a:lnTo>
                    <a:pt x="112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2"/>
            <p:cNvSpPr/>
            <p:nvPr/>
          </p:nvSpPr>
          <p:spPr>
            <a:xfrm>
              <a:off x="3716676" y="3519415"/>
              <a:ext cx="473311" cy="113733"/>
            </a:xfrm>
            <a:custGeom>
              <a:avLst/>
              <a:gdLst/>
              <a:ahLst/>
              <a:cxnLst/>
              <a:rect l="l" t="t" r="r" b="b"/>
              <a:pathLst>
                <a:path w="11640" h="2797" extrusionOk="0">
                  <a:moveTo>
                    <a:pt x="6771" y="1"/>
                  </a:moveTo>
                  <a:lnTo>
                    <a:pt x="5668" y="20"/>
                  </a:lnTo>
                  <a:lnTo>
                    <a:pt x="4679" y="77"/>
                  </a:lnTo>
                  <a:lnTo>
                    <a:pt x="3671" y="153"/>
                  </a:lnTo>
                  <a:lnTo>
                    <a:pt x="2949" y="229"/>
                  </a:lnTo>
                  <a:lnTo>
                    <a:pt x="2587" y="286"/>
                  </a:lnTo>
                  <a:lnTo>
                    <a:pt x="2226" y="362"/>
                  </a:lnTo>
                  <a:lnTo>
                    <a:pt x="1865" y="438"/>
                  </a:lnTo>
                  <a:lnTo>
                    <a:pt x="1503" y="552"/>
                  </a:lnTo>
                  <a:lnTo>
                    <a:pt x="1161" y="705"/>
                  </a:lnTo>
                  <a:lnTo>
                    <a:pt x="838" y="876"/>
                  </a:lnTo>
                  <a:lnTo>
                    <a:pt x="686" y="971"/>
                  </a:lnTo>
                  <a:lnTo>
                    <a:pt x="514" y="1085"/>
                  </a:lnTo>
                  <a:lnTo>
                    <a:pt x="381" y="1218"/>
                  </a:lnTo>
                  <a:lnTo>
                    <a:pt x="248" y="1351"/>
                  </a:lnTo>
                  <a:lnTo>
                    <a:pt x="153" y="1503"/>
                  </a:lnTo>
                  <a:lnTo>
                    <a:pt x="58" y="1655"/>
                  </a:lnTo>
                  <a:lnTo>
                    <a:pt x="20" y="1827"/>
                  </a:lnTo>
                  <a:lnTo>
                    <a:pt x="1" y="1998"/>
                  </a:lnTo>
                  <a:lnTo>
                    <a:pt x="39" y="2131"/>
                  </a:lnTo>
                  <a:lnTo>
                    <a:pt x="77" y="2264"/>
                  </a:lnTo>
                  <a:lnTo>
                    <a:pt x="153" y="2378"/>
                  </a:lnTo>
                  <a:lnTo>
                    <a:pt x="229" y="2473"/>
                  </a:lnTo>
                  <a:lnTo>
                    <a:pt x="343" y="2568"/>
                  </a:lnTo>
                  <a:lnTo>
                    <a:pt x="457" y="2644"/>
                  </a:lnTo>
                  <a:lnTo>
                    <a:pt x="590" y="2701"/>
                  </a:lnTo>
                  <a:lnTo>
                    <a:pt x="724" y="2739"/>
                  </a:lnTo>
                  <a:lnTo>
                    <a:pt x="952" y="2796"/>
                  </a:lnTo>
                  <a:lnTo>
                    <a:pt x="1199" y="2796"/>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614" y="1408"/>
                  </a:lnTo>
                  <a:lnTo>
                    <a:pt x="3899" y="1427"/>
                  </a:lnTo>
                  <a:lnTo>
                    <a:pt x="4185" y="1484"/>
                  </a:lnTo>
                  <a:lnTo>
                    <a:pt x="4451" y="1579"/>
                  </a:lnTo>
                  <a:lnTo>
                    <a:pt x="4679" y="1712"/>
                  </a:lnTo>
                  <a:lnTo>
                    <a:pt x="4907" y="1884"/>
                  </a:lnTo>
                  <a:lnTo>
                    <a:pt x="5078" y="2074"/>
                  </a:lnTo>
                  <a:lnTo>
                    <a:pt x="5250" y="2283"/>
                  </a:lnTo>
                  <a:lnTo>
                    <a:pt x="5364" y="2530"/>
                  </a:lnTo>
                  <a:lnTo>
                    <a:pt x="6410" y="2530"/>
                  </a:lnTo>
                  <a:lnTo>
                    <a:pt x="7075" y="2549"/>
                  </a:lnTo>
                  <a:lnTo>
                    <a:pt x="7246" y="2302"/>
                  </a:lnTo>
                  <a:lnTo>
                    <a:pt x="7437" y="2093"/>
                  </a:lnTo>
                  <a:lnTo>
                    <a:pt x="7646" y="1903"/>
                  </a:lnTo>
                  <a:lnTo>
                    <a:pt x="7874" y="1731"/>
                  </a:lnTo>
                  <a:lnTo>
                    <a:pt x="8140" y="1598"/>
                  </a:lnTo>
                  <a:lnTo>
                    <a:pt x="8406" y="1503"/>
                  </a:lnTo>
                  <a:lnTo>
                    <a:pt x="8692" y="1427"/>
                  </a:lnTo>
                  <a:lnTo>
                    <a:pt x="8996"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993" y="2397"/>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8654" y="58"/>
                  </a:lnTo>
                  <a:lnTo>
                    <a:pt x="8026" y="20"/>
                  </a:lnTo>
                  <a:lnTo>
                    <a:pt x="73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2"/>
            <p:cNvSpPr/>
            <p:nvPr/>
          </p:nvSpPr>
          <p:spPr>
            <a:xfrm>
              <a:off x="3716676" y="3519415"/>
              <a:ext cx="473311" cy="113733"/>
            </a:xfrm>
            <a:custGeom>
              <a:avLst/>
              <a:gdLst/>
              <a:ahLst/>
              <a:cxnLst/>
              <a:rect l="l" t="t" r="r" b="b"/>
              <a:pathLst>
                <a:path w="11640" h="2797" fill="none" extrusionOk="0">
                  <a:moveTo>
                    <a:pt x="6771" y="1"/>
                  </a:moveTo>
                  <a:lnTo>
                    <a:pt x="6771" y="1"/>
                  </a:lnTo>
                  <a:lnTo>
                    <a:pt x="5668" y="20"/>
                  </a:lnTo>
                  <a:lnTo>
                    <a:pt x="5668" y="20"/>
                  </a:lnTo>
                  <a:lnTo>
                    <a:pt x="4679" y="77"/>
                  </a:lnTo>
                  <a:lnTo>
                    <a:pt x="3671" y="153"/>
                  </a:lnTo>
                  <a:lnTo>
                    <a:pt x="3671" y="153"/>
                  </a:lnTo>
                  <a:lnTo>
                    <a:pt x="2949" y="229"/>
                  </a:lnTo>
                  <a:lnTo>
                    <a:pt x="2587" y="286"/>
                  </a:lnTo>
                  <a:lnTo>
                    <a:pt x="2226" y="362"/>
                  </a:lnTo>
                  <a:lnTo>
                    <a:pt x="1865" y="438"/>
                  </a:lnTo>
                  <a:lnTo>
                    <a:pt x="1503" y="552"/>
                  </a:lnTo>
                  <a:lnTo>
                    <a:pt x="1161" y="705"/>
                  </a:lnTo>
                  <a:lnTo>
                    <a:pt x="838" y="876"/>
                  </a:lnTo>
                  <a:lnTo>
                    <a:pt x="838" y="876"/>
                  </a:lnTo>
                  <a:lnTo>
                    <a:pt x="686" y="971"/>
                  </a:lnTo>
                  <a:lnTo>
                    <a:pt x="514" y="1085"/>
                  </a:lnTo>
                  <a:lnTo>
                    <a:pt x="381" y="1218"/>
                  </a:lnTo>
                  <a:lnTo>
                    <a:pt x="248" y="1351"/>
                  </a:lnTo>
                  <a:lnTo>
                    <a:pt x="153" y="1503"/>
                  </a:lnTo>
                  <a:lnTo>
                    <a:pt x="58" y="1655"/>
                  </a:lnTo>
                  <a:lnTo>
                    <a:pt x="20" y="1827"/>
                  </a:lnTo>
                  <a:lnTo>
                    <a:pt x="1" y="1998"/>
                  </a:lnTo>
                  <a:lnTo>
                    <a:pt x="1" y="1998"/>
                  </a:lnTo>
                  <a:lnTo>
                    <a:pt x="39" y="2131"/>
                  </a:lnTo>
                  <a:lnTo>
                    <a:pt x="77" y="2264"/>
                  </a:lnTo>
                  <a:lnTo>
                    <a:pt x="153" y="2378"/>
                  </a:lnTo>
                  <a:lnTo>
                    <a:pt x="229" y="2473"/>
                  </a:lnTo>
                  <a:lnTo>
                    <a:pt x="343" y="2568"/>
                  </a:lnTo>
                  <a:lnTo>
                    <a:pt x="457" y="2644"/>
                  </a:lnTo>
                  <a:lnTo>
                    <a:pt x="590" y="2701"/>
                  </a:lnTo>
                  <a:lnTo>
                    <a:pt x="724" y="2739"/>
                  </a:lnTo>
                  <a:lnTo>
                    <a:pt x="724" y="2739"/>
                  </a:lnTo>
                  <a:lnTo>
                    <a:pt x="952" y="2796"/>
                  </a:lnTo>
                  <a:lnTo>
                    <a:pt x="1199" y="2796"/>
                  </a:lnTo>
                  <a:lnTo>
                    <a:pt x="1199" y="2796"/>
                  </a:lnTo>
                  <a:lnTo>
                    <a:pt x="1522" y="2777"/>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557" y="1408"/>
                  </a:lnTo>
                  <a:lnTo>
                    <a:pt x="3557" y="1408"/>
                  </a:lnTo>
                  <a:lnTo>
                    <a:pt x="3614" y="1408"/>
                  </a:lnTo>
                  <a:lnTo>
                    <a:pt x="3614" y="1408"/>
                  </a:lnTo>
                  <a:lnTo>
                    <a:pt x="3899" y="1427"/>
                  </a:lnTo>
                  <a:lnTo>
                    <a:pt x="4185" y="1484"/>
                  </a:lnTo>
                  <a:lnTo>
                    <a:pt x="4451" y="1579"/>
                  </a:lnTo>
                  <a:lnTo>
                    <a:pt x="4679" y="1712"/>
                  </a:lnTo>
                  <a:lnTo>
                    <a:pt x="4907" y="1884"/>
                  </a:lnTo>
                  <a:lnTo>
                    <a:pt x="5078" y="2074"/>
                  </a:lnTo>
                  <a:lnTo>
                    <a:pt x="5250" y="2283"/>
                  </a:lnTo>
                  <a:lnTo>
                    <a:pt x="5364" y="2530"/>
                  </a:lnTo>
                  <a:lnTo>
                    <a:pt x="5364" y="2530"/>
                  </a:lnTo>
                  <a:lnTo>
                    <a:pt x="5744" y="2530"/>
                  </a:lnTo>
                  <a:lnTo>
                    <a:pt x="5744" y="2530"/>
                  </a:lnTo>
                  <a:lnTo>
                    <a:pt x="6410" y="2530"/>
                  </a:lnTo>
                  <a:lnTo>
                    <a:pt x="7075" y="2549"/>
                  </a:lnTo>
                  <a:lnTo>
                    <a:pt x="7075" y="2549"/>
                  </a:lnTo>
                  <a:lnTo>
                    <a:pt x="7246" y="2302"/>
                  </a:lnTo>
                  <a:lnTo>
                    <a:pt x="7437" y="2093"/>
                  </a:lnTo>
                  <a:lnTo>
                    <a:pt x="7646" y="1903"/>
                  </a:lnTo>
                  <a:lnTo>
                    <a:pt x="7874" y="1731"/>
                  </a:lnTo>
                  <a:lnTo>
                    <a:pt x="8140" y="1598"/>
                  </a:lnTo>
                  <a:lnTo>
                    <a:pt x="8406" y="1503"/>
                  </a:lnTo>
                  <a:lnTo>
                    <a:pt x="8692" y="1427"/>
                  </a:lnTo>
                  <a:lnTo>
                    <a:pt x="8996" y="1408"/>
                  </a:lnTo>
                  <a:lnTo>
                    <a:pt x="8996" y="1408"/>
                  </a:lnTo>
                  <a:lnTo>
                    <a:pt x="8996" y="1408"/>
                  </a:lnTo>
                  <a:lnTo>
                    <a:pt x="9053"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803" y="2511"/>
                  </a:lnTo>
                  <a:lnTo>
                    <a:pt x="10993" y="2397"/>
                  </a:lnTo>
                  <a:lnTo>
                    <a:pt x="11183" y="2245"/>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9281" y="96"/>
                  </a:lnTo>
                  <a:lnTo>
                    <a:pt x="8654" y="58"/>
                  </a:lnTo>
                  <a:lnTo>
                    <a:pt x="8026" y="20"/>
                  </a:lnTo>
                  <a:lnTo>
                    <a:pt x="7399" y="1"/>
                  </a:lnTo>
                  <a:lnTo>
                    <a:pt x="67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2"/>
            <p:cNvSpPr/>
            <p:nvPr/>
          </p:nvSpPr>
          <p:spPr>
            <a:xfrm>
              <a:off x="3778563" y="3576666"/>
              <a:ext cx="156225" cy="55708"/>
            </a:xfrm>
            <a:custGeom>
              <a:avLst/>
              <a:gdLst/>
              <a:ahLst/>
              <a:cxnLst/>
              <a:rect l="l" t="t" r="r" b="b"/>
              <a:pathLst>
                <a:path w="3842" h="1370" extrusionOk="0">
                  <a:moveTo>
                    <a:pt x="1864" y="0"/>
                  </a:move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362" y="1331"/>
                  </a:lnTo>
                  <a:lnTo>
                    <a:pt x="1236" y="1255"/>
                  </a:lnTo>
                  <a:lnTo>
                    <a:pt x="2111" y="1179"/>
                  </a:lnTo>
                  <a:lnTo>
                    <a:pt x="2967" y="1141"/>
                  </a:lnTo>
                  <a:lnTo>
                    <a:pt x="3842" y="1122"/>
                  </a:lnTo>
                  <a:lnTo>
                    <a:pt x="3728" y="875"/>
                  </a:lnTo>
                  <a:lnTo>
                    <a:pt x="3556" y="666"/>
                  </a:lnTo>
                  <a:lnTo>
                    <a:pt x="3385" y="476"/>
                  </a:lnTo>
                  <a:lnTo>
                    <a:pt x="3157" y="304"/>
                  </a:lnTo>
                  <a:lnTo>
                    <a:pt x="2929" y="171"/>
                  </a:lnTo>
                  <a:lnTo>
                    <a:pt x="2663" y="76"/>
                  </a:lnTo>
                  <a:lnTo>
                    <a:pt x="2377" y="19"/>
                  </a:lnTo>
                  <a:lnTo>
                    <a:pt x="209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2"/>
            <p:cNvSpPr/>
            <p:nvPr/>
          </p:nvSpPr>
          <p:spPr>
            <a:xfrm>
              <a:off x="3778563" y="3576666"/>
              <a:ext cx="156225" cy="55708"/>
            </a:xfrm>
            <a:custGeom>
              <a:avLst/>
              <a:gdLst/>
              <a:ahLst/>
              <a:cxnLst/>
              <a:rect l="l" t="t" r="r" b="b"/>
              <a:pathLst>
                <a:path w="3842" h="1370" fill="none" extrusionOk="0">
                  <a:moveTo>
                    <a:pt x="2092" y="0"/>
                  </a:moveTo>
                  <a:lnTo>
                    <a:pt x="2092" y="0"/>
                  </a:lnTo>
                  <a:lnTo>
                    <a:pt x="2035" y="0"/>
                  </a:lnTo>
                  <a:lnTo>
                    <a:pt x="2035" y="0"/>
                  </a:lnTo>
                  <a:lnTo>
                    <a:pt x="1864" y="0"/>
                  </a:ln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0" y="1369"/>
                  </a:lnTo>
                  <a:lnTo>
                    <a:pt x="362" y="1331"/>
                  </a:lnTo>
                  <a:lnTo>
                    <a:pt x="362" y="1331"/>
                  </a:lnTo>
                  <a:lnTo>
                    <a:pt x="1236" y="1255"/>
                  </a:lnTo>
                  <a:lnTo>
                    <a:pt x="2111" y="1179"/>
                  </a:lnTo>
                  <a:lnTo>
                    <a:pt x="2967" y="1141"/>
                  </a:lnTo>
                  <a:lnTo>
                    <a:pt x="3842" y="1122"/>
                  </a:lnTo>
                  <a:lnTo>
                    <a:pt x="3842" y="1122"/>
                  </a:lnTo>
                  <a:lnTo>
                    <a:pt x="3728" y="875"/>
                  </a:lnTo>
                  <a:lnTo>
                    <a:pt x="3556" y="666"/>
                  </a:lnTo>
                  <a:lnTo>
                    <a:pt x="3385" y="476"/>
                  </a:lnTo>
                  <a:lnTo>
                    <a:pt x="3157" y="304"/>
                  </a:lnTo>
                  <a:lnTo>
                    <a:pt x="2929" y="171"/>
                  </a:lnTo>
                  <a:lnTo>
                    <a:pt x="2663" y="76"/>
                  </a:lnTo>
                  <a:lnTo>
                    <a:pt x="2377" y="19"/>
                  </a:lnTo>
                  <a:lnTo>
                    <a:pt x="20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2"/>
            <p:cNvSpPr/>
            <p:nvPr/>
          </p:nvSpPr>
          <p:spPr>
            <a:xfrm>
              <a:off x="4004358" y="3576666"/>
              <a:ext cx="151590" cy="53390"/>
            </a:xfrm>
            <a:custGeom>
              <a:avLst/>
              <a:gdLst/>
              <a:ahLst/>
              <a:cxnLst/>
              <a:rect l="l" t="t" r="r" b="b"/>
              <a:pathLst>
                <a:path w="3728" h="1313" extrusionOk="0">
                  <a:moveTo>
                    <a:pt x="1921" y="0"/>
                  </a:moveTo>
                  <a:lnTo>
                    <a:pt x="1617" y="19"/>
                  </a:lnTo>
                  <a:lnTo>
                    <a:pt x="1331" y="95"/>
                  </a:lnTo>
                  <a:lnTo>
                    <a:pt x="1065" y="190"/>
                  </a:lnTo>
                  <a:lnTo>
                    <a:pt x="799" y="323"/>
                  </a:lnTo>
                  <a:lnTo>
                    <a:pt x="571" y="495"/>
                  </a:lnTo>
                  <a:lnTo>
                    <a:pt x="362" y="685"/>
                  </a:lnTo>
                  <a:lnTo>
                    <a:pt x="171" y="894"/>
                  </a:lnTo>
                  <a:lnTo>
                    <a:pt x="0" y="1141"/>
                  </a:lnTo>
                  <a:lnTo>
                    <a:pt x="875" y="1198"/>
                  </a:lnTo>
                  <a:lnTo>
                    <a:pt x="1750" y="1255"/>
                  </a:lnTo>
                  <a:lnTo>
                    <a:pt x="2187" y="1293"/>
                  </a:lnTo>
                  <a:lnTo>
                    <a:pt x="2625" y="1312"/>
                  </a:lnTo>
                  <a:lnTo>
                    <a:pt x="2967" y="1312"/>
                  </a:lnTo>
                  <a:lnTo>
                    <a:pt x="3157" y="1274"/>
                  </a:lnTo>
                  <a:lnTo>
                    <a:pt x="3347" y="1236"/>
                  </a:lnTo>
                  <a:lnTo>
                    <a:pt x="3537" y="1179"/>
                  </a:lnTo>
                  <a:lnTo>
                    <a:pt x="3728" y="1103"/>
                  </a:lnTo>
                  <a:lnTo>
                    <a:pt x="3595" y="856"/>
                  </a:lnTo>
                  <a:lnTo>
                    <a:pt x="3442" y="647"/>
                  </a:lnTo>
                  <a:lnTo>
                    <a:pt x="3252" y="457"/>
                  </a:lnTo>
                  <a:lnTo>
                    <a:pt x="3043" y="304"/>
                  </a:lnTo>
                  <a:lnTo>
                    <a:pt x="2796" y="171"/>
                  </a:lnTo>
                  <a:lnTo>
                    <a:pt x="2549" y="76"/>
                  </a:lnTo>
                  <a:lnTo>
                    <a:pt x="2263" y="19"/>
                  </a:lnTo>
                  <a:lnTo>
                    <a:pt x="19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2"/>
            <p:cNvSpPr/>
            <p:nvPr/>
          </p:nvSpPr>
          <p:spPr>
            <a:xfrm>
              <a:off x="4004358" y="3576666"/>
              <a:ext cx="151590" cy="53390"/>
            </a:xfrm>
            <a:custGeom>
              <a:avLst/>
              <a:gdLst/>
              <a:ahLst/>
              <a:cxnLst/>
              <a:rect l="l" t="t" r="r" b="b"/>
              <a:pathLst>
                <a:path w="3728" h="1313" fill="none" extrusionOk="0">
                  <a:moveTo>
                    <a:pt x="1978" y="0"/>
                  </a:moveTo>
                  <a:lnTo>
                    <a:pt x="1978" y="0"/>
                  </a:lnTo>
                  <a:lnTo>
                    <a:pt x="1921" y="0"/>
                  </a:lnTo>
                  <a:lnTo>
                    <a:pt x="1921" y="0"/>
                  </a:lnTo>
                  <a:lnTo>
                    <a:pt x="1921" y="0"/>
                  </a:lnTo>
                  <a:lnTo>
                    <a:pt x="1617" y="19"/>
                  </a:lnTo>
                  <a:lnTo>
                    <a:pt x="1331" y="95"/>
                  </a:lnTo>
                  <a:lnTo>
                    <a:pt x="1065" y="190"/>
                  </a:lnTo>
                  <a:lnTo>
                    <a:pt x="799" y="323"/>
                  </a:lnTo>
                  <a:lnTo>
                    <a:pt x="571" y="495"/>
                  </a:lnTo>
                  <a:lnTo>
                    <a:pt x="362" y="685"/>
                  </a:lnTo>
                  <a:lnTo>
                    <a:pt x="171" y="894"/>
                  </a:lnTo>
                  <a:lnTo>
                    <a:pt x="0" y="1141"/>
                  </a:lnTo>
                  <a:lnTo>
                    <a:pt x="0" y="1141"/>
                  </a:lnTo>
                  <a:lnTo>
                    <a:pt x="875" y="1198"/>
                  </a:lnTo>
                  <a:lnTo>
                    <a:pt x="1750" y="1255"/>
                  </a:lnTo>
                  <a:lnTo>
                    <a:pt x="1750" y="1255"/>
                  </a:lnTo>
                  <a:lnTo>
                    <a:pt x="2187" y="1293"/>
                  </a:lnTo>
                  <a:lnTo>
                    <a:pt x="2625" y="1312"/>
                  </a:lnTo>
                  <a:lnTo>
                    <a:pt x="2625" y="1312"/>
                  </a:lnTo>
                  <a:lnTo>
                    <a:pt x="2967" y="1312"/>
                  </a:lnTo>
                  <a:lnTo>
                    <a:pt x="2967" y="1312"/>
                  </a:lnTo>
                  <a:lnTo>
                    <a:pt x="3157" y="1274"/>
                  </a:lnTo>
                  <a:lnTo>
                    <a:pt x="3347" y="1236"/>
                  </a:lnTo>
                  <a:lnTo>
                    <a:pt x="3537" y="1179"/>
                  </a:lnTo>
                  <a:lnTo>
                    <a:pt x="3728" y="1103"/>
                  </a:lnTo>
                  <a:lnTo>
                    <a:pt x="3728" y="1103"/>
                  </a:lnTo>
                  <a:lnTo>
                    <a:pt x="3595" y="856"/>
                  </a:lnTo>
                  <a:lnTo>
                    <a:pt x="3442" y="647"/>
                  </a:lnTo>
                  <a:lnTo>
                    <a:pt x="3252" y="457"/>
                  </a:lnTo>
                  <a:lnTo>
                    <a:pt x="3043" y="304"/>
                  </a:lnTo>
                  <a:lnTo>
                    <a:pt x="2796" y="171"/>
                  </a:lnTo>
                  <a:lnTo>
                    <a:pt x="2549" y="76"/>
                  </a:lnTo>
                  <a:lnTo>
                    <a:pt x="2263" y="19"/>
                  </a:lnTo>
                  <a:lnTo>
                    <a:pt x="197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746218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2"/>
        <p:cNvGrpSpPr/>
        <p:nvPr/>
      </p:nvGrpSpPr>
      <p:grpSpPr>
        <a:xfrm>
          <a:off x="0" y="0"/>
          <a:ext cx="0" cy="0"/>
          <a:chOff x="0" y="0"/>
          <a:chExt cx="0" cy="0"/>
        </a:xfrm>
      </p:grpSpPr>
      <p:pic>
        <p:nvPicPr>
          <p:cNvPr id="2" name="Picture 1">
            <a:extLst>
              <a:ext uri="{FF2B5EF4-FFF2-40B4-BE49-F238E27FC236}">
                <a16:creationId xmlns:a16="http://schemas.microsoft.com/office/drawing/2014/main" id="{D378F31B-BB9D-3ABA-FB91-F7F7E9CE1DDB}"/>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959"/>
        <p:cNvGrpSpPr/>
        <p:nvPr/>
      </p:nvGrpSpPr>
      <p:grpSpPr>
        <a:xfrm>
          <a:off x="0" y="0"/>
          <a:ext cx="0" cy="0"/>
          <a:chOff x="0" y="0"/>
          <a:chExt cx="0" cy="0"/>
        </a:xfrm>
      </p:grpSpPr>
      <p:grpSp>
        <p:nvGrpSpPr>
          <p:cNvPr id="1960" name="Google Shape;1960;p23"/>
          <p:cNvGrpSpPr/>
          <p:nvPr/>
        </p:nvGrpSpPr>
        <p:grpSpPr>
          <a:xfrm flipH="1">
            <a:off x="-576749" y="76206"/>
            <a:ext cx="10145088" cy="4470711"/>
            <a:chOff x="-500544" y="-152400"/>
            <a:chExt cx="10145088" cy="3084525"/>
          </a:xfrm>
        </p:grpSpPr>
        <p:sp>
          <p:nvSpPr>
            <p:cNvPr id="1961" name="Google Shape;1961;p2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3"/>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988" name="Google Shape;1988;p23"/>
          <p:cNvSpPr txBox="1">
            <a:spLocks noGrp="1"/>
          </p:cNvSpPr>
          <p:nvPr>
            <p:ph type="body" idx="1"/>
          </p:nvPr>
        </p:nvSpPr>
        <p:spPr>
          <a:xfrm>
            <a:off x="713272" y="1008000"/>
            <a:ext cx="3830400" cy="3591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1"/>
              </a:buClr>
              <a:buSzPts val="1400"/>
              <a:buChar char="●"/>
              <a:defRPr/>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1989" name="Google Shape;1989;p23"/>
          <p:cNvSpPr txBox="1">
            <a:spLocks noGrp="1"/>
          </p:cNvSpPr>
          <p:nvPr>
            <p:ph type="body" idx="2"/>
          </p:nvPr>
        </p:nvSpPr>
        <p:spPr>
          <a:xfrm>
            <a:off x="4600328" y="1008000"/>
            <a:ext cx="3830400" cy="35913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lt1"/>
              </a:buClr>
              <a:buSzPts val="1600"/>
              <a:buChar char="●"/>
              <a:defRPr/>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1990" name="Google Shape;1990;p23"/>
          <p:cNvSpPr/>
          <p:nvPr/>
        </p:nvSpPr>
        <p:spPr>
          <a:xfrm flipH="1">
            <a:off x="167742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3"/>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3"/>
          <p:cNvSpPr/>
          <p:nvPr/>
        </p:nvSpPr>
        <p:spPr>
          <a:xfrm>
            <a:off x="1665064" y="-48559"/>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3"/>
          <p:cNvSpPr/>
          <p:nvPr/>
        </p:nvSpPr>
        <p:spPr>
          <a:xfrm>
            <a:off x="-756350" y="-617100"/>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994" name="Google Shape;1994;p23"/>
          <p:cNvSpPr/>
          <p:nvPr/>
        </p:nvSpPr>
        <p:spPr>
          <a:xfrm rot="-2700000">
            <a:off x="7989519" y="-1313567"/>
            <a:ext cx="1262588" cy="2390952"/>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995" name="Google Shape;1995;p23"/>
          <p:cNvSpPr/>
          <p:nvPr/>
        </p:nvSpPr>
        <p:spPr>
          <a:xfrm>
            <a:off x="8423990" y="154601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6" name="Google Shape;1996;p23"/>
          <p:cNvGrpSpPr/>
          <p:nvPr/>
        </p:nvGrpSpPr>
        <p:grpSpPr>
          <a:xfrm>
            <a:off x="7819181" y="3624036"/>
            <a:ext cx="1172418" cy="1450215"/>
            <a:chOff x="3425937" y="5151830"/>
            <a:chExt cx="1907301" cy="2359224"/>
          </a:xfrm>
        </p:grpSpPr>
        <p:sp>
          <p:nvSpPr>
            <p:cNvPr id="1997" name="Google Shape;1997;p23"/>
            <p:cNvSpPr/>
            <p:nvPr/>
          </p:nvSpPr>
          <p:spPr>
            <a:xfrm>
              <a:off x="3595426" y="5157851"/>
              <a:ext cx="1641399" cy="2020308"/>
            </a:xfrm>
            <a:custGeom>
              <a:avLst/>
              <a:gdLst/>
              <a:ahLst/>
              <a:cxnLst/>
              <a:rect l="l" t="t" r="r" b="b"/>
              <a:pathLst>
                <a:path w="41439" h="51005" extrusionOk="0">
                  <a:moveTo>
                    <a:pt x="21584" y="14568"/>
                  </a:moveTo>
                  <a:lnTo>
                    <a:pt x="21090" y="14777"/>
                  </a:lnTo>
                  <a:lnTo>
                    <a:pt x="20577" y="14967"/>
                  </a:lnTo>
                  <a:lnTo>
                    <a:pt x="19949" y="15176"/>
                  </a:lnTo>
                  <a:lnTo>
                    <a:pt x="19321" y="15385"/>
                  </a:lnTo>
                  <a:lnTo>
                    <a:pt x="18675" y="15575"/>
                  </a:lnTo>
                  <a:lnTo>
                    <a:pt x="18047" y="15785"/>
                  </a:lnTo>
                  <a:lnTo>
                    <a:pt x="18294" y="19512"/>
                  </a:lnTo>
                  <a:lnTo>
                    <a:pt x="24684" y="19512"/>
                  </a:lnTo>
                  <a:lnTo>
                    <a:pt x="24342" y="18884"/>
                  </a:lnTo>
                  <a:lnTo>
                    <a:pt x="24000" y="18257"/>
                  </a:lnTo>
                  <a:lnTo>
                    <a:pt x="23638" y="17648"/>
                  </a:lnTo>
                  <a:lnTo>
                    <a:pt x="23258" y="17021"/>
                  </a:lnTo>
                  <a:lnTo>
                    <a:pt x="22859" y="16393"/>
                  </a:lnTo>
                  <a:lnTo>
                    <a:pt x="22459" y="15785"/>
                  </a:lnTo>
                  <a:lnTo>
                    <a:pt x="22022" y="15176"/>
                  </a:lnTo>
                  <a:lnTo>
                    <a:pt x="21584" y="14568"/>
                  </a:lnTo>
                  <a:close/>
                  <a:moveTo>
                    <a:pt x="21356" y="0"/>
                  </a:move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304" y="21661"/>
                  </a:lnTo>
                  <a:lnTo>
                    <a:pt x="228" y="23449"/>
                  </a:lnTo>
                  <a:lnTo>
                    <a:pt x="152" y="25179"/>
                  </a:lnTo>
                  <a:lnTo>
                    <a:pt x="95" y="26910"/>
                  </a:lnTo>
                  <a:lnTo>
                    <a:pt x="38" y="28602"/>
                  </a:lnTo>
                  <a:lnTo>
                    <a:pt x="19" y="30314"/>
                  </a:lnTo>
                  <a:lnTo>
                    <a:pt x="0" y="32044"/>
                  </a:lnTo>
                  <a:lnTo>
                    <a:pt x="19" y="33908"/>
                  </a:lnTo>
                  <a:lnTo>
                    <a:pt x="57" y="35829"/>
                  </a:lnTo>
                  <a:lnTo>
                    <a:pt x="95" y="37845"/>
                  </a:lnTo>
                  <a:lnTo>
                    <a:pt x="171" y="39936"/>
                  </a:lnTo>
                  <a:lnTo>
                    <a:pt x="285" y="42161"/>
                  </a:lnTo>
                  <a:lnTo>
                    <a:pt x="399" y="44501"/>
                  </a:lnTo>
                  <a:lnTo>
                    <a:pt x="552" y="47011"/>
                  </a:lnTo>
                  <a:lnTo>
                    <a:pt x="742" y="49692"/>
                  </a:lnTo>
                  <a:lnTo>
                    <a:pt x="1426" y="49654"/>
                  </a:lnTo>
                  <a:lnTo>
                    <a:pt x="2377" y="49616"/>
                  </a:lnTo>
                  <a:lnTo>
                    <a:pt x="4868" y="49559"/>
                  </a:lnTo>
                  <a:lnTo>
                    <a:pt x="8044" y="49521"/>
                  </a:lnTo>
                  <a:lnTo>
                    <a:pt x="11753" y="49502"/>
                  </a:lnTo>
                  <a:lnTo>
                    <a:pt x="15195" y="49502"/>
                  </a:lnTo>
                  <a:lnTo>
                    <a:pt x="15271" y="17610"/>
                  </a:lnTo>
                  <a:lnTo>
                    <a:pt x="14852" y="18086"/>
                  </a:lnTo>
                  <a:lnTo>
                    <a:pt x="14472" y="18599"/>
                  </a:lnTo>
                  <a:lnTo>
                    <a:pt x="14111" y="19113"/>
                  </a:lnTo>
                  <a:lnTo>
                    <a:pt x="13787" y="19645"/>
                  </a:lnTo>
                  <a:lnTo>
                    <a:pt x="13236" y="20520"/>
                  </a:lnTo>
                  <a:lnTo>
                    <a:pt x="12684" y="21395"/>
                  </a:lnTo>
                  <a:lnTo>
                    <a:pt x="12399" y="21813"/>
                  </a:lnTo>
                  <a:lnTo>
                    <a:pt x="12095" y="22231"/>
                  </a:lnTo>
                  <a:lnTo>
                    <a:pt x="11753" y="2263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10079" y="6409"/>
                  </a:lnTo>
                  <a:lnTo>
                    <a:pt x="10535" y="6105"/>
                  </a:lnTo>
                  <a:lnTo>
                    <a:pt x="10992" y="5820"/>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800" y="3404"/>
                  </a:lnTo>
                  <a:lnTo>
                    <a:pt x="18332" y="3347"/>
                  </a:lnTo>
                  <a:lnTo>
                    <a:pt x="18865" y="3309"/>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285" y="12799"/>
                  </a:lnTo>
                  <a:lnTo>
                    <a:pt x="23847" y="13179"/>
                  </a:lnTo>
                  <a:lnTo>
                    <a:pt x="23391" y="13522"/>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52"/>
                  </a:lnTo>
                  <a:lnTo>
                    <a:pt x="30503" y="34383"/>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556" y="50320"/>
                  </a:lnTo>
                  <a:lnTo>
                    <a:pt x="39708" y="49483"/>
                  </a:lnTo>
                  <a:lnTo>
                    <a:pt x="39860" y="48532"/>
                  </a:lnTo>
                  <a:lnTo>
                    <a:pt x="40012" y="47429"/>
                  </a:lnTo>
                  <a:lnTo>
                    <a:pt x="40202" y="45908"/>
                  </a:lnTo>
                  <a:lnTo>
                    <a:pt x="40392" y="44215"/>
                  </a:lnTo>
                  <a:lnTo>
                    <a:pt x="40563" y="42390"/>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19" y="20710"/>
                  </a:lnTo>
                  <a:lnTo>
                    <a:pt x="41400" y="18961"/>
                  </a:lnTo>
                  <a:lnTo>
                    <a:pt x="41362" y="17268"/>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3"/>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3"/>
            <p:cNvSpPr/>
            <p:nvPr/>
          </p:nvSpPr>
          <p:spPr>
            <a:xfrm>
              <a:off x="3595426" y="5157851"/>
              <a:ext cx="1641399" cy="2020308"/>
            </a:xfrm>
            <a:custGeom>
              <a:avLst/>
              <a:gdLst/>
              <a:ahLst/>
              <a:cxnLst/>
              <a:rect l="l" t="t" r="r" b="b"/>
              <a:pathLst>
                <a:path w="41439" h="51005" fill="none" extrusionOk="0">
                  <a:moveTo>
                    <a:pt x="21356" y="0"/>
                  </a:moveTo>
                  <a:lnTo>
                    <a:pt x="21356" y="0"/>
                  </a:lnTo>
                  <a:lnTo>
                    <a:pt x="21356" y="0"/>
                  </a:lnTo>
                  <a:lnTo>
                    <a:pt x="21356" y="0"/>
                  </a:ln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533" y="17915"/>
                  </a:lnTo>
                  <a:lnTo>
                    <a:pt x="304" y="21661"/>
                  </a:lnTo>
                  <a:lnTo>
                    <a:pt x="228" y="23449"/>
                  </a:lnTo>
                  <a:lnTo>
                    <a:pt x="152" y="25179"/>
                  </a:lnTo>
                  <a:lnTo>
                    <a:pt x="95" y="26910"/>
                  </a:lnTo>
                  <a:lnTo>
                    <a:pt x="38" y="28602"/>
                  </a:lnTo>
                  <a:lnTo>
                    <a:pt x="19" y="30314"/>
                  </a:lnTo>
                  <a:lnTo>
                    <a:pt x="0" y="32044"/>
                  </a:lnTo>
                  <a:lnTo>
                    <a:pt x="0" y="32044"/>
                  </a:lnTo>
                  <a:lnTo>
                    <a:pt x="19" y="33908"/>
                  </a:lnTo>
                  <a:lnTo>
                    <a:pt x="57" y="35829"/>
                  </a:lnTo>
                  <a:lnTo>
                    <a:pt x="95" y="37845"/>
                  </a:lnTo>
                  <a:lnTo>
                    <a:pt x="171" y="39936"/>
                  </a:lnTo>
                  <a:lnTo>
                    <a:pt x="285" y="42161"/>
                  </a:lnTo>
                  <a:lnTo>
                    <a:pt x="399" y="44501"/>
                  </a:lnTo>
                  <a:lnTo>
                    <a:pt x="552" y="47011"/>
                  </a:lnTo>
                  <a:lnTo>
                    <a:pt x="742" y="49692"/>
                  </a:lnTo>
                  <a:lnTo>
                    <a:pt x="742" y="49692"/>
                  </a:lnTo>
                  <a:lnTo>
                    <a:pt x="1426" y="49654"/>
                  </a:lnTo>
                  <a:lnTo>
                    <a:pt x="2377" y="49616"/>
                  </a:lnTo>
                  <a:lnTo>
                    <a:pt x="4868" y="49559"/>
                  </a:lnTo>
                  <a:lnTo>
                    <a:pt x="8044" y="49521"/>
                  </a:lnTo>
                  <a:lnTo>
                    <a:pt x="11753" y="49502"/>
                  </a:lnTo>
                  <a:lnTo>
                    <a:pt x="11753" y="49502"/>
                  </a:lnTo>
                  <a:lnTo>
                    <a:pt x="15195" y="49502"/>
                  </a:lnTo>
                  <a:lnTo>
                    <a:pt x="15271" y="17610"/>
                  </a:lnTo>
                  <a:lnTo>
                    <a:pt x="15271" y="17610"/>
                  </a:lnTo>
                  <a:lnTo>
                    <a:pt x="14852" y="18086"/>
                  </a:lnTo>
                  <a:lnTo>
                    <a:pt x="14472" y="18599"/>
                  </a:lnTo>
                  <a:lnTo>
                    <a:pt x="14111" y="19113"/>
                  </a:lnTo>
                  <a:lnTo>
                    <a:pt x="13787" y="19645"/>
                  </a:lnTo>
                  <a:lnTo>
                    <a:pt x="13787" y="19645"/>
                  </a:lnTo>
                  <a:lnTo>
                    <a:pt x="13236" y="20520"/>
                  </a:lnTo>
                  <a:lnTo>
                    <a:pt x="12684" y="21395"/>
                  </a:lnTo>
                  <a:lnTo>
                    <a:pt x="12399" y="21813"/>
                  </a:lnTo>
                  <a:lnTo>
                    <a:pt x="12095" y="22231"/>
                  </a:lnTo>
                  <a:lnTo>
                    <a:pt x="11753" y="22631"/>
                  </a:lnTo>
                  <a:lnTo>
                    <a:pt x="11410" y="2301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8006" y="24628"/>
                  </a:lnTo>
                  <a:lnTo>
                    <a:pt x="8006" y="24628"/>
                  </a:lnTo>
                  <a:lnTo>
                    <a:pt x="7759"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9642" y="6732"/>
                  </a:lnTo>
                  <a:lnTo>
                    <a:pt x="10079" y="6409"/>
                  </a:lnTo>
                  <a:lnTo>
                    <a:pt x="10535" y="6105"/>
                  </a:lnTo>
                  <a:lnTo>
                    <a:pt x="10992" y="5820"/>
                  </a:lnTo>
                  <a:lnTo>
                    <a:pt x="11467" y="5534"/>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287" y="3462"/>
                  </a:lnTo>
                  <a:lnTo>
                    <a:pt x="17800" y="3404"/>
                  </a:lnTo>
                  <a:lnTo>
                    <a:pt x="18332" y="3347"/>
                  </a:lnTo>
                  <a:lnTo>
                    <a:pt x="18865" y="3309"/>
                  </a:lnTo>
                  <a:lnTo>
                    <a:pt x="19397" y="3290"/>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684" y="12381"/>
                  </a:lnTo>
                  <a:lnTo>
                    <a:pt x="24285" y="12799"/>
                  </a:lnTo>
                  <a:lnTo>
                    <a:pt x="23847" y="13179"/>
                  </a:lnTo>
                  <a:lnTo>
                    <a:pt x="23391" y="13522"/>
                  </a:lnTo>
                  <a:lnTo>
                    <a:pt x="22916" y="13845"/>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33"/>
                  </a:lnTo>
                  <a:lnTo>
                    <a:pt x="30351" y="33052"/>
                  </a:lnTo>
                  <a:lnTo>
                    <a:pt x="30351" y="33052"/>
                  </a:lnTo>
                  <a:lnTo>
                    <a:pt x="30503" y="34383"/>
                  </a:lnTo>
                  <a:lnTo>
                    <a:pt x="30618" y="35639"/>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403" y="51004"/>
                  </a:lnTo>
                  <a:lnTo>
                    <a:pt x="39556" y="50320"/>
                  </a:lnTo>
                  <a:lnTo>
                    <a:pt x="39708" y="49483"/>
                  </a:lnTo>
                  <a:lnTo>
                    <a:pt x="39860" y="48532"/>
                  </a:lnTo>
                  <a:lnTo>
                    <a:pt x="40012" y="47429"/>
                  </a:lnTo>
                  <a:lnTo>
                    <a:pt x="40012" y="47429"/>
                  </a:lnTo>
                  <a:lnTo>
                    <a:pt x="40202" y="45908"/>
                  </a:lnTo>
                  <a:lnTo>
                    <a:pt x="40392" y="44215"/>
                  </a:lnTo>
                  <a:lnTo>
                    <a:pt x="40563" y="42390"/>
                  </a:lnTo>
                  <a:lnTo>
                    <a:pt x="40735" y="40431"/>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38" y="22479"/>
                  </a:lnTo>
                  <a:lnTo>
                    <a:pt x="41419" y="20710"/>
                  </a:lnTo>
                  <a:lnTo>
                    <a:pt x="41400" y="18961"/>
                  </a:lnTo>
                  <a:lnTo>
                    <a:pt x="41362" y="17268"/>
                  </a:lnTo>
                  <a:lnTo>
                    <a:pt x="41286" y="15614"/>
                  </a:lnTo>
                  <a:lnTo>
                    <a:pt x="41362" y="15614"/>
                  </a:lnTo>
                  <a:lnTo>
                    <a:pt x="41362" y="15614"/>
                  </a:lnTo>
                  <a:lnTo>
                    <a:pt x="41286" y="15614"/>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3"/>
            <p:cNvSpPr/>
            <p:nvPr/>
          </p:nvSpPr>
          <p:spPr>
            <a:xfrm>
              <a:off x="3589366" y="5151830"/>
              <a:ext cx="1653480" cy="2051917"/>
            </a:xfrm>
            <a:custGeom>
              <a:avLst/>
              <a:gdLst/>
              <a:ahLst/>
              <a:cxnLst/>
              <a:rect l="l" t="t" r="r" b="b"/>
              <a:pathLst>
                <a:path w="41744" h="51803" extrusionOk="0">
                  <a:moveTo>
                    <a:pt x="21509" y="152"/>
                  </a:moveTo>
                  <a:lnTo>
                    <a:pt x="22441" y="171"/>
                  </a:lnTo>
                  <a:lnTo>
                    <a:pt x="23354" y="228"/>
                  </a:lnTo>
                  <a:lnTo>
                    <a:pt x="24267" y="305"/>
                  </a:lnTo>
                  <a:lnTo>
                    <a:pt x="25160" y="419"/>
                  </a:lnTo>
                  <a:lnTo>
                    <a:pt x="26073" y="552"/>
                  </a:lnTo>
                  <a:lnTo>
                    <a:pt x="26967" y="742"/>
                  </a:lnTo>
                  <a:lnTo>
                    <a:pt x="27842" y="932"/>
                  </a:lnTo>
                  <a:lnTo>
                    <a:pt x="28698" y="1179"/>
                  </a:lnTo>
                  <a:lnTo>
                    <a:pt x="29553" y="1446"/>
                  </a:lnTo>
                  <a:lnTo>
                    <a:pt x="30390" y="1750"/>
                  </a:lnTo>
                  <a:lnTo>
                    <a:pt x="31208" y="2073"/>
                  </a:lnTo>
                  <a:lnTo>
                    <a:pt x="32007" y="2434"/>
                  </a:lnTo>
                  <a:lnTo>
                    <a:pt x="32786" y="2815"/>
                  </a:lnTo>
                  <a:lnTo>
                    <a:pt x="33547" y="3252"/>
                  </a:lnTo>
                  <a:lnTo>
                    <a:pt x="34289" y="3690"/>
                  </a:lnTo>
                  <a:lnTo>
                    <a:pt x="34992" y="4184"/>
                  </a:lnTo>
                  <a:lnTo>
                    <a:pt x="35658" y="4679"/>
                  </a:lnTo>
                  <a:lnTo>
                    <a:pt x="36324" y="5230"/>
                  </a:lnTo>
                  <a:lnTo>
                    <a:pt x="36932" y="5801"/>
                  </a:lnTo>
                  <a:lnTo>
                    <a:pt x="37522" y="6390"/>
                  </a:lnTo>
                  <a:lnTo>
                    <a:pt x="38073" y="7018"/>
                  </a:lnTo>
                  <a:lnTo>
                    <a:pt x="38339" y="7341"/>
                  </a:lnTo>
                  <a:lnTo>
                    <a:pt x="38587" y="7664"/>
                  </a:lnTo>
                  <a:lnTo>
                    <a:pt x="38834" y="8007"/>
                  </a:lnTo>
                  <a:lnTo>
                    <a:pt x="39081" y="8349"/>
                  </a:lnTo>
                  <a:lnTo>
                    <a:pt x="39290" y="8710"/>
                  </a:lnTo>
                  <a:lnTo>
                    <a:pt x="39518" y="9071"/>
                  </a:lnTo>
                  <a:lnTo>
                    <a:pt x="39728" y="9433"/>
                  </a:lnTo>
                  <a:lnTo>
                    <a:pt x="39918" y="9813"/>
                  </a:lnTo>
                  <a:lnTo>
                    <a:pt x="40108" y="10193"/>
                  </a:lnTo>
                  <a:lnTo>
                    <a:pt x="40279" y="10574"/>
                  </a:lnTo>
                  <a:lnTo>
                    <a:pt x="40431" y="10973"/>
                  </a:lnTo>
                  <a:lnTo>
                    <a:pt x="40583" y="11373"/>
                  </a:lnTo>
                  <a:lnTo>
                    <a:pt x="40735" y="11772"/>
                  </a:lnTo>
                  <a:lnTo>
                    <a:pt x="40850" y="12190"/>
                  </a:lnTo>
                  <a:lnTo>
                    <a:pt x="40964" y="12609"/>
                  </a:lnTo>
                  <a:lnTo>
                    <a:pt x="41078" y="13046"/>
                  </a:lnTo>
                  <a:lnTo>
                    <a:pt x="41173" y="13483"/>
                  </a:lnTo>
                  <a:lnTo>
                    <a:pt x="41249" y="13921"/>
                  </a:lnTo>
                  <a:lnTo>
                    <a:pt x="41325" y="14377"/>
                  </a:lnTo>
                  <a:lnTo>
                    <a:pt x="41382" y="14834"/>
                  </a:lnTo>
                  <a:lnTo>
                    <a:pt x="41420" y="15290"/>
                  </a:lnTo>
                  <a:lnTo>
                    <a:pt x="41439" y="15766"/>
                  </a:lnTo>
                  <a:lnTo>
                    <a:pt x="41515" y="17420"/>
                  </a:lnTo>
                  <a:lnTo>
                    <a:pt x="41553" y="19113"/>
                  </a:lnTo>
                  <a:lnTo>
                    <a:pt x="41572" y="20862"/>
                  </a:lnTo>
                  <a:lnTo>
                    <a:pt x="41591" y="22631"/>
                  </a:lnTo>
                  <a:lnTo>
                    <a:pt x="41572" y="24932"/>
                  </a:lnTo>
                  <a:lnTo>
                    <a:pt x="41534" y="27252"/>
                  </a:lnTo>
                  <a:lnTo>
                    <a:pt x="41477" y="29572"/>
                  </a:lnTo>
                  <a:lnTo>
                    <a:pt x="41382" y="31873"/>
                  </a:lnTo>
                  <a:lnTo>
                    <a:pt x="41287" y="34155"/>
                  </a:lnTo>
                  <a:lnTo>
                    <a:pt x="41173" y="36380"/>
                  </a:lnTo>
                  <a:lnTo>
                    <a:pt x="41021" y="38529"/>
                  </a:lnTo>
                  <a:lnTo>
                    <a:pt x="40888" y="40583"/>
                  </a:lnTo>
                  <a:lnTo>
                    <a:pt x="40716" y="42542"/>
                  </a:lnTo>
                  <a:lnTo>
                    <a:pt x="40545" y="44367"/>
                  </a:lnTo>
                  <a:lnTo>
                    <a:pt x="40355" y="46060"/>
                  </a:lnTo>
                  <a:lnTo>
                    <a:pt x="40165" y="47581"/>
                  </a:lnTo>
                  <a:lnTo>
                    <a:pt x="39975" y="48931"/>
                  </a:lnTo>
                  <a:lnTo>
                    <a:pt x="39785" y="50072"/>
                  </a:lnTo>
                  <a:lnTo>
                    <a:pt x="39690" y="50567"/>
                  </a:lnTo>
                  <a:lnTo>
                    <a:pt x="39594" y="51004"/>
                  </a:lnTo>
                  <a:lnTo>
                    <a:pt x="39499" y="51385"/>
                  </a:lnTo>
                  <a:lnTo>
                    <a:pt x="39422" y="51631"/>
                  </a:lnTo>
                  <a:lnTo>
                    <a:pt x="39422" y="51631"/>
                  </a:lnTo>
                  <a:lnTo>
                    <a:pt x="947" y="50569"/>
                  </a:lnTo>
                  <a:lnTo>
                    <a:pt x="947" y="50569"/>
                  </a:lnTo>
                  <a:lnTo>
                    <a:pt x="762" y="47809"/>
                  </a:lnTo>
                  <a:lnTo>
                    <a:pt x="590" y="45185"/>
                  </a:lnTo>
                  <a:lnTo>
                    <a:pt x="457" y="42713"/>
                  </a:lnTo>
                  <a:lnTo>
                    <a:pt x="343" y="40393"/>
                  </a:lnTo>
                  <a:lnTo>
                    <a:pt x="267" y="38206"/>
                  </a:lnTo>
                  <a:lnTo>
                    <a:pt x="210" y="36133"/>
                  </a:lnTo>
                  <a:lnTo>
                    <a:pt x="172" y="34136"/>
                  </a:lnTo>
                  <a:lnTo>
                    <a:pt x="153" y="32196"/>
                  </a:lnTo>
                  <a:lnTo>
                    <a:pt x="172" y="30466"/>
                  </a:lnTo>
                  <a:lnTo>
                    <a:pt x="191" y="28754"/>
                  </a:lnTo>
                  <a:lnTo>
                    <a:pt x="248" y="27062"/>
                  </a:lnTo>
                  <a:lnTo>
                    <a:pt x="305" y="25331"/>
                  </a:lnTo>
                  <a:lnTo>
                    <a:pt x="381" y="23601"/>
                  </a:lnTo>
                  <a:lnTo>
                    <a:pt x="457" y="21813"/>
                  </a:lnTo>
                  <a:lnTo>
                    <a:pt x="686" y="18067"/>
                  </a:lnTo>
                  <a:lnTo>
                    <a:pt x="724" y="17496"/>
                  </a:lnTo>
                  <a:lnTo>
                    <a:pt x="781" y="16945"/>
                  </a:lnTo>
                  <a:lnTo>
                    <a:pt x="857" y="16393"/>
                  </a:lnTo>
                  <a:lnTo>
                    <a:pt x="952" y="15842"/>
                  </a:lnTo>
                  <a:lnTo>
                    <a:pt x="1047" y="15309"/>
                  </a:lnTo>
                  <a:lnTo>
                    <a:pt x="1142" y="14796"/>
                  </a:lnTo>
                  <a:lnTo>
                    <a:pt x="1275" y="14282"/>
                  </a:lnTo>
                  <a:lnTo>
                    <a:pt x="1408" y="13788"/>
                  </a:lnTo>
                  <a:lnTo>
                    <a:pt x="1541" y="13293"/>
                  </a:lnTo>
                  <a:lnTo>
                    <a:pt x="1693" y="12799"/>
                  </a:lnTo>
                  <a:lnTo>
                    <a:pt x="1865" y="12323"/>
                  </a:lnTo>
                  <a:lnTo>
                    <a:pt x="2055" y="11867"/>
                  </a:lnTo>
                  <a:lnTo>
                    <a:pt x="2245" y="11411"/>
                  </a:lnTo>
                  <a:lnTo>
                    <a:pt x="2435" y="10973"/>
                  </a:lnTo>
                  <a:lnTo>
                    <a:pt x="2644" y="10536"/>
                  </a:lnTo>
                  <a:lnTo>
                    <a:pt x="2872" y="10098"/>
                  </a:lnTo>
                  <a:lnTo>
                    <a:pt x="3101" y="9680"/>
                  </a:lnTo>
                  <a:lnTo>
                    <a:pt x="3348" y="9281"/>
                  </a:lnTo>
                  <a:lnTo>
                    <a:pt x="3595" y="8881"/>
                  </a:lnTo>
                  <a:lnTo>
                    <a:pt x="3861" y="8482"/>
                  </a:lnTo>
                  <a:lnTo>
                    <a:pt x="4128" y="8102"/>
                  </a:lnTo>
                  <a:lnTo>
                    <a:pt x="4413" y="7740"/>
                  </a:lnTo>
                  <a:lnTo>
                    <a:pt x="4698" y="7379"/>
                  </a:lnTo>
                  <a:lnTo>
                    <a:pt x="5002" y="7018"/>
                  </a:lnTo>
                  <a:lnTo>
                    <a:pt x="5307" y="6675"/>
                  </a:lnTo>
                  <a:lnTo>
                    <a:pt x="5611" y="6352"/>
                  </a:lnTo>
                  <a:lnTo>
                    <a:pt x="5934" y="6010"/>
                  </a:lnTo>
                  <a:lnTo>
                    <a:pt x="6258" y="5705"/>
                  </a:lnTo>
                  <a:lnTo>
                    <a:pt x="6600" y="5401"/>
                  </a:lnTo>
                  <a:lnTo>
                    <a:pt x="6942" y="5097"/>
                  </a:lnTo>
                  <a:lnTo>
                    <a:pt x="7665" y="4526"/>
                  </a:lnTo>
                  <a:lnTo>
                    <a:pt x="8406" y="3994"/>
                  </a:lnTo>
                  <a:lnTo>
                    <a:pt x="9167" y="3480"/>
                  </a:lnTo>
                  <a:lnTo>
                    <a:pt x="9947" y="3024"/>
                  </a:lnTo>
                  <a:lnTo>
                    <a:pt x="10746" y="2606"/>
                  </a:lnTo>
                  <a:lnTo>
                    <a:pt x="11582" y="2206"/>
                  </a:lnTo>
                  <a:lnTo>
                    <a:pt x="12419" y="1845"/>
                  </a:lnTo>
                  <a:lnTo>
                    <a:pt x="13294" y="1522"/>
                  </a:lnTo>
                  <a:lnTo>
                    <a:pt x="14169" y="1236"/>
                  </a:lnTo>
                  <a:lnTo>
                    <a:pt x="15062" y="989"/>
                  </a:lnTo>
                  <a:lnTo>
                    <a:pt x="15956" y="761"/>
                  </a:lnTo>
                  <a:lnTo>
                    <a:pt x="16869" y="571"/>
                  </a:lnTo>
                  <a:lnTo>
                    <a:pt x="17801" y="419"/>
                  </a:lnTo>
                  <a:lnTo>
                    <a:pt x="18714" y="305"/>
                  </a:lnTo>
                  <a:lnTo>
                    <a:pt x="19646" y="228"/>
                  </a:lnTo>
                  <a:lnTo>
                    <a:pt x="20577" y="171"/>
                  </a:lnTo>
                  <a:lnTo>
                    <a:pt x="21509" y="152"/>
                  </a:lnTo>
                  <a:close/>
                  <a:moveTo>
                    <a:pt x="21509" y="0"/>
                  </a:moveTo>
                  <a:lnTo>
                    <a:pt x="20577" y="19"/>
                  </a:lnTo>
                  <a:lnTo>
                    <a:pt x="19646" y="76"/>
                  </a:lnTo>
                  <a:lnTo>
                    <a:pt x="18695" y="152"/>
                  </a:lnTo>
                  <a:lnTo>
                    <a:pt x="17763" y="267"/>
                  </a:lnTo>
                  <a:lnTo>
                    <a:pt x="16850" y="419"/>
                  </a:lnTo>
                  <a:lnTo>
                    <a:pt x="15937" y="609"/>
                  </a:lnTo>
                  <a:lnTo>
                    <a:pt x="15024" y="837"/>
                  </a:lnTo>
                  <a:lnTo>
                    <a:pt x="14131" y="1084"/>
                  </a:lnTo>
                  <a:lnTo>
                    <a:pt x="13237" y="1389"/>
                  </a:lnTo>
                  <a:lnTo>
                    <a:pt x="12381" y="1712"/>
                  </a:lnTo>
                  <a:lnTo>
                    <a:pt x="11525" y="2073"/>
                  </a:lnTo>
                  <a:lnTo>
                    <a:pt x="10688" y="2453"/>
                  </a:lnTo>
                  <a:lnTo>
                    <a:pt x="9871" y="2891"/>
                  </a:lnTo>
                  <a:lnTo>
                    <a:pt x="9072" y="3366"/>
                  </a:lnTo>
                  <a:lnTo>
                    <a:pt x="8311" y="3861"/>
                  </a:lnTo>
                  <a:lnTo>
                    <a:pt x="7570" y="4393"/>
                  </a:lnTo>
                  <a:lnTo>
                    <a:pt x="7208" y="4679"/>
                  </a:lnTo>
                  <a:lnTo>
                    <a:pt x="6847" y="4983"/>
                  </a:lnTo>
                  <a:lnTo>
                    <a:pt x="6505" y="5287"/>
                  </a:lnTo>
                  <a:lnTo>
                    <a:pt x="6162" y="5591"/>
                  </a:lnTo>
                  <a:lnTo>
                    <a:pt x="5839" y="5915"/>
                  </a:lnTo>
                  <a:lnTo>
                    <a:pt x="5497" y="6238"/>
                  </a:lnTo>
                  <a:lnTo>
                    <a:pt x="5193" y="6580"/>
                  </a:lnTo>
                  <a:lnTo>
                    <a:pt x="4888" y="6923"/>
                  </a:lnTo>
                  <a:lnTo>
                    <a:pt x="4584" y="7284"/>
                  </a:lnTo>
                  <a:lnTo>
                    <a:pt x="4299" y="7645"/>
                  </a:lnTo>
                  <a:lnTo>
                    <a:pt x="4014" y="8026"/>
                  </a:lnTo>
                  <a:lnTo>
                    <a:pt x="3728" y="8406"/>
                  </a:lnTo>
                  <a:lnTo>
                    <a:pt x="3462" y="8786"/>
                  </a:lnTo>
                  <a:lnTo>
                    <a:pt x="3215" y="9205"/>
                  </a:lnTo>
                  <a:lnTo>
                    <a:pt x="2968" y="9604"/>
                  </a:lnTo>
                  <a:lnTo>
                    <a:pt x="2739" y="10022"/>
                  </a:lnTo>
                  <a:lnTo>
                    <a:pt x="2511" y="10460"/>
                  </a:lnTo>
                  <a:lnTo>
                    <a:pt x="2302" y="10897"/>
                  </a:lnTo>
                  <a:lnTo>
                    <a:pt x="2093" y="11354"/>
                  </a:lnTo>
                  <a:lnTo>
                    <a:pt x="1903" y="11810"/>
                  </a:lnTo>
                  <a:lnTo>
                    <a:pt x="1731" y="12285"/>
                  </a:lnTo>
                  <a:lnTo>
                    <a:pt x="1560" y="12761"/>
                  </a:lnTo>
                  <a:lnTo>
                    <a:pt x="1408" y="13236"/>
                  </a:lnTo>
                  <a:lnTo>
                    <a:pt x="1256" y="13750"/>
                  </a:lnTo>
                  <a:lnTo>
                    <a:pt x="1123" y="14244"/>
                  </a:lnTo>
                  <a:lnTo>
                    <a:pt x="990" y="14758"/>
                  </a:lnTo>
                  <a:lnTo>
                    <a:pt x="895" y="15290"/>
                  </a:lnTo>
                  <a:lnTo>
                    <a:pt x="800" y="15823"/>
                  </a:lnTo>
                  <a:lnTo>
                    <a:pt x="705" y="16374"/>
                  </a:lnTo>
                  <a:lnTo>
                    <a:pt x="647" y="16926"/>
                  </a:lnTo>
                  <a:lnTo>
                    <a:pt x="590" y="17477"/>
                  </a:lnTo>
                  <a:lnTo>
                    <a:pt x="533" y="18067"/>
                  </a:lnTo>
                  <a:lnTo>
                    <a:pt x="324" y="21813"/>
                  </a:lnTo>
                  <a:lnTo>
                    <a:pt x="229" y="23601"/>
                  </a:lnTo>
                  <a:lnTo>
                    <a:pt x="153" y="25331"/>
                  </a:lnTo>
                  <a:lnTo>
                    <a:pt x="96" y="27043"/>
                  </a:lnTo>
                  <a:lnTo>
                    <a:pt x="39" y="28754"/>
                  </a:lnTo>
                  <a:lnTo>
                    <a:pt x="20" y="30466"/>
                  </a:lnTo>
                  <a:lnTo>
                    <a:pt x="1" y="32196"/>
                  </a:lnTo>
                  <a:lnTo>
                    <a:pt x="20" y="34136"/>
                  </a:lnTo>
                  <a:lnTo>
                    <a:pt x="58" y="36133"/>
                  </a:lnTo>
                  <a:lnTo>
                    <a:pt x="115" y="38206"/>
                  </a:lnTo>
                  <a:lnTo>
                    <a:pt x="191" y="40393"/>
                  </a:lnTo>
                  <a:lnTo>
                    <a:pt x="305" y="42713"/>
                  </a:lnTo>
                  <a:lnTo>
                    <a:pt x="438" y="45185"/>
                  </a:lnTo>
                  <a:lnTo>
                    <a:pt x="609" y="47828"/>
                  </a:lnTo>
                  <a:lnTo>
                    <a:pt x="800" y="50643"/>
                  </a:lnTo>
                  <a:lnTo>
                    <a:pt x="800" y="50719"/>
                  </a:lnTo>
                  <a:lnTo>
                    <a:pt x="39518" y="51803"/>
                  </a:lnTo>
                  <a:lnTo>
                    <a:pt x="39537" y="51746"/>
                  </a:lnTo>
                  <a:lnTo>
                    <a:pt x="39632" y="51423"/>
                  </a:lnTo>
                  <a:lnTo>
                    <a:pt x="39747" y="51042"/>
                  </a:lnTo>
                  <a:lnTo>
                    <a:pt x="39842" y="50605"/>
                  </a:lnTo>
                  <a:lnTo>
                    <a:pt x="39937" y="50110"/>
                  </a:lnTo>
                  <a:lnTo>
                    <a:pt x="40127" y="48950"/>
                  </a:lnTo>
                  <a:lnTo>
                    <a:pt x="40317" y="47600"/>
                  </a:lnTo>
                  <a:lnTo>
                    <a:pt x="40469" y="46478"/>
                  </a:lnTo>
                  <a:lnTo>
                    <a:pt x="40602" y="45261"/>
                  </a:lnTo>
                  <a:lnTo>
                    <a:pt x="40735" y="43949"/>
                  </a:lnTo>
                  <a:lnTo>
                    <a:pt x="40869" y="42561"/>
                  </a:lnTo>
                  <a:lnTo>
                    <a:pt x="40983" y="41096"/>
                  </a:lnTo>
                  <a:lnTo>
                    <a:pt x="41116" y="39575"/>
                  </a:lnTo>
                  <a:lnTo>
                    <a:pt x="41325" y="36380"/>
                  </a:lnTo>
                  <a:lnTo>
                    <a:pt x="41401" y="34726"/>
                  </a:lnTo>
                  <a:lnTo>
                    <a:pt x="41496" y="33033"/>
                  </a:lnTo>
                  <a:lnTo>
                    <a:pt x="41572" y="31303"/>
                  </a:lnTo>
                  <a:lnTo>
                    <a:pt x="41629" y="29572"/>
                  </a:lnTo>
                  <a:lnTo>
                    <a:pt x="41667" y="27841"/>
                  </a:lnTo>
                  <a:lnTo>
                    <a:pt x="41705" y="26092"/>
                  </a:lnTo>
                  <a:lnTo>
                    <a:pt x="41724" y="24361"/>
                  </a:lnTo>
                  <a:lnTo>
                    <a:pt x="41743" y="22631"/>
                  </a:lnTo>
                  <a:lnTo>
                    <a:pt x="41724" y="20862"/>
                  </a:lnTo>
                  <a:lnTo>
                    <a:pt x="41705" y="19113"/>
                  </a:lnTo>
                  <a:lnTo>
                    <a:pt x="41667" y="17401"/>
                  </a:lnTo>
                  <a:lnTo>
                    <a:pt x="41591" y="15766"/>
                  </a:lnTo>
                  <a:lnTo>
                    <a:pt x="41572" y="15290"/>
                  </a:lnTo>
                  <a:lnTo>
                    <a:pt x="41515" y="14815"/>
                  </a:lnTo>
                  <a:lnTo>
                    <a:pt x="41477" y="14358"/>
                  </a:lnTo>
                  <a:lnTo>
                    <a:pt x="41401" y="13902"/>
                  </a:lnTo>
                  <a:lnTo>
                    <a:pt x="41325" y="13445"/>
                  </a:lnTo>
                  <a:lnTo>
                    <a:pt x="41230" y="13008"/>
                  </a:lnTo>
                  <a:lnTo>
                    <a:pt x="41116" y="12571"/>
                  </a:lnTo>
                  <a:lnTo>
                    <a:pt x="41002" y="12152"/>
                  </a:lnTo>
                  <a:lnTo>
                    <a:pt x="40869" y="11734"/>
                  </a:lnTo>
                  <a:lnTo>
                    <a:pt x="40735" y="11315"/>
                  </a:lnTo>
                  <a:lnTo>
                    <a:pt x="40583" y="10916"/>
                  </a:lnTo>
                  <a:lnTo>
                    <a:pt x="40412" y="10517"/>
                  </a:lnTo>
                  <a:lnTo>
                    <a:pt x="40241" y="10117"/>
                  </a:lnTo>
                  <a:lnTo>
                    <a:pt x="40051" y="9737"/>
                  </a:lnTo>
                  <a:lnTo>
                    <a:pt x="39861" y="9357"/>
                  </a:lnTo>
                  <a:lnTo>
                    <a:pt x="39651" y="8995"/>
                  </a:lnTo>
                  <a:lnTo>
                    <a:pt x="39423" y="8634"/>
                  </a:lnTo>
                  <a:lnTo>
                    <a:pt x="39195" y="8273"/>
                  </a:lnTo>
                  <a:lnTo>
                    <a:pt x="38967" y="7911"/>
                  </a:lnTo>
                  <a:lnTo>
                    <a:pt x="38720" y="7569"/>
                  </a:lnTo>
                  <a:lnTo>
                    <a:pt x="38453" y="7246"/>
                  </a:lnTo>
                  <a:lnTo>
                    <a:pt x="38187" y="6923"/>
                  </a:lnTo>
                  <a:lnTo>
                    <a:pt x="37921" y="6599"/>
                  </a:lnTo>
                  <a:lnTo>
                    <a:pt x="37636" y="6276"/>
                  </a:lnTo>
                  <a:lnTo>
                    <a:pt x="37046" y="5686"/>
                  </a:lnTo>
                  <a:lnTo>
                    <a:pt x="36419" y="5116"/>
                  </a:lnTo>
                  <a:lnTo>
                    <a:pt x="35753" y="4564"/>
                  </a:lnTo>
                  <a:lnTo>
                    <a:pt x="35068" y="4051"/>
                  </a:lnTo>
                  <a:lnTo>
                    <a:pt x="34365" y="3576"/>
                  </a:lnTo>
                  <a:lnTo>
                    <a:pt x="33623" y="3119"/>
                  </a:lnTo>
                  <a:lnTo>
                    <a:pt x="32862" y="2682"/>
                  </a:lnTo>
                  <a:lnTo>
                    <a:pt x="32083" y="2301"/>
                  </a:lnTo>
                  <a:lnTo>
                    <a:pt x="31265" y="1940"/>
                  </a:lnTo>
                  <a:lnTo>
                    <a:pt x="30447" y="1598"/>
                  </a:lnTo>
                  <a:lnTo>
                    <a:pt x="29610" y="1293"/>
                  </a:lnTo>
                  <a:lnTo>
                    <a:pt x="28755" y="1027"/>
                  </a:lnTo>
                  <a:lnTo>
                    <a:pt x="27880" y="799"/>
                  </a:lnTo>
                  <a:lnTo>
                    <a:pt x="26986" y="590"/>
                  </a:lnTo>
                  <a:lnTo>
                    <a:pt x="26092" y="400"/>
                  </a:lnTo>
                  <a:lnTo>
                    <a:pt x="25199" y="267"/>
                  </a:lnTo>
                  <a:lnTo>
                    <a:pt x="24286" y="152"/>
                  </a:lnTo>
                  <a:lnTo>
                    <a:pt x="23354" y="76"/>
                  </a:lnTo>
                  <a:lnTo>
                    <a:pt x="22441" y="19"/>
                  </a:lnTo>
                  <a:lnTo>
                    <a:pt x="21509" y="0"/>
                  </a:lnTo>
                  <a:close/>
                </a:path>
              </a:pathLst>
            </a:custGeom>
            <a:solidFill>
              <a:srgbClr val="8FC4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3"/>
            <p:cNvSpPr/>
            <p:nvPr/>
          </p:nvSpPr>
          <p:spPr>
            <a:xfrm>
              <a:off x="3589366" y="5151830"/>
              <a:ext cx="1653480" cy="2051917"/>
            </a:xfrm>
            <a:custGeom>
              <a:avLst/>
              <a:gdLst/>
              <a:ahLst/>
              <a:cxnLst/>
              <a:rect l="l" t="t" r="r" b="b"/>
              <a:pathLst>
                <a:path w="41744" h="51803" fill="none" extrusionOk="0">
                  <a:moveTo>
                    <a:pt x="41515" y="15766"/>
                  </a:moveTo>
                  <a:lnTo>
                    <a:pt x="41591" y="15766"/>
                  </a:lnTo>
                  <a:lnTo>
                    <a:pt x="41591" y="15766"/>
                  </a:lnTo>
                  <a:lnTo>
                    <a:pt x="41572" y="15290"/>
                  </a:lnTo>
                  <a:lnTo>
                    <a:pt x="41515" y="14815"/>
                  </a:lnTo>
                  <a:lnTo>
                    <a:pt x="41477" y="14358"/>
                  </a:lnTo>
                  <a:lnTo>
                    <a:pt x="41401" y="13902"/>
                  </a:lnTo>
                  <a:lnTo>
                    <a:pt x="41325" y="13445"/>
                  </a:lnTo>
                  <a:lnTo>
                    <a:pt x="41230" y="13008"/>
                  </a:lnTo>
                  <a:lnTo>
                    <a:pt x="41116" y="12571"/>
                  </a:lnTo>
                  <a:lnTo>
                    <a:pt x="41002" y="12152"/>
                  </a:lnTo>
                  <a:lnTo>
                    <a:pt x="40869" y="11734"/>
                  </a:lnTo>
                  <a:lnTo>
                    <a:pt x="40735" y="11315"/>
                  </a:lnTo>
                  <a:lnTo>
                    <a:pt x="40583" y="10916"/>
                  </a:lnTo>
                  <a:lnTo>
                    <a:pt x="40412" y="10517"/>
                  </a:lnTo>
                  <a:lnTo>
                    <a:pt x="40241" y="10117"/>
                  </a:lnTo>
                  <a:lnTo>
                    <a:pt x="40051" y="9737"/>
                  </a:lnTo>
                  <a:lnTo>
                    <a:pt x="39861" y="9357"/>
                  </a:lnTo>
                  <a:lnTo>
                    <a:pt x="39651" y="8995"/>
                  </a:lnTo>
                  <a:lnTo>
                    <a:pt x="39423" y="8634"/>
                  </a:lnTo>
                  <a:lnTo>
                    <a:pt x="39195" y="8273"/>
                  </a:lnTo>
                  <a:lnTo>
                    <a:pt x="38967" y="7911"/>
                  </a:lnTo>
                  <a:lnTo>
                    <a:pt x="38720" y="7569"/>
                  </a:lnTo>
                  <a:lnTo>
                    <a:pt x="38453" y="7246"/>
                  </a:lnTo>
                  <a:lnTo>
                    <a:pt x="38187" y="6923"/>
                  </a:lnTo>
                  <a:lnTo>
                    <a:pt x="37921" y="6599"/>
                  </a:lnTo>
                  <a:lnTo>
                    <a:pt x="37636" y="6276"/>
                  </a:lnTo>
                  <a:lnTo>
                    <a:pt x="37046" y="5686"/>
                  </a:lnTo>
                  <a:lnTo>
                    <a:pt x="36419" y="5116"/>
                  </a:lnTo>
                  <a:lnTo>
                    <a:pt x="35753" y="4564"/>
                  </a:lnTo>
                  <a:lnTo>
                    <a:pt x="35068" y="4051"/>
                  </a:lnTo>
                  <a:lnTo>
                    <a:pt x="35068" y="4051"/>
                  </a:lnTo>
                  <a:lnTo>
                    <a:pt x="34365" y="3576"/>
                  </a:lnTo>
                  <a:lnTo>
                    <a:pt x="33623" y="3119"/>
                  </a:lnTo>
                  <a:lnTo>
                    <a:pt x="32862" y="2682"/>
                  </a:lnTo>
                  <a:lnTo>
                    <a:pt x="32083" y="2301"/>
                  </a:lnTo>
                  <a:lnTo>
                    <a:pt x="31265" y="1940"/>
                  </a:lnTo>
                  <a:lnTo>
                    <a:pt x="30447" y="1598"/>
                  </a:lnTo>
                  <a:lnTo>
                    <a:pt x="29610" y="1293"/>
                  </a:lnTo>
                  <a:lnTo>
                    <a:pt x="28755" y="1027"/>
                  </a:lnTo>
                  <a:lnTo>
                    <a:pt x="27880" y="799"/>
                  </a:lnTo>
                  <a:lnTo>
                    <a:pt x="26986" y="590"/>
                  </a:lnTo>
                  <a:lnTo>
                    <a:pt x="26092" y="400"/>
                  </a:lnTo>
                  <a:lnTo>
                    <a:pt x="25199" y="267"/>
                  </a:lnTo>
                  <a:lnTo>
                    <a:pt x="24286" y="152"/>
                  </a:lnTo>
                  <a:lnTo>
                    <a:pt x="23354" y="76"/>
                  </a:lnTo>
                  <a:lnTo>
                    <a:pt x="22441" y="19"/>
                  </a:lnTo>
                  <a:lnTo>
                    <a:pt x="21509" y="0"/>
                  </a:lnTo>
                  <a:lnTo>
                    <a:pt x="21509" y="0"/>
                  </a:lnTo>
                  <a:lnTo>
                    <a:pt x="20577" y="19"/>
                  </a:lnTo>
                  <a:lnTo>
                    <a:pt x="19646" y="76"/>
                  </a:lnTo>
                  <a:lnTo>
                    <a:pt x="18695" y="152"/>
                  </a:lnTo>
                  <a:lnTo>
                    <a:pt x="17763" y="267"/>
                  </a:lnTo>
                  <a:lnTo>
                    <a:pt x="16850" y="419"/>
                  </a:lnTo>
                  <a:lnTo>
                    <a:pt x="15937" y="609"/>
                  </a:lnTo>
                  <a:lnTo>
                    <a:pt x="15024" y="837"/>
                  </a:lnTo>
                  <a:lnTo>
                    <a:pt x="14131" y="1084"/>
                  </a:lnTo>
                  <a:lnTo>
                    <a:pt x="13237" y="1389"/>
                  </a:lnTo>
                  <a:lnTo>
                    <a:pt x="12381" y="1712"/>
                  </a:lnTo>
                  <a:lnTo>
                    <a:pt x="11525" y="2073"/>
                  </a:lnTo>
                  <a:lnTo>
                    <a:pt x="10688" y="2453"/>
                  </a:lnTo>
                  <a:lnTo>
                    <a:pt x="9871" y="2891"/>
                  </a:lnTo>
                  <a:lnTo>
                    <a:pt x="9072" y="3366"/>
                  </a:lnTo>
                  <a:lnTo>
                    <a:pt x="8311" y="3861"/>
                  </a:lnTo>
                  <a:lnTo>
                    <a:pt x="7570" y="4393"/>
                  </a:lnTo>
                  <a:lnTo>
                    <a:pt x="7570" y="4393"/>
                  </a:lnTo>
                  <a:lnTo>
                    <a:pt x="7208" y="4679"/>
                  </a:lnTo>
                  <a:lnTo>
                    <a:pt x="6847" y="4983"/>
                  </a:lnTo>
                  <a:lnTo>
                    <a:pt x="6505" y="5287"/>
                  </a:lnTo>
                  <a:lnTo>
                    <a:pt x="6162" y="5591"/>
                  </a:lnTo>
                  <a:lnTo>
                    <a:pt x="5839" y="5915"/>
                  </a:lnTo>
                  <a:lnTo>
                    <a:pt x="5497" y="6238"/>
                  </a:lnTo>
                  <a:lnTo>
                    <a:pt x="5193" y="6580"/>
                  </a:lnTo>
                  <a:lnTo>
                    <a:pt x="4888" y="6923"/>
                  </a:lnTo>
                  <a:lnTo>
                    <a:pt x="4584" y="7284"/>
                  </a:lnTo>
                  <a:lnTo>
                    <a:pt x="4299" y="7645"/>
                  </a:lnTo>
                  <a:lnTo>
                    <a:pt x="4014" y="8026"/>
                  </a:lnTo>
                  <a:lnTo>
                    <a:pt x="3728" y="8406"/>
                  </a:lnTo>
                  <a:lnTo>
                    <a:pt x="3462" y="8786"/>
                  </a:lnTo>
                  <a:lnTo>
                    <a:pt x="3215" y="9205"/>
                  </a:lnTo>
                  <a:lnTo>
                    <a:pt x="2968" y="9604"/>
                  </a:lnTo>
                  <a:lnTo>
                    <a:pt x="2739" y="10022"/>
                  </a:lnTo>
                  <a:lnTo>
                    <a:pt x="2511" y="10460"/>
                  </a:lnTo>
                  <a:lnTo>
                    <a:pt x="2302" y="10897"/>
                  </a:lnTo>
                  <a:lnTo>
                    <a:pt x="2093" y="11354"/>
                  </a:lnTo>
                  <a:lnTo>
                    <a:pt x="1903" y="11810"/>
                  </a:lnTo>
                  <a:lnTo>
                    <a:pt x="1731" y="12285"/>
                  </a:lnTo>
                  <a:lnTo>
                    <a:pt x="1560" y="12761"/>
                  </a:lnTo>
                  <a:lnTo>
                    <a:pt x="1408" y="13236"/>
                  </a:lnTo>
                  <a:lnTo>
                    <a:pt x="1256" y="13750"/>
                  </a:lnTo>
                  <a:lnTo>
                    <a:pt x="1123" y="14244"/>
                  </a:lnTo>
                  <a:lnTo>
                    <a:pt x="990" y="14758"/>
                  </a:lnTo>
                  <a:lnTo>
                    <a:pt x="895" y="15290"/>
                  </a:lnTo>
                  <a:lnTo>
                    <a:pt x="800" y="15823"/>
                  </a:lnTo>
                  <a:lnTo>
                    <a:pt x="705" y="16374"/>
                  </a:lnTo>
                  <a:lnTo>
                    <a:pt x="647" y="16926"/>
                  </a:lnTo>
                  <a:lnTo>
                    <a:pt x="590" y="17477"/>
                  </a:lnTo>
                  <a:lnTo>
                    <a:pt x="533" y="18067"/>
                  </a:lnTo>
                  <a:lnTo>
                    <a:pt x="533" y="18067"/>
                  </a:lnTo>
                  <a:lnTo>
                    <a:pt x="324" y="21813"/>
                  </a:lnTo>
                  <a:lnTo>
                    <a:pt x="229" y="23601"/>
                  </a:lnTo>
                  <a:lnTo>
                    <a:pt x="153" y="25331"/>
                  </a:lnTo>
                  <a:lnTo>
                    <a:pt x="96" y="27043"/>
                  </a:lnTo>
                  <a:lnTo>
                    <a:pt x="39" y="28754"/>
                  </a:lnTo>
                  <a:lnTo>
                    <a:pt x="20" y="30466"/>
                  </a:lnTo>
                  <a:lnTo>
                    <a:pt x="1" y="32196"/>
                  </a:lnTo>
                  <a:lnTo>
                    <a:pt x="1" y="32196"/>
                  </a:lnTo>
                  <a:lnTo>
                    <a:pt x="20" y="34136"/>
                  </a:lnTo>
                  <a:lnTo>
                    <a:pt x="58" y="36133"/>
                  </a:lnTo>
                  <a:lnTo>
                    <a:pt x="115" y="38206"/>
                  </a:lnTo>
                  <a:lnTo>
                    <a:pt x="191" y="40393"/>
                  </a:lnTo>
                  <a:lnTo>
                    <a:pt x="305" y="42713"/>
                  </a:lnTo>
                  <a:lnTo>
                    <a:pt x="438" y="45185"/>
                  </a:lnTo>
                  <a:lnTo>
                    <a:pt x="609" y="47828"/>
                  </a:lnTo>
                  <a:lnTo>
                    <a:pt x="800" y="50643"/>
                  </a:lnTo>
                  <a:lnTo>
                    <a:pt x="800" y="50719"/>
                  </a:lnTo>
                  <a:lnTo>
                    <a:pt x="39518" y="51803"/>
                  </a:lnTo>
                  <a:lnTo>
                    <a:pt x="39537" y="51746"/>
                  </a:lnTo>
                  <a:lnTo>
                    <a:pt x="39537" y="51746"/>
                  </a:lnTo>
                  <a:lnTo>
                    <a:pt x="39632" y="51423"/>
                  </a:lnTo>
                  <a:lnTo>
                    <a:pt x="39747" y="51042"/>
                  </a:lnTo>
                  <a:lnTo>
                    <a:pt x="39842" y="50605"/>
                  </a:lnTo>
                  <a:lnTo>
                    <a:pt x="39937" y="50110"/>
                  </a:lnTo>
                  <a:lnTo>
                    <a:pt x="40127" y="48950"/>
                  </a:lnTo>
                  <a:lnTo>
                    <a:pt x="40317" y="47600"/>
                  </a:lnTo>
                  <a:lnTo>
                    <a:pt x="40317" y="47600"/>
                  </a:lnTo>
                  <a:lnTo>
                    <a:pt x="40469" y="46478"/>
                  </a:lnTo>
                  <a:lnTo>
                    <a:pt x="40602" y="45261"/>
                  </a:lnTo>
                  <a:lnTo>
                    <a:pt x="40735" y="43949"/>
                  </a:lnTo>
                  <a:lnTo>
                    <a:pt x="40869" y="42561"/>
                  </a:lnTo>
                  <a:lnTo>
                    <a:pt x="40983" y="41096"/>
                  </a:lnTo>
                  <a:lnTo>
                    <a:pt x="41116" y="39575"/>
                  </a:lnTo>
                  <a:lnTo>
                    <a:pt x="41325" y="36380"/>
                  </a:lnTo>
                  <a:lnTo>
                    <a:pt x="41401" y="34726"/>
                  </a:lnTo>
                  <a:lnTo>
                    <a:pt x="41496" y="33033"/>
                  </a:lnTo>
                  <a:lnTo>
                    <a:pt x="41572" y="31303"/>
                  </a:lnTo>
                  <a:lnTo>
                    <a:pt x="41629" y="29572"/>
                  </a:lnTo>
                  <a:lnTo>
                    <a:pt x="41667" y="27841"/>
                  </a:lnTo>
                  <a:lnTo>
                    <a:pt x="41705" y="26092"/>
                  </a:lnTo>
                  <a:lnTo>
                    <a:pt x="41724" y="24361"/>
                  </a:lnTo>
                  <a:lnTo>
                    <a:pt x="41743" y="22631"/>
                  </a:lnTo>
                  <a:lnTo>
                    <a:pt x="41743" y="22631"/>
                  </a:lnTo>
                  <a:lnTo>
                    <a:pt x="41724" y="20862"/>
                  </a:lnTo>
                  <a:lnTo>
                    <a:pt x="41705" y="19113"/>
                  </a:lnTo>
                  <a:lnTo>
                    <a:pt x="41667" y="17401"/>
                  </a:lnTo>
                  <a:lnTo>
                    <a:pt x="41591" y="15766"/>
                  </a:lnTo>
                  <a:lnTo>
                    <a:pt x="41515" y="15766"/>
                  </a:lnTo>
                  <a:lnTo>
                    <a:pt x="41439" y="15766"/>
                  </a:lnTo>
                  <a:lnTo>
                    <a:pt x="41439" y="15766"/>
                  </a:lnTo>
                  <a:lnTo>
                    <a:pt x="41515" y="17420"/>
                  </a:lnTo>
                  <a:lnTo>
                    <a:pt x="41553" y="19113"/>
                  </a:lnTo>
                  <a:lnTo>
                    <a:pt x="41572" y="20862"/>
                  </a:lnTo>
                  <a:lnTo>
                    <a:pt x="41591" y="22631"/>
                  </a:lnTo>
                  <a:lnTo>
                    <a:pt x="41591" y="22631"/>
                  </a:lnTo>
                  <a:lnTo>
                    <a:pt x="41572" y="24932"/>
                  </a:lnTo>
                  <a:lnTo>
                    <a:pt x="41534" y="27252"/>
                  </a:lnTo>
                  <a:lnTo>
                    <a:pt x="41477" y="29572"/>
                  </a:lnTo>
                  <a:lnTo>
                    <a:pt x="41382" y="31873"/>
                  </a:lnTo>
                  <a:lnTo>
                    <a:pt x="41287" y="34155"/>
                  </a:lnTo>
                  <a:lnTo>
                    <a:pt x="41173" y="36380"/>
                  </a:lnTo>
                  <a:lnTo>
                    <a:pt x="41021" y="38529"/>
                  </a:lnTo>
                  <a:lnTo>
                    <a:pt x="40888" y="40583"/>
                  </a:lnTo>
                  <a:lnTo>
                    <a:pt x="40888" y="40583"/>
                  </a:lnTo>
                  <a:lnTo>
                    <a:pt x="40716" y="42542"/>
                  </a:lnTo>
                  <a:lnTo>
                    <a:pt x="40545" y="44367"/>
                  </a:lnTo>
                  <a:lnTo>
                    <a:pt x="40355" y="46060"/>
                  </a:lnTo>
                  <a:lnTo>
                    <a:pt x="40165" y="47581"/>
                  </a:lnTo>
                  <a:lnTo>
                    <a:pt x="40165" y="47581"/>
                  </a:lnTo>
                  <a:lnTo>
                    <a:pt x="39975" y="48931"/>
                  </a:lnTo>
                  <a:lnTo>
                    <a:pt x="39785" y="50072"/>
                  </a:lnTo>
                  <a:lnTo>
                    <a:pt x="39690" y="50567"/>
                  </a:lnTo>
                  <a:lnTo>
                    <a:pt x="39594" y="51004"/>
                  </a:lnTo>
                  <a:lnTo>
                    <a:pt x="39499" y="51385"/>
                  </a:lnTo>
                  <a:lnTo>
                    <a:pt x="39404" y="51689"/>
                  </a:lnTo>
                  <a:lnTo>
                    <a:pt x="39461" y="51708"/>
                  </a:lnTo>
                  <a:lnTo>
                    <a:pt x="39461" y="51632"/>
                  </a:lnTo>
                  <a:lnTo>
                    <a:pt x="876" y="50567"/>
                  </a:lnTo>
                  <a:lnTo>
                    <a:pt x="876" y="50643"/>
                  </a:lnTo>
                  <a:lnTo>
                    <a:pt x="952" y="50643"/>
                  </a:lnTo>
                  <a:lnTo>
                    <a:pt x="952" y="50643"/>
                  </a:lnTo>
                  <a:lnTo>
                    <a:pt x="762" y="47809"/>
                  </a:lnTo>
                  <a:lnTo>
                    <a:pt x="590" y="45185"/>
                  </a:lnTo>
                  <a:lnTo>
                    <a:pt x="457" y="42713"/>
                  </a:lnTo>
                  <a:lnTo>
                    <a:pt x="343" y="40393"/>
                  </a:lnTo>
                  <a:lnTo>
                    <a:pt x="267" y="38206"/>
                  </a:lnTo>
                  <a:lnTo>
                    <a:pt x="210" y="36133"/>
                  </a:lnTo>
                  <a:lnTo>
                    <a:pt x="172" y="34136"/>
                  </a:lnTo>
                  <a:lnTo>
                    <a:pt x="153" y="32196"/>
                  </a:lnTo>
                  <a:lnTo>
                    <a:pt x="153" y="32196"/>
                  </a:lnTo>
                  <a:lnTo>
                    <a:pt x="172" y="30466"/>
                  </a:lnTo>
                  <a:lnTo>
                    <a:pt x="191" y="28754"/>
                  </a:lnTo>
                  <a:lnTo>
                    <a:pt x="248" y="27062"/>
                  </a:lnTo>
                  <a:lnTo>
                    <a:pt x="305" y="25331"/>
                  </a:lnTo>
                  <a:lnTo>
                    <a:pt x="381" y="23601"/>
                  </a:lnTo>
                  <a:lnTo>
                    <a:pt x="457" y="21813"/>
                  </a:lnTo>
                  <a:lnTo>
                    <a:pt x="686" y="18067"/>
                  </a:lnTo>
                  <a:lnTo>
                    <a:pt x="686" y="18067"/>
                  </a:lnTo>
                  <a:lnTo>
                    <a:pt x="724" y="17496"/>
                  </a:lnTo>
                  <a:lnTo>
                    <a:pt x="781" y="16945"/>
                  </a:lnTo>
                  <a:lnTo>
                    <a:pt x="857" y="16393"/>
                  </a:lnTo>
                  <a:lnTo>
                    <a:pt x="952" y="15842"/>
                  </a:lnTo>
                  <a:lnTo>
                    <a:pt x="1047" y="15309"/>
                  </a:lnTo>
                  <a:lnTo>
                    <a:pt x="1142" y="14796"/>
                  </a:lnTo>
                  <a:lnTo>
                    <a:pt x="1275" y="14282"/>
                  </a:lnTo>
                  <a:lnTo>
                    <a:pt x="1408" y="13788"/>
                  </a:lnTo>
                  <a:lnTo>
                    <a:pt x="1541" y="13293"/>
                  </a:lnTo>
                  <a:lnTo>
                    <a:pt x="1693" y="12799"/>
                  </a:lnTo>
                  <a:lnTo>
                    <a:pt x="1865" y="12323"/>
                  </a:lnTo>
                  <a:lnTo>
                    <a:pt x="2055" y="11867"/>
                  </a:lnTo>
                  <a:lnTo>
                    <a:pt x="2245" y="11411"/>
                  </a:lnTo>
                  <a:lnTo>
                    <a:pt x="2435" y="10973"/>
                  </a:lnTo>
                  <a:lnTo>
                    <a:pt x="2644" y="10536"/>
                  </a:lnTo>
                  <a:lnTo>
                    <a:pt x="2872" y="10098"/>
                  </a:lnTo>
                  <a:lnTo>
                    <a:pt x="3101" y="9680"/>
                  </a:lnTo>
                  <a:lnTo>
                    <a:pt x="3348" y="9281"/>
                  </a:lnTo>
                  <a:lnTo>
                    <a:pt x="3595" y="8881"/>
                  </a:lnTo>
                  <a:lnTo>
                    <a:pt x="3861" y="8482"/>
                  </a:lnTo>
                  <a:lnTo>
                    <a:pt x="4128" y="8102"/>
                  </a:lnTo>
                  <a:lnTo>
                    <a:pt x="4413" y="7740"/>
                  </a:lnTo>
                  <a:lnTo>
                    <a:pt x="4698" y="7379"/>
                  </a:lnTo>
                  <a:lnTo>
                    <a:pt x="5002" y="7018"/>
                  </a:lnTo>
                  <a:lnTo>
                    <a:pt x="5307" y="6675"/>
                  </a:lnTo>
                  <a:lnTo>
                    <a:pt x="5611" y="6352"/>
                  </a:lnTo>
                  <a:lnTo>
                    <a:pt x="5934" y="6010"/>
                  </a:lnTo>
                  <a:lnTo>
                    <a:pt x="6258" y="5705"/>
                  </a:lnTo>
                  <a:lnTo>
                    <a:pt x="6600" y="5401"/>
                  </a:lnTo>
                  <a:lnTo>
                    <a:pt x="6942" y="5097"/>
                  </a:lnTo>
                  <a:lnTo>
                    <a:pt x="7665" y="4526"/>
                  </a:lnTo>
                  <a:lnTo>
                    <a:pt x="7665" y="4526"/>
                  </a:lnTo>
                  <a:lnTo>
                    <a:pt x="8406" y="3994"/>
                  </a:lnTo>
                  <a:lnTo>
                    <a:pt x="9167" y="3480"/>
                  </a:lnTo>
                  <a:lnTo>
                    <a:pt x="9947" y="3024"/>
                  </a:lnTo>
                  <a:lnTo>
                    <a:pt x="10746" y="2606"/>
                  </a:lnTo>
                  <a:lnTo>
                    <a:pt x="11582" y="2206"/>
                  </a:lnTo>
                  <a:lnTo>
                    <a:pt x="12419" y="1845"/>
                  </a:lnTo>
                  <a:lnTo>
                    <a:pt x="13294" y="1522"/>
                  </a:lnTo>
                  <a:lnTo>
                    <a:pt x="14169" y="1236"/>
                  </a:lnTo>
                  <a:lnTo>
                    <a:pt x="15062" y="989"/>
                  </a:lnTo>
                  <a:lnTo>
                    <a:pt x="15956" y="761"/>
                  </a:lnTo>
                  <a:lnTo>
                    <a:pt x="16869" y="571"/>
                  </a:lnTo>
                  <a:lnTo>
                    <a:pt x="17801" y="419"/>
                  </a:lnTo>
                  <a:lnTo>
                    <a:pt x="18714" y="305"/>
                  </a:lnTo>
                  <a:lnTo>
                    <a:pt x="19646" y="228"/>
                  </a:lnTo>
                  <a:lnTo>
                    <a:pt x="20577" y="171"/>
                  </a:lnTo>
                  <a:lnTo>
                    <a:pt x="21509" y="152"/>
                  </a:lnTo>
                  <a:lnTo>
                    <a:pt x="21509" y="152"/>
                  </a:lnTo>
                  <a:lnTo>
                    <a:pt x="22441" y="171"/>
                  </a:lnTo>
                  <a:lnTo>
                    <a:pt x="23354" y="228"/>
                  </a:lnTo>
                  <a:lnTo>
                    <a:pt x="24267" y="305"/>
                  </a:lnTo>
                  <a:lnTo>
                    <a:pt x="25160" y="419"/>
                  </a:lnTo>
                  <a:lnTo>
                    <a:pt x="26073" y="552"/>
                  </a:lnTo>
                  <a:lnTo>
                    <a:pt x="26967" y="742"/>
                  </a:lnTo>
                  <a:lnTo>
                    <a:pt x="27842" y="932"/>
                  </a:lnTo>
                  <a:lnTo>
                    <a:pt x="28698" y="1179"/>
                  </a:lnTo>
                  <a:lnTo>
                    <a:pt x="29553" y="1446"/>
                  </a:lnTo>
                  <a:lnTo>
                    <a:pt x="30390" y="1750"/>
                  </a:lnTo>
                  <a:lnTo>
                    <a:pt x="31208" y="2073"/>
                  </a:lnTo>
                  <a:lnTo>
                    <a:pt x="32007" y="2434"/>
                  </a:lnTo>
                  <a:lnTo>
                    <a:pt x="32786" y="2815"/>
                  </a:lnTo>
                  <a:lnTo>
                    <a:pt x="33547" y="3252"/>
                  </a:lnTo>
                  <a:lnTo>
                    <a:pt x="34289" y="3690"/>
                  </a:lnTo>
                  <a:lnTo>
                    <a:pt x="34992" y="4184"/>
                  </a:lnTo>
                  <a:lnTo>
                    <a:pt x="34992" y="4184"/>
                  </a:lnTo>
                  <a:lnTo>
                    <a:pt x="35658" y="4679"/>
                  </a:lnTo>
                  <a:lnTo>
                    <a:pt x="36324" y="5230"/>
                  </a:lnTo>
                  <a:lnTo>
                    <a:pt x="36932" y="5801"/>
                  </a:lnTo>
                  <a:lnTo>
                    <a:pt x="37522" y="6390"/>
                  </a:lnTo>
                  <a:lnTo>
                    <a:pt x="38073" y="7018"/>
                  </a:lnTo>
                  <a:lnTo>
                    <a:pt x="38339" y="7341"/>
                  </a:lnTo>
                  <a:lnTo>
                    <a:pt x="38587" y="7664"/>
                  </a:lnTo>
                  <a:lnTo>
                    <a:pt x="38834" y="8007"/>
                  </a:lnTo>
                  <a:lnTo>
                    <a:pt x="39081" y="8349"/>
                  </a:lnTo>
                  <a:lnTo>
                    <a:pt x="39290" y="8710"/>
                  </a:lnTo>
                  <a:lnTo>
                    <a:pt x="39518" y="9071"/>
                  </a:lnTo>
                  <a:lnTo>
                    <a:pt x="39728" y="9433"/>
                  </a:lnTo>
                  <a:lnTo>
                    <a:pt x="39918" y="9813"/>
                  </a:lnTo>
                  <a:lnTo>
                    <a:pt x="40108" y="10193"/>
                  </a:lnTo>
                  <a:lnTo>
                    <a:pt x="40279" y="10574"/>
                  </a:lnTo>
                  <a:lnTo>
                    <a:pt x="40431" y="10973"/>
                  </a:lnTo>
                  <a:lnTo>
                    <a:pt x="40583" y="11373"/>
                  </a:lnTo>
                  <a:lnTo>
                    <a:pt x="40735" y="11772"/>
                  </a:lnTo>
                  <a:lnTo>
                    <a:pt x="40850" y="12190"/>
                  </a:lnTo>
                  <a:lnTo>
                    <a:pt x="40964" y="12609"/>
                  </a:lnTo>
                  <a:lnTo>
                    <a:pt x="41078" y="13046"/>
                  </a:lnTo>
                  <a:lnTo>
                    <a:pt x="41173" y="13483"/>
                  </a:lnTo>
                  <a:lnTo>
                    <a:pt x="41249" y="13921"/>
                  </a:lnTo>
                  <a:lnTo>
                    <a:pt x="41325" y="14377"/>
                  </a:lnTo>
                  <a:lnTo>
                    <a:pt x="41382" y="14834"/>
                  </a:lnTo>
                  <a:lnTo>
                    <a:pt x="41420" y="15290"/>
                  </a:lnTo>
                  <a:lnTo>
                    <a:pt x="41439" y="15766"/>
                  </a:lnTo>
                  <a:lnTo>
                    <a:pt x="41515" y="15766"/>
                  </a:ln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3"/>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3"/>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3"/>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3"/>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3"/>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3"/>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3"/>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3"/>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3"/>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3"/>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3"/>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3"/>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3"/>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3"/>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3"/>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3"/>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3"/>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3"/>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3"/>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3"/>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3"/>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3"/>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3"/>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3"/>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3"/>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3"/>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3"/>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3"/>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3"/>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3"/>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3"/>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3"/>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3"/>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3"/>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3"/>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3"/>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3"/>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3"/>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3"/>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3"/>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3"/>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3"/>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3"/>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3"/>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3"/>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3"/>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3"/>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3"/>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3"/>
            <p:cNvSpPr/>
            <p:nvPr/>
          </p:nvSpPr>
          <p:spPr>
            <a:xfrm>
              <a:off x="3735525" y="5288166"/>
              <a:ext cx="905445" cy="845198"/>
            </a:xfrm>
            <a:custGeom>
              <a:avLst/>
              <a:gdLst/>
              <a:ahLst/>
              <a:cxnLst/>
              <a:rect l="l" t="t" r="r" b="b"/>
              <a:pathLst>
                <a:path w="22859" h="21338" extrusionOk="0">
                  <a:moveTo>
                    <a:pt x="15860" y="0"/>
                  </a:moveTo>
                  <a:lnTo>
                    <a:pt x="15328" y="19"/>
                  </a:lnTo>
                  <a:lnTo>
                    <a:pt x="14795" y="57"/>
                  </a:lnTo>
                  <a:lnTo>
                    <a:pt x="14263" y="114"/>
                  </a:lnTo>
                  <a:lnTo>
                    <a:pt x="13750" y="172"/>
                  </a:lnTo>
                  <a:lnTo>
                    <a:pt x="13750" y="3519"/>
                  </a:lnTo>
                  <a:lnTo>
                    <a:pt x="13940" y="3519"/>
                  </a:lnTo>
                  <a:lnTo>
                    <a:pt x="14016" y="4774"/>
                  </a:lnTo>
                  <a:lnTo>
                    <a:pt x="14795" y="5477"/>
                  </a:lnTo>
                  <a:lnTo>
                    <a:pt x="15537" y="6162"/>
                  </a:lnTo>
                  <a:lnTo>
                    <a:pt x="16241" y="6885"/>
                  </a:lnTo>
                  <a:lnTo>
                    <a:pt x="16925" y="7607"/>
                  </a:lnTo>
                  <a:lnTo>
                    <a:pt x="17572" y="8330"/>
                  </a:lnTo>
                  <a:lnTo>
                    <a:pt x="18200" y="9072"/>
                  </a:lnTo>
                  <a:lnTo>
                    <a:pt x="18808" y="9813"/>
                  </a:lnTo>
                  <a:lnTo>
                    <a:pt x="19379" y="10555"/>
                  </a:lnTo>
                  <a:lnTo>
                    <a:pt x="19854" y="10232"/>
                  </a:lnTo>
                  <a:lnTo>
                    <a:pt x="20310" y="9889"/>
                  </a:lnTo>
                  <a:lnTo>
                    <a:pt x="20748" y="9509"/>
                  </a:lnTo>
                  <a:lnTo>
                    <a:pt x="21147" y="9091"/>
                  </a:lnTo>
                  <a:lnTo>
                    <a:pt x="21337" y="8862"/>
                  </a:lnTo>
                  <a:lnTo>
                    <a:pt x="21528" y="8615"/>
                  </a:lnTo>
                  <a:lnTo>
                    <a:pt x="21718" y="8368"/>
                  </a:lnTo>
                  <a:lnTo>
                    <a:pt x="21889" y="8102"/>
                  </a:lnTo>
                  <a:lnTo>
                    <a:pt x="22041" y="7835"/>
                  </a:lnTo>
                  <a:lnTo>
                    <a:pt x="22193" y="7569"/>
                  </a:lnTo>
                  <a:lnTo>
                    <a:pt x="22326" y="7303"/>
                  </a:lnTo>
                  <a:lnTo>
                    <a:pt x="22440" y="7018"/>
                  </a:lnTo>
                  <a:lnTo>
                    <a:pt x="22535" y="6732"/>
                  </a:lnTo>
                  <a:lnTo>
                    <a:pt x="22631" y="6428"/>
                  </a:lnTo>
                  <a:lnTo>
                    <a:pt x="22707" y="6143"/>
                  </a:lnTo>
                  <a:lnTo>
                    <a:pt x="22764" y="5839"/>
                  </a:lnTo>
                  <a:lnTo>
                    <a:pt x="22821" y="5534"/>
                  </a:lnTo>
                  <a:lnTo>
                    <a:pt x="22840" y="5230"/>
                  </a:lnTo>
                  <a:lnTo>
                    <a:pt x="22859" y="4926"/>
                  </a:lnTo>
                  <a:lnTo>
                    <a:pt x="22840" y="4622"/>
                  </a:lnTo>
                  <a:lnTo>
                    <a:pt x="22802" y="4260"/>
                  </a:lnTo>
                  <a:lnTo>
                    <a:pt x="22745" y="3918"/>
                  </a:lnTo>
                  <a:lnTo>
                    <a:pt x="22631" y="3576"/>
                  </a:lnTo>
                  <a:lnTo>
                    <a:pt x="22497" y="3252"/>
                  </a:lnTo>
                  <a:lnTo>
                    <a:pt x="22345" y="2948"/>
                  </a:lnTo>
                  <a:lnTo>
                    <a:pt x="22155" y="2644"/>
                  </a:lnTo>
                  <a:lnTo>
                    <a:pt x="21946" y="2378"/>
                  </a:lnTo>
                  <a:lnTo>
                    <a:pt x="21718" y="2111"/>
                  </a:lnTo>
                  <a:lnTo>
                    <a:pt x="21470" y="1864"/>
                  </a:lnTo>
                  <a:lnTo>
                    <a:pt x="21204" y="1636"/>
                  </a:lnTo>
                  <a:lnTo>
                    <a:pt x="20938" y="1408"/>
                  </a:lnTo>
                  <a:lnTo>
                    <a:pt x="20634" y="1217"/>
                  </a:lnTo>
                  <a:lnTo>
                    <a:pt x="20329" y="1027"/>
                  </a:lnTo>
                  <a:lnTo>
                    <a:pt x="20006" y="856"/>
                  </a:lnTo>
                  <a:lnTo>
                    <a:pt x="19683" y="723"/>
                  </a:lnTo>
                  <a:lnTo>
                    <a:pt x="19360" y="590"/>
                  </a:lnTo>
                  <a:lnTo>
                    <a:pt x="18941" y="457"/>
                  </a:lnTo>
                  <a:lnTo>
                    <a:pt x="18504" y="324"/>
                  </a:lnTo>
                  <a:lnTo>
                    <a:pt x="18085" y="229"/>
                  </a:lnTo>
                  <a:lnTo>
                    <a:pt x="17648" y="153"/>
                  </a:lnTo>
                  <a:lnTo>
                    <a:pt x="17192" y="76"/>
                  </a:lnTo>
                  <a:lnTo>
                    <a:pt x="16754" y="38"/>
                  </a:lnTo>
                  <a:lnTo>
                    <a:pt x="16317" y="19"/>
                  </a:lnTo>
                  <a:lnTo>
                    <a:pt x="15860" y="0"/>
                  </a:lnTo>
                  <a:close/>
                  <a:moveTo>
                    <a:pt x="14168" y="6923"/>
                  </a:moveTo>
                  <a:lnTo>
                    <a:pt x="14510" y="12495"/>
                  </a:lnTo>
                  <a:lnTo>
                    <a:pt x="15138" y="12285"/>
                  </a:lnTo>
                  <a:lnTo>
                    <a:pt x="15784" y="12095"/>
                  </a:lnTo>
                  <a:lnTo>
                    <a:pt x="16412" y="11886"/>
                  </a:lnTo>
                  <a:lnTo>
                    <a:pt x="17040" y="11677"/>
                  </a:lnTo>
                  <a:lnTo>
                    <a:pt x="17553" y="11487"/>
                  </a:lnTo>
                  <a:lnTo>
                    <a:pt x="18047" y="11278"/>
                  </a:lnTo>
                  <a:lnTo>
                    <a:pt x="17610" y="10726"/>
                  </a:lnTo>
                  <a:lnTo>
                    <a:pt x="17173" y="10156"/>
                  </a:lnTo>
                  <a:lnTo>
                    <a:pt x="16716" y="9604"/>
                  </a:lnTo>
                  <a:lnTo>
                    <a:pt x="16222" y="9053"/>
                  </a:lnTo>
                  <a:lnTo>
                    <a:pt x="15746" y="8520"/>
                  </a:lnTo>
                  <a:lnTo>
                    <a:pt x="15233" y="7988"/>
                  </a:lnTo>
                  <a:lnTo>
                    <a:pt x="14700" y="7455"/>
                  </a:lnTo>
                  <a:lnTo>
                    <a:pt x="14168" y="6923"/>
                  </a:lnTo>
                  <a:close/>
                  <a:moveTo>
                    <a:pt x="12780" y="362"/>
                  </a:moveTo>
                  <a:lnTo>
                    <a:pt x="12133" y="533"/>
                  </a:lnTo>
                  <a:lnTo>
                    <a:pt x="11506" y="723"/>
                  </a:lnTo>
                  <a:lnTo>
                    <a:pt x="10878" y="932"/>
                  </a:lnTo>
                  <a:lnTo>
                    <a:pt x="10250" y="1160"/>
                  </a:lnTo>
                  <a:lnTo>
                    <a:pt x="9661" y="1408"/>
                  </a:lnTo>
                  <a:lnTo>
                    <a:pt x="9071" y="1674"/>
                  </a:lnTo>
                  <a:lnTo>
                    <a:pt x="8501" y="1959"/>
                  </a:lnTo>
                  <a:lnTo>
                    <a:pt x="7930" y="2244"/>
                  </a:lnTo>
                  <a:lnTo>
                    <a:pt x="7455" y="2530"/>
                  </a:lnTo>
                  <a:lnTo>
                    <a:pt x="6998" y="2815"/>
                  </a:lnTo>
                  <a:lnTo>
                    <a:pt x="6542" y="3119"/>
                  </a:lnTo>
                  <a:lnTo>
                    <a:pt x="6105" y="3442"/>
                  </a:lnTo>
                  <a:lnTo>
                    <a:pt x="5477" y="3956"/>
                  </a:lnTo>
                  <a:lnTo>
                    <a:pt x="4888" y="4488"/>
                  </a:lnTo>
                  <a:lnTo>
                    <a:pt x="4317" y="5059"/>
                  </a:lnTo>
                  <a:lnTo>
                    <a:pt x="3785" y="5668"/>
                  </a:lnTo>
                  <a:lnTo>
                    <a:pt x="3271" y="6276"/>
                  </a:lnTo>
                  <a:lnTo>
                    <a:pt x="2796" y="6942"/>
                  </a:lnTo>
                  <a:lnTo>
                    <a:pt x="2358" y="7607"/>
                  </a:lnTo>
                  <a:lnTo>
                    <a:pt x="1959" y="8311"/>
                  </a:lnTo>
                  <a:lnTo>
                    <a:pt x="1598" y="9015"/>
                  </a:lnTo>
                  <a:lnTo>
                    <a:pt x="1255" y="9756"/>
                  </a:lnTo>
                  <a:lnTo>
                    <a:pt x="951" y="10498"/>
                  </a:lnTo>
                  <a:lnTo>
                    <a:pt x="704" y="11278"/>
                  </a:lnTo>
                  <a:lnTo>
                    <a:pt x="476" y="12057"/>
                  </a:lnTo>
                  <a:lnTo>
                    <a:pt x="285" y="12837"/>
                  </a:lnTo>
                  <a:lnTo>
                    <a:pt x="152" y="13636"/>
                  </a:lnTo>
                  <a:lnTo>
                    <a:pt x="57" y="14453"/>
                  </a:lnTo>
                  <a:lnTo>
                    <a:pt x="0" y="15024"/>
                  </a:lnTo>
                  <a:lnTo>
                    <a:pt x="0" y="15613"/>
                  </a:lnTo>
                  <a:lnTo>
                    <a:pt x="19" y="16203"/>
                  </a:lnTo>
                  <a:lnTo>
                    <a:pt x="95" y="16774"/>
                  </a:lnTo>
                  <a:lnTo>
                    <a:pt x="152" y="17059"/>
                  </a:lnTo>
                  <a:lnTo>
                    <a:pt x="209" y="17344"/>
                  </a:lnTo>
                  <a:lnTo>
                    <a:pt x="285" y="17629"/>
                  </a:lnTo>
                  <a:lnTo>
                    <a:pt x="362" y="17915"/>
                  </a:lnTo>
                  <a:lnTo>
                    <a:pt x="457" y="18181"/>
                  </a:lnTo>
                  <a:lnTo>
                    <a:pt x="571" y="18447"/>
                  </a:lnTo>
                  <a:lnTo>
                    <a:pt x="685" y="18713"/>
                  </a:lnTo>
                  <a:lnTo>
                    <a:pt x="837" y="18960"/>
                  </a:lnTo>
                  <a:lnTo>
                    <a:pt x="970" y="19208"/>
                  </a:lnTo>
                  <a:lnTo>
                    <a:pt x="1122" y="19417"/>
                  </a:lnTo>
                  <a:lnTo>
                    <a:pt x="1274" y="19645"/>
                  </a:lnTo>
                  <a:lnTo>
                    <a:pt x="1446" y="19854"/>
                  </a:lnTo>
                  <a:lnTo>
                    <a:pt x="1636" y="20044"/>
                  </a:lnTo>
                  <a:lnTo>
                    <a:pt x="1826" y="20235"/>
                  </a:lnTo>
                  <a:lnTo>
                    <a:pt x="2035" y="20425"/>
                  </a:lnTo>
                  <a:lnTo>
                    <a:pt x="2244" y="20577"/>
                  </a:lnTo>
                  <a:lnTo>
                    <a:pt x="2472" y="20729"/>
                  </a:lnTo>
                  <a:lnTo>
                    <a:pt x="2701" y="20862"/>
                  </a:lnTo>
                  <a:lnTo>
                    <a:pt x="2948" y="20995"/>
                  </a:lnTo>
                  <a:lnTo>
                    <a:pt x="3176" y="21090"/>
                  </a:lnTo>
                  <a:lnTo>
                    <a:pt x="3442" y="21185"/>
                  </a:lnTo>
                  <a:lnTo>
                    <a:pt x="3690" y="21262"/>
                  </a:lnTo>
                  <a:lnTo>
                    <a:pt x="3956" y="21300"/>
                  </a:lnTo>
                  <a:lnTo>
                    <a:pt x="4222" y="21338"/>
                  </a:lnTo>
                  <a:lnTo>
                    <a:pt x="4697" y="21338"/>
                  </a:lnTo>
                  <a:lnTo>
                    <a:pt x="4945" y="21319"/>
                  </a:lnTo>
                  <a:lnTo>
                    <a:pt x="5173" y="21262"/>
                  </a:lnTo>
                  <a:lnTo>
                    <a:pt x="5420" y="21224"/>
                  </a:lnTo>
                  <a:lnTo>
                    <a:pt x="5648" y="21147"/>
                  </a:lnTo>
                  <a:lnTo>
                    <a:pt x="5876" y="21071"/>
                  </a:lnTo>
                  <a:lnTo>
                    <a:pt x="6086" y="20976"/>
                  </a:lnTo>
                  <a:lnTo>
                    <a:pt x="6314" y="20881"/>
                  </a:lnTo>
                  <a:lnTo>
                    <a:pt x="6732" y="20634"/>
                  </a:lnTo>
                  <a:lnTo>
                    <a:pt x="7132" y="20368"/>
                  </a:lnTo>
                  <a:lnTo>
                    <a:pt x="7512" y="20044"/>
                  </a:lnTo>
                  <a:lnTo>
                    <a:pt x="7873" y="19721"/>
                  </a:lnTo>
                  <a:lnTo>
                    <a:pt x="8216" y="19341"/>
                  </a:lnTo>
                  <a:lnTo>
                    <a:pt x="8558" y="18941"/>
                  </a:lnTo>
                  <a:lnTo>
                    <a:pt x="8862" y="18523"/>
                  </a:lnTo>
                  <a:lnTo>
                    <a:pt x="9147" y="18105"/>
                  </a:lnTo>
                  <a:lnTo>
                    <a:pt x="9699" y="17230"/>
                  </a:lnTo>
                  <a:lnTo>
                    <a:pt x="10250" y="16355"/>
                  </a:lnTo>
                  <a:lnTo>
                    <a:pt x="10574" y="15823"/>
                  </a:lnTo>
                  <a:lnTo>
                    <a:pt x="10935" y="15309"/>
                  </a:lnTo>
                  <a:lnTo>
                    <a:pt x="11315" y="14796"/>
                  </a:lnTo>
                  <a:lnTo>
                    <a:pt x="11734" y="14320"/>
                  </a:lnTo>
                  <a:lnTo>
                    <a:pt x="11753" y="3519"/>
                  </a:lnTo>
                  <a:lnTo>
                    <a:pt x="12551" y="3519"/>
                  </a:lnTo>
                  <a:lnTo>
                    <a:pt x="12780" y="36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3"/>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3"/>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3"/>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3"/>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3"/>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3"/>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3"/>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3"/>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3"/>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3"/>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3"/>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3"/>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3"/>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3"/>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3"/>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3"/>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3"/>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3"/>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3"/>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3"/>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3"/>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23"/>
          <p:cNvGrpSpPr/>
          <p:nvPr/>
        </p:nvGrpSpPr>
        <p:grpSpPr>
          <a:xfrm>
            <a:off x="6" y="3659837"/>
            <a:ext cx="866175" cy="1377903"/>
            <a:chOff x="8463800" y="1757625"/>
            <a:chExt cx="1155825" cy="1838675"/>
          </a:xfrm>
        </p:grpSpPr>
        <p:sp>
          <p:nvSpPr>
            <p:cNvPr id="2097" name="Google Shape;2097;p23"/>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3"/>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3"/>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3"/>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3"/>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3"/>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3"/>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3"/>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3"/>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3"/>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3"/>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3"/>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9270882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09"/>
        <p:cNvGrpSpPr/>
        <p:nvPr/>
      </p:nvGrpSpPr>
      <p:grpSpPr>
        <a:xfrm>
          <a:off x="0" y="0"/>
          <a:ext cx="0" cy="0"/>
          <a:chOff x="0" y="0"/>
          <a:chExt cx="0" cy="0"/>
        </a:xfrm>
      </p:grpSpPr>
      <p:grpSp>
        <p:nvGrpSpPr>
          <p:cNvPr id="2110" name="Google Shape;2110;p24"/>
          <p:cNvGrpSpPr/>
          <p:nvPr/>
        </p:nvGrpSpPr>
        <p:grpSpPr>
          <a:xfrm rot="10800000">
            <a:off x="-576749" y="76206"/>
            <a:ext cx="10145088" cy="4470711"/>
            <a:chOff x="-500544" y="-152400"/>
            <a:chExt cx="10145088" cy="3084525"/>
          </a:xfrm>
        </p:grpSpPr>
        <p:sp>
          <p:nvSpPr>
            <p:cNvPr id="2111" name="Google Shape;2111;p2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7" name="Google Shape;2137;p24"/>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8" name="Google Shape;2138;p24"/>
          <p:cNvSpPr txBox="1">
            <a:spLocks noGrp="1"/>
          </p:cNvSpPr>
          <p:nvPr>
            <p:ph type="subTitle" idx="1"/>
          </p:nvPr>
        </p:nvSpPr>
        <p:spPr>
          <a:xfrm>
            <a:off x="721879" y="2790502"/>
            <a:ext cx="25017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39" name="Google Shape;2139;p24"/>
          <p:cNvSpPr txBox="1">
            <a:spLocks noGrp="1"/>
          </p:cNvSpPr>
          <p:nvPr>
            <p:ph type="subTitle" idx="2"/>
          </p:nvPr>
        </p:nvSpPr>
        <p:spPr>
          <a:xfrm>
            <a:off x="3321150" y="2790502"/>
            <a:ext cx="25017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40" name="Google Shape;2140;p24"/>
          <p:cNvSpPr txBox="1">
            <a:spLocks noGrp="1"/>
          </p:cNvSpPr>
          <p:nvPr>
            <p:ph type="subTitle" idx="3"/>
          </p:nvPr>
        </p:nvSpPr>
        <p:spPr>
          <a:xfrm>
            <a:off x="5920421" y="2790502"/>
            <a:ext cx="25017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41" name="Google Shape;2141;p24"/>
          <p:cNvSpPr txBox="1">
            <a:spLocks noGrp="1"/>
          </p:cNvSpPr>
          <p:nvPr>
            <p:ph type="title" idx="4"/>
          </p:nvPr>
        </p:nvSpPr>
        <p:spPr>
          <a:xfrm>
            <a:off x="719929" y="2571046"/>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42" name="Google Shape;2142;p24"/>
          <p:cNvSpPr txBox="1">
            <a:spLocks noGrp="1"/>
          </p:cNvSpPr>
          <p:nvPr>
            <p:ph type="title" idx="5"/>
          </p:nvPr>
        </p:nvSpPr>
        <p:spPr>
          <a:xfrm>
            <a:off x="3319200" y="2571046"/>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43" name="Google Shape;2143;p24"/>
          <p:cNvSpPr txBox="1">
            <a:spLocks noGrp="1"/>
          </p:cNvSpPr>
          <p:nvPr>
            <p:ph type="title" idx="6"/>
          </p:nvPr>
        </p:nvSpPr>
        <p:spPr>
          <a:xfrm>
            <a:off x="5918471" y="2571046"/>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144" name="Google Shape;2144;p24"/>
          <p:cNvGrpSpPr/>
          <p:nvPr/>
        </p:nvGrpSpPr>
        <p:grpSpPr>
          <a:xfrm>
            <a:off x="-454157" y="4025839"/>
            <a:ext cx="2079978" cy="952664"/>
            <a:chOff x="4362748" y="-3813975"/>
            <a:chExt cx="4068018" cy="1863220"/>
          </a:xfrm>
        </p:grpSpPr>
        <p:sp>
          <p:nvSpPr>
            <p:cNvPr id="2145" name="Google Shape;2145;p2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24"/>
          <p:cNvSpPr/>
          <p:nvPr/>
        </p:nvSpPr>
        <p:spPr>
          <a:xfrm>
            <a:off x="68292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4"/>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4"/>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4"/>
          <p:cNvSpPr/>
          <p:nvPr/>
        </p:nvSpPr>
        <p:spPr>
          <a:xfrm>
            <a:off x="185782" y="80680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4"/>
          <p:cNvSpPr/>
          <p:nvPr/>
        </p:nvSpPr>
        <p:spPr>
          <a:xfrm>
            <a:off x="30714" y="15592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4"/>
          <p:cNvSpPr/>
          <p:nvPr/>
        </p:nvSpPr>
        <p:spPr>
          <a:xfrm>
            <a:off x="8586815" y="229044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4"/>
          <p:cNvSpPr/>
          <p:nvPr/>
        </p:nvSpPr>
        <p:spPr>
          <a:xfrm>
            <a:off x="8395100" y="-14765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156" name="Google Shape;2156;p24"/>
          <p:cNvGrpSpPr/>
          <p:nvPr/>
        </p:nvGrpSpPr>
        <p:grpSpPr>
          <a:xfrm>
            <a:off x="-12" y="36680"/>
            <a:ext cx="825688" cy="437154"/>
            <a:chOff x="4588913" y="888992"/>
            <a:chExt cx="825688" cy="437154"/>
          </a:xfrm>
        </p:grpSpPr>
        <p:sp>
          <p:nvSpPr>
            <p:cNvPr id="2157" name="Google Shape;2157;p24"/>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4"/>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4"/>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24"/>
          <p:cNvGrpSpPr/>
          <p:nvPr/>
        </p:nvGrpSpPr>
        <p:grpSpPr>
          <a:xfrm>
            <a:off x="8422137" y="3492054"/>
            <a:ext cx="565542" cy="1559537"/>
            <a:chOff x="10925675" y="1590099"/>
            <a:chExt cx="924844" cy="2550346"/>
          </a:xfrm>
        </p:grpSpPr>
        <p:sp>
          <p:nvSpPr>
            <p:cNvPr id="2161" name="Google Shape;2161;p24"/>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4"/>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4"/>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4"/>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4"/>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4"/>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4"/>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4"/>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4"/>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4"/>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4"/>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4"/>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4"/>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4"/>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4"/>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4"/>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4"/>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4"/>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4"/>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4"/>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4"/>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4"/>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4"/>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4"/>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4"/>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4"/>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4"/>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4"/>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4"/>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4"/>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24"/>
          <p:cNvGrpSpPr/>
          <p:nvPr/>
        </p:nvGrpSpPr>
        <p:grpSpPr>
          <a:xfrm>
            <a:off x="121531" y="3651012"/>
            <a:ext cx="866175" cy="1377903"/>
            <a:chOff x="8463800" y="1757625"/>
            <a:chExt cx="1155825" cy="1838675"/>
          </a:xfrm>
        </p:grpSpPr>
        <p:sp>
          <p:nvSpPr>
            <p:cNvPr id="2192" name="Google Shape;2192;p24"/>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4"/>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4"/>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4"/>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4"/>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4"/>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4"/>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4"/>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4"/>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4"/>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4"/>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4"/>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920753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04"/>
        <p:cNvGrpSpPr/>
        <p:nvPr/>
      </p:nvGrpSpPr>
      <p:grpSpPr>
        <a:xfrm>
          <a:off x="0" y="0"/>
          <a:ext cx="0" cy="0"/>
          <a:chOff x="0" y="0"/>
          <a:chExt cx="0" cy="0"/>
        </a:xfrm>
      </p:grpSpPr>
      <p:grpSp>
        <p:nvGrpSpPr>
          <p:cNvPr id="2205" name="Google Shape;2205;p25"/>
          <p:cNvGrpSpPr/>
          <p:nvPr/>
        </p:nvGrpSpPr>
        <p:grpSpPr>
          <a:xfrm flipH="1">
            <a:off x="-576749" y="-228594"/>
            <a:ext cx="10145088" cy="4470711"/>
            <a:chOff x="-500544" y="-152400"/>
            <a:chExt cx="10145088" cy="3084525"/>
          </a:xfrm>
        </p:grpSpPr>
        <p:sp>
          <p:nvSpPr>
            <p:cNvPr id="2206" name="Google Shape;2206;p2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25"/>
          <p:cNvSpPr txBox="1">
            <a:spLocks noGrp="1"/>
          </p:cNvSpPr>
          <p:nvPr>
            <p:ph type="title"/>
          </p:nvPr>
        </p:nvSpPr>
        <p:spPr>
          <a:xfrm>
            <a:off x="2108098" y="1552275"/>
            <a:ext cx="22347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3" name="Google Shape;2233;p25"/>
          <p:cNvSpPr txBox="1">
            <a:spLocks noGrp="1"/>
          </p:cNvSpPr>
          <p:nvPr>
            <p:ph type="subTitle" idx="1"/>
          </p:nvPr>
        </p:nvSpPr>
        <p:spPr>
          <a:xfrm>
            <a:off x="2108098" y="1763693"/>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4" name="Google Shape;2234;p25"/>
          <p:cNvSpPr txBox="1">
            <a:spLocks noGrp="1"/>
          </p:cNvSpPr>
          <p:nvPr>
            <p:ph type="title" idx="2"/>
          </p:nvPr>
        </p:nvSpPr>
        <p:spPr>
          <a:xfrm>
            <a:off x="5615544" y="1552275"/>
            <a:ext cx="22347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5" name="Google Shape;2235;p25"/>
          <p:cNvSpPr txBox="1">
            <a:spLocks noGrp="1"/>
          </p:cNvSpPr>
          <p:nvPr>
            <p:ph type="subTitle" idx="3"/>
          </p:nvPr>
        </p:nvSpPr>
        <p:spPr>
          <a:xfrm>
            <a:off x="5615544" y="1763693"/>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6" name="Google Shape;2236;p25"/>
          <p:cNvSpPr txBox="1">
            <a:spLocks noGrp="1"/>
          </p:cNvSpPr>
          <p:nvPr>
            <p:ph type="title" idx="4"/>
          </p:nvPr>
        </p:nvSpPr>
        <p:spPr>
          <a:xfrm>
            <a:off x="2108098" y="3077507"/>
            <a:ext cx="22314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7" name="Google Shape;2237;p25"/>
          <p:cNvSpPr txBox="1">
            <a:spLocks noGrp="1"/>
          </p:cNvSpPr>
          <p:nvPr>
            <p:ph type="subTitle" idx="5"/>
          </p:nvPr>
        </p:nvSpPr>
        <p:spPr>
          <a:xfrm>
            <a:off x="2108098" y="3288925"/>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8" name="Google Shape;2238;p25"/>
          <p:cNvSpPr txBox="1">
            <a:spLocks noGrp="1"/>
          </p:cNvSpPr>
          <p:nvPr>
            <p:ph type="title" idx="6"/>
          </p:nvPr>
        </p:nvSpPr>
        <p:spPr>
          <a:xfrm>
            <a:off x="5615544" y="3077507"/>
            <a:ext cx="22347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9" name="Google Shape;2239;p25"/>
          <p:cNvSpPr txBox="1">
            <a:spLocks noGrp="1"/>
          </p:cNvSpPr>
          <p:nvPr>
            <p:ph type="subTitle" idx="7"/>
          </p:nvPr>
        </p:nvSpPr>
        <p:spPr>
          <a:xfrm>
            <a:off x="5615544" y="3288925"/>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40" name="Google Shape;2240;p25"/>
          <p:cNvSpPr txBox="1">
            <a:spLocks noGrp="1"/>
          </p:cNvSpPr>
          <p:nvPr>
            <p:ph type="title" idx="8"/>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241" name="Google Shape;2241;p25"/>
          <p:cNvGrpSpPr/>
          <p:nvPr/>
        </p:nvGrpSpPr>
        <p:grpSpPr>
          <a:xfrm flipH="1">
            <a:off x="-606557" y="3872851"/>
            <a:ext cx="10552432" cy="1125090"/>
            <a:chOff x="3043" y="3853413"/>
            <a:chExt cx="10552432" cy="1125090"/>
          </a:xfrm>
        </p:grpSpPr>
        <p:grpSp>
          <p:nvGrpSpPr>
            <p:cNvPr id="2242" name="Google Shape;2242;p25"/>
            <p:cNvGrpSpPr/>
            <p:nvPr/>
          </p:nvGrpSpPr>
          <p:grpSpPr>
            <a:xfrm flipH="1">
              <a:off x="3043" y="4025839"/>
              <a:ext cx="2079978" cy="952664"/>
              <a:chOff x="4362748" y="-3813975"/>
              <a:chExt cx="4068018" cy="1863220"/>
            </a:xfrm>
          </p:grpSpPr>
          <p:sp>
            <p:nvSpPr>
              <p:cNvPr id="2243" name="Google Shape;2243;p25"/>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5"/>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5"/>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6" name="Google Shape;2246;p25"/>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5"/>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8" name="Google Shape;2248;p25"/>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5"/>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5"/>
          <p:cNvSpPr/>
          <p:nvPr/>
        </p:nvSpPr>
        <p:spPr>
          <a:xfrm rot="-5634996">
            <a:off x="3794915" y="-1541085"/>
            <a:ext cx="1262518" cy="23908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251" name="Google Shape;2251;p25"/>
          <p:cNvSpPr/>
          <p:nvPr/>
        </p:nvSpPr>
        <p:spPr>
          <a:xfrm>
            <a:off x="63064" y="1952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5"/>
          <p:cNvSpPr/>
          <p:nvPr/>
        </p:nvSpPr>
        <p:spPr>
          <a:xfrm>
            <a:off x="8384015" y="5171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5"/>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2254" name="Google Shape;2254;p25"/>
          <p:cNvSpPr/>
          <p:nvPr/>
        </p:nvSpPr>
        <p:spPr>
          <a:xfrm>
            <a:off x="8420907" y="1722492"/>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5" name="Google Shape;2255;p25"/>
          <p:cNvGrpSpPr/>
          <p:nvPr/>
        </p:nvGrpSpPr>
        <p:grpSpPr>
          <a:xfrm>
            <a:off x="8179744" y="3929177"/>
            <a:ext cx="759959" cy="1111421"/>
            <a:chOff x="6554225" y="5703575"/>
            <a:chExt cx="1162550" cy="1700200"/>
          </a:xfrm>
        </p:grpSpPr>
        <p:sp>
          <p:nvSpPr>
            <p:cNvPr id="2256" name="Google Shape;2256;p25"/>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5"/>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5"/>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5"/>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5"/>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5"/>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5"/>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5"/>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5"/>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5"/>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5"/>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25"/>
          <p:cNvGrpSpPr/>
          <p:nvPr/>
        </p:nvGrpSpPr>
        <p:grpSpPr>
          <a:xfrm>
            <a:off x="76196" y="3443195"/>
            <a:ext cx="866116" cy="1584723"/>
            <a:chOff x="8669375" y="4924674"/>
            <a:chExt cx="1437537" cy="2630246"/>
          </a:xfrm>
        </p:grpSpPr>
        <p:sp>
          <p:nvSpPr>
            <p:cNvPr id="2268" name="Google Shape;2268;p25"/>
            <p:cNvSpPr/>
            <p:nvPr/>
          </p:nvSpPr>
          <p:spPr>
            <a:xfrm>
              <a:off x="9248304" y="4924674"/>
              <a:ext cx="246539" cy="321369"/>
            </a:xfrm>
            <a:custGeom>
              <a:avLst/>
              <a:gdLst/>
              <a:ahLst/>
              <a:cxnLst/>
              <a:rect l="l" t="t" r="r" b="b"/>
              <a:pathLst>
                <a:path w="6563" h="8555" extrusionOk="0">
                  <a:moveTo>
                    <a:pt x="3576" y="0"/>
                  </a:moveTo>
                  <a:lnTo>
                    <a:pt x="3417" y="23"/>
                  </a:lnTo>
                  <a:lnTo>
                    <a:pt x="3236" y="45"/>
                  </a:lnTo>
                  <a:lnTo>
                    <a:pt x="3078" y="91"/>
                  </a:lnTo>
                  <a:lnTo>
                    <a:pt x="2942" y="136"/>
                  </a:lnTo>
                  <a:lnTo>
                    <a:pt x="2784" y="226"/>
                  </a:lnTo>
                  <a:lnTo>
                    <a:pt x="2648" y="294"/>
                  </a:lnTo>
                  <a:lnTo>
                    <a:pt x="2535" y="385"/>
                  </a:lnTo>
                  <a:lnTo>
                    <a:pt x="2422" y="498"/>
                  </a:lnTo>
                  <a:lnTo>
                    <a:pt x="2241" y="724"/>
                  </a:lnTo>
                  <a:lnTo>
                    <a:pt x="2082" y="973"/>
                  </a:lnTo>
                  <a:lnTo>
                    <a:pt x="2037" y="1086"/>
                  </a:lnTo>
                  <a:lnTo>
                    <a:pt x="1992" y="1222"/>
                  </a:lnTo>
                  <a:lnTo>
                    <a:pt x="1969" y="1358"/>
                  </a:lnTo>
                  <a:lnTo>
                    <a:pt x="1969" y="1494"/>
                  </a:lnTo>
                  <a:lnTo>
                    <a:pt x="1992" y="1629"/>
                  </a:lnTo>
                  <a:lnTo>
                    <a:pt x="2014" y="1765"/>
                  </a:lnTo>
                  <a:lnTo>
                    <a:pt x="2082" y="1878"/>
                  </a:lnTo>
                  <a:lnTo>
                    <a:pt x="2150" y="2014"/>
                  </a:lnTo>
                  <a:lnTo>
                    <a:pt x="2354" y="2218"/>
                  </a:lnTo>
                  <a:lnTo>
                    <a:pt x="2557" y="2421"/>
                  </a:lnTo>
                  <a:lnTo>
                    <a:pt x="2784" y="2580"/>
                  </a:lnTo>
                  <a:lnTo>
                    <a:pt x="2965" y="2693"/>
                  </a:lnTo>
                  <a:lnTo>
                    <a:pt x="3146" y="2784"/>
                  </a:lnTo>
                  <a:lnTo>
                    <a:pt x="2942" y="6155"/>
                  </a:lnTo>
                  <a:lnTo>
                    <a:pt x="2512" y="6382"/>
                  </a:lnTo>
                  <a:lnTo>
                    <a:pt x="2127" y="6608"/>
                  </a:lnTo>
                  <a:lnTo>
                    <a:pt x="1743" y="6857"/>
                  </a:lnTo>
                  <a:lnTo>
                    <a:pt x="1403" y="7106"/>
                  </a:lnTo>
                  <a:lnTo>
                    <a:pt x="1064" y="7377"/>
                  </a:lnTo>
                  <a:lnTo>
                    <a:pt x="702" y="7672"/>
                  </a:lnTo>
                  <a:lnTo>
                    <a:pt x="0" y="8283"/>
                  </a:lnTo>
                  <a:lnTo>
                    <a:pt x="6563" y="8554"/>
                  </a:lnTo>
                  <a:lnTo>
                    <a:pt x="6291" y="8215"/>
                  </a:lnTo>
                  <a:lnTo>
                    <a:pt x="5997" y="7898"/>
                  </a:lnTo>
                  <a:lnTo>
                    <a:pt x="5725" y="7581"/>
                  </a:lnTo>
                  <a:lnTo>
                    <a:pt x="5431" y="7309"/>
                  </a:lnTo>
                  <a:lnTo>
                    <a:pt x="5114" y="7038"/>
                  </a:lnTo>
                  <a:lnTo>
                    <a:pt x="4820" y="6789"/>
                  </a:lnTo>
                  <a:lnTo>
                    <a:pt x="4481" y="6563"/>
                  </a:lnTo>
                  <a:lnTo>
                    <a:pt x="4164" y="6359"/>
                  </a:lnTo>
                  <a:lnTo>
                    <a:pt x="3802" y="2761"/>
                  </a:lnTo>
                  <a:lnTo>
                    <a:pt x="3938" y="2625"/>
                  </a:lnTo>
                  <a:lnTo>
                    <a:pt x="4209" y="2286"/>
                  </a:lnTo>
                  <a:lnTo>
                    <a:pt x="4368" y="2082"/>
                  </a:lnTo>
                  <a:lnTo>
                    <a:pt x="4503" y="1878"/>
                  </a:lnTo>
                  <a:lnTo>
                    <a:pt x="4594" y="1675"/>
                  </a:lnTo>
                  <a:lnTo>
                    <a:pt x="4662" y="1494"/>
                  </a:lnTo>
                  <a:lnTo>
                    <a:pt x="4662" y="1313"/>
                  </a:lnTo>
                  <a:lnTo>
                    <a:pt x="4662" y="1086"/>
                  </a:lnTo>
                  <a:lnTo>
                    <a:pt x="4594" y="837"/>
                  </a:lnTo>
                  <a:lnTo>
                    <a:pt x="4503" y="588"/>
                  </a:lnTo>
                  <a:lnTo>
                    <a:pt x="4436" y="475"/>
                  </a:lnTo>
                  <a:lnTo>
                    <a:pt x="4345" y="362"/>
                  </a:lnTo>
                  <a:lnTo>
                    <a:pt x="4255" y="272"/>
                  </a:lnTo>
                  <a:lnTo>
                    <a:pt x="4164" y="181"/>
                  </a:lnTo>
                  <a:lnTo>
                    <a:pt x="4028" y="113"/>
                  </a:lnTo>
                  <a:lnTo>
                    <a:pt x="3892" y="45"/>
                  </a:lnTo>
                  <a:lnTo>
                    <a:pt x="3757" y="23"/>
                  </a:lnTo>
                  <a:lnTo>
                    <a:pt x="3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5"/>
            <p:cNvSpPr/>
            <p:nvPr/>
          </p:nvSpPr>
          <p:spPr>
            <a:xfrm>
              <a:off x="9170918" y="5223887"/>
              <a:ext cx="393644" cy="87602"/>
            </a:xfrm>
            <a:custGeom>
              <a:avLst/>
              <a:gdLst/>
              <a:ahLst/>
              <a:cxnLst/>
              <a:rect l="l" t="t" r="r" b="b"/>
              <a:pathLst>
                <a:path w="10479" h="2332" extrusionOk="0">
                  <a:moveTo>
                    <a:pt x="3373" y="1"/>
                  </a:moveTo>
                  <a:lnTo>
                    <a:pt x="2332" y="23"/>
                  </a:lnTo>
                  <a:lnTo>
                    <a:pt x="1472" y="91"/>
                  </a:lnTo>
                  <a:lnTo>
                    <a:pt x="1132" y="114"/>
                  </a:lnTo>
                  <a:lnTo>
                    <a:pt x="838" y="159"/>
                  </a:lnTo>
                  <a:lnTo>
                    <a:pt x="748" y="204"/>
                  </a:lnTo>
                  <a:lnTo>
                    <a:pt x="680" y="272"/>
                  </a:lnTo>
                  <a:lnTo>
                    <a:pt x="476" y="657"/>
                  </a:lnTo>
                  <a:lnTo>
                    <a:pt x="295" y="1064"/>
                  </a:lnTo>
                  <a:lnTo>
                    <a:pt x="137" y="1449"/>
                  </a:lnTo>
                  <a:lnTo>
                    <a:pt x="1" y="1879"/>
                  </a:lnTo>
                  <a:lnTo>
                    <a:pt x="1" y="1969"/>
                  </a:lnTo>
                  <a:lnTo>
                    <a:pt x="46" y="2083"/>
                  </a:lnTo>
                  <a:lnTo>
                    <a:pt x="114" y="2151"/>
                  </a:lnTo>
                  <a:lnTo>
                    <a:pt x="227" y="2173"/>
                  </a:lnTo>
                  <a:lnTo>
                    <a:pt x="2965" y="2286"/>
                  </a:lnTo>
                  <a:lnTo>
                    <a:pt x="4301" y="2309"/>
                  </a:lnTo>
                  <a:lnTo>
                    <a:pt x="5590" y="2332"/>
                  </a:lnTo>
                  <a:lnTo>
                    <a:pt x="6835" y="2332"/>
                  </a:lnTo>
                  <a:lnTo>
                    <a:pt x="8034" y="2309"/>
                  </a:lnTo>
                  <a:lnTo>
                    <a:pt x="9189" y="2241"/>
                  </a:lnTo>
                  <a:lnTo>
                    <a:pt x="10275" y="2173"/>
                  </a:lnTo>
                  <a:lnTo>
                    <a:pt x="10365" y="2151"/>
                  </a:lnTo>
                  <a:lnTo>
                    <a:pt x="10433" y="2105"/>
                  </a:lnTo>
                  <a:lnTo>
                    <a:pt x="10456" y="2015"/>
                  </a:lnTo>
                  <a:lnTo>
                    <a:pt x="10478" y="1924"/>
                  </a:lnTo>
                  <a:lnTo>
                    <a:pt x="10433" y="1540"/>
                  </a:lnTo>
                  <a:lnTo>
                    <a:pt x="10343" y="1132"/>
                  </a:lnTo>
                  <a:lnTo>
                    <a:pt x="10252" y="702"/>
                  </a:lnTo>
                  <a:lnTo>
                    <a:pt x="10139" y="250"/>
                  </a:lnTo>
                  <a:lnTo>
                    <a:pt x="10094" y="182"/>
                  </a:lnTo>
                  <a:lnTo>
                    <a:pt x="10048" y="136"/>
                  </a:lnTo>
                  <a:lnTo>
                    <a:pt x="9981" y="114"/>
                  </a:lnTo>
                  <a:lnTo>
                    <a:pt x="9913" y="91"/>
                  </a:lnTo>
                  <a:lnTo>
                    <a:pt x="7174" y="46"/>
                  </a:ln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5"/>
            <p:cNvSpPr/>
            <p:nvPr/>
          </p:nvSpPr>
          <p:spPr>
            <a:xfrm>
              <a:off x="9079107" y="5383730"/>
              <a:ext cx="565353" cy="302661"/>
            </a:xfrm>
            <a:custGeom>
              <a:avLst/>
              <a:gdLst/>
              <a:ahLst/>
              <a:cxnLst/>
              <a:rect l="l" t="t" r="r" b="b"/>
              <a:pathLst>
                <a:path w="15050" h="8057" extrusionOk="0">
                  <a:moveTo>
                    <a:pt x="1223" y="0"/>
                  </a:moveTo>
                  <a:lnTo>
                    <a:pt x="1178" y="45"/>
                  </a:lnTo>
                  <a:lnTo>
                    <a:pt x="1155" y="91"/>
                  </a:lnTo>
                  <a:lnTo>
                    <a:pt x="1132" y="136"/>
                  </a:lnTo>
                  <a:lnTo>
                    <a:pt x="838" y="1765"/>
                  </a:lnTo>
                  <a:lnTo>
                    <a:pt x="521" y="3530"/>
                  </a:lnTo>
                  <a:lnTo>
                    <a:pt x="363" y="4458"/>
                  </a:lnTo>
                  <a:lnTo>
                    <a:pt x="227" y="5431"/>
                  </a:lnTo>
                  <a:lnTo>
                    <a:pt x="114" y="6427"/>
                  </a:lnTo>
                  <a:lnTo>
                    <a:pt x="1" y="7445"/>
                  </a:lnTo>
                  <a:lnTo>
                    <a:pt x="24" y="7536"/>
                  </a:lnTo>
                  <a:lnTo>
                    <a:pt x="46" y="7604"/>
                  </a:lnTo>
                  <a:lnTo>
                    <a:pt x="91" y="7649"/>
                  </a:lnTo>
                  <a:lnTo>
                    <a:pt x="137" y="7672"/>
                  </a:lnTo>
                  <a:lnTo>
                    <a:pt x="793" y="7762"/>
                  </a:lnTo>
                  <a:lnTo>
                    <a:pt x="1494" y="7830"/>
                  </a:lnTo>
                  <a:lnTo>
                    <a:pt x="2264" y="7898"/>
                  </a:lnTo>
                  <a:lnTo>
                    <a:pt x="3079" y="7966"/>
                  </a:lnTo>
                  <a:lnTo>
                    <a:pt x="4798" y="8034"/>
                  </a:lnTo>
                  <a:lnTo>
                    <a:pt x="6654" y="8056"/>
                  </a:lnTo>
                  <a:lnTo>
                    <a:pt x="8623" y="8056"/>
                  </a:lnTo>
                  <a:lnTo>
                    <a:pt x="10682" y="8011"/>
                  </a:lnTo>
                  <a:lnTo>
                    <a:pt x="12787" y="7943"/>
                  </a:lnTo>
                  <a:lnTo>
                    <a:pt x="14914" y="7875"/>
                  </a:lnTo>
                  <a:lnTo>
                    <a:pt x="14959" y="7853"/>
                  </a:lnTo>
                  <a:lnTo>
                    <a:pt x="15004" y="7807"/>
                  </a:lnTo>
                  <a:lnTo>
                    <a:pt x="15027" y="7739"/>
                  </a:lnTo>
                  <a:lnTo>
                    <a:pt x="15050" y="7672"/>
                  </a:lnTo>
                  <a:lnTo>
                    <a:pt x="14959" y="6834"/>
                  </a:lnTo>
                  <a:lnTo>
                    <a:pt x="14869" y="5952"/>
                  </a:lnTo>
                  <a:lnTo>
                    <a:pt x="14755" y="5069"/>
                  </a:lnTo>
                  <a:lnTo>
                    <a:pt x="14620" y="4119"/>
                  </a:lnTo>
                  <a:lnTo>
                    <a:pt x="14303" y="2173"/>
                  </a:lnTo>
                  <a:lnTo>
                    <a:pt x="13918" y="136"/>
                  </a:lnTo>
                  <a:lnTo>
                    <a:pt x="13895" y="91"/>
                  </a:lnTo>
                  <a:lnTo>
                    <a:pt x="13873" y="45"/>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5"/>
            <p:cNvSpPr/>
            <p:nvPr/>
          </p:nvSpPr>
          <p:spPr>
            <a:xfrm>
              <a:off x="9041729" y="5252813"/>
              <a:ext cx="649499" cy="169193"/>
            </a:xfrm>
            <a:custGeom>
              <a:avLst/>
              <a:gdLst/>
              <a:ahLst/>
              <a:cxnLst/>
              <a:rect l="l" t="t" r="r" b="b"/>
              <a:pathLst>
                <a:path w="17290" h="4504" extrusionOk="0">
                  <a:moveTo>
                    <a:pt x="4413" y="0"/>
                  </a:moveTo>
                  <a:lnTo>
                    <a:pt x="3349" y="23"/>
                  </a:lnTo>
                  <a:lnTo>
                    <a:pt x="3281" y="45"/>
                  </a:lnTo>
                  <a:lnTo>
                    <a:pt x="3214" y="68"/>
                  </a:lnTo>
                  <a:lnTo>
                    <a:pt x="2874" y="340"/>
                  </a:lnTo>
                  <a:lnTo>
                    <a:pt x="2512" y="679"/>
                  </a:lnTo>
                  <a:lnTo>
                    <a:pt x="2127" y="1064"/>
                  </a:lnTo>
                  <a:lnTo>
                    <a:pt x="1743" y="1494"/>
                  </a:lnTo>
                  <a:lnTo>
                    <a:pt x="1335" y="1969"/>
                  </a:lnTo>
                  <a:lnTo>
                    <a:pt x="905" y="2467"/>
                  </a:lnTo>
                  <a:lnTo>
                    <a:pt x="45" y="3530"/>
                  </a:lnTo>
                  <a:lnTo>
                    <a:pt x="23" y="3598"/>
                  </a:lnTo>
                  <a:lnTo>
                    <a:pt x="0" y="3689"/>
                  </a:lnTo>
                  <a:lnTo>
                    <a:pt x="0" y="3757"/>
                  </a:lnTo>
                  <a:lnTo>
                    <a:pt x="0" y="3825"/>
                  </a:lnTo>
                  <a:lnTo>
                    <a:pt x="45" y="3892"/>
                  </a:lnTo>
                  <a:lnTo>
                    <a:pt x="91" y="3938"/>
                  </a:lnTo>
                  <a:lnTo>
                    <a:pt x="159" y="3983"/>
                  </a:lnTo>
                  <a:lnTo>
                    <a:pt x="226" y="4006"/>
                  </a:lnTo>
                  <a:lnTo>
                    <a:pt x="996" y="4119"/>
                  </a:lnTo>
                  <a:lnTo>
                    <a:pt x="1811" y="4232"/>
                  </a:lnTo>
                  <a:lnTo>
                    <a:pt x="2670" y="4322"/>
                  </a:lnTo>
                  <a:lnTo>
                    <a:pt x="3576" y="4390"/>
                  </a:lnTo>
                  <a:lnTo>
                    <a:pt x="4526" y="4436"/>
                  </a:lnTo>
                  <a:lnTo>
                    <a:pt x="5522" y="4481"/>
                  </a:lnTo>
                  <a:lnTo>
                    <a:pt x="7626" y="4503"/>
                  </a:lnTo>
                  <a:lnTo>
                    <a:pt x="9844" y="4503"/>
                  </a:lnTo>
                  <a:lnTo>
                    <a:pt x="12175" y="4458"/>
                  </a:lnTo>
                  <a:lnTo>
                    <a:pt x="14574" y="4390"/>
                  </a:lnTo>
                  <a:lnTo>
                    <a:pt x="17018" y="4300"/>
                  </a:lnTo>
                  <a:lnTo>
                    <a:pt x="17086" y="4300"/>
                  </a:lnTo>
                  <a:lnTo>
                    <a:pt x="17153" y="4254"/>
                  </a:lnTo>
                  <a:lnTo>
                    <a:pt x="17221" y="4209"/>
                  </a:lnTo>
                  <a:lnTo>
                    <a:pt x="17244" y="4141"/>
                  </a:lnTo>
                  <a:lnTo>
                    <a:pt x="17267" y="4073"/>
                  </a:lnTo>
                  <a:lnTo>
                    <a:pt x="17289" y="4006"/>
                  </a:lnTo>
                  <a:lnTo>
                    <a:pt x="17267" y="3938"/>
                  </a:lnTo>
                  <a:lnTo>
                    <a:pt x="17221" y="3847"/>
                  </a:lnTo>
                  <a:lnTo>
                    <a:pt x="16520" y="2806"/>
                  </a:lnTo>
                  <a:lnTo>
                    <a:pt x="15841" y="1833"/>
                  </a:lnTo>
                  <a:lnTo>
                    <a:pt x="15524" y="1403"/>
                  </a:lnTo>
                  <a:lnTo>
                    <a:pt x="15207" y="1018"/>
                  </a:lnTo>
                  <a:lnTo>
                    <a:pt x="14913" y="702"/>
                  </a:lnTo>
                  <a:lnTo>
                    <a:pt x="14642" y="430"/>
                  </a:lnTo>
                  <a:lnTo>
                    <a:pt x="14574" y="385"/>
                  </a:lnTo>
                  <a:lnTo>
                    <a:pt x="14483" y="362"/>
                  </a:lnTo>
                  <a:lnTo>
                    <a:pt x="11292" y="204"/>
                  </a:lnTo>
                  <a:lnTo>
                    <a:pt x="8283" y="68"/>
                  </a:lnTo>
                  <a:lnTo>
                    <a:pt x="6902" y="23"/>
                  </a:lnTo>
                  <a:lnTo>
                    <a:pt x="5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5"/>
            <p:cNvSpPr/>
            <p:nvPr/>
          </p:nvSpPr>
          <p:spPr>
            <a:xfrm>
              <a:off x="9124186" y="5252813"/>
              <a:ext cx="438684" cy="169193"/>
            </a:xfrm>
            <a:custGeom>
              <a:avLst/>
              <a:gdLst/>
              <a:ahLst/>
              <a:cxnLst/>
              <a:rect l="l" t="t" r="r" b="b"/>
              <a:pathLst>
                <a:path w="11678" h="4504" extrusionOk="0">
                  <a:moveTo>
                    <a:pt x="2580" y="0"/>
                  </a:moveTo>
                  <a:lnTo>
                    <a:pt x="2286" y="566"/>
                  </a:lnTo>
                  <a:lnTo>
                    <a:pt x="2014" y="1109"/>
                  </a:lnTo>
                  <a:lnTo>
                    <a:pt x="1697" y="1652"/>
                  </a:lnTo>
                  <a:lnTo>
                    <a:pt x="1381" y="2195"/>
                  </a:lnTo>
                  <a:lnTo>
                    <a:pt x="702" y="3259"/>
                  </a:lnTo>
                  <a:lnTo>
                    <a:pt x="0" y="4277"/>
                  </a:lnTo>
                  <a:lnTo>
                    <a:pt x="227" y="4300"/>
                  </a:lnTo>
                  <a:lnTo>
                    <a:pt x="951" y="3259"/>
                  </a:lnTo>
                  <a:lnTo>
                    <a:pt x="1607" y="2218"/>
                  </a:lnTo>
                  <a:lnTo>
                    <a:pt x="1924" y="1675"/>
                  </a:lnTo>
                  <a:lnTo>
                    <a:pt x="2241" y="1132"/>
                  </a:lnTo>
                  <a:lnTo>
                    <a:pt x="2535" y="566"/>
                  </a:lnTo>
                  <a:lnTo>
                    <a:pt x="2806" y="0"/>
                  </a:lnTo>
                  <a:close/>
                  <a:moveTo>
                    <a:pt x="9867" y="226"/>
                  </a:moveTo>
                  <a:lnTo>
                    <a:pt x="10184" y="1313"/>
                  </a:lnTo>
                  <a:lnTo>
                    <a:pt x="10546" y="2376"/>
                  </a:lnTo>
                  <a:lnTo>
                    <a:pt x="10976" y="3417"/>
                  </a:lnTo>
                  <a:lnTo>
                    <a:pt x="11451" y="4413"/>
                  </a:lnTo>
                  <a:lnTo>
                    <a:pt x="11677" y="4413"/>
                  </a:lnTo>
                  <a:lnTo>
                    <a:pt x="11202" y="3395"/>
                  </a:lnTo>
                  <a:lnTo>
                    <a:pt x="10772" y="2376"/>
                  </a:lnTo>
                  <a:lnTo>
                    <a:pt x="10410" y="1313"/>
                  </a:lnTo>
                  <a:lnTo>
                    <a:pt x="10070" y="249"/>
                  </a:lnTo>
                  <a:lnTo>
                    <a:pt x="9867" y="226"/>
                  </a:lnTo>
                  <a:close/>
                  <a:moveTo>
                    <a:pt x="5341" y="45"/>
                  </a:moveTo>
                  <a:lnTo>
                    <a:pt x="5250" y="611"/>
                  </a:lnTo>
                  <a:lnTo>
                    <a:pt x="5160" y="1177"/>
                  </a:lnTo>
                  <a:lnTo>
                    <a:pt x="5024" y="1743"/>
                  </a:lnTo>
                  <a:lnTo>
                    <a:pt x="4888" y="2308"/>
                  </a:lnTo>
                  <a:lnTo>
                    <a:pt x="4730" y="2851"/>
                  </a:lnTo>
                  <a:lnTo>
                    <a:pt x="4549" y="3417"/>
                  </a:lnTo>
                  <a:lnTo>
                    <a:pt x="4368" y="3960"/>
                  </a:lnTo>
                  <a:lnTo>
                    <a:pt x="4164" y="4503"/>
                  </a:lnTo>
                  <a:lnTo>
                    <a:pt x="4390" y="4503"/>
                  </a:lnTo>
                  <a:lnTo>
                    <a:pt x="4594" y="3960"/>
                  </a:lnTo>
                  <a:lnTo>
                    <a:pt x="4775" y="3417"/>
                  </a:lnTo>
                  <a:lnTo>
                    <a:pt x="4956" y="2874"/>
                  </a:lnTo>
                  <a:lnTo>
                    <a:pt x="5092" y="2308"/>
                  </a:lnTo>
                  <a:lnTo>
                    <a:pt x="5250" y="1743"/>
                  </a:lnTo>
                  <a:lnTo>
                    <a:pt x="5363" y="1199"/>
                  </a:lnTo>
                  <a:lnTo>
                    <a:pt x="5477" y="634"/>
                  </a:lnTo>
                  <a:lnTo>
                    <a:pt x="5567" y="45"/>
                  </a:lnTo>
                  <a:close/>
                  <a:moveTo>
                    <a:pt x="7626" y="136"/>
                  </a:moveTo>
                  <a:lnTo>
                    <a:pt x="7740" y="1222"/>
                  </a:lnTo>
                  <a:lnTo>
                    <a:pt x="7921" y="2308"/>
                  </a:lnTo>
                  <a:lnTo>
                    <a:pt x="8102" y="3395"/>
                  </a:lnTo>
                  <a:lnTo>
                    <a:pt x="8328" y="4481"/>
                  </a:lnTo>
                  <a:lnTo>
                    <a:pt x="8351" y="4503"/>
                  </a:lnTo>
                  <a:lnTo>
                    <a:pt x="8554" y="4503"/>
                  </a:lnTo>
                  <a:lnTo>
                    <a:pt x="8328" y="3417"/>
                  </a:lnTo>
                  <a:lnTo>
                    <a:pt x="8124" y="2331"/>
                  </a:lnTo>
                  <a:lnTo>
                    <a:pt x="7966" y="1245"/>
                  </a:lnTo>
                  <a:lnTo>
                    <a:pt x="7830" y="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5"/>
            <p:cNvSpPr/>
            <p:nvPr/>
          </p:nvSpPr>
          <p:spPr>
            <a:xfrm>
              <a:off x="9305254" y="5485722"/>
              <a:ext cx="123288" cy="195563"/>
            </a:xfrm>
            <a:custGeom>
              <a:avLst/>
              <a:gdLst/>
              <a:ahLst/>
              <a:cxnLst/>
              <a:rect l="l" t="t" r="r" b="b"/>
              <a:pathLst>
                <a:path w="3282" h="5206" extrusionOk="0">
                  <a:moveTo>
                    <a:pt x="1403" y="1"/>
                  </a:moveTo>
                  <a:lnTo>
                    <a:pt x="1200" y="69"/>
                  </a:lnTo>
                  <a:lnTo>
                    <a:pt x="1019" y="136"/>
                  </a:lnTo>
                  <a:lnTo>
                    <a:pt x="860" y="227"/>
                  </a:lnTo>
                  <a:lnTo>
                    <a:pt x="725" y="340"/>
                  </a:lnTo>
                  <a:lnTo>
                    <a:pt x="589" y="498"/>
                  </a:lnTo>
                  <a:lnTo>
                    <a:pt x="476" y="657"/>
                  </a:lnTo>
                  <a:lnTo>
                    <a:pt x="362" y="815"/>
                  </a:lnTo>
                  <a:lnTo>
                    <a:pt x="295" y="1019"/>
                  </a:lnTo>
                  <a:lnTo>
                    <a:pt x="204" y="1223"/>
                  </a:lnTo>
                  <a:lnTo>
                    <a:pt x="159" y="1426"/>
                  </a:lnTo>
                  <a:lnTo>
                    <a:pt x="91" y="1653"/>
                  </a:lnTo>
                  <a:lnTo>
                    <a:pt x="23" y="2128"/>
                  </a:lnTo>
                  <a:lnTo>
                    <a:pt x="0" y="2603"/>
                  </a:lnTo>
                  <a:lnTo>
                    <a:pt x="0" y="3101"/>
                  </a:lnTo>
                  <a:lnTo>
                    <a:pt x="0" y="3576"/>
                  </a:lnTo>
                  <a:lnTo>
                    <a:pt x="46" y="4006"/>
                  </a:lnTo>
                  <a:lnTo>
                    <a:pt x="91" y="4391"/>
                  </a:lnTo>
                  <a:lnTo>
                    <a:pt x="159" y="4979"/>
                  </a:lnTo>
                  <a:lnTo>
                    <a:pt x="204" y="5205"/>
                  </a:lnTo>
                  <a:lnTo>
                    <a:pt x="3101" y="5115"/>
                  </a:lnTo>
                  <a:lnTo>
                    <a:pt x="3123" y="4889"/>
                  </a:lnTo>
                  <a:lnTo>
                    <a:pt x="3214" y="4323"/>
                  </a:lnTo>
                  <a:lnTo>
                    <a:pt x="3236" y="3916"/>
                  </a:lnTo>
                  <a:lnTo>
                    <a:pt x="3282" y="3486"/>
                  </a:lnTo>
                  <a:lnTo>
                    <a:pt x="3282" y="3033"/>
                  </a:lnTo>
                  <a:lnTo>
                    <a:pt x="3282" y="2535"/>
                  </a:lnTo>
                  <a:lnTo>
                    <a:pt x="3236" y="2060"/>
                  </a:lnTo>
                  <a:lnTo>
                    <a:pt x="3169" y="1607"/>
                  </a:lnTo>
                  <a:lnTo>
                    <a:pt x="3101" y="1381"/>
                  </a:lnTo>
                  <a:lnTo>
                    <a:pt x="3055" y="1155"/>
                  </a:lnTo>
                  <a:lnTo>
                    <a:pt x="2965" y="974"/>
                  </a:lnTo>
                  <a:lnTo>
                    <a:pt x="2874" y="770"/>
                  </a:lnTo>
                  <a:lnTo>
                    <a:pt x="2784" y="612"/>
                  </a:lnTo>
                  <a:lnTo>
                    <a:pt x="2671" y="453"/>
                  </a:lnTo>
                  <a:lnTo>
                    <a:pt x="2535" y="317"/>
                  </a:lnTo>
                  <a:lnTo>
                    <a:pt x="2376" y="204"/>
                  </a:lnTo>
                  <a:lnTo>
                    <a:pt x="2218" y="114"/>
                  </a:lnTo>
                  <a:lnTo>
                    <a:pt x="2037" y="46"/>
                  </a:lnTo>
                  <a:lnTo>
                    <a:pt x="18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5"/>
            <p:cNvSpPr/>
            <p:nvPr/>
          </p:nvSpPr>
          <p:spPr>
            <a:xfrm>
              <a:off x="9073172" y="5518892"/>
              <a:ext cx="572153" cy="164084"/>
            </a:xfrm>
            <a:custGeom>
              <a:avLst/>
              <a:gdLst/>
              <a:ahLst/>
              <a:cxnLst/>
              <a:rect l="l" t="t" r="r" b="b"/>
              <a:pathLst>
                <a:path w="15231" h="4368" extrusionOk="0">
                  <a:moveTo>
                    <a:pt x="5024" y="0"/>
                  </a:moveTo>
                  <a:lnTo>
                    <a:pt x="3282" y="23"/>
                  </a:lnTo>
                  <a:lnTo>
                    <a:pt x="2467" y="68"/>
                  </a:lnTo>
                  <a:lnTo>
                    <a:pt x="1698" y="113"/>
                  </a:lnTo>
                  <a:lnTo>
                    <a:pt x="951" y="181"/>
                  </a:lnTo>
                  <a:lnTo>
                    <a:pt x="249" y="272"/>
                  </a:lnTo>
                  <a:lnTo>
                    <a:pt x="159" y="294"/>
                  </a:lnTo>
                  <a:lnTo>
                    <a:pt x="91" y="362"/>
                  </a:lnTo>
                  <a:lnTo>
                    <a:pt x="23" y="453"/>
                  </a:lnTo>
                  <a:lnTo>
                    <a:pt x="0" y="543"/>
                  </a:lnTo>
                  <a:lnTo>
                    <a:pt x="0" y="4074"/>
                  </a:lnTo>
                  <a:lnTo>
                    <a:pt x="23" y="4187"/>
                  </a:lnTo>
                  <a:lnTo>
                    <a:pt x="91" y="4277"/>
                  </a:lnTo>
                  <a:lnTo>
                    <a:pt x="182" y="4345"/>
                  </a:lnTo>
                  <a:lnTo>
                    <a:pt x="295" y="4368"/>
                  </a:lnTo>
                  <a:lnTo>
                    <a:pt x="408" y="4345"/>
                  </a:lnTo>
                  <a:lnTo>
                    <a:pt x="498" y="4277"/>
                  </a:lnTo>
                  <a:lnTo>
                    <a:pt x="544" y="4187"/>
                  </a:lnTo>
                  <a:lnTo>
                    <a:pt x="566" y="4074"/>
                  </a:lnTo>
                  <a:lnTo>
                    <a:pt x="566" y="815"/>
                  </a:lnTo>
                  <a:lnTo>
                    <a:pt x="1471" y="724"/>
                  </a:lnTo>
                  <a:lnTo>
                    <a:pt x="2444" y="656"/>
                  </a:lnTo>
                  <a:lnTo>
                    <a:pt x="2444" y="656"/>
                  </a:lnTo>
                  <a:lnTo>
                    <a:pt x="2399" y="1403"/>
                  </a:lnTo>
                  <a:lnTo>
                    <a:pt x="2399" y="2173"/>
                  </a:lnTo>
                  <a:lnTo>
                    <a:pt x="2422" y="2919"/>
                  </a:lnTo>
                  <a:lnTo>
                    <a:pt x="2490" y="3666"/>
                  </a:lnTo>
                  <a:lnTo>
                    <a:pt x="2512" y="3779"/>
                  </a:lnTo>
                  <a:lnTo>
                    <a:pt x="2580" y="3870"/>
                  </a:lnTo>
                  <a:lnTo>
                    <a:pt x="2648" y="3938"/>
                  </a:lnTo>
                  <a:lnTo>
                    <a:pt x="2761" y="3960"/>
                  </a:lnTo>
                  <a:lnTo>
                    <a:pt x="2874" y="3938"/>
                  </a:lnTo>
                  <a:lnTo>
                    <a:pt x="2965" y="3870"/>
                  </a:lnTo>
                  <a:lnTo>
                    <a:pt x="3033" y="3779"/>
                  </a:lnTo>
                  <a:lnTo>
                    <a:pt x="3055" y="3734"/>
                  </a:lnTo>
                  <a:lnTo>
                    <a:pt x="3055" y="3666"/>
                  </a:lnTo>
                  <a:lnTo>
                    <a:pt x="2988" y="2919"/>
                  </a:lnTo>
                  <a:lnTo>
                    <a:pt x="2942" y="2150"/>
                  </a:lnTo>
                  <a:lnTo>
                    <a:pt x="2965" y="1403"/>
                  </a:lnTo>
                  <a:lnTo>
                    <a:pt x="2988" y="634"/>
                  </a:lnTo>
                  <a:lnTo>
                    <a:pt x="3893" y="611"/>
                  </a:lnTo>
                  <a:lnTo>
                    <a:pt x="4821" y="589"/>
                  </a:lnTo>
                  <a:lnTo>
                    <a:pt x="4866" y="1358"/>
                  </a:lnTo>
                  <a:lnTo>
                    <a:pt x="4911" y="2127"/>
                  </a:lnTo>
                  <a:lnTo>
                    <a:pt x="5002" y="2919"/>
                  </a:lnTo>
                  <a:lnTo>
                    <a:pt x="5115" y="3689"/>
                  </a:lnTo>
                  <a:lnTo>
                    <a:pt x="5137" y="3734"/>
                  </a:lnTo>
                  <a:lnTo>
                    <a:pt x="5160" y="3779"/>
                  </a:lnTo>
                  <a:lnTo>
                    <a:pt x="5251" y="3847"/>
                  </a:lnTo>
                  <a:lnTo>
                    <a:pt x="5364" y="3892"/>
                  </a:lnTo>
                  <a:lnTo>
                    <a:pt x="5477" y="3892"/>
                  </a:lnTo>
                  <a:lnTo>
                    <a:pt x="5567" y="3825"/>
                  </a:lnTo>
                  <a:lnTo>
                    <a:pt x="5635" y="3757"/>
                  </a:lnTo>
                  <a:lnTo>
                    <a:pt x="5658" y="3644"/>
                  </a:lnTo>
                  <a:lnTo>
                    <a:pt x="5658" y="3530"/>
                  </a:lnTo>
                  <a:lnTo>
                    <a:pt x="5545" y="2784"/>
                  </a:lnTo>
                  <a:lnTo>
                    <a:pt x="5454" y="2059"/>
                  </a:lnTo>
                  <a:lnTo>
                    <a:pt x="5409" y="1313"/>
                  </a:lnTo>
                  <a:lnTo>
                    <a:pt x="5386" y="589"/>
                  </a:lnTo>
                  <a:lnTo>
                    <a:pt x="7740" y="589"/>
                  </a:lnTo>
                  <a:lnTo>
                    <a:pt x="7785" y="1358"/>
                  </a:lnTo>
                  <a:lnTo>
                    <a:pt x="7808" y="2105"/>
                  </a:lnTo>
                  <a:lnTo>
                    <a:pt x="7762" y="2852"/>
                  </a:lnTo>
                  <a:lnTo>
                    <a:pt x="7717" y="3236"/>
                  </a:lnTo>
                  <a:lnTo>
                    <a:pt x="7672" y="3621"/>
                  </a:lnTo>
                  <a:lnTo>
                    <a:pt x="7672" y="3734"/>
                  </a:lnTo>
                  <a:lnTo>
                    <a:pt x="7695" y="3825"/>
                  </a:lnTo>
                  <a:lnTo>
                    <a:pt x="7762" y="3915"/>
                  </a:lnTo>
                  <a:lnTo>
                    <a:pt x="7853" y="3983"/>
                  </a:lnTo>
                  <a:lnTo>
                    <a:pt x="7966" y="3983"/>
                  </a:lnTo>
                  <a:lnTo>
                    <a:pt x="8079" y="3938"/>
                  </a:lnTo>
                  <a:lnTo>
                    <a:pt x="8170" y="3870"/>
                  </a:lnTo>
                  <a:lnTo>
                    <a:pt x="8192" y="3825"/>
                  </a:lnTo>
                  <a:lnTo>
                    <a:pt x="8215" y="3779"/>
                  </a:lnTo>
                  <a:lnTo>
                    <a:pt x="8306" y="2987"/>
                  </a:lnTo>
                  <a:lnTo>
                    <a:pt x="8351" y="2195"/>
                  </a:lnTo>
                  <a:lnTo>
                    <a:pt x="8351" y="1403"/>
                  </a:lnTo>
                  <a:lnTo>
                    <a:pt x="8328" y="996"/>
                  </a:lnTo>
                  <a:lnTo>
                    <a:pt x="8283" y="611"/>
                  </a:lnTo>
                  <a:lnTo>
                    <a:pt x="10817" y="679"/>
                  </a:lnTo>
                  <a:lnTo>
                    <a:pt x="10885" y="1041"/>
                  </a:lnTo>
                  <a:lnTo>
                    <a:pt x="10908" y="1426"/>
                  </a:lnTo>
                  <a:lnTo>
                    <a:pt x="10908" y="1788"/>
                  </a:lnTo>
                  <a:lnTo>
                    <a:pt x="10908" y="2173"/>
                  </a:lnTo>
                  <a:lnTo>
                    <a:pt x="10863" y="2535"/>
                  </a:lnTo>
                  <a:lnTo>
                    <a:pt x="10817" y="2919"/>
                  </a:lnTo>
                  <a:lnTo>
                    <a:pt x="10750" y="3281"/>
                  </a:lnTo>
                  <a:lnTo>
                    <a:pt x="10636" y="3644"/>
                  </a:lnTo>
                  <a:lnTo>
                    <a:pt x="10636" y="3757"/>
                  </a:lnTo>
                  <a:lnTo>
                    <a:pt x="10659" y="3870"/>
                  </a:lnTo>
                  <a:lnTo>
                    <a:pt x="10750" y="3938"/>
                  </a:lnTo>
                  <a:lnTo>
                    <a:pt x="10840" y="3983"/>
                  </a:lnTo>
                  <a:lnTo>
                    <a:pt x="10931" y="4006"/>
                  </a:lnTo>
                  <a:lnTo>
                    <a:pt x="11044" y="3983"/>
                  </a:lnTo>
                  <a:lnTo>
                    <a:pt x="11134" y="3915"/>
                  </a:lnTo>
                  <a:lnTo>
                    <a:pt x="11180" y="3802"/>
                  </a:lnTo>
                  <a:lnTo>
                    <a:pt x="11293" y="3417"/>
                  </a:lnTo>
                  <a:lnTo>
                    <a:pt x="11361" y="3033"/>
                  </a:lnTo>
                  <a:lnTo>
                    <a:pt x="11428" y="2648"/>
                  </a:lnTo>
                  <a:lnTo>
                    <a:pt x="11451" y="2263"/>
                  </a:lnTo>
                  <a:lnTo>
                    <a:pt x="11474" y="1856"/>
                  </a:lnTo>
                  <a:lnTo>
                    <a:pt x="11474" y="1471"/>
                  </a:lnTo>
                  <a:lnTo>
                    <a:pt x="11428" y="1086"/>
                  </a:lnTo>
                  <a:lnTo>
                    <a:pt x="11383" y="702"/>
                  </a:lnTo>
                  <a:lnTo>
                    <a:pt x="11383" y="702"/>
                  </a:lnTo>
                  <a:lnTo>
                    <a:pt x="13171" y="770"/>
                  </a:lnTo>
                  <a:lnTo>
                    <a:pt x="12831" y="3870"/>
                  </a:lnTo>
                  <a:lnTo>
                    <a:pt x="12831" y="3938"/>
                  </a:lnTo>
                  <a:lnTo>
                    <a:pt x="12854" y="3983"/>
                  </a:lnTo>
                  <a:lnTo>
                    <a:pt x="12922" y="4074"/>
                  </a:lnTo>
                  <a:lnTo>
                    <a:pt x="13013" y="4141"/>
                  </a:lnTo>
                  <a:lnTo>
                    <a:pt x="13103" y="4164"/>
                  </a:lnTo>
                  <a:lnTo>
                    <a:pt x="13216" y="4141"/>
                  </a:lnTo>
                  <a:lnTo>
                    <a:pt x="13307" y="4074"/>
                  </a:lnTo>
                  <a:lnTo>
                    <a:pt x="13375" y="3983"/>
                  </a:lnTo>
                  <a:lnTo>
                    <a:pt x="13397" y="3870"/>
                  </a:lnTo>
                  <a:lnTo>
                    <a:pt x="13714" y="792"/>
                  </a:lnTo>
                  <a:lnTo>
                    <a:pt x="14642" y="837"/>
                  </a:lnTo>
                  <a:lnTo>
                    <a:pt x="14551" y="3938"/>
                  </a:lnTo>
                  <a:lnTo>
                    <a:pt x="14574" y="4051"/>
                  </a:lnTo>
                  <a:lnTo>
                    <a:pt x="14619" y="4141"/>
                  </a:lnTo>
                  <a:lnTo>
                    <a:pt x="14710" y="4209"/>
                  </a:lnTo>
                  <a:lnTo>
                    <a:pt x="14823" y="4232"/>
                  </a:lnTo>
                  <a:lnTo>
                    <a:pt x="14936" y="4209"/>
                  </a:lnTo>
                  <a:lnTo>
                    <a:pt x="15027" y="4164"/>
                  </a:lnTo>
                  <a:lnTo>
                    <a:pt x="15094" y="4074"/>
                  </a:lnTo>
                  <a:lnTo>
                    <a:pt x="15117" y="3938"/>
                  </a:lnTo>
                  <a:lnTo>
                    <a:pt x="15230" y="566"/>
                  </a:lnTo>
                  <a:lnTo>
                    <a:pt x="15208" y="453"/>
                  </a:lnTo>
                  <a:lnTo>
                    <a:pt x="15140" y="362"/>
                  </a:lnTo>
                  <a:lnTo>
                    <a:pt x="15072" y="294"/>
                  </a:lnTo>
                  <a:lnTo>
                    <a:pt x="14959" y="249"/>
                  </a:lnTo>
                  <a:lnTo>
                    <a:pt x="10840" y="91"/>
                  </a:lnTo>
                  <a:lnTo>
                    <a:pt x="8849" y="23"/>
                  </a:lnTo>
                  <a:lnTo>
                    <a:pt x="6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5"/>
            <p:cNvSpPr/>
            <p:nvPr/>
          </p:nvSpPr>
          <p:spPr>
            <a:xfrm>
              <a:off x="9011113" y="5844477"/>
              <a:ext cx="711556" cy="380872"/>
            </a:xfrm>
            <a:custGeom>
              <a:avLst/>
              <a:gdLst/>
              <a:ahLst/>
              <a:cxnLst/>
              <a:rect l="l" t="t" r="r" b="b"/>
              <a:pathLst>
                <a:path w="18942" h="10139" extrusionOk="0">
                  <a:moveTo>
                    <a:pt x="1517" y="0"/>
                  </a:moveTo>
                  <a:lnTo>
                    <a:pt x="1471" y="46"/>
                  </a:lnTo>
                  <a:lnTo>
                    <a:pt x="1449" y="91"/>
                  </a:lnTo>
                  <a:lnTo>
                    <a:pt x="1426" y="181"/>
                  </a:lnTo>
                  <a:lnTo>
                    <a:pt x="928" y="2739"/>
                  </a:lnTo>
                  <a:lnTo>
                    <a:pt x="725" y="3983"/>
                  </a:lnTo>
                  <a:lnTo>
                    <a:pt x="521" y="5182"/>
                  </a:lnTo>
                  <a:lnTo>
                    <a:pt x="340" y="6359"/>
                  </a:lnTo>
                  <a:lnTo>
                    <a:pt x="204" y="7513"/>
                  </a:lnTo>
                  <a:lnTo>
                    <a:pt x="91" y="8600"/>
                  </a:lnTo>
                  <a:lnTo>
                    <a:pt x="1" y="9663"/>
                  </a:lnTo>
                  <a:lnTo>
                    <a:pt x="1" y="9754"/>
                  </a:lnTo>
                  <a:lnTo>
                    <a:pt x="46" y="9844"/>
                  </a:lnTo>
                  <a:lnTo>
                    <a:pt x="91" y="9889"/>
                  </a:lnTo>
                  <a:lnTo>
                    <a:pt x="159" y="9912"/>
                  </a:lnTo>
                  <a:lnTo>
                    <a:pt x="2852" y="10025"/>
                  </a:lnTo>
                  <a:lnTo>
                    <a:pt x="5500" y="10093"/>
                  </a:lnTo>
                  <a:lnTo>
                    <a:pt x="8079" y="10138"/>
                  </a:lnTo>
                  <a:lnTo>
                    <a:pt x="10569" y="10138"/>
                  </a:lnTo>
                  <a:lnTo>
                    <a:pt x="12922" y="10116"/>
                  </a:lnTo>
                  <a:lnTo>
                    <a:pt x="14031" y="10070"/>
                  </a:lnTo>
                  <a:lnTo>
                    <a:pt x="15094" y="10025"/>
                  </a:lnTo>
                  <a:lnTo>
                    <a:pt x="16090" y="9957"/>
                  </a:lnTo>
                  <a:lnTo>
                    <a:pt x="17063" y="9867"/>
                  </a:lnTo>
                  <a:lnTo>
                    <a:pt x="17946" y="9776"/>
                  </a:lnTo>
                  <a:lnTo>
                    <a:pt x="18783" y="9663"/>
                  </a:lnTo>
                  <a:lnTo>
                    <a:pt x="18851" y="9618"/>
                  </a:lnTo>
                  <a:lnTo>
                    <a:pt x="18896" y="9573"/>
                  </a:lnTo>
                  <a:lnTo>
                    <a:pt x="18941" y="9482"/>
                  </a:lnTo>
                  <a:lnTo>
                    <a:pt x="18941" y="9392"/>
                  </a:lnTo>
                  <a:lnTo>
                    <a:pt x="18806" y="8102"/>
                  </a:lnTo>
                  <a:lnTo>
                    <a:pt x="18670" y="6834"/>
                  </a:lnTo>
                  <a:lnTo>
                    <a:pt x="18489" y="5612"/>
                  </a:lnTo>
                  <a:lnTo>
                    <a:pt x="18308" y="4436"/>
                  </a:lnTo>
                  <a:lnTo>
                    <a:pt x="17901" y="2195"/>
                  </a:lnTo>
                  <a:lnTo>
                    <a:pt x="17538" y="181"/>
                  </a:lnTo>
                  <a:lnTo>
                    <a:pt x="17516" y="91"/>
                  </a:lnTo>
                  <a:lnTo>
                    <a:pt x="17471" y="46"/>
                  </a:lnTo>
                  <a:lnTo>
                    <a:pt x="17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5"/>
            <p:cNvSpPr/>
            <p:nvPr/>
          </p:nvSpPr>
          <p:spPr>
            <a:xfrm>
              <a:off x="8951608" y="5679562"/>
              <a:ext cx="818654" cy="213407"/>
            </a:xfrm>
            <a:custGeom>
              <a:avLst/>
              <a:gdLst/>
              <a:ahLst/>
              <a:cxnLst/>
              <a:rect l="l" t="t" r="r" b="b"/>
              <a:pathLst>
                <a:path w="21793" h="5681" extrusionOk="0">
                  <a:moveTo>
                    <a:pt x="14732" y="0"/>
                  </a:moveTo>
                  <a:lnTo>
                    <a:pt x="13103" y="23"/>
                  </a:lnTo>
                  <a:lnTo>
                    <a:pt x="11338" y="68"/>
                  </a:lnTo>
                  <a:lnTo>
                    <a:pt x="7581" y="226"/>
                  </a:lnTo>
                  <a:lnTo>
                    <a:pt x="3553" y="430"/>
                  </a:lnTo>
                  <a:lnTo>
                    <a:pt x="3440" y="453"/>
                  </a:lnTo>
                  <a:lnTo>
                    <a:pt x="3327" y="521"/>
                  </a:lnTo>
                  <a:lnTo>
                    <a:pt x="2988" y="860"/>
                  </a:lnTo>
                  <a:lnTo>
                    <a:pt x="2625" y="1267"/>
                  </a:lnTo>
                  <a:lnTo>
                    <a:pt x="2218" y="1765"/>
                  </a:lnTo>
                  <a:lnTo>
                    <a:pt x="1811" y="2308"/>
                  </a:lnTo>
                  <a:lnTo>
                    <a:pt x="1403" y="2897"/>
                  </a:lnTo>
                  <a:lnTo>
                    <a:pt x="974" y="3508"/>
                  </a:lnTo>
                  <a:lnTo>
                    <a:pt x="68" y="4843"/>
                  </a:lnTo>
                  <a:lnTo>
                    <a:pt x="23" y="4933"/>
                  </a:lnTo>
                  <a:lnTo>
                    <a:pt x="0" y="5047"/>
                  </a:lnTo>
                  <a:lnTo>
                    <a:pt x="23" y="5137"/>
                  </a:lnTo>
                  <a:lnTo>
                    <a:pt x="46" y="5228"/>
                  </a:lnTo>
                  <a:lnTo>
                    <a:pt x="91" y="5296"/>
                  </a:lnTo>
                  <a:lnTo>
                    <a:pt x="159" y="5363"/>
                  </a:lnTo>
                  <a:lnTo>
                    <a:pt x="249" y="5409"/>
                  </a:lnTo>
                  <a:lnTo>
                    <a:pt x="340" y="5409"/>
                  </a:lnTo>
                  <a:lnTo>
                    <a:pt x="3440" y="5522"/>
                  </a:lnTo>
                  <a:lnTo>
                    <a:pt x="6450" y="5612"/>
                  </a:lnTo>
                  <a:lnTo>
                    <a:pt x="9369" y="5658"/>
                  </a:lnTo>
                  <a:lnTo>
                    <a:pt x="12175" y="5680"/>
                  </a:lnTo>
                  <a:lnTo>
                    <a:pt x="13533" y="5658"/>
                  </a:lnTo>
                  <a:lnTo>
                    <a:pt x="14823" y="5635"/>
                  </a:lnTo>
                  <a:lnTo>
                    <a:pt x="16090" y="5567"/>
                  </a:lnTo>
                  <a:lnTo>
                    <a:pt x="17289" y="5522"/>
                  </a:lnTo>
                  <a:lnTo>
                    <a:pt x="18421" y="5431"/>
                  </a:lnTo>
                  <a:lnTo>
                    <a:pt x="19530" y="5318"/>
                  </a:lnTo>
                  <a:lnTo>
                    <a:pt x="20548" y="5182"/>
                  </a:lnTo>
                  <a:lnTo>
                    <a:pt x="21521" y="5047"/>
                  </a:lnTo>
                  <a:lnTo>
                    <a:pt x="21612" y="5001"/>
                  </a:lnTo>
                  <a:lnTo>
                    <a:pt x="21680" y="4956"/>
                  </a:lnTo>
                  <a:lnTo>
                    <a:pt x="21747" y="4888"/>
                  </a:lnTo>
                  <a:lnTo>
                    <a:pt x="21770" y="4798"/>
                  </a:lnTo>
                  <a:lnTo>
                    <a:pt x="21793" y="4730"/>
                  </a:lnTo>
                  <a:lnTo>
                    <a:pt x="21793" y="4617"/>
                  </a:lnTo>
                  <a:lnTo>
                    <a:pt x="21770" y="4526"/>
                  </a:lnTo>
                  <a:lnTo>
                    <a:pt x="21725" y="4458"/>
                  </a:lnTo>
                  <a:lnTo>
                    <a:pt x="20639" y="3100"/>
                  </a:lnTo>
                  <a:lnTo>
                    <a:pt x="20118" y="2467"/>
                  </a:lnTo>
                  <a:lnTo>
                    <a:pt x="19598" y="1878"/>
                  </a:lnTo>
                  <a:lnTo>
                    <a:pt x="19122" y="1335"/>
                  </a:lnTo>
                  <a:lnTo>
                    <a:pt x="18625" y="837"/>
                  </a:lnTo>
                  <a:lnTo>
                    <a:pt x="18172" y="430"/>
                  </a:lnTo>
                  <a:lnTo>
                    <a:pt x="17742" y="91"/>
                  </a:lnTo>
                  <a:lnTo>
                    <a:pt x="17652" y="45"/>
                  </a:lnTo>
                  <a:lnTo>
                    <a:pt x="17561" y="23"/>
                  </a:lnTo>
                  <a:lnTo>
                    <a:pt x="1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5"/>
            <p:cNvSpPr/>
            <p:nvPr/>
          </p:nvSpPr>
          <p:spPr>
            <a:xfrm>
              <a:off x="9113142" y="5679562"/>
              <a:ext cx="553408" cy="212543"/>
            </a:xfrm>
            <a:custGeom>
              <a:avLst/>
              <a:gdLst/>
              <a:ahLst/>
              <a:cxnLst/>
              <a:rect l="l" t="t" r="r" b="b"/>
              <a:pathLst>
                <a:path w="14732" h="5658" extrusionOk="0">
                  <a:moveTo>
                    <a:pt x="11202" y="0"/>
                  </a:moveTo>
                  <a:lnTo>
                    <a:pt x="11541" y="702"/>
                  </a:lnTo>
                  <a:lnTo>
                    <a:pt x="11903" y="1403"/>
                  </a:lnTo>
                  <a:lnTo>
                    <a:pt x="12288" y="2082"/>
                  </a:lnTo>
                  <a:lnTo>
                    <a:pt x="12695" y="2761"/>
                  </a:lnTo>
                  <a:lnTo>
                    <a:pt x="13103" y="3440"/>
                  </a:lnTo>
                  <a:lnTo>
                    <a:pt x="13533" y="4096"/>
                  </a:lnTo>
                  <a:lnTo>
                    <a:pt x="14438" y="5409"/>
                  </a:lnTo>
                  <a:lnTo>
                    <a:pt x="14732" y="5363"/>
                  </a:lnTo>
                  <a:lnTo>
                    <a:pt x="13849" y="4074"/>
                  </a:lnTo>
                  <a:lnTo>
                    <a:pt x="13419" y="3417"/>
                  </a:lnTo>
                  <a:lnTo>
                    <a:pt x="12989" y="2761"/>
                  </a:lnTo>
                  <a:lnTo>
                    <a:pt x="12582" y="2082"/>
                  </a:lnTo>
                  <a:lnTo>
                    <a:pt x="12197" y="1403"/>
                  </a:lnTo>
                  <a:lnTo>
                    <a:pt x="11835" y="702"/>
                  </a:lnTo>
                  <a:lnTo>
                    <a:pt x="11473" y="0"/>
                  </a:lnTo>
                  <a:close/>
                  <a:moveTo>
                    <a:pt x="2286" y="272"/>
                  </a:moveTo>
                  <a:lnTo>
                    <a:pt x="2014" y="294"/>
                  </a:lnTo>
                  <a:lnTo>
                    <a:pt x="1833" y="973"/>
                  </a:lnTo>
                  <a:lnTo>
                    <a:pt x="1607" y="1652"/>
                  </a:lnTo>
                  <a:lnTo>
                    <a:pt x="1380" y="2308"/>
                  </a:lnTo>
                  <a:lnTo>
                    <a:pt x="1132" y="2965"/>
                  </a:lnTo>
                  <a:lnTo>
                    <a:pt x="883" y="3621"/>
                  </a:lnTo>
                  <a:lnTo>
                    <a:pt x="611" y="4277"/>
                  </a:lnTo>
                  <a:lnTo>
                    <a:pt x="317" y="4911"/>
                  </a:lnTo>
                  <a:lnTo>
                    <a:pt x="0" y="5544"/>
                  </a:lnTo>
                  <a:lnTo>
                    <a:pt x="294" y="5567"/>
                  </a:lnTo>
                  <a:lnTo>
                    <a:pt x="611" y="4933"/>
                  </a:lnTo>
                  <a:lnTo>
                    <a:pt x="883" y="4277"/>
                  </a:lnTo>
                  <a:lnTo>
                    <a:pt x="1154" y="3621"/>
                  </a:lnTo>
                  <a:lnTo>
                    <a:pt x="1426" y="2965"/>
                  </a:lnTo>
                  <a:lnTo>
                    <a:pt x="1675" y="2308"/>
                  </a:lnTo>
                  <a:lnTo>
                    <a:pt x="1901" y="1630"/>
                  </a:lnTo>
                  <a:lnTo>
                    <a:pt x="2105" y="951"/>
                  </a:lnTo>
                  <a:lnTo>
                    <a:pt x="2286" y="272"/>
                  </a:lnTo>
                  <a:close/>
                  <a:moveTo>
                    <a:pt x="4865" y="159"/>
                  </a:moveTo>
                  <a:lnTo>
                    <a:pt x="4684" y="1539"/>
                  </a:lnTo>
                  <a:lnTo>
                    <a:pt x="4481" y="2919"/>
                  </a:lnTo>
                  <a:lnTo>
                    <a:pt x="4232" y="4300"/>
                  </a:lnTo>
                  <a:lnTo>
                    <a:pt x="3938" y="5658"/>
                  </a:lnTo>
                  <a:lnTo>
                    <a:pt x="4209" y="5658"/>
                  </a:lnTo>
                  <a:lnTo>
                    <a:pt x="4209" y="5635"/>
                  </a:lnTo>
                  <a:lnTo>
                    <a:pt x="4503" y="4277"/>
                  </a:lnTo>
                  <a:lnTo>
                    <a:pt x="4752" y="2897"/>
                  </a:lnTo>
                  <a:lnTo>
                    <a:pt x="4956" y="1539"/>
                  </a:lnTo>
                  <a:lnTo>
                    <a:pt x="5114" y="159"/>
                  </a:lnTo>
                  <a:close/>
                  <a:moveTo>
                    <a:pt x="7717" y="45"/>
                  </a:moveTo>
                  <a:lnTo>
                    <a:pt x="7830" y="770"/>
                  </a:lnTo>
                  <a:lnTo>
                    <a:pt x="7966" y="1494"/>
                  </a:lnTo>
                  <a:lnTo>
                    <a:pt x="8124" y="2195"/>
                  </a:lnTo>
                  <a:lnTo>
                    <a:pt x="8305" y="2897"/>
                  </a:lnTo>
                  <a:lnTo>
                    <a:pt x="8486" y="3598"/>
                  </a:lnTo>
                  <a:lnTo>
                    <a:pt x="8712" y="4300"/>
                  </a:lnTo>
                  <a:lnTo>
                    <a:pt x="8939" y="4979"/>
                  </a:lnTo>
                  <a:lnTo>
                    <a:pt x="9188" y="5658"/>
                  </a:lnTo>
                  <a:lnTo>
                    <a:pt x="9482" y="5658"/>
                  </a:lnTo>
                  <a:lnTo>
                    <a:pt x="9210" y="4979"/>
                  </a:lnTo>
                  <a:lnTo>
                    <a:pt x="8984" y="4277"/>
                  </a:lnTo>
                  <a:lnTo>
                    <a:pt x="8758" y="3598"/>
                  </a:lnTo>
                  <a:lnTo>
                    <a:pt x="8554" y="2897"/>
                  </a:lnTo>
                  <a:lnTo>
                    <a:pt x="8396" y="2195"/>
                  </a:lnTo>
                  <a:lnTo>
                    <a:pt x="8237" y="1471"/>
                  </a:lnTo>
                  <a:lnTo>
                    <a:pt x="8101" y="770"/>
                  </a:lnTo>
                  <a:lnTo>
                    <a:pt x="7988" y="4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5"/>
            <p:cNvSpPr/>
            <p:nvPr/>
          </p:nvSpPr>
          <p:spPr>
            <a:xfrm>
              <a:off x="9267012" y="5980503"/>
              <a:ext cx="179373" cy="241430"/>
            </a:xfrm>
            <a:custGeom>
              <a:avLst/>
              <a:gdLst/>
              <a:ahLst/>
              <a:cxnLst/>
              <a:rect l="l" t="t" r="r" b="b"/>
              <a:pathLst>
                <a:path w="4775" h="6427" extrusionOk="0">
                  <a:moveTo>
                    <a:pt x="2444" y="0"/>
                  </a:moveTo>
                  <a:lnTo>
                    <a:pt x="2150" y="23"/>
                  </a:lnTo>
                  <a:lnTo>
                    <a:pt x="1856" y="68"/>
                  </a:lnTo>
                  <a:lnTo>
                    <a:pt x="1584" y="136"/>
                  </a:lnTo>
                  <a:lnTo>
                    <a:pt x="1358" y="249"/>
                  </a:lnTo>
                  <a:lnTo>
                    <a:pt x="1132" y="385"/>
                  </a:lnTo>
                  <a:lnTo>
                    <a:pt x="928" y="543"/>
                  </a:lnTo>
                  <a:lnTo>
                    <a:pt x="769" y="724"/>
                  </a:lnTo>
                  <a:lnTo>
                    <a:pt x="611" y="928"/>
                  </a:lnTo>
                  <a:lnTo>
                    <a:pt x="475" y="1154"/>
                  </a:lnTo>
                  <a:lnTo>
                    <a:pt x="362" y="1380"/>
                  </a:lnTo>
                  <a:lnTo>
                    <a:pt x="272" y="1629"/>
                  </a:lnTo>
                  <a:lnTo>
                    <a:pt x="204" y="1901"/>
                  </a:lnTo>
                  <a:lnTo>
                    <a:pt x="136" y="2172"/>
                  </a:lnTo>
                  <a:lnTo>
                    <a:pt x="91" y="2467"/>
                  </a:lnTo>
                  <a:lnTo>
                    <a:pt x="45" y="2761"/>
                  </a:lnTo>
                  <a:lnTo>
                    <a:pt x="0" y="3327"/>
                  </a:lnTo>
                  <a:lnTo>
                    <a:pt x="0" y="3915"/>
                  </a:lnTo>
                  <a:lnTo>
                    <a:pt x="23" y="4481"/>
                  </a:lnTo>
                  <a:lnTo>
                    <a:pt x="68" y="5001"/>
                  </a:lnTo>
                  <a:lnTo>
                    <a:pt x="136" y="5476"/>
                  </a:lnTo>
                  <a:lnTo>
                    <a:pt x="249" y="6178"/>
                  </a:lnTo>
                  <a:lnTo>
                    <a:pt x="317" y="6427"/>
                  </a:lnTo>
                  <a:lnTo>
                    <a:pt x="4707" y="6246"/>
                  </a:lnTo>
                  <a:lnTo>
                    <a:pt x="4730" y="5974"/>
                  </a:lnTo>
                  <a:lnTo>
                    <a:pt x="4775" y="5250"/>
                  </a:lnTo>
                  <a:lnTo>
                    <a:pt x="4775" y="4752"/>
                  </a:lnTo>
                  <a:lnTo>
                    <a:pt x="4775" y="4209"/>
                  </a:lnTo>
                  <a:lnTo>
                    <a:pt x="4730" y="3621"/>
                  </a:lnTo>
                  <a:lnTo>
                    <a:pt x="4662" y="3032"/>
                  </a:lnTo>
                  <a:lnTo>
                    <a:pt x="4549" y="2421"/>
                  </a:lnTo>
                  <a:lnTo>
                    <a:pt x="4481" y="2150"/>
                  </a:lnTo>
                  <a:lnTo>
                    <a:pt x="4413" y="1856"/>
                  </a:lnTo>
                  <a:lnTo>
                    <a:pt x="4300" y="1584"/>
                  </a:lnTo>
                  <a:lnTo>
                    <a:pt x="4209" y="1335"/>
                  </a:lnTo>
                  <a:lnTo>
                    <a:pt x="4073" y="1086"/>
                  </a:lnTo>
                  <a:lnTo>
                    <a:pt x="3938" y="860"/>
                  </a:lnTo>
                  <a:lnTo>
                    <a:pt x="3779" y="656"/>
                  </a:lnTo>
                  <a:lnTo>
                    <a:pt x="3598" y="475"/>
                  </a:lnTo>
                  <a:lnTo>
                    <a:pt x="3417" y="317"/>
                  </a:lnTo>
                  <a:lnTo>
                    <a:pt x="3213" y="204"/>
                  </a:lnTo>
                  <a:lnTo>
                    <a:pt x="2965" y="113"/>
                  </a:lnTo>
                  <a:lnTo>
                    <a:pt x="2716" y="45"/>
                  </a:lnTo>
                  <a:lnTo>
                    <a:pt x="2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5"/>
            <p:cNvSpPr/>
            <p:nvPr/>
          </p:nvSpPr>
          <p:spPr>
            <a:xfrm>
              <a:off x="9059573" y="5647255"/>
              <a:ext cx="605285" cy="58677"/>
            </a:xfrm>
            <a:custGeom>
              <a:avLst/>
              <a:gdLst/>
              <a:ahLst/>
              <a:cxnLst/>
              <a:rect l="l" t="t" r="r" b="b"/>
              <a:pathLst>
                <a:path w="16113" h="1562" extrusionOk="0">
                  <a:moveTo>
                    <a:pt x="4685" y="0"/>
                  </a:moveTo>
                  <a:lnTo>
                    <a:pt x="204" y="23"/>
                  </a:lnTo>
                  <a:lnTo>
                    <a:pt x="159" y="46"/>
                  </a:lnTo>
                  <a:lnTo>
                    <a:pt x="136" y="91"/>
                  </a:lnTo>
                  <a:lnTo>
                    <a:pt x="46" y="679"/>
                  </a:lnTo>
                  <a:lnTo>
                    <a:pt x="0" y="1313"/>
                  </a:lnTo>
                  <a:lnTo>
                    <a:pt x="0" y="1358"/>
                  </a:lnTo>
                  <a:lnTo>
                    <a:pt x="46" y="1403"/>
                  </a:lnTo>
                  <a:lnTo>
                    <a:pt x="498" y="1471"/>
                  </a:lnTo>
                  <a:lnTo>
                    <a:pt x="1064" y="1516"/>
                  </a:lnTo>
                  <a:lnTo>
                    <a:pt x="1720" y="1539"/>
                  </a:lnTo>
                  <a:lnTo>
                    <a:pt x="2512" y="1562"/>
                  </a:lnTo>
                  <a:lnTo>
                    <a:pt x="4323" y="1562"/>
                  </a:lnTo>
                  <a:lnTo>
                    <a:pt x="6427" y="1516"/>
                  </a:lnTo>
                  <a:lnTo>
                    <a:pt x="11157" y="1403"/>
                  </a:lnTo>
                  <a:lnTo>
                    <a:pt x="13623" y="1335"/>
                  </a:lnTo>
                  <a:lnTo>
                    <a:pt x="16067" y="1313"/>
                  </a:lnTo>
                  <a:lnTo>
                    <a:pt x="16090" y="1313"/>
                  </a:lnTo>
                  <a:lnTo>
                    <a:pt x="16113" y="1290"/>
                  </a:lnTo>
                  <a:lnTo>
                    <a:pt x="16113" y="1222"/>
                  </a:lnTo>
                  <a:lnTo>
                    <a:pt x="16067" y="973"/>
                  </a:lnTo>
                  <a:lnTo>
                    <a:pt x="16022" y="724"/>
                  </a:lnTo>
                  <a:lnTo>
                    <a:pt x="15886" y="227"/>
                  </a:lnTo>
                  <a:lnTo>
                    <a:pt x="15864" y="204"/>
                  </a:lnTo>
                  <a:lnTo>
                    <a:pt x="15818" y="181"/>
                  </a:lnTo>
                  <a:lnTo>
                    <a:pt x="14302" y="113"/>
                  </a:lnTo>
                  <a:lnTo>
                    <a:pt x="12628" y="68"/>
                  </a:lnTo>
                  <a:lnTo>
                    <a:pt x="10817" y="23"/>
                  </a:lnTo>
                  <a:lnTo>
                    <a:pt x="8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5"/>
            <p:cNvSpPr/>
            <p:nvPr/>
          </p:nvSpPr>
          <p:spPr>
            <a:xfrm>
              <a:off x="9004313" y="6011082"/>
              <a:ext cx="720910" cy="214271"/>
            </a:xfrm>
            <a:custGeom>
              <a:avLst/>
              <a:gdLst/>
              <a:ahLst/>
              <a:cxnLst/>
              <a:rect l="l" t="t" r="r" b="b"/>
              <a:pathLst>
                <a:path w="19191" h="5704" extrusionOk="0">
                  <a:moveTo>
                    <a:pt x="10455" y="1"/>
                  </a:moveTo>
                  <a:lnTo>
                    <a:pt x="8079" y="23"/>
                  </a:lnTo>
                  <a:lnTo>
                    <a:pt x="5590" y="91"/>
                  </a:lnTo>
                  <a:lnTo>
                    <a:pt x="2988" y="204"/>
                  </a:lnTo>
                  <a:lnTo>
                    <a:pt x="249" y="340"/>
                  </a:lnTo>
                  <a:lnTo>
                    <a:pt x="159" y="363"/>
                  </a:lnTo>
                  <a:lnTo>
                    <a:pt x="68" y="431"/>
                  </a:lnTo>
                  <a:lnTo>
                    <a:pt x="0" y="521"/>
                  </a:lnTo>
                  <a:lnTo>
                    <a:pt x="0" y="657"/>
                  </a:lnTo>
                  <a:lnTo>
                    <a:pt x="204" y="5432"/>
                  </a:lnTo>
                  <a:lnTo>
                    <a:pt x="227" y="5545"/>
                  </a:lnTo>
                  <a:lnTo>
                    <a:pt x="295" y="5635"/>
                  </a:lnTo>
                  <a:lnTo>
                    <a:pt x="385" y="5681"/>
                  </a:lnTo>
                  <a:lnTo>
                    <a:pt x="498" y="5703"/>
                  </a:lnTo>
                  <a:lnTo>
                    <a:pt x="611" y="5681"/>
                  </a:lnTo>
                  <a:lnTo>
                    <a:pt x="702" y="5613"/>
                  </a:lnTo>
                  <a:lnTo>
                    <a:pt x="747" y="5522"/>
                  </a:lnTo>
                  <a:lnTo>
                    <a:pt x="770" y="5409"/>
                  </a:lnTo>
                  <a:lnTo>
                    <a:pt x="566" y="906"/>
                  </a:lnTo>
                  <a:lnTo>
                    <a:pt x="2693" y="793"/>
                  </a:lnTo>
                  <a:lnTo>
                    <a:pt x="2988" y="5251"/>
                  </a:lnTo>
                  <a:lnTo>
                    <a:pt x="3010" y="5364"/>
                  </a:lnTo>
                  <a:lnTo>
                    <a:pt x="3078" y="5454"/>
                  </a:lnTo>
                  <a:lnTo>
                    <a:pt x="3169" y="5500"/>
                  </a:lnTo>
                  <a:lnTo>
                    <a:pt x="3282" y="5522"/>
                  </a:lnTo>
                  <a:lnTo>
                    <a:pt x="3372" y="5500"/>
                  </a:lnTo>
                  <a:lnTo>
                    <a:pt x="3463" y="5454"/>
                  </a:lnTo>
                  <a:lnTo>
                    <a:pt x="3531" y="5364"/>
                  </a:lnTo>
                  <a:lnTo>
                    <a:pt x="3531" y="5319"/>
                  </a:lnTo>
                  <a:lnTo>
                    <a:pt x="3531" y="5251"/>
                  </a:lnTo>
                  <a:lnTo>
                    <a:pt x="3237" y="770"/>
                  </a:lnTo>
                  <a:lnTo>
                    <a:pt x="5115" y="702"/>
                  </a:lnTo>
                  <a:lnTo>
                    <a:pt x="6948" y="634"/>
                  </a:lnTo>
                  <a:lnTo>
                    <a:pt x="6903" y="702"/>
                  </a:lnTo>
                  <a:lnTo>
                    <a:pt x="6880" y="793"/>
                  </a:lnTo>
                  <a:lnTo>
                    <a:pt x="6857" y="1766"/>
                  </a:lnTo>
                  <a:lnTo>
                    <a:pt x="6857" y="2739"/>
                  </a:lnTo>
                  <a:lnTo>
                    <a:pt x="6903" y="3712"/>
                  </a:lnTo>
                  <a:lnTo>
                    <a:pt x="6993" y="4662"/>
                  </a:lnTo>
                  <a:lnTo>
                    <a:pt x="7016" y="4776"/>
                  </a:lnTo>
                  <a:lnTo>
                    <a:pt x="7084" y="4866"/>
                  </a:lnTo>
                  <a:lnTo>
                    <a:pt x="7174" y="4934"/>
                  </a:lnTo>
                  <a:lnTo>
                    <a:pt x="7265" y="4957"/>
                  </a:lnTo>
                  <a:lnTo>
                    <a:pt x="7378" y="4934"/>
                  </a:lnTo>
                  <a:lnTo>
                    <a:pt x="7468" y="4866"/>
                  </a:lnTo>
                  <a:lnTo>
                    <a:pt x="7536" y="4776"/>
                  </a:lnTo>
                  <a:lnTo>
                    <a:pt x="7559" y="4730"/>
                  </a:lnTo>
                  <a:lnTo>
                    <a:pt x="7559" y="4662"/>
                  </a:lnTo>
                  <a:lnTo>
                    <a:pt x="7468" y="3712"/>
                  </a:lnTo>
                  <a:lnTo>
                    <a:pt x="7423" y="2739"/>
                  </a:lnTo>
                  <a:lnTo>
                    <a:pt x="7400" y="1766"/>
                  </a:lnTo>
                  <a:lnTo>
                    <a:pt x="7446" y="793"/>
                  </a:lnTo>
                  <a:lnTo>
                    <a:pt x="7423" y="702"/>
                  </a:lnTo>
                  <a:lnTo>
                    <a:pt x="7400" y="634"/>
                  </a:lnTo>
                  <a:lnTo>
                    <a:pt x="9686" y="589"/>
                  </a:lnTo>
                  <a:lnTo>
                    <a:pt x="9663" y="657"/>
                  </a:lnTo>
                  <a:lnTo>
                    <a:pt x="9663" y="747"/>
                  </a:lnTo>
                  <a:lnTo>
                    <a:pt x="9958" y="4662"/>
                  </a:lnTo>
                  <a:lnTo>
                    <a:pt x="9980" y="4798"/>
                  </a:lnTo>
                  <a:lnTo>
                    <a:pt x="10048" y="4889"/>
                  </a:lnTo>
                  <a:lnTo>
                    <a:pt x="10139" y="4934"/>
                  </a:lnTo>
                  <a:lnTo>
                    <a:pt x="10252" y="4957"/>
                  </a:lnTo>
                  <a:lnTo>
                    <a:pt x="10365" y="4934"/>
                  </a:lnTo>
                  <a:lnTo>
                    <a:pt x="10433" y="4889"/>
                  </a:lnTo>
                  <a:lnTo>
                    <a:pt x="10501" y="4798"/>
                  </a:lnTo>
                  <a:lnTo>
                    <a:pt x="10501" y="4730"/>
                  </a:lnTo>
                  <a:lnTo>
                    <a:pt x="10523" y="4662"/>
                  </a:lnTo>
                  <a:lnTo>
                    <a:pt x="10206" y="747"/>
                  </a:lnTo>
                  <a:lnTo>
                    <a:pt x="10206" y="657"/>
                  </a:lnTo>
                  <a:lnTo>
                    <a:pt x="10161" y="589"/>
                  </a:lnTo>
                  <a:lnTo>
                    <a:pt x="11949" y="612"/>
                  </a:lnTo>
                  <a:lnTo>
                    <a:pt x="13646" y="634"/>
                  </a:lnTo>
                  <a:lnTo>
                    <a:pt x="13624" y="747"/>
                  </a:lnTo>
                  <a:lnTo>
                    <a:pt x="13307" y="4843"/>
                  </a:lnTo>
                  <a:lnTo>
                    <a:pt x="13307" y="4911"/>
                  </a:lnTo>
                  <a:lnTo>
                    <a:pt x="13329" y="4957"/>
                  </a:lnTo>
                  <a:lnTo>
                    <a:pt x="13375" y="5047"/>
                  </a:lnTo>
                  <a:lnTo>
                    <a:pt x="13465" y="5115"/>
                  </a:lnTo>
                  <a:lnTo>
                    <a:pt x="13669" y="5115"/>
                  </a:lnTo>
                  <a:lnTo>
                    <a:pt x="13759" y="5047"/>
                  </a:lnTo>
                  <a:lnTo>
                    <a:pt x="13827" y="4957"/>
                  </a:lnTo>
                  <a:lnTo>
                    <a:pt x="13872" y="4843"/>
                  </a:lnTo>
                  <a:lnTo>
                    <a:pt x="14189" y="747"/>
                  </a:lnTo>
                  <a:lnTo>
                    <a:pt x="14167" y="657"/>
                  </a:lnTo>
                  <a:lnTo>
                    <a:pt x="14167" y="657"/>
                  </a:lnTo>
                  <a:lnTo>
                    <a:pt x="16067" y="725"/>
                  </a:lnTo>
                  <a:lnTo>
                    <a:pt x="16067" y="770"/>
                  </a:lnTo>
                  <a:lnTo>
                    <a:pt x="15705" y="4911"/>
                  </a:lnTo>
                  <a:lnTo>
                    <a:pt x="15705" y="4979"/>
                  </a:lnTo>
                  <a:lnTo>
                    <a:pt x="15728" y="5024"/>
                  </a:lnTo>
                  <a:lnTo>
                    <a:pt x="15773" y="5115"/>
                  </a:lnTo>
                  <a:lnTo>
                    <a:pt x="15886" y="5183"/>
                  </a:lnTo>
                  <a:lnTo>
                    <a:pt x="15977" y="5206"/>
                  </a:lnTo>
                  <a:lnTo>
                    <a:pt x="16090" y="5183"/>
                  </a:lnTo>
                  <a:lnTo>
                    <a:pt x="16181" y="5115"/>
                  </a:lnTo>
                  <a:lnTo>
                    <a:pt x="16226" y="5024"/>
                  </a:lnTo>
                  <a:lnTo>
                    <a:pt x="16271" y="4911"/>
                  </a:lnTo>
                  <a:lnTo>
                    <a:pt x="16611" y="770"/>
                  </a:lnTo>
                  <a:lnTo>
                    <a:pt x="18602" y="906"/>
                  </a:lnTo>
                  <a:lnTo>
                    <a:pt x="18127" y="4685"/>
                  </a:lnTo>
                  <a:lnTo>
                    <a:pt x="18127" y="4798"/>
                  </a:lnTo>
                  <a:lnTo>
                    <a:pt x="18172" y="4889"/>
                  </a:lnTo>
                  <a:lnTo>
                    <a:pt x="18263" y="4979"/>
                  </a:lnTo>
                  <a:lnTo>
                    <a:pt x="18353" y="5002"/>
                  </a:lnTo>
                  <a:lnTo>
                    <a:pt x="18466" y="5002"/>
                  </a:lnTo>
                  <a:lnTo>
                    <a:pt x="18579" y="4957"/>
                  </a:lnTo>
                  <a:lnTo>
                    <a:pt x="18647" y="4866"/>
                  </a:lnTo>
                  <a:lnTo>
                    <a:pt x="18670" y="4753"/>
                  </a:lnTo>
                  <a:lnTo>
                    <a:pt x="19190" y="680"/>
                  </a:lnTo>
                  <a:lnTo>
                    <a:pt x="19190" y="544"/>
                  </a:lnTo>
                  <a:lnTo>
                    <a:pt x="19122" y="453"/>
                  </a:lnTo>
                  <a:lnTo>
                    <a:pt x="19055" y="363"/>
                  </a:lnTo>
                  <a:lnTo>
                    <a:pt x="18941" y="340"/>
                  </a:lnTo>
                  <a:lnTo>
                    <a:pt x="16973" y="204"/>
                  </a:lnTo>
                  <a:lnTo>
                    <a:pt x="14891" y="91"/>
                  </a:lnTo>
                  <a:lnTo>
                    <a:pt x="12741" y="23"/>
                  </a:lnTo>
                  <a:lnTo>
                    <a:pt x="10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5"/>
            <p:cNvSpPr/>
            <p:nvPr/>
          </p:nvSpPr>
          <p:spPr>
            <a:xfrm>
              <a:off x="8921856" y="6375773"/>
              <a:ext cx="892620" cy="440374"/>
            </a:xfrm>
            <a:custGeom>
              <a:avLst/>
              <a:gdLst/>
              <a:ahLst/>
              <a:cxnLst/>
              <a:rect l="l" t="t" r="r" b="b"/>
              <a:pathLst>
                <a:path w="23762" h="11723" extrusionOk="0">
                  <a:moveTo>
                    <a:pt x="1992" y="1"/>
                  </a:moveTo>
                  <a:lnTo>
                    <a:pt x="1924" y="23"/>
                  </a:lnTo>
                  <a:lnTo>
                    <a:pt x="1879" y="69"/>
                  </a:lnTo>
                  <a:lnTo>
                    <a:pt x="1811" y="137"/>
                  </a:lnTo>
                  <a:lnTo>
                    <a:pt x="1788" y="204"/>
                  </a:lnTo>
                  <a:lnTo>
                    <a:pt x="1471" y="1698"/>
                  </a:lnTo>
                  <a:lnTo>
                    <a:pt x="1177" y="3169"/>
                  </a:lnTo>
                  <a:lnTo>
                    <a:pt x="906" y="4617"/>
                  </a:lnTo>
                  <a:lnTo>
                    <a:pt x="679" y="5998"/>
                  </a:lnTo>
                  <a:lnTo>
                    <a:pt x="453" y="7355"/>
                  </a:lnTo>
                  <a:lnTo>
                    <a:pt x="272" y="8668"/>
                  </a:lnTo>
                  <a:lnTo>
                    <a:pt x="114" y="9935"/>
                  </a:lnTo>
                  <a:lnTo>
                    <a:pt x="0" y="11157"/>
                  </a:lnTo>
                  <a:lnTo>
                    <a:pt x="23" y="11270"/>
                  </a:lnTo>
                  <a:lnTo>
                    <a:pt x="68" y="11361"/>
                  </a:lnTo>
                  <a:lnTo>
                    <a:pt x="136" y="11429"/>
                  </a:lnTo>
                  <a:lnTo>
                    <a:pt x="227" y="11451"/>
                  </a:lnTo>
                  <a:lnTo>
                    <a:pt x="3576" y="11565"/>
                  </a:lnTo>
                  <a:lnTo>
                    <a:pt x="6902" y="11655"/>
                  </a:lnTo>
                  <a:lnTo>
                    <a:pt x="10138" y="11700"/>
                  </a:lnTo>
                  <a:lnTo>
                    <a:pt x="13261" y="11723"/>
                  </a:lnTo>
                  <a:lnTo>
                    <a:pt x="14755" y="11700"/>
                  </a:lnTo>
                  <a:lnTo>
                    <a:pt x="16203" y="11678"/>
                  </a:lnTo>
                  <a:lnTo>
                    <a:pt x="17584" y="11632"/>
                  </a:lnTo>
                  <a:lnTo>
                    <a:pt x="18919" y="11565"/>
                  </a:lnTo>
                  <a:lnTo>
                    <a:pt x="20186" y="11497"/>
                  </a:lnTo>
                  <a:lnTo>
                    <a:pt x="21385" y="11406"/>
                  </a:lnTo>
                  <a:lnTo>
                    <a:pt x="22517" y="11293"/>
                  </a:lnTo>
                  <a:lnTo>
                    <a:pt x="23558" y="11157"/>
                  </a:lnTo>
                  <a:lnTo>
                    <a:pt x="23648" y="11112"/>
                  </a:lnTo>
                  <a:lnTo>
                    <a:pt x="23716" y="11044"/>
                  </a:lnTo>
                  <a:lnTo>
                    <a:pt x="23739" y="10954"/>
                  </a:lnTo>
                  <a:lnTo>
                    <a:pt x="23761" y="10840"/>
                  </a:lnTo>
                  <a:lnTo>
                    <a:pt x="23603" y="9347"/>
                  </a:lnTo>
                  <a:lnTo>
                    <a:pt x="23399" y="7899"/>
                  </a:lnTo>
                  <a:lnTo>
                    <a:pt x="23196" y="6496"/>
                  </a:lnTo>
                  <a:lnTo>
                    <a:pt x="22947" y="5138"/>
                  </a:lnTo>
                  <a:lnTo>
                    <a:pt x="22698" y="3825"/>
                  </a:lnTo>
                  <a:lnTo>
                    <a:pt x="22449" y="2558"/>
                  </a:lnTo>
                  <a:lnTo>
                    <a:pt x="21996" y="227"/>
                  </a:lnTo>
                  <a:lnTo>
                    <a:pt x="21951" y="137"/>
                  </a:lnTo>
                  <a:lnTo>
                    <a:pt x="21906" y="69"/>
                  </a:lnTo>
                  <a:lnTo>
                    <a:pt x="21861" y="23"/>
                  </a:lnTo>
                  <a:lnTo>
                    <a:pt x="217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5"/>
            <p:cNvSpPr/>
            <p:nvPr/>
          </p:nvSpPr>
          <p:spPr>
            <a:xfrm>
              <a:off x="8847889" y="6186215"/>
              <a:ext cx="1026088" cy="245713"/>
            </a:xfrm>
            <a:custGeom>
              <a:avLst/>
              <a:gdLst/>
              <a:ahLst/>
              <a:cxnLst/>
              <a:rect l="l" t="t" r="r" b="b"/>
              <a:pathLst>
                <a:path w="27315" h="6541" extrusionOk="0">
                  <a:moveTo>
                    <a:pt x="18466" y="0"/>
                  </a:moveTo>
                  <a:lnTo>
                    <a:pt x="16407" y="23"/>
                  </a:lnTo>
                  <a:lnTo>
                    <a:pt x="14212" y="91"/>
                  </a:lnTo>
                  <a:lnTo>
                    <a:pt x="11904" y="159"/>
                  </a:lnTo>
                  <a:lnTo>
                    <a:pt x="9482" y="272"/>
                  </a:lnTo>
                  <a:lnTo>
                    <a:pt x="4436" y="498"/>
                  </a:lnTo>
                  <a:lnTo>
                    <a:pt x="4300" y="544"/>
                  </a:lnTo>
                  <a:lnTo>
                    <a:pt x="4187" y="611"/>
                  </a:lnTo>
                  <a:lnTo>
                    <a:pt x="3757" y="996"/>
                  </a:lnTo>
                  <a:lnTo>
                    <a:pt x="3282" y="1471"/>
                  </a:lnTo>
                  <a:lnTo>
                    <a:pt x="2784" y="2037"/>
                  </a:lnTo>
                  <a:lnTo>
                    <a:pt x="2286" y="2648"/>
                  </a:lnTo>
                  <a:lnTo>
                    <a:pt x="1743" y="3327"/>
                  </a:lnTo>
                  <a:lnTo>
                    <a:pt x="1200" y="4051"/>
                  </a:lnTo>
                  <a:lnTo>
                    <a:pt x="91" y="5590"/>
                  </a:lnTo>
                  <a:lnTo>
                    <a:pt x="23" y="5703"/>
                  </a:lnTo>
                  <a:lnTo>
                    <a:pt x="1" y="5816"/>
                  </a:lnTo>
                  <a:lnTo>
                    <a:pt x="23" y="5907"/>
                  </a:lnTo>
                  <a:lnTo>
                    <a:pt x="46" y="6020"/>
                  </a:lnTo>
                  <a:lnTo>
                    <a:pt x="114" y="6110"/>
                  </a:lnTo>
                  <a:lnTo>
                    <a:pt x="204" y="6178"/>
                  </a:lnTo>
                  <a:lnTo>
                    <a:pt x="317" y="6224"/>
                  </a:lnTo>
                  <a:lnTo>
                    <a:pt x="431" y="6246"/>
                  </a:lnTo>
                  <a:lnTo>
                    <a:pt x="4300" y="6382"/>
                  </a:lnTo>
                  <a:lnTo>
                    <a:pt x="8079" y="6472"/>
                  </a:lnTo>
                  <a:lnTo>
                    <a:pt x="11745" y="6540"/>
                  </a:lnTo>
                  <a:lnTo>
                    <a:pt x="15253" y="6540"/>
                  </a:lnTo>
                  <a:lnTo>
                    <a:pt x="16950" y="6518"/>
                  </a:lnTo>
                  <a:lnTo>
                    <a:pt x="18580" y="6495"/>
                  </a:lnTo>
                  <a:lnTo>
                    <a:pt x="20141" y="6427"/>
                  </a:lnTo>
                  <a:lnTo>
                    <a:pt x="21657" y="6359"/>
                  </a:lnTo>
                  <a:lnTo>
                    <a:pt x="23105" y="6269"/>
                  </a:lnTo>
                  <a:lnTo>
                    <a:pt x="24463" y="6133"/>
                  </a:lnTo>
                  <a:lnTo>
                    <a:pt x="25753" y="5997"/>
                  </a:lnTo>
                  <a:lnTo>
                    <a:pt x="26952" y="5816"/>
                  </a:lnTo>
                  <a:lnTo>
                    <a:pt x="27066" y="5771"/>
                  </a:lnTo>
                  <a:lnTo>
                    <a:pt x="27179" y="5726"/>
                  </a:lnTo>
                  <a:lnTo>
                    <a:pt x="27247" y="5635"/>
                  </a:lnTo>
                  <a:lnTo>
                    <a:pt x="27292" y="5545"/>
                  </a:lnTo>
                  <a:lnTo>
                    <a:pt x="27315" y="5454"/>
                  </a:lnTo>
                  <a:lnTo>
                    <a:pt x="27315" y="5341"/>
                  </a:lnTo>
                  <a:lnTo>
                    <a:pt x="27292" y="5228"/>
                  </a:lnTo>
                  <a:lnTo>
                    <a:pt x="27224" y="5137"/>
                  </a:lnTo>
                  <a:lnTo>
                    <a:pt x="25866" y="3576"/>
                  </a:lnTo>
                  <a:lnTo>
                    <a:pt x="25210" y="2829"/>
                  </a:lnTo>
                  <a:lnTo>
                    <a:pt x="24576" y="2150"/>
                  </a:lnTo>
                  <a:lnTo>
                    <a:pt x="23943" y="1539"/>
                  </a:lnTo>
                  <a:lnTo>
                    <a:pt x="23354" y="973"/>
                  </a:lnTo>
                  <a:lnTo>
                    <a:pt x="22789" y="498"/>
                  </a:lnTo>
                  <a:lnTo>
                    <a:pt x="22517" y="272"/>
                  </a:lnTo>
                  <a:lnTo>
                    <a:pt x="22246" y="91"/>
                  </a:lnTo>
                  <a:lnTo>
                    <a:pt x="22132" y="46"/>
                  </a:lnTo>
                  <a:lnTo>
                    <a:pt x="22019" y="23"/>
                  </a:lnTo>
                  <a:lnTo>
                    <a:pt x="20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5"/>
            <p:cNvSpPr/>
            <p:nvPr/>
          </p:nvSpPr>
          <p:spPr>
            <a:xfrm>
              <a:off x="9050219" y="6186215"/>
              <a:ext cx="693713" cy="244849"/>
            </a:xfrm>
            <a:custGeom>
              <a:avLst/>
              <a:gdLst/>
              <a:ahLst/>
              <a:cxnLst/>
              <a:rect l="l" t="t" r="r" b="b"/>
              <a:pathLst>
                <a:path w="18467" h="6518" extrusionOk="0">
                  <a:moveTo>
                    <a:pt x="14031" y="0"/>
                  </a:moveTo>
                  <a:lnTo>
                    <a:pt x="14461" y="815"/>
                  </a:lnTo>
                  <a:lnTo>
                    <a:pt x="14913" y="1630"/>
                  </a:lnTo>
                  <a:lnTo>
                    <a:pt x="15411" y="2422"/>
                  </a:lnTo>
                  <a:lnTo>
                    <a:pt x="15909" y="3191"/>
                  </a:lnTo>
                  <a:lnTo>
                    <a:pt x="16430" y="3961"/>
                  </a:lnTo>
                  <a:lnTo>
                    <a:pt x="16973" y="4730"/>
                  </a:lnTo>
                  <a:lnTo>
                    <a:pt x="17516" y="5477"/>
                  </a:lnTo>
                  <a:lnTo>
                    <a:pt x="18104" y="6224"/>
                  </a:lnTo>
                  <a:lnTo>
                    <a:pt x="18466" y="6201"/>
                  </a:lnTo>
                  <a:lnTo>
                    <a:pt x="17900" y="5454"/>
                  </a:lnTo>
                  <a:lnTo>
                    <a:pt x="17357" y="4707"/>
                  </a:lnTo>
                  <a:lnTo>
                    <a:pt x="16814" y="3961"/>
                  </a:lnTo>
                  <a:lnTo>
                    <a:pt x="16294" y="3191"/>
                  </a:lnTo>
                  <a:lnTo>
                    <a:pt x="15773" y="2399"/>
                  </a:lnTo>
                  <a:lnTo>
                    <a:pt x="15298" y="1607"/>
                  </a:lnTo>
                  <a:lnTo>
                    <a:pt x="14823" y="815"/>
                  </a:lnTo>
                  <a:lnTo>
                    <a:pt x="14393" y="0"/>
                  </a:lnTo>
                  <a:close/>
                  <a:moveTo>
                    <a:pt x="2874" y="317"/>
                  </a:moveTo>
                  <a:lnTo>
                    <a:pt x="2535" y="340"/>
                  </a:lnTo>
                  <a:lnTo>
                    <a:pt x="2286" y="1132"/>
                  </a:lnTo>
                  <a:lnTo>
                    <a:pt x="2015" y="1901"/>
                  </a:lnTo>
                  <a:lnTo>
                    <a:pt x="1743" y="2671"/>
                  </a:lnTo>
                  <a:lnTo>
                    <a:pt x="1426" y="3440"/>
                  </a:lnTo>
                  <a:lnTo>
                    <a:pt x="1109" y="4187"/>
                  </a:lnTo>
                  <a:lnTo>
                    <a:pt x="747" y="4934"/>
                  </a:lnTo>
                  <a:lnTo>
                    <a:pt x="385" y="5680"/>
                  </a:lnTo>
                  <a:lnTo>
                    <a:pt x="0" y="6405"/>
                  </a:lnTo>
                  <a:lnTo>
                    <a:pt x="385" y="6427"/>
                  </a:lnTo>
                  <a:lnTo>
                    <a:pt x="747" y="5680"/>
                  </a:lnTo>
                  <a:lnTo>
                    <a:pt x="1109" y="4934"/>
                  </a:lnTo>
                  <a:lnTo>
                    <a:pt x="1471" y="4187"/>
                  </a:lnTo>
                  <a:lnTo>
                    <a:pt x="1788" y="3417"/>
                  </a:lnTo>
                  <a:lnTo>
                    <a:pt x="2082" y="2671"/>
                  </a:lnTo>
                  <a:lnTo>
                    <a:pt x="2377" y="1879"/>
                  </a:lnTo>
                  <a:lnTo>
                    <a:pt x="2626" y="1109"/>
                  </a:lnTo>
                  <a:lnTo>
                    <a:pt x="2874" y="317"/>
                  </a:lnTo>
                  <a:close/>
                  <a:moveTo>
                    <a:pt x="6088" y="181"/>
                  </a:moveTo>
                  <a:lnTo>
                    <a:pt x="5884" y="1788"/>
                  </a:lnTo>
                  <a:lnTo>
                    <a:pt x="5613" y="3372"/>
                  </a:lnTo>
                  <a:lnTo>
                    <a:pt x="5318" y="4956"/>
                  </a:lnTo>
                  <a:lnTo>
                    <a:pt x="4934" y="6518"/>
                  </a:lnTo>
                  <a:lnTo>
                    <a:pt x="5273" y="6518"/>
                  </a:lnTo>
                  <a:lnTo>
                    <a:pt x="5296" y="6495"/>
                  </a:lnTo>
                  <a:lnTo>
                    <a:pt x="5658" y="4934"/>
                  </a:lnTo>
                  <a:lnTo>
                    <a:pt x="5952" y="3350"/>
                  </a:lnTo>
                  <a:lnTo>
                    <a:pt x="6224" y="1766"/>
                  </a:lnTo>
                  <a:lnTo>
                    <a:pt x="6427" y="181"/>
                  </a:lnTo>
                  <a:close/>
                  <a:moveTo>
                    <a:pt x="10003" y="46"/>
                  </a:moveTo>
                  <a:lnTo>
                    <a:pt x="9663" y="68"/>
                  </a:lnTo>
                  <a:lnTo>
                    <a:pt x="9822" y="883"/>
                  </a:lnTo>
                  <a:lnTo>
                    <a:pt x="9980" y="1720"/>
                  </a:lnTo>
                  <a:lnTo>
                    <a:pt x="10184" y="2535"/>
                  </a:lnTo>
                  <a:lnTo>
                    <a:pt x="10387" y="3350"/>
                  </a:lnTo>
                  <a:lnTo>
                    <a:pt x="10636" y="4164"/>
                  </a:lnTo>
                  <a:lnTo>
                    <a:pt x="10908" y="4956"/>
                  </a:lnTo>
                  <a:lnTo>
                    <a:pt x="11202" y="5748"/>
                  </a:lnTo>
                  <a:lnTo>
                    <a:pt x="11519" y="6518"/>
                  </a:lnTo>
                  <a:lnTo>
                    <a:pt x="11881" y="6518"/>
                  </a:lnTo>
                  <a:lnTo>
                    <a:pt x="11542" y="5748"/>
                  </a:lnTo>
                  <a:lnTo>
                    <a:pt x="11247" y="4956"/>
                  </a:lnTo>
                  <a:lnTo>
                    <a:pt x="10976" y="4142"/>
                  </a:lnTo>
                  <a:lnTo>
                    <a:pt x="10727" y="3350"/>
                  </a:lnTo>
                  <a:lnTo>
                    <a:pt x="10523" y="2535"/>
                  </a:lnTo>
                  <a:lnTo>
                    <a:pt x="10320" y="1698"/>
                  </a:lnTo>
                  <a:lnTo>
                    <a:pt x="10139" y="883"/>
                  </a:lnTo>
                  <a:lnTo>
                    <a:pt x="10003" y="4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5"/>
            <p:cNvSpPr/>
            <p:nvPr/>
          </p:nvSpPr>
          <p:spPr>
            <a:xfrm>
              <a:off x="9282302" y="6507554"/>
              <a:ext cx="193835" cy="312879"/>
            </a:xfrm>
            <a:custGeom>
              <a:avLst/>
              <a:gdLst/>
              <a:ahLst/>
              <a:cxnLst/>
              <a:rect l="l" t="t" r="r" b="b"/>
              <a:pathLst>
                <a:path w="5160" h="8329" extrusionOk="0">
                  <a:moveTo>
                    <a:pt x="2512" y="0"/>
                  </a:moveTo>
                  <a:lnTo>
                    <a:pt x="2195" y="23"/>
                  </a:lnTo>
                  <a:lnTo>
                    <a:pt x="1901" y="91"/>
                  </a:lnTo>
                  <a:lnTo>
                    <a:pt x="1652" y="204"/>
                  </a:lnTo>
                  <a:lnTo>
                    <a:pt x="1403" y="362"/>
                  </a:lnTo>
                  <a:lnTo>
                    <a:pt x="1177" y="544"/>
                  </a:lnTo>
                  <a:lnTo>
                    <a:pt x="996" y="770"/>
                  </a:lnTo>
                  <a:lnTo>
                    <a:pt x="815" y="1019"/>
                  </a:lnTo>
                  <a:lnTo>
                    <a:pt x="679" y="1290"/>
                  </a:lnTo>
                  <a:lnTo>
                    <a:pt x="543" y="1607"/>
                  </a:lnTo>
                  <a:lnTo>
                    <a:pt x="430" y="1924"/>
                  </a:lnTo>
                  <a:lnTo>
                    <a:pt x="317" y="2263"/>
                  </a:lnTo>
                  <a:lnTo>
                    <a:pt x="249" y="2625"/>
                  </a:lnTo>
                  <a:lnTo>
                    <a:pt x="181" y="3010"/>
                  </a:lnTo>
                  <a:lnTo>
                    <a:pt x="114" y="3372"/>
                  </a:lnTo>
                  <a:lnTo>
                    <a:pt x="46" y="4164"/>
                  </a:lnTo>
                  <a:lnTo>
                    <a:pt x="0" y="4934"/>
                  </a:lnTo>
                  <a:lnTo>
                    <a:pt x="23" y="5680"/>
                  </a:lnTo>
                  <a:lnTo>
                    <a:pt x="46" y="6382"/>
                  </a:lnTo>
                  <a:lnTo>
                    <a:pt x="68" y="7016"/>
                  </a:lnTo>
                  <a:lnTo>
                    <a:pt x="159" y="7966"/>
                  </a:lnTo>
                  <a:lnTo>
                    <a:pt x="204" y="8328"/>
                  </a:lnTo>
                  <a:lnTo>
                    <a:pt x="5047" y="8215"/>
                  </a:lnTo>
                  <a:lnTo>
                    <a:pt x="5092" y="7853"/>
                  </a:lnTo>
                  <a:lnTo>
                    <a:pt x="5137" y="6925"/>
                  </a:lnTo>
                  <a:lnTo>
                    <a:pt x="5160" y="6314"/>
                  </a:lnTo>
                  <a:lnTo>
                    <a:pt x="5160" y="5613"/>
                  </a:lnTo>
                  <a:lnTo>
                    <a:pt x="5160" y="4888"/>
                  </a:lnTo>
                  <a:lnTo>
                    <a:pt x="5092" y="4119"/>
                  </a:lnTo>
                  <a:lnTo>
                    <a:pt x="5002" y="3350"/>
                  </a:lnTo>
                  <a:lnTo>
                    <a:pt x="4934" y="2988"/>
                  </a:lnTo>
                  <a:lnTo>
                    <a:pt x="4866" y="2625"/>
                  </a:lnTo>
                  <a:lnTo>
                    <a:pt x="4775" y="2263"/>
                  </a:lnTo>
                  <a:lnTo>
                    <a:pt x="4662" y="1924"/>
                  </a:lnTo>
                  <a:lnTo>
                    <a:pt x="4526" y="1607"/>
                  </a:lnTo>
                  <a:lnTo>
                    <a:pt x="4391" y="1313"/>
                  </a:lnTo>
                  <a:lnTo>
                    <a:pt x="4232" y="1019"/>
                  </a:lnTo>
                  <a:lnTo>
                    <a:pt x="4051" y="770"/>
                  </a:lnTo>
                  <a:lnTo>
                    <a:pt x="3847" y="566"/>
                  </a:lnTo>
                  <a:lnTo>
                    <a:pt x="3621" y="362"/>
                  </a:lnTo>
                  <a:lnTo>
                    <a:pt x="3395" y="227"/>
                  </a:lnTo>
                  <a:lnTo>
                    <a:pt x="3123" y="114"/>
                  </a:lnTo>
                  <a:lnTo>
                    <a:pt x="2829" y="46"/>
                  </a:lnTo>
                  <a:lnTo>
                    <a:pt x="2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5"/>
            <p:cNvSpPr/>
            <p:nvPr/>
          </p:nvSpPr>
          <p:spPr>
            <a:xfrm>
              <a:off x="8983915" y="6175997"/>
              <a:ext cx="763396" cy="64649"/>
            </a:xfrm>
            <a:custGeom>
              <a:avLst/>
              <a:gdLst/>
              <a:ahLst/>
              <a:cxnLst/>
              <a:rect l="l" t="t" r="r" b="b"/>
              <a:pathLst>
                <a:path w="20322" h="1721" extrusionOk="0">
                  <a:moveTo>
                    <a:pt x="14415" y="1"/>
                  </a:moveTo>
                  <a:lnTo>
                    <a:pt x="9143" y="23"/>
                  </a:lnTo>
                  <a:lnTo>
                    <a:pt x="6699" y="46"/>
                  </a:lnTo>
                  <a:lnTo>
                    <a:pt x="4391" y="91"/>
                  </a:lnTo>
                  <a:lnTo>
                    <a:pt x="2286" y="159"/>
                  </a:lnTo>
                  <a:lnTo>
                    <a:pt x="385" y="227"/>
                  </a:lnTo>
                  <a:lnTo>
                    <a:pt x="340" y="250"/>
                  </a:lnTo>
                  <a:lnTo>
                    <a:pt x="317" y="295"/>
                  </a:lnTo>
                  <a:lnTo>
                    <a:pt x="136" y="906"/>
                  </a:lnTo>
                  <a:lnTo>
                    <a:pt x="68" y="1223"/>
                  </a:lnTo>
                  <a:lnTo>
                    <a:pt x="0" y="1540"/>
                  </a:lnTo>
                  <a:lnTo>
                    <a:pt x="0" y="1585"/>
                  </a:lnTo>
                  <a:lnTo>
                    <a:pt x="23" y="1630"/>
                  </a:lnTo>
                  <a:lnTo>
                    <a:pt x="46" y="1653"/>
                  </a:lnTo>
                  <a:lnTo>
                    <a:pt x="91" y="1675"/>
                  </a:lnTo>
                  <a:lnTo>
                    <a:pt x="6246" y="1698"/>
                  </a:lnTo>
                  <a:lnTo>
                    <a:pt x="9301" y="1721"/>
                  </a:lnTo>
                  <a:lnTo>
                    <a:pt x="12198" y="1698"/>
                  </a:lnTo>
                  <a:lnTo>
                    <a:pt x="14845" y="1675"/>
                  </a:lnTo>
                  <a:lnTo>
                    <a:pt x="17154" y="1608"/>
                  </a:lnTo>
                  <a:lnTo>
                    <a:pt x="18127" y="1562"/>
                  </a:lnTo>
                  <a:lnTo>
                    <a:pt x="18964" y="1494"/>
                  </a:lnTo>
                  <a:lnTo>
                    <a:pt x="19688" y="1427"/>
                  </a:lnTo>
                  <a:lnTo>
                    <a:pt x="20254" y="1336"/>
                  </a:lnTo>
                  <a:lnTo>
                    <a:pt x="20276" y="1313"/>
                  </a:lnTo>
                  <a:lnTo>
                    <a:pt x="20299" y="1291"/>
                  </a:lnTo>
                  <a:lnTo>
                    <a:pt x="20322" y="1223"/>
                  </a:lnTo>
                  <a:lnTo>
                    <a:pt x="20299" y="929"/>
                  </a:lnTo>
                  <a:lnTo>
                    <a:pt x="20254" y="634"/>
                  </a:lnTo>
                  <a:lnTo>
                    <a:pt x="20163" y="114"/>
                  </a:lnTo>
                  <a:lnTo>
                    <a:pt x="20118" y="69"/>
                  </a:lnTo>
                  <a:lnTo>
                    <a:pt x="20073" y="23"/>
                  </a:lnTo>
                  <a:lnTo>
                    <a:pt x="144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5"/>
            <p:cNvSpPr/>
            <p:nvPr/>
          </p:nvSpPr>
          <p:spPr>
            <a:xfrm>
              <a:off x="8920992" y="6576412"/>
              <a:ext cx="905392" cy="226141"/>
            </a:xfrm>
            <a:custGeom>
              <a:avLst/>
              <a:gdLst/>
              <a:ahLst/>
              <a:cxnLst/>
              <a:rect l="l" t="t" r="r" b="b"/>
              <a:pathLst>
                <a:path w="24102" h="6020" extrusionOk="0">
                  <a:moveTo>
                    <a:pt x="8170" y="0"/>
                  </a:moveTo>
                  <a:lnTo>
                    <a:pt x="5296" y="46"/>
                  </a:lnTo>
                  <a:lnTo>
                    <a:pt x="2648" y="114"/>
                  </a:lnTo>
                  <a:lnTo>
                    <a:pt x="1426" y="159"/>
                  </a:lnTo>
                  <a:lnTo>
                    <a:pt x="250" y="227"/>
                  </a:lnTo>
                  <a:lnTo>
                    <a:pt x="137" y="272"/>
                  </a:lnTo>
                  <a:lnTo>
                    <a:pt x="46" y="340"/>
                  </a:lnTo>
                  <a:lnTo>
                    <a:pt x="1" y="453"/>
                  </a:lnTo>
                  <a:lnTo>
                    <a:pt x="1" y="566"/>
                  </a:lnTo>
                  <a:lnTo>
                    <a:pt x="770" y="5635"/>
                  </a:lnTo>
                  <a:lnTo>
                    <a:pt x="815" y="5726"/>
                  </a:lnTo>
                  <a:lnTo>
                    <a:pt x="883" y="5816"/>
                  </a:lnTo>
                  <a:lnTo>
                    <a:pt x="951" y="5861"/>
                  </a:lnTo>
                  <a:lnTo>
                    <a:pt x="1064" y="5884"/>
                  </a:lnTo>
                  <a:lnTo>
                    <a:pt x="1110" y="5884"/>
                  </a:lnTo>
                  <a:lnTo>
                    <a:pt x="1200" y="5839"/>
                  </a:lnTo>
                  <a:lnTo>
                    <a:pt x="1291" y="5771"/>
                  </a:lnTo>
                  <a:lnTo>
                    <a:pt x="1336" y="5658"/>
                  </a:lnTo>
                  <a:lnTo>
                    <a:pt x="1336" y="5545"/>
                  </a:lnTo>
                  <a:lnTo>
                    <a:pt x="589" y="792"/>
                  </a:lnTo>
                  <a:lnTo>
                    <a:pt x="2400" y="702"/>
                  </a:lnTo>
                  <a:lnTo>
                    <a:pt x="4368" y="634"/>
                  </a:lnTo>
                  <a:lnTo>
                    <a:pt x="4662" y="5545"/>
                  </a:lnTo>
                  <a:lnTo>
                    <a:pt x="4685" y="5658"/>
                  </a:lnTo>
                  <a:lnTo>
                    <a:pt x="4753" y="5748"/>
                  </a:lnTo>
                  <a:lnTo>
                    <a:pt x="4844" y="5794"/>
                  </a:lnTo>
                  <a:lnTo>
                    <a:pt x="4957" y="5816"/>
                  </a:lnTo>
                  <a:lnTo>
                    <a:pt x="5047" y="5816"/>
                  </a:lnTo>
                  <a:lnTo>
                    <a:pt x="5138" y="5748"/>
                  </a:lnTo>
                  <a:lnTo>
                    <a:pt x="5206" y="5658"/>
                  </a:lnTo>
                  <a:lnTo>
                    <a:pt x="5206" y="5613"/>
                  </a:lnTo>
                  <a:lnTo>
                    <a:pt x="5206" y="5545"/>
                  </a:lnTo>
                  <a:lnTo>
                    <a:pt x="4911" y="634"/>
                  </a:lnTo>
                  <a:lnTo>
                    <a:pt x="6722" y="589"/>
                  </a:lnTo>
                  <a:lnTo>
                    <a:pt x="8600" y="589"/>
                  </a:lnTo>
                  <a:lnTo>
                    <a:pt x="8849" y="5748"/>
                  </a:lnTo>
                  <a:lnTo>
                    <a:pt x="8872" y="5861"/>
                  </a:lnTo>
                  <a:lnTo>
                    <a:pt x="8939" y="5952"/>
                  </a:lnTo>
                  <a:lnTo>
                    <a:pt x="9053" y="5997"/>
                  </a:lnTo>
                  <a:lnTo>
                    <a:pt x="9143" y="6020"/>
                  </a:lnTo>
                  <a:lnTo>
                    <a:pt x="9256" y="5997"/>
                  </a:lnTo>
                  <a:lnTo>
                    <a:pt x="9324" y="5952"/>
                  </a:lnTo>
                  <a:lnTo>
                    <a:pt x="9392" y="5861"/>
                  </a:lnTo>
                  <a:lnTo>
                    <a:pt x="9415" y="5816"/>
                  </a:lnTo>
                  <a:lnTo>
                    <a:pt x="9415" y="5748"/>
                  </a:lnTo>
                  <a:lnTo>
                    <a:pt x="9166" y="589"/>
                  </a:lnTo>
                  <a:lnTo>
                    <a:pt x="12492" y="589"/>
                  </a:lnTo>
                  <a:lnTo>
                    <a:pt x="12719" y="5409"/>
                  </a:lnTo>
                  <a:lnTo>
                    <a:pt x="12741" y="5545"/>
                  </a:lnTo>
                  <a:lnTo>
                    <a:pt x="12809" y="5635"/>
                  </a:lnTo>
                  <a:lnTo>
                    <a:pt x="12900" y="5680"/>
                  </a:lnTo>
                  <a:lnTo>
                    <a:pt x="12990" y="5703"/>
                  </a:lnTo>
                  <a:lnTo>
                    <a:pt x="13103" y="5680"/>
                  </a:lnTo>
                  <a:lnTo>
                    <a:pt x="13194" y="5635"/>
                  </a:lnTo>
                  <a:lnTo>
                    <a:pt x="13239" y="5545"/>
                  </a:lnTo>
                  <a:lnTo>
                    <a:pt x="13262" y="5477"/>
                  </a:lnTo>
                  <a:lnTo>
                    <a:pt x="13262" y="5409"/>
                  </a:lnTo>
                  <a:lnTo>
                    <a:pt x="13058" y="611"/>
                  </a:lnTo>
                  <a:lnTo>
                    <a:pt x="13058" y="611"/>
                  </a:lnTo>
                  <a:lnTo>
                    <a:pt x="17131" y="657"/>
                  </a:lnTo>
                  <a:lnTo>
                    <a:pt x="16882" y="5318"/>
                  </a:lnTo>
                  <a:lnTo>
                    <a:pt x="16905" y="5386"/>
                  </a:lnTo>
                  <a:lnTo>
                    <a:pt x="16905" y="5432"/>
                  </a:lnTo>
                  <a:lnTo>
                    <a:pt x="16973" y="5522"/>
                  </a:lnTo>
                  <a:lnTo>
                    <a:pt x="17064" y="5590"/>
                  </a:lnTo>
                  <a:lnTo>
                    <a:pt x="17267" y="5590"/>
                  </a:lnTo>
                  <a:lnTo>
                    <a:pt x="17358" y="5522"/>
                  </a:lnTo>
                  <a:lnTo>
                    <a:pt x="17426" y="5432"/>
                  </a:lnTo>
                  <a:lnTo>
                    <a:pt x="17448" y="5318"/>
                  </a:lnTo>
                  <a:lnTo>
                    <a:pt x="17697" y="679"/>
                  </a:lnTo>
                  <a:lnTo>
                    <a:pt x="20820" y="747"/>
                  </a:lnTo>
                  <a:lnTo>
                    <a:pt x="20865" y="5047"/>
                  </a:lnTo>
                  <a:lnTo>
                    <a:pt x="20911" y="5160"/>
                  </a:lnTo>
                  <a:lnTo>
                    <a:pt x="20956" y="5250"/>
                  </a:lnTo>
                  <a:lnTo>
                    <a:pt x="21046" y="5296"/>
                  </a:lnTo>
                  <a:lnTo>
                    <a:pt x="21159" y="5318"/>
                  </a:lnTo>
                  <a:lnTo>
                    <a:pt x="21250" y="5296"/>
                  </a:lnTo>
                  <a:lnTo>
                    <a:pt x="21340" y="5250"/>
                  </a:lnTo>
                  <a:lnTo>
                    <a:pt x="21408" y="5160"/>
                  </a:lnTo>
                  <a:lnTo>
                    <a:pt x="21431" y="5047"/>
                  </a:lnTo>
                  <a:lnTo>
                    <a:pt x="21386" y="747"/>
                  </a:lnTo>
                  <a:lnTo>
                    <a:pt x="23513" y="815"/>
                  </a:lnTo>
                  <a:lnTo>
                    <a:pt x="23536" y="1381"/>
                  </a:lnTo>
                  <a:lnTo>
                    <a:pt x="23536" y="1947"/>
                  </a:lnTo>
                  <a:lnTo>
                    <a:pt x="23513" y="2535"/>
                  </a:lnTo>
                  <a:lnTo>
                    <a:pt x="23490" y="3101"/>
                  </a:lnTo>
                  <a:lnTo>
                    <a:pt x="23422" y="3666"/>
                  </a:lnTo>
                  <a:lnTo>
                    <a:pt x="23355" y="4232"/>
                  </a:lnTo>
                  <a:lnTo>
                    <a:pt x="23241" y="4821"/>
                  </a:lnTo>
                  <a:lnTo>
                    <a:pt x="23128" y="5386"/>
                  </a:lnTo>
                  <a:lnTo>
                    <a:pt x="23128" y="5499"/>
                  </a:lnTo>
                  <a:lnTo>
                    <a:pt x="23173" y="5613"/>
                  </a:lnTo>
                  <a:lnTo>
                    <a:pt x="23241" y="5680"/>
                  </a:lnTo>
                  <a:lnTo>
                    <a:pt x="23332" y="5726"/>
                  </a:lnTo>
                  <a:lnTo>
                    <a:pt x="23445" y="5748"/>
                  </a:lnTo>
                  <a:lnTo>
                    <a:pt x="23558" y="5703"/>
                  </a:lnTo>
                  <a:lnTo>
                    <a:pt x="23626" y="5635"/>
                  </a:lnTo>
                  <a:lnTo>
                    <a:pt x="23671" y="5522"/>
                  </a:lnTo>
                  <a:lnTo>
                    <a:pt x="23807" y="4888"/>
                  </a:lnTo>
                  <a:lnTo>
                    <a:pt x="23920" y="4277"/>
                  </a:lnTo>
                  <a:lnTo>
                    <a:pt x="23988" y="3644"/>
                  </a:lnTo>
                  <a:lnTo>
                    <a:pt x="24056" y="3010"/>
                  </a:lnTo>
                  <a:lnTo>
                    <a:pt x="24101" y="2377"/>
                  </a:lnTo>
                  <a:lnTo>
                    <a:pt x="24101" y="1743"/>
                  </a:lnTo>
                  <a:lnTo>
                    <a:pt x="24101" y="1132"/>
                  </a:lnTo>
                  <a:lnTo>
                    <a:pt x="24056" y="498"/>
                  </a:lnTo>
                  <a:lnTo>
                    <a:pt x="24033" y="385"/>
                  </a:lnTo>
                  <a:lnTo>
                    <a:pt x="23966" y="317"/>
                  </a:lnTo>
                  <a:lnTo>
                    <a:pt x="23875" y="249"/>
                  </a:lnTo>
                  <a:lnTo>
                    <a:pt x="23784" y="227"/>
                  </a:lnTo>
                  <a:lnTo>
                    <a:pt x="17471" y="91"/>
                  </a:lnTo>
                  <a:lnTo>
                    <a:pt x="14303" y="23"/>
                  </a:lnTo>
                  <a:lnTo>
                    <a:pt x="11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5"/>
            <p:cNvSpPr/>
            <p:nvPr/>
          </p:nvSpPr>
          <p:spPr>
            <a:xfrm>
              <a:off x="8772231" y="6983590"/>
              <a:ext cx="1250501" cy="571326"/>
            </a:xfrm>
            <a:custGeom>
              <a:avLst/>
              <a:gdLst/>
              <a:ahLst/>
              <a:cxnLst/>
              <a:rect l="l" t="t" r="r" b="b"/>
              <a:pathLst>
                <a:path w="33289" h="15209" extrusionOk="0">
                  <a:moveTo>
                    <a:pt x="2807" y="1"/>
                  </a:moveTo>
                  <a:lnTo>
                    <a:pt x="2694" y="24"/>
                  </a:lnTo>
                  <a:lnTo>
                    <a:pt x="2626" y="69"/>
                  </a:lnTo>
                  <a:lnTo>
                    <a:pt x="2558" y="114"/>
                  </a:lnTo>
                  <a:lnTo>
                    <a:pt x="2512" y="205"/>
                  </a:lnTo>
                  <a:lnTo>
                    <a:pt x="2286" y="951"/>
                  </a:lnTo>
                  <a:lnTo>
                    <a:pt x="2060" y="1766"/>
                  </a:lnTo>
                  <a:lnTo>
                    <a:pt x="1856" y="2671"/>
                  </a:lnTo>
                  <a:lnTo>
                    <a:pt x="1653" y="3622"/>
                  </a:lnTo>
                  <a:lnTo>
                    <a:pt x="1472" y="4617"/>
                  </a:lnTo>
                  <a:lnTo>
                    <a:pt x="1290" y="5658"/>
                  </a:lnTo>
                  <a:lnTo>
                    <a:pt x="928" y="7740"/>
                  </a:lnTo>
                  <a:lnTo>
                    <a:pt x="634" y="9800"/>
                  </a:lnTo>
                  <a:lnTo>
                    <a:pt x="385" y="11723"/>
                  </a:lnTo>
                  <a:lnTo>
                    <a:pt x="1" y="14688"/>
                  </a:lnTo>
                  <a:lnTo>
                    <a:pt x="1" y="14755"/>
                  </a:lnTo>
                  <a:lnTo>
                    <a:pt x="23" y="14801"/>
                  </a:lnTo>
                  <a:lnTo>
                    <a:pt x="91" y="14891"/>
                  </a:lnTo>
                  <a:lnTo>
                    <a:pt x="182" y="14959"/>
                  </a:lnTo>
                  <a:lnTo>
                    <a:pt x="295" y="14982"/>
                  </a:lnTo>
                  <a:lnTo>
                    <a:pt x="5024" y="15072"/>
                  </a:lnTo>
                  <a:lnTo>
                    <a:pt x="9686" y="15163"/>
                  </a:lnTo>
                  <a:lnTo>
                    <a:pt x="14235" y="15208"/>
                  </a:lnTo>
                  <a:lnTo>
                    <a:pt x="20684" y="15208"/>
                  </a:lnTo>
                  <a:lnTo>
                    <a:pt x="22698" y="15185"/>
                  </a:lnTo>
                  <a:lnTo>
                    <a:pt x="24667" y="15140"/>
                  </a:lnTo>
                  <a:lnTo>
                    <a:pt x="26522" y="15095"/>
                  </a:lnTo>
                  <a:lnTo>
                    <a:pt x="28310" y="15027"/>
                  </a:lnTo>
                  <a:lnTo>
                    <a:pt x="29985" y="14937"/>
                  </a:lnTo>
                  <a:lnTo>
                    <a:pt x="31569" y="14823"/>
                  </a:lnTo>
                  <a:lnTo>
                    <a:pt x="33017" y="14710"/>
                  </a:lnTo>
                  <a:lnTo>
                    <a:pt x="33153" y="14665"/>
                  </a:lnTo>
                  <a:lnTo>
                    <a:pt x="33243" y="14597"/>
                  </a:lnTo>
                  <a:lnTo>
                    <a:pt x="33289" y="14507"/>
                  </a:lnTo>
                  <a:lnTo>
                    <a:pt x="33289" y="14416"/>
                  </a:lnTo>
                  <a:lnTo>
                    <a:pt x="32814" y="10999"/>
                  </a:lnTo>
                  <a:lnTo>
                    <a:pt x="32497" y="9008"/>
                  </a:lnTo>
                  <a:lnTo>
                    <a:pt x="32180" y="6926"/>
                  </a:lnTo>
                  <a:lnTo>
                    <a:pt x="31840" y="4912"/>
                  </a:lnTo>
                  <a:lnTo>
                    <a:pt x="31478" y="3056"/>
                  </a:lnTo>
                  <a:lnTo>
                    <a:pt x="31139" y="1449"/>
                  </a:lnTo>
                  <a:lnTo>
                    <a:pt x="30981" y="770"/>
                  </a:lnTo>
                  <a:lnTo>
                    <a:pt x="30822" y="205"/>
                  </a:lnTo>
                  <a:lnTo>
                    <a:pt x="30777" y="114"/>
                  </a:lnTo>
                  <a:lnTo>
                    <a:pt x="30709" y="69"/>
                  </a:lnTo>
                  <a:lnTo>
                    <a:pt x="30641" y="24"/>
                  </a:lnTo>
                  <a:lnTo>
                    <a:pt x="30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5"/>
            <p:cNvSpPr/>
            <p:nvPr/>
          </p:nvSpPr>
          <p:spPr>
            <a:xfrm>
              <a:off x="8906567" y="7161277"/>
              <a:ext cx="257583" cy="391916"/>
            </a:xfrm>
            <a:custGeom>
              <a:avLst/>
              <a:gdLst/>
              <a:ahLst/>
              <a:cxnLst/>
              <a:rect l="l" t="t" r="r" b="b"/>
              <a:pathLst>
                <a:path w="6857" h="10433" extrusionOk="0">
                  <a:moveTo>
                    <a:pt x="3168" y="1"/>
                  </a:moveTo>
                  <a:lnTo>
                    <a:pt x="2851" y="46"/>
                  </a:lnTo>
                  <a:lnTo>
                    <a:pt x="2557" y="114"/>
                  </a:lnTo>
                  <a:lnTo>
                    <a:pt x="2286" y="227"/>
                  </a:lnTo>
                  <a:lnTo>
                    <a:pt x="2037" y="363"/>
                  </a:lnTo>
                  <a:lnTo>
                    <a:pt x="1810" y="544"/>
                  </a:lnTo>
                  <a:lnTo>
                    <a:pt x="1584" y="725"/>
                  </a:lnTo>
                  <a:lnTo>
                    <a:pt x="1403" y="951"/>
                  </a:lnTo>
                  <a:lnTo>
                    <a:pt x="1222" y="1200"/>
                  </a:lnTo>
                  <a:lnTo>
                    <a:pt x="1041" y="1471"/>
                  </a:lnTo>
                  <a:lnTo>
                    <a:pt x="883" y="1788"/>
                  </a:lnTo>
                  <a:lnTo>
                    <a:pt x="747" y="2082"/>
                  </a:lnTo>
                  <a:lnTo>
                    <a:pt x="634" y="2422"/>
                  </a:lnTo>
                  <a:lnTo>
                    <a:pt x="521" y="2784"/>
                  </a:lnTo>
                  <a:lnTo>
                    <a:pt x="407" y="3146"/>
                  </a:lnTo>
                  <a:lnTo>
                    <a:pt x="340" y="3531"/>
                  </a:lnTo>
                  <a:lnTo>
                    <a:pt x="181" y="4345"/>
                  </a:lnTo>
                  <a:lnTo>
                    <a:pt x="91" y="5183"/>
                  </a:lnTo>
                  <a:lnTo>
                    <a:pt x="45" y="6043"/>
                  </a:lnTo>
                  <a:lnTo>
                    <a:pt x="0" y="6925"/>
                  </a:lnTo>
                  <a:lnTo>
                    <a:pt x="0" y="7808"/>
                  </a:lnTo>
                  <a:lnTo>
                    <a:pt x="23" y="8668"/>
                  </a:lnTo>
                  <a:lnTo>
                    <a:pt x="68" y="9528"/>
                  </a:lnTo>
                  <a:lnTo>
                    <a:pt x="136" y="10320"/>
                  </a:lnTo>
                  <a:lnTo>
                    <a:pt x="6676" y="10433"/>
                  </a:lnTo>
                  <a:lnTo>
                    <a:pt x="6744" y="9663"/>
                  </a:lnTo>
                  <a:lnTo>
                    <a:pt x="6812" y="8826"/>
                  </a:lnTo>
                  <a:lnTo>
                    <a:pt x="6834" y="7989"/>
                  </a:lnTo>
                  <a:lnTo>
                    <a:pt x="6857" y="7106"/>
                  </a:lnTo>
                  <a:lnTo>
                    <a:pt x="6857" y="6246"/>
                  </a:lnTo>
                  <a:lnTo>
                    <a:pt x="6812" y="5386"/>
                  </a:lnTo>
                  <a:lnTo>
                    <a:pt x="6721" y="4549"/>
                  </a:lnTo>
                  <a:lnTo>
                    <a:pt x="6585" y="3757"/>
                  </a:lnTo>
                  <a:lnTo>
                    <a:pt x="6517" y="3372"/>
                  </a:lnTo>
                  <a:lnTo>
                    <a:pt x="6427" y="3010"/>
                  </a:lnTo>
                  <a:lnTo>
                    <a:pt x="6314" y="2648"/>
                  </a:lnTo>
                  <a:lnTo>
                    <a:pt x="6201" y="2309"/>
                  </a:lnTo>
                  <a:lnTo>
                    <a:pt x="6065" y="1969"/>
                  </a:lnTo>
                  <a:lnTo>
                    <a:pt x="5906" y="1675"/>
                  </a:lnTo>
                  <a:lnTo>
                    <a:pt x="5748" y="1381"/>
                  </a:lnTo>
                  <a:lnTo>
                    <a:pt x="5567" y="1132"/>
                  </a:lnTo>
                  <a:lnTo>
                    <a:pt x="5386" y="883"/>
                  </a:lnTo>
                  <a:lnTo>
                    <a:pt x="5160" y="679"/>
                  </a:lnTo>
                  <a:lnTo>
                    <a:pt x="4933" y="498"/>
                  </a:lnTo>
                  <a:lnTo>
                    <a:pt x="4684" y="340"/>
                  </a:lnTo>
                  <a:lnTo>
                    <a:pt x="4413" y="204"/>
                  </a:lnTo>
                  <a:lnTo>
                    <a:pt x="4119" y="91"/>
                  </a:lnTo>
                  <a:lnTo>
                    <a:pt x="3824" y="23"/>
                  </a:lnTo>
                  <a:lnTo>
                    <a:pt x="3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5"/>
            <p:cNvSpPr/>
            <p:nvPr/>
          </p:nvSpPr>
          <p:spPr>
            <a:xfrm>
              <a:off x="9231287" y="7134943"/>
              <a:ext cx="272083" cy="419977"/>
            </a:xfrm>
            <a:custGeom>
              <a:avLst/>
              <a:gdLst/>
              <a:ahLst/>
              <a:cxnLst/>
              <a:rect l="l" t="t" r="r" b="b"/>
              <a:pathLst>
                <a:path w="7243" h="11180" extrusionOk="0">
                  <a:moveTo>
                    <a:pt x="3644" y="0"/>
                  </a:moveTo>
                  <a:lnTo>
                    <a:pt x="3350" y="23"/>
                  </a:lnTo>
                  <a:lnTo>
                    <a:pt x="3056" y="113"/>
                  </a:lnTo>
                  <a:lnTo>
                    <a:pt x="2784" y="204"/>
                  </a:lnTo>
                  <a:lnTo>
                    <a:pt x="2535" y="339"/>
                  </a:lnTo>
                  <a:lnTo>
                    <a:pt x="2286" y="521"/>
                  </a:lnTo>
                  <a:lnTo>
                    <a:pt x="2060" y="724"/>
                  </a:lnTo>
                  <a:lnTo>
                    <a:pt x="1856" y="950"/>
                  </a:lnTo>
                  <a:lnTo>
                    <a:pt x="1653" y="1199"/>
                  </a:lnTo>
                  <a:lnTo>
                    <a:pt x="1472" y="1471"/>
                  </a:lnTo>
                  <a:lnTo>
                    <a:pt x="1290" y="1788"/>
                  </a:lnTo>
                  <a:lnTo>
                    <a:pt x="1132" y="2105"/>
                  </a:lnTo>
                  <a:lnTo>
                    <a:pt x="996" y="2444"/>
                  </a:lnTo>
                  <a:lnTo>
                    <a:pt x="861" y="2806"/>
                  </a:lnTo>
                  <a:lnTo>
                    <a:pt x="747" y="3191"/>
                  </a:lnTo>
                  <a:lnTo>
                    <a:pt x="634" y="3576"/>
                  </a:lnTo>
                  <a:lnTo>
                    <a:pt x="521" y="3983"/>
                  </a:lnTo>
                  <a:lnTo>
                    <a:pt x="363" y="4843"/>
                  </a:lnTo>
                  <a:lnTo>
                    <a:pt x="227" y="5725"/>
                  </a:lnTo>
                  <a:lnTo>
                    <a:pt x="136" y="6631"/>
                  </a:lnTo>
                  <a:lnTo>
                    <a:pt x="68" y="7558"/>
                  </a:lnTo>
                  <a:lnTo>
                    <a:pt x="23" y="8486"/>
                  </a:lnTo>
                  <a:lnTo>
                    <a:pt x="1" y="9414"/>
                  </a:lnTo>
                  <a:lnTo>
                    <a:pt x="1" y="10297"/>
                  </a:lnTo>
                  <a:lnTo>
                    <a:pt x="23" y="11156"/>
                  </a:lnTo>
                  <a:lnTo>
                    <a:pt x="3667" y="11179"/>
                  </a:lnTo>
                  <a:lnTo>
                    <a:pt x="7197" y="11179"/>
                  </a:lnTo>
                  <a:lnTo>
                    <a:pt x="7219" y="10297"/>
                  </a:lnTo>
                  <a:lnTo>
                    <a:pt x="7242" y="9391"/>
                  </a:lnTo>
                  <a:lnTo>
                    <a:pt x="7242" y="8441"/>
                  </a:lnTo>
                  <a:lnTo>
                    <a:pt x="7197" y="7490"/>
                  </a:lnTo>
                  <a:lnTo>
                    <a:pt x="7152" y="6517"/>
                  </a:lnTo>
                  <a:lnTo>
                    <a:pt x="7061" y="5590"/>
                  </a:lnTo>
                  <a:lnTo>
                    <a:pt x="6948" y="4662"/>
                  </a:lnTo>
                  <a:lnTo>
                    <a:pt x="6789" y="3802"/>
                  </a:lnTo>
                  <a:lnTo>
                    <a:pt x="6676" y="3372"/>
                  </a:lnTo>
                  <a:lnTo>
                    <a:pt x="6586" y="2987"/>
                  </a:lnTo>
                  <a:lnTo>
                    <a:pt x="6473" y="2602"/>
                  </a:lnTo>
                  <a:lnTo>
                    <a:pt x="6337" y="2240"/>
                  </a:lnTo>
                  <a:lnTo>
                    <a:pt x="6201" y="1901"/>
                  </a:lnTo>
                  <a:lnTo>
                    <a:pt x="6043" y="1561"/>
                  </a:lnTo>
                  <a:lnTo>
                    <a:pt x="5862" y="1267"/>
                  </a:lnTo>
                  <a:lnTo>
                    <a:pt x="5681" y="996"/>
                  </a:lnTo>
                  <a:lnTo>
                    <a:pt x="5477" y="769"/>
                  </a:lnTo>
                  <a:lnTo>
                    <a:pt x="5273" y="543"/>
                  </a:lnTo>
                  <a:lnTo>
                    <a:pt x="5047" y="362"/>
                  </a:lnTo>
                  <a:lnTo>
                    <a:pt x="4798" y="226"/>
                  </a:lnTo>
                  <a:lnTo>
                    <a:pt x="4527" y="113"/>
                  </a:lnTo>
                  <a:lnTo>
                    <a:pt x="4255" y="23"/>
                  </a:lnTo>
                  <a:lnTo>
                    <a:pt x="3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5"/>
            <p:cNvSpPr/>
            <p:nvPr/>
          </p:nvSpPr>
          <p:spPr>
            <a:xfrm>
              <a:off x="9602777" y="7162141"/>
              <a:ext cx="242332" cy="391916"/>
            </a:xfrm>
            <a:custGeom>
              <a:avLst/>
              <a:gdLst/>
              <a:ahLst/>
              <a:cxnLst/>
              <a:rect l="l" t="t" r="r" b="b"/>
              <a:pathLst>
                <a:path w="6451" h="10433" extrusionOk="0">
                  <a:moveTo>
                    <a:pt x="3101" y="0"/>
                  </a:moveTo>
                  <a:lnTo>
                    <a:pt x="2784" y="23"/>
                  </a:lnTo>
                  <a:lnTo>
                    <a:pt x="2467" y="91"/>
                  </a:lnTo>
                  <a:lnTo>
                    <a:pt x="2196" y="159"/>
                  </a:lnTo>
                  <a:lnTo>
                    <a:pt x="1947" y="294"/>
                  </a:lnTo>
                  <a:lnTo>
                    <a:pt x="1698" y="453"/>
                  </a:lnTo>
                  <a:lnTo>
                    <a:pt x="1494" y="634"/>
                  </a:lnTo>
                  <a:lnTo>
                    <a:pt x="1291" y="837"/>
                  </a:lnTo>
                  <a:lnTo>
                    <a:pt x="1087" y="1064"/>
                  </a:lnTo>
                  <a:lnTo>
                    <a:pt x="929" y="1335"/>
                  </a:lnTo>
                  <a:lnTo>
                    <a:pt x="770" y="1607"/>
                  </a:lnTo>
                  <a:lnTo>
                    <a:pt x="634" y="1924"/>
                  </a:lnTo>
                  <a:lnTo>
                    <a:pt x="521" y="2241"/>
                  </a:lnTo>
                  <a:lnTo>
                    <a:pt x="408" y="2580"/>
                  </a:lnTo>
                  <a:lnTo>
                    <a:pt x="318" y="2942"/>
                  </a:lnTo>
                  <a:lnTo>
                    <a:pt x="250" y="3304"/>
                  </a:lnTo>
                  <a:lnTo>
                    <a:pt x="182" y="3689"/>
                  </a:lnTo>
                  <a:lnTo>
                    <a:pt x="69" y="4503"/>
                  </a:lnTo>
                  <a:lnTo>
                    <a:pt x="23" y="5341"/>
                  </a:lnTo>
                  <a:lnTo>
                    <a:pt x="1" y="6201"/>
                  </a:lnTo>
                  <a:lnTo>
                    <a:pt x="1" y="7083"/>
                  </a:lnTo>
                  <a:lnTo>
                    <a:pt x="46" y="7943"/>
                  </a:lnTo>
                  <a:lnTo>
                    <a:pt x="91" y="8803"/>
                  </a:lnTo>
                  <a:lnTo>
                    <a:pt x="182" y="9640"/>
                  </a:lnTo>
                  <a:lnTo>
                    <a:pt x="250" y="10432"/>
                  </a:lnTo>
                  <a:lnTo>
                    <a:pt x="3395" y="10365"/>
                  </a:lnTo>
                  <a:lnTo>
                    <a:pt x="6292" y="10251"/>
                  </a:lnTo>
                  <a:lnTo>
                    <a:pt x="6360" y="9482"/>
                  </a:lnTo>
                  <a:lnTo>
                    <a:pt x="6405" y="8667"/>
                  </a:lnTo>
                  <a:lnTo>
                    <a:pt x="6428" y="7830"/>
                  </a:lnTo>
                  <a:lnTo>
                    <a:pt x="6450" y="6970"/>
                  </a:lnTo>
                  <a:lnTo>
                    <a:pt x="6428" y="6110"/>
                  </a:lnTo>
                  <a:lnTo>
                    <a:pt x="6382" y="5250"/>
                  </a:lnTo>
                  <a:lnTo>
                    <a:pt x="6292" y="4413"/>
                  </a:lnTo>
                  <a:lnTo>
                    <a:pt x="6156" y="3621"/>
                  </a:lnTo>
                  <a:lnTo>
                    <a:pt x="6088" y="3236"/>
                  </a:lnTo>
                  <a:lnTo>
                    <a:pt x="5998" y="2874"/>
                  </a:lnTo>
                  <a:lnTo>
                    <a:pt x="5884" y="2512"/>
                  </a:lnTo>
                  <a:lnTo>
                    <a:pt x="5771" y="2173"/>
                  </a:lnTo>
                  <a:lnTo>
                    <a:pt x="5635" y="1856"/>
                  </a:lnTo>
                  <a:lnTo>
                    <a:pt x="5477" y="1562"/>
                  </a:lnTo>
                  <a:lnTo>
                    <a:pt x="5319" y="1290"/>
                  </a:lnTo>
                  <a:lnTo>
                    <a:pt x="5138" y="1041"/>
                  </a:lnTo>
                  <a:lnTo>
                    <a:pt x="4957" y="792"/>
                  </a:lnTo>
                  <a:lnTo>
                    <a:pt x="4730" y="589"/>
                  </a:lnTo>
                  <a:lnTo>
                    <a:pt x="4504" y="408"/>
                  </a:lnTo>
                  <a:lnTo>
                    <a:pt x="4255" y="272"/>
                  </a:lnTo>
                  <a:lnTo>
                    <a:pt x="4006" y="159"/>
                  </a:lnTo>
                  <a:lnTo>
                    <a:pt x="3712" y="68"/>
                  </a:lnTo>
                  <a:lnTo>
                    <a:pt x="3418" y="23"/>
                  </a:lnTo>
                  <a:lnTo>
                    <a:pt x="3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5"/>
            <p:cNvSpPr/>
            <p:nvPr/>
          </p:nvSpPr>
          <p:spPr>
            <a:xfrm>
              <a:off x="8669375" y="6807631"/>
              <a:ext cx="1437537" cy="227869"/>
            </a:xfrm>
            <a:custGeom>
              <a:avLst/>
              <a:gdLst/>
              <a:ahLst/>
              <a:cxnLst/>
              <a:rect l="l" t="t" r="r" b="b"/>
              <a:pathLst>
                <a:path w="38268" h="6066" extrusionOk="0">
                  <a:moveTo>
                    <a:pt x="25843" y="1"/>
                  </a:moveTo>
                  <a:lnTo>
                    <a:pt x="22992" y="23"/>
                  </a:lnTo>
                  <a:lnTo>
                    <a:pt x="19914" y="91"/>
                  </a:lnTo>
                  <a:lnTo>
                    <a:pt x="16678" y="159"/>
                  </a:lnTo>
                  <a:lnTo>
                    <a:pt x="13284" y="250"/>
                  </a:lnTo>
                  <a:lnTo>
                    <a:pt x="6201" y="476"/>
                  </a:lnTo>
                  <a:lnTo>
                    <a:pt x="6020" y="498"/>
                  </a:lnTo>
                  <a:lnTo>
                    <a:pt x="5839" y="566"/>
                  </a:lnTo>
                  <a:lnTo>
                    <a:pt x="5545" y="725"/>
                  </a:lnTo>
                  <a:lnTo>
                    <a:pt x="5228" y="928"/>
                  </a:lnTo>
                  <a:lnTo>
                    <a:pt x="4572" y="1381"/>
                  </a:lnTo>
                  <a:lnTo>
                    <a:pt x="3893" y="1879"/>
                  </a:lnTo>
                  <a:lnTo>
                    <a:pt x="3169" y="2467"/>
                  </a:lnTo>
                  <a:lnTo>
                    <a:pt x="2422" y="3101"/>
                  </a:lnTo>
                  <a:lnTo>
                    <a:pt x="1675" y="3757"/>
                  </a:lnTo>
                  <a:lnTo>
                    <a:pt x="91" y="5183"/>
                  </a:lnTo>
                  <a:lnTo>
                    <a:pt x="23" y="5296"/>
                  </a:lnTo>
                  <a:lnTo>
                    <a:pt x="0" y="5386"/>
                  </a:lnTo>
                  <a:lnTo>
                    <a:pt x="0" y="5500"/>
                  </a:lnTo>
                  <a:lnTo>
                    <a:pt x="68" y="5590"/>
                  </a:lnTo>
                  <a:lnTo>
                    <a:pt x="136" y="5658"/>
                  </a:lnTo>
                  <a:lnTo>
                    <a:pt x="272" y="5726"/>
                  </a:lnTo>
                  <a:lnTo>
                    <a:pt x="408" y="5771"/>
                  </a:lnTo>
                  <a:lnTo>
                    <a:pt x="589" y="5794"/>
                  </a:lnTo>
                  <a:lnTo>
                    <a:pt x="5997" y="5907"/>
                  </a:lnTo>
                  <a:lnTo>
                    <a:pt x="11315" y="5997"/>
                  </a:lnTo>
                  <a:lnTo>
                    <a:pt x="16452" y="6065"/>
                  </a:lnTo>
                  <a:lnTo>
                    <a:pt x="21385" y="6065"/>
                  </a:lnTo>
                  <a:lnTo>
                    <a:pt x="23739" y="6043"/>
                  </a:lnTo>
                  <a:lnTo>
                    <a:pt x="26024" y="6020"/>
                  </a:lnTo>
                  <a:lnTo>
                    <a:pt x="28220" y="5975"/>
                  </a:lnTo>
                  <a:lnTo>
                    <a:pt x="30347" y="5907"/>
                  </a:lnTo>
                  <a:lnTo>
                    <a:pt x="32361" y="5794"/>
                  </a:lnTo>
                  <a:lnTo>
                    <a:pt x="34284" y="5681"/>
                  </a:lnTo>
                  <a:lnTo>
                    <a:pt x="36072" y="5545"/>
                  </a:lnTo>
                  <a:lnTo>
                    <a:pt x="37769" y="5386"/>
                  </a:lnTo>
                  <a:lnTo>
                    <a:pt x="37928" y="5364"/>
                  </a:lnTo>
                  <a:lnTo>
                    <a:pt x="38063" y="5296"/>
                  </a:lnTo>
                  <a:lnTo>
                    <a:pt x="38177" y="5228"/>
                  </a:lnTo>
                  <a:lnTo>
                    <a:pt x="38244" y="5138"/>
                  </a:lnTo>
                  <a:lnTo>
                    <a:pt x="38267" y="5047"/>
                  </a:lnTo>
                  <a:lnTo>
                    <a:pt x="38267" y="4957"/>
                  </a:lnTo>
                  <a:lnTo>
                    <a:pt x="38222" y="4866"/>
                  </a:lnTo>
                  <a:lnTo>
                    <a:pt x="38131" y="4753"/>
                  </a:lnTo>
                  <a:lnTo>
                    <a:pt x="36253" y="3327"/>
                  </a:lnTo>
                  <a:lnTo>
                    <a:pt x="35325" y="2648"/>
                  </a:lnTo>
                  <a:lnTo>
                    <a:pt x="34420" y="2015"/>
                  </a:lnTo>
                  <a:lnTo>
                    <a:pt x="33560" y="1426"/>
                  </a:lnTo>
                  <a:lnTo>
                    <a:pt x="32723" y="906"/>
                  </a:lnTo>
                  <a:lnTo>
                    <a:pt x="31908" y="453"/>
                  </a:lnTo>
                  <a:lnTo>
                    <a:pt x="31523" y="272"/>
                  </a:lnTo>
                  <a:lnTo>
                    <a:pt x="31161" y="91"/>
                  </a:lnTo>
                  <a:lnTo>
                    <a:pt x="31003" y="46"/>
                  </a:lnTo>
                  <a:lnTo>
                    <a:pt x="30822" y="23"/>
                  </a:lnTo>
                  <a:lnTo>
                    <a:pt x="28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5"/>
            <p:cNvSpPr/>
            <p:nvPr/>
          </p:nvSpPr>
          <p:spPr>
            <a:xfrm>
              <a:off x="8924410" y="6807631"/>
              <a:ext cx="956367" cy="227869"/>
            </a:xfrm>
            <a:custGeom>
              <a:avLst/>
              <a:gdLst/>
              <a:ahLst/>
              <a:cxnLst/>
              <a:rect l="l" t="t" r="r" b="b"/>
              <a:pathLst>
                <a:path w="25459" h="6066" extrusionOk="0">
                  <a:moveTo>
                    <a:pt x="20095" y="1"/>
                  </a:moveTo>
                  <a:lnTo>
                    <a:pt x="20616" y="770"/>
                  </a:lnTo>
                  <a:lnTo>
                    <a:pt x="21182" y="1517"/>
                  </a:lnTo>
                  <a:lnTo>
                    <a:pt x="21747" y="2264"/>
                  </a:lnTo>
                  <a:lnTo>
                    <a:pt x="22358" y="2988"/>
                  </a:lnTo>
                  <a:lnTo>
                    <a:pt x="22969" y="3712"/>
                  </a:lnTo>
                  <a:lnTo>
                    <a:pt x="23603" y="4436"/>
                  </a:lnTo>
                  <a:lnTo>
                    <a:pt x="24237" y="5138"/>
                  </a:lnTo>
                  <a:lnTo>
                    <a:pt x="24915" y="5839"/>
                  </a:lnTo>
                  <a:lnTo>
                    <a:pt x="25459" y="5816"/>
                  </a:lnTo>
                  <a:lnTo>
                    <a:pt x="24802" y="5115"/>
                  </a:lnTo>
                  <a:lnTo>
                    <a:pt x="24146" y="4413"/>
                  </a:lnTo>
                  <a:lnTo>
                    <a:pt x="23512" y="3689"/>
                  </a:lnTo>
                  <a:lnTo>
                    <a:pt x="22901" y="2965"/>
                  </a:lnTo>
                  <a:lnTo>
                    <a:pt x="22290" y="2241"/>
                  </a:lnTo>
                  <a:lnTo>
                    <a:pt x="21702" y="1494"/>
                  </a:lnTo>
                  <a:lnTo>
                    <a:pt x="21159" y="747"/>
                  </a:lnTo>
                  <a:lnTo>
                    <a:pt x="20616" y="1"/>
                  </a:lnTo>
                  <a:close/>
                  <a:moveTo>
                    <a:pt x="3417" y="340"/>
                  </a:moveTo>
                  <a:lnTo>
                    <a:pt x="2920" y="363"/>
                  </a:lnTo>
                  <a:lnTo>
                    <a:pt x="2625" y="1087"/>
                  </a:lnTo>
                  <a:lnTo>
                    <a:pt x="2309" y="1788"/>
                  </a:lnTo>
                  <a:lnTo>
                    <a:pt x="1969" y="2490"/>
                  </a:lnTo>
                  <a:lnTo>
                    <a:pt x="1607" y="3191"/>
                  </a:lnTo>
                  <a:lnTo>
                    <a:pt x="1222" y="3893"/>
                  </a:lnTo>
                  <a:lnTo>
                    <a:pt x="838" y="4572"/>
                  </a:lnTo>
                  <a:lnTo>
                    <a:pt x="430" y="5251"/>
                  </a:lnTo>
                  <a:lnTo>
                    <a:pt x="0" y="5930"/>
                  </a:lnTo>
                  <a:lnTo>
                    <a:pt x="521" y="5930"/>
                  </a:lnTo>
                  <a:lnTo>
                    <a:pt x="951" y="5251"/>
                  </a:lnTo>
                  <a:lnTo>
                    <a:pt x="1358" y="4572"/>
                  </a:lnTo>
                  <a:lnTo>
                    <a:pt x="1743" y="3893"/>
                  </a:lnTo>
                  <a:lnTo>
                    <a:pt x="2105" y="3191"/>
                  </a:lnTo>
                  <a:lnTo>
                    <a:pt x="2467" y="2490"/>
                  </a:lnTo>
                  <a:lnTo>
                    <a:pt x="2806" y="1788"/>
                  </a:lnTo>
                  <a:lnTo>
                    <a:pt x="3123" y="1064"/>
                  </a:lnTo>
                  <a:lnTo>
                    <a:pt x="3417" y="340"/>
                  </a:lnTo>
                  <a:close/>
                  <a:moveTo>
                    <a:pt x="8147" y="204"/>
                  </a:moveTo>
                  <a:lnTo>
                    <a:pt x="7898" y="1675"/>
                  </a:lnTo>
                  <a:lnTo>
                    <a:pt x="7581" y="3146"/>
                  </a:lnTo>
                  <a:lnTo>
                    <a:pt x="7219" y="4594"/>
                  </a:lnTo>
                  <a:lnTo>
                    <a:pt x="6812" y="6043"/>
                  </a:lnTo>
                  <a:lnTo>
                    <a:pt x="7287" y="6043"/>
                  </a:lnTo>
                  <a:lnTo>
                    <a:pt x="7694" y="4594"/>
                  </a:lnTo>
                  <a:lnTo>
                    <a:pt x="8056" y="3124"/>
                  </a:lnTo>
                  <a:lnTo>
                    <a:pt x="8351" y="1675"/>
                  </a:lnTo>
                  <a:lnTo>
                    <a:pt x="8622" y="204"/>
                  </a:lnTo>
                  <a:close/>
                  <a:moveTo>
                    <a:pt x="14008" y="69"/>
                  </a:moveTo>
                  <a:lnTo>
                    <a:pt x="13533" y="91"/>
                  </a:lnTo>
                  <a:lnTo>
                    <a:pt x="13736" y="838"/>
                  </a:lnTo>
                  <a:lnTo>
                    <a:pt x="13940" y="1607"/>
                  </a:lnTo>
                  <a:lnTo>
                    <a:pt x="14189" y="2354"/>
                  </a:lnTo>
                  <a:lnTo>
                    <a:pt x="14438" y="3124"/>
                  </a:lnTo>
                  <a:lnTo>
                    <a:pt x="14732" y="3870"/>
                  </a:lnTo>
                  <a:lnTo>
                    <a:pt x="15026" y="4594"/>
                  </a:lnTo>
                  <a:lnTo>
                    <a:pt x="15366" y="5341"/>
                  </a:lnTo>
                  <a:lnTo>
                    <a:pt x="15728" y="6065"/>
                  </a:lnTo>
                  <a:lnTo>
                    <a:pt x="16203" y="6065"/>
                  </a:lnTo>
                  <a:lnTo>
                    <a:pt x="15864" y="5341"/>
                  </a:lnTo>
                  <a:lnTo>
                    <a:pt x="15524" y="4594"/>
                  </a:lnTo>
                  <a:lnTo>
                    <a:pt x="15207" y="3848"/>
                  </a:lnTo>
                  <a:lnTo>
                    <a:pt x="14913" y="3101"/>
                  </a:lnTo>
                  <a:lnTo>
                    <a:pt x="14664" y="2354"/>
                  </a:lnTo>
                  <a:lnTo>
                    <a:pt x="14415" y="1607"/>
                  </a:lnTo>
                  <a:lnTo>
                    <a:pt x="14189" y="838"/>
                  </a:lnTo>
                  <a:lnTo>
                    <a:pt x="14008" y="6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5"/>
            <p:cNvSpPr/>
            <p:nvPr/>
          </p:nvSpPr>
          <p:spPr>
            <a:xfrm>
              <a:off x="8888685" y="6759171"/>
              <a:ext cx="956405" cy="74003"/>
            </a:xfrm>
            <a:custGeom>
              <a:avLst/>
              <a:gdLst/>
              <a:ahLst/>
              <a:cxnLst/>
              <a:rect l="l" t="t" r="r" b="b"/>
              <a:pathLst>
                <a:path w="25460" h="1970" extrusionOk="0">
                  <a:moveTo>
                    <a:pt x="11451" y="1"/>
                  </a:moveTo>
                  <a:lnTo>
                    <a:pt x="8374" y="46"/>
                  </a:lnTo>
                  <a:lnTo>
                    <a:pt x="5500" y="91"/>
                  </a:lnTo>
                  <a:lnTo>
                    <a:pt x="2852" y="159"/>
                  </a:lnTo>
                  <a:lnTo>
                    <a:pt x="476" y="250"/>
                  </a:lnTo>
                  <a:lnTo>
                    <a:pt x="408" y="272"/>
                  </a:lnTo>
                  <a:lnTo>
                    <a:pt x="386" y="340"/>
                  </a:lnTo>
                  <a:lnTo>
                    <a:pt x="159" y="1042"/>
                  </a:lnTo>
                  <a:lnTo>
                    <a:pt x="69" y="1404"/>
                  </a:lnTo>
                  <a:lnTo>
                    <a:pt x="1" y="1766"/>
                  </a:lnTo>
                  <a:lnTo>
                    <a:pt x="1" y="1811"/>
                  </a:lnTo>
                  <a:lnTo>
                    <a:pt x="23" y="1879"/>
                  </a:lnTo>
                  <a:lnTo>
                    <a:pt x="69" y="1902"/>
                  </a:lnTo>
                  <a:lnTo>
                    <a:pt x="114" y="1924"/>
                  </a:lnTo>
                  <a:lnTo>
                    <a:pt x="7831" y="1947"/>
                  </a:lnTo>
                  <a:lnTo>
                    <a:pt x="11655" y="1970"/>
                  </a:lnTo>
                  <a:lnTo>
                    <a:pt x="15298" y="1947"/>
                  </a:lnTo>
                  <a:lnTo>
                    <a:pt x="18602" y="1924"/>
                  </a:lnTo>
                  <a:lnTo>
                    <a:pt x="20096" y="1879"/>
                  </a:lnTo>
                  <a:lnTo>
                    <a:pt x="21476" y="1856"/>
                  </a:lnTo>
                  <a:lnTo>
                    <a:pt x="22698" y="1788"/>
                  </a:lnTo>
                  <a:lnTo>
                    <a:pt x="23762" y="1721"/>
                  </a:lnTo>
                  <a:lnTo>
                    <a:pt x="24667" y="1630"/>
                  </a:lnTo>
                  <a:lnTo>
                    <a:pt x="25369" y="1540"/>
                  </a:lnTo>
                  <a:lnTo>
                    <a:pt x="25391" y="1517"/>
                  </a:lnTo>
                  <a:lnTo>
                    <a:pt x="25437" y="1472"/>
                  </a:lnTo>
                  <a:lnTo>
                    <a:pt x="25437" y="1449"/>
                  </a:lnTo>
                  <a:lnTo>
                    <a:pt x="25459" y="1404"/>
                  </a:lnTo>
                  <a:lnTo>
                    <a:pt x="25414" y="1042"/>
                  </a:lnTo>
                  <a:lnTo>
                    <a:pt x="25369" y="725"/>
                  </a:lnTo>
                  <a:lnTo>
                    <a:pt x="25255" y="137"/>
                  </a:lnTo>
                  <a:lnTo>
                    <a:pt x="25210" y="46"/>
                  </a:lnTo>
                  <a:lnTo>
                    <a:pt x="25188" y="46"/>
                  </a:lnTo>
                  <a:lnTo>
                    <a:pt x="25165" y="23"/>
                  </a:lnTo>
                  <a:lnTo>
                    <a:pt x="180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546803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294"/>
        <p:cNvGrpSpPr/>
        <p:nvPr/>
      </p:nvGrpSpPr>
      <p:grpSpPr>
        <a:xfrm>
          <a:off x="0" y="0"/>
          <a:ext cx="0" cy="0"/>
          <a:chOff x="0" y="0"/>
          <a:chExt cx="0" cy="0"/>
        </a:xfrm>
      </p:grpSpPr>
      <p:grpSp>
        <p:nvGrpSpPr>
          <p:cNvPr id="2295" name="Google Shape;2295;p26"/>
          <p:cNvGrpSpPr/>
          <p:nvPr/>
        </p:nvGrpSpPr>
        <p:grpSpPr>
          <a:xfrm rot="10800000" flipH="1">
            <a:off x="-296530" y="228606"/>
            <a:ext cx="10145088" cy="4470711"/>
            <a:chOff x="-500544" y="-152400"/>
            <a:chExt cx="10145088" cy="3084525"/>
          </a:xfrm>
        </p:grpSpPr>
        <p:sp>
          <p:nvSpPr>
            <p:cNvPr id="2296" name="Google Shape;2296;p26"/>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6"/>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6"/>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6"/>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6"/>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6"/>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6"/>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6"/>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6"/>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6"/>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6"/>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2" name="Google Shape;2322;p26"/>
          <p:cNvSpPr txBox="1">
            <a:spLocks noGrp="1"/>
          </p:cNvSpPr>
          <p:nvPr>
            <p:ph type="title"/>
          </p:nvPr>
        </p:nvSpPr>
        <p:spPr>
          <a:xfrm>
            <a:off x="1714650" y="3047600"/>
            <a:ext cx="16509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3" name="Google Shape;2323;p26"/>
          <p:cNvSpPr txBox="1">
            <a:spLocks noGrp="1"/>
          </p:cNvSpPr>
          <p:nvPr>
            <p:ph type="subTitle" idx="1"/>
          </p:nvPr>
        </p:nvSpPr>
        <p:spPr>
          <a:xfrm>
            <a:off x="1714650" y="3277611"/>
            <a:ext cx="1650900" cy="81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4" name="Google Shape;2324;p26"/>
          <p:cNvSpPr txBox="1">
            <a:spLocks noGrp="1"/>
          </p:cNvSpPr>
          <p:nvPr>
            <p:ph type="title" idx="2"/>
          </p:nvPr>
        </p:nvSpPr>
        <p:spPr>
          <a:xfrm>
            <a:off x="3747614" y="3054872"/>
            <a:ext cx="16488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5" name="Google Shape;2325;p26"/>
          <p:cNvSpPr txBox="1">
            <a:spLocks noGrp="1"/>
          </p:cNvSpPr>
          <p:nvPr>
            <p:ph type="subTitle" idx="3"/>
          </p:nvPr>
        </p:nvSpPr>
        <p:spPr>
          <a:xfrm>
            <a:off x="3746564" y="3288372"/>
            <a:ext cx="1650900" cy="81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6" name="Google Shape;2326;p26"/>
          <p:cNvSpPr txBox="1">
            <a:spLocks noGrp="1"/>
          </p:cNvSpPr>
          <p:nvPr>
            <p:ph type="title" idx="4"/>
          </p:nvPr>
        </p:nvSpPr>
        <p:spPr>
          <a:xfrm>
            <a:off x="5778450" y="3054872"/>
            <a:ext cx="16509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7" name="Google Shape;2327;p26"/>
          <p:cNvSpPr txBox="1">
            <a:spLocks noGrp="1"/>
          </p:cNvSpPr>
          <p:nvPr>
            <p:ph type="subTitle" idx="5"/>
          </p:nvPr>
        </p:nvSpPr>
        <p:spPr>
          <a:xfrm>
            <a:off x="5778450" y="3288372"/>
            <a:ext cx="1650900" cy="81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8" name="Google Shape;2328;p26"/>
          <p:cNvSpPr txBox="1">
            <a:spLocks noGrp="1"/>
          </p:cNvSpPr>
          <p:nvPr>
            <p:ph type="title" idx="6"/>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329" name="Google Shape;2329;p26"/>
          <p:cNvSpPr/>
          <p:nvPr/>
        </p:nvSpPr>
        <p:spPr>
          <a:xfrm>
            <a:off x="165497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6"/>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6"/>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6"/>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6"/>
          <p:cNvSpPr/>
          <p:nvPr/>
        </p:nvSpPr>
        <p:spPr>
          <a:xfrm flipH="1">
            <a:off x="126875" y="329667"/>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6"/>
          <p:cNvSpPr/>
          <p:nvPr/>
        </p:nvSpPr>
        <p:spPr>
          <a:xfrm rot="8945712" flipH="1">
            <a:off x="8110508" y="-121043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335" name="Google Shape;2335;p26"/>
          <p:cNvSpPr/>
          <p:nvPr/>
        </p:nvSpPr>
        <p:spPr>
          <a:xfrm flipH="1">
            <a:off x="1070532" y="-11848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6"/>
          <p:cNvSpPr/>
          <p:nvPr/>
        </p:nvSpPr>
        <p:spPr>
          <a:xfrm flipH="1">
            <a:off x="-60826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337" name="Google Shape;2337;p26"/>
          <p:cNvSpPr/>
          <p:nvPr/>
        </p:nvSpPr>
        <p:spPr>
          <a:xfrm flipH="1">
            <a:off x="8489731" y="159516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8" name="Google Shape;2338;p26"/>
          <p:cNvGrpSpPr/>
          <p:nvPr/>
        </p:nvGrpSpPr>
        <p:grpSpPr>
          <a:xfrm>
            <a:off x="8424006" y="2597432"/>
            <a:ext cx="825688" cy="437154"/>
            <a:chOff x="4588913" y="888992"/>
            <a:chExt cx="825688" cy="437154"/>
          </a:xfrm>
        </p:grpSpPr>
        <p:sp>
          <p:nvSpPr>
            <p:cNvPr id="2339" name="Google Shape;2339;p26"/>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6"/>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6"/>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26"/>
          <p:cNvGrpSpPr/>
          <p:nvPr/>
        </p:nvGrpSpPr>
        <p:grpSpPr>
          <a:xfrm>
            <a:off x="7875583" y="3903583"/>
            <a:ext cx="1172368" cy="1111498"/>
            <a:chOff x="6101446" y="1969022"/>
            <a:chExt cx="1564408" cy="1483183"/>
          </a:xfrm>
        </p:grpSpPr>
        <p:sp>
          <p:nvSpPr>
            <p:cNvPr id="2343" name="Google Shape;2343;p26"/>
            <p:cNvSpPr/>
            <p:nvPr/>
          </p:nvSpPr>
          <p:spPr>
            <a:xfrm>
              <a:off x="6222862"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6"/>
            <p:cNvSpPr/>
            <p:nvPr/>
          </p:nvSpPr>
          <p:spPr>
            <a:xfrm>
              <a:off x="6222862" y="2511084"/>
              <a:ext cx="129185" cy="610954"/>
            </a:xfrm>
            <a:custGeom>
              <a:avLst/>
              <a:gdLst/>
              <a:ahLst/>
              <a:cxnLst/>
              <a:rect l="l" t="t" r="r" b="b"/>
              <a:pathLst>
                <a:path w="3177" h="15025" fill="none" extrusionOk="0">
                  <a:moveTo>
                    <a:pt x="171" y="1"/>
                  </a:moveTo>
                  <a:lnTo>
                    <a:pt x="0" y="15024"/>
                  </a:lnTo>
                  <a:lnTo>
                    <a:pt x="3176" y="15024"/>
                  </a:lnTo>
                  <a:lnTo>
                    <a:pt x="2720" y="1"/>
                  </a:lnTo>
                  <a:lnTo>
                    <a:pt x="17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6"/>
            <p:cNvSpPr/>
            <p:nvPr/>
          </p:nvSpPr>
          <p:spPr>
            <a:xfrm>
              <a:off x="6212046" y="2471642"/>
              <a:ext cx="136138" cy="53390"/>
            </a:xfrm>
            <a:custGeom>
              <a:avLst/>
              <a:gdLst/>
              <a:ahLst/>
              <a:cxnLst/>
              <a:rect l="l" t="t" r="r" b="b"/>
              <a:pathLst>
                <a:path w="3348" h="1313" extrusionOk="0">
                  <a:moveTo>
                    <a:pt x="0" y="1"/>
                  </a:moveTo>
                  <a:lnTo>
                    <a:pt x="0" y="1009"/>
                  </a:lnTo>
                  <a:lnTo>
                    <a:pt x="0" y="1066"/>
                  </a:lnTo>
                  <a:lnTo>
                    <a:pt x="19" y="1123"/>
                  </a:lnTo>
                  <a:lnTo>
                    <a:pt x="76" y="1218"/>
                  </a:lnTo>
                  <a:lnTo>
                    <a:pt x="171" y="1294"/>
                  </a:lnTo>
                  <a:lnTo>
                    <a:pt x="228" y="1313"/>
                  </a:lnTo>
                  <a:lnTo>
                    <a:pt x="3100" y="1313"/>
                  </a:lnTo>
                  <a:lnTo>
                    <a:pt x="3157" y="1294"/>
                  </a:lnTo>
                  <a:lnTo>
                    <a:pt x="3252" y="1218"/>
                  </a:lnTo>
                  <a:lnTo>
                    <a:pt x="3328" y="1123"/>
                  </a:lnTo>
                  <a:lnTo>
                    <a:pt x="3347" y="1066"/>
                  </a:lnTo>
                  <a:lnTo>
                    <a:pt x="3347" y="1009"/>
                  </a:lnTo>
                  <a:lnTo>
                    <a:pt x="33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6"/>
            <p:cNvSpPr/>
            <p:nvPr/>
          </p:nvSpPr>
          <p:spPr>
            <a:xfrm>
              <a:off x="6211274" y="3101086"/>
              <a:ext cx="152362" cy="53390"/>
            </a:xfrm>
            <a:custGeom>
              <a:avLst/>
              <a:gdLst/>
              <a:ahLst/>
              <a:cxnLst/>
              <a:rect l="l" t="t" r="r" b="b"/>
              <a:pathLst>
                <a:path w="3747" h="1313" extrusionOk="0">
                  <a:moveTo>
                    <a:pt x="247" y="1"/>
                  </a:moveTo>
                  <a:lnTo>
                    <a:pt x="190" y="20"/>
                  </a:lnTo>
                  <a:lnTo>
                    <a:pt x="95" y="77"/>
                  </a:lnTo>
                  <a:lnTo>
                    <a:pt x="19" y="172"/>
                  </a:lnTo>
                  <a:lnTo>
                    <a:pt x="0" y="229"/>
                  </a:lnTo>
                  <a:lnTo>
                    <a:pt x="0" y="305"/>
                  </a:lnTo>
                  <a:lnTo>
                    <a:pt x="0" y="1313"/>
                  </a:lnTo>
                  <a:lnTo>
                    <a:pt x="3746" y="1313"/>
                  </a:lnTo>
                  <a:lnTo>
                    <a:pt x="3746" y="305"/>
                  </a:lnTo>
                  <a:lnTo>
                    <a:pt x="3746" y="229"/>
                  </a:lnTo>
                  <a:lnTo>
                    <a:pt x="3727" y="172"/>
                  </a:lnTo>
                  <a:lnTo>
                    <a:pt x="3651" y="77"/>
                  </a:lnTo>
                  <a:lnTo>
                    <a:pt x="3556" y="20"/>
                  </a:lnTo>
                  <a:lnTo>
                    <a:pt x="34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6"/>
            <p:cNvSpPr/>
            <p:nvPr/>
          </p:nvSpPr>
          <p:spPr>
            <a:xfrm>
              <a:off x="624758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6"/>
            <p:cNvSpPr/>
            <p:nvPr/>
          </p:nvSpPr>
          <p:spPr>
            <a:xfrm>
              <a:off x="6277755" y="2542800"/>
              <a:ext cx="10084" cy="530483"/>
            </a:xfrm>
            <a:custGeom>
              <a:avLst/>
              <a:gdLst/>
              <a:ahLst/>
              <a:cxnLst/>
              <a:rect l="l" t="t" r="r" b="b"/>
              <a:pathLst>
                <a:path w="248" h="13046" extrusionOk="0">
                  <a:moveTo>
                    <a:pt x="134" y="0"/>
                  </a:moveTo>
                  <a:lnTo>
                    <a:pt x="77" y="19"/>
                  </a:lnTo>
                  <a:lnTo>
                    <a:pt x="39" y="38"/>
                  </a:lnTo>
                  <a:lnTo>
                    <a:pt x="19" y="76"/>
                  </a:lnTo>
                  <a:lnTo>
                    <a:pt x="0" y="114"/>
                  </a:lnTo>
                  <a:lnTo>
                    <a:pt x="0" y="12932"/>
                  </a:lnTo>
                  <a:lnTo>
                    <a:pt x="19"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6"/>
            <p:cNvSpPr/>
            <p:nvPr/>
          </p:nvSpPr>
          <p:spPr>
            <a:xfrm>
              <a:off x="6308699"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71" y="13046"/>
                  </a:lnTo>
                  <a:lnTo>
                    <a:pt x="209" y="13027"/>
                  </a:lnTo>
                  <a:lnTo>
                    <a:pt x="228" y="12989"/>
                  </a:lnTo>
                  <a:lnTo>
                    <a:pt x="228" y="12932"/>
                  </a:lnTo>
                  <a:lnTo>
                    <a:pt x="228" y="114"/>
                  </a:lnTo>
                  <a:lnTo>
                    <a:pt x="228" y="76"/>
                  </a:lnTo>
                  <a:lnTo>
                    <a:pt x="209" y="38"/>
                  </a:lnTo>
                  <a:lnTo>
                    <a:pt x="171"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6"/>
            <p:cNvSpPr/>
            <p:nvPr/>
          </p:nvSpPr>
          <p:spPr>
            <a:xfrm>
              <a:off x="6516684" y="2511084"/>
              <a:ext cx="129185" cy="610954"/>
            </a:xfrm>
            <a:custGeom>
              <a:avLst/>
              <a:gdLst/>
              <a:ahLst/>
              <a:cxnLst/>
              <a:rect l="l" t="t" r="r" b="b"/>
              <a:pathLst>
                <a:path w="3177" h="15025" extrusionOk="0">
                  <a:moveTo>
                    <a:pt x="191" y="1"/>
                  </a:moveTo>
                  <a:lnTo>
                    <a:pt x="1" y="15024"/>
                  </a:lnTo>
                  <a:lnTo>
                    <a:pt x="3177"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6"/>
            <p:cNvSpPr/>
            <p:nvPr/>
          </p:nvSpPr>
          <p:spPr>
            <a:xfrm>
              <a:off x="6516684" y="2511084"/>
              <a:ext cx="129185" cy="610954"/>
            </a:xfrm>
            <a:custGeom>
              <a:avLst/>
              <a:gdLst/>
              <a:ahLst/>
              <a:cxnLst/>
              <a:rect l="l" t="t" r="r" b="b"/>
              <a:pathLst>
                <a:path w="3177" h="15025" fill="none" extrusionOk="0">
                  <a:moveTo>
                    <a:pt x="191" y="1"/>
                  </a:moveTo>
                  <a:lnTo>
                    <a:pt x="1" y="15024"/>
                  </a:lnTo>
                  <a:lnTo>
                    <a:pt x="3177"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6"/>
            <p:cNvSpPr/>
            <p:nvPr/>
          </p:nvSpPr>
          <p:spPr>
            <a:xfrm>
              <a:off x="6505868" y="2471642"/>
              <a:ext cx="136138" cy="53390"/>
            </a:xfrm>
            <a:custGeom>
              <a:avLst/>
              <a:gdLst/>
              <a:ahLst/>
              <a:cxnLst/>
              <a:rect l="l" t="t" r="r" b="b"/>
              <a:pathLst>
                <a:path w="3348" h="1313" extrusionOk="0">
                  <a:moveTo>
                    <a:pt x="1" y="1"/>
                  </a:moveTo>
                  <a:lnTo>
                    <a:pt x="1" y="1009"/>
                  </a:lnTo>
                  <a:lnTo>
                    <a:pt x="1" y="1066"/>
                  </a:lnTo>
                  <a:lnTo>
                    <a:pt x="20" y="1123"/>
                  </a:lnTo>
                  <a:lnTo>
                    <a:pt x="96" y="1218"/>
                  </a:lnTo>
                  <a:lnTo>
                    <a:pt x="191" y="1294"/>
                  </a:lnTo>
                  <a:lnTo>
                    <a:pt x="248" y="1313"/>
                  </a:lnTo>
                  <a:lnTo>
                    <a:pt x="3119" y="1313"/>
                  </a:lnTo>
                  <a:lnTo>
                    <a:pt x="3176" y="1294"/>
                  </a:lnTo>
                  <a:lnTo>
                    <a:pt x="3271" y="1218"/>
                  </a:lnTo>
                  <a:lnTo>
                    <a:pt x="3328"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6"/>
            <p:cNvSpPr/>
            <p:nvPr/>
          </p:nvSpPr>
          <p:spPr>
            <a:xfrm>
              <a:off x="6505095" y="3101086"/>
              <a:ext cx="152362" cy="53390"/>
            </a:xfrm>
            <a:custGeom>
              <a:avLst/>
              <a:gdLst/>
              <a:ahLst/>
              <a:cxnLst/>
              <a:rect l="l" t="t" r="r" b="b"/>
              <a:pathLst>
                <a:path w="3747" h="1313" extrusionOk="0">
                  <a:moveTo>
                    <a:pt x="248" y="1"/>
                  </a:moveTo>
                  <a:lnTo>
                    <a:pt x="191" y="20"/>
                  </a:lnTo>
                  <a:lnTo>
                    <a:pt x="96" y="77"/>
                  </a:lnTo>
                  <a:lnTo>
                    <a:pt x="20" y="172"/>
                  </a:lnTo>
                  <a:lnTo>
                    <a:pt x="0" y="229"/>
                  </a:lnTo>
                  <a:lnTo>
                    <a:pt x="0" y="305"/>
                  </a:lnTo>
                  <a:lnTo>
                    <a:pt x="0" y="1313"/>
                  </a:lnTo>
                  <a:lnTo>
                    <a:pt x="3747" y="1313"/>
                  </a:lnTo>
                  <a:lnTo>
                    <a:pt x="3747" y="305"/>
                  </a:lnTo>
                  <a:lnTo>
                    <a:pt x="3747" y="229"/>
                  </a:lnTo>
                  <a:lnTo>
                    <a:pt x="3728"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6"/>
            <p:cNvSpPr/>
            <p:nvPr/>
          </p:nvSpPr>
          <p:spPr>
            <a:xfrm>
              <a:off x="6541447"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8" y="12932"/>
                  </a:lnTo>
                  <a:lnTo>
                    <a:pt x="248"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6"/>
            <p:cNvSpPr/>
            <p:nvPr/>
          </p:nvSpPr>
          <p:spPr>
            <a:xfrm>
              <a:off x="6572350" y="2542800"/>
              <a:ext cx="9352" cy="530483"/>
            </a:xfrm>
            <a:custGeom>
              <a:avLst/>
              <a:gdLst/>
              <a:ahLst/>
              <a:cxnLst/>
              <a:rect l="l" t="t" r="r" b="b"/>
              <a:pathLst>
                <a:path w="230" h="13046" extrusionOk="0">
                  <a:moveTo>
                    <a:pt x="115" y="0"/>
                  </a:moveTo>
                  <a:lnTo>
                    <a:pt x="77" y="19"/>
                  </a:lnTo>
                  <a:lnTo>
                    <a:pt x="39" y="38"/>
                  </a:lnTo>
                  <a:lnTo>
                    <a:pt x="1" y="76"/>
                  </a:lnTo>
                  <a:lnTo>
                    <a:pt x="1" y="114"/>
                  </a:lnTo>
                  <a:lnTo>
                    <a:pt x="1" y="12932"/>
                  </a:lnTo>
                  <a:lnTo>
                    <a:pt x="1" y="12989"/>
                  </a:lnTo>
                  <a:lnTo>
                    <a:pt x="39" y="13027"/>
                  </a:lnTo>
                  <a:lnTo>
                    <a:pt x="77" y="13046"/>
                  </a:lnTo>
                  <a:lnTo>
                    <a:pt x="153" y="13046"/>
                  </a:lnTo>
                  <a:lnTo>
                    <a:pt x="191" y="13027"/>
                  </a:lnTo>
                  <a:lnTo>
                    <a:pt x="229" y="12989"/>
                  </a:lnTo>
                  <a:lnTo>
                    <a:pt x="229" y="12932"/>
                  </a:lnTo>
                  <a:lnTo>
                    <a:pt x="229" y="114"/>
                  </a:lnTo>
                  <a:lnTo>
                    <a:pt x="229" y="76"/>
                  </a:lnTo>
                  <a:lnTo>
                    <a:pt x="191" y="38"/>
                  </a:lnTo>
                  <a:lnTo>
                    <a:pt x="153"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6"/>
            <p:cNvSpPr/>
            <p:nvPr/>
          </p:nvSpPr>
          <p:spPr>
            <a:xfrm>
              <a:off x="6602521" y="2542800"/>
              <a:ext cx="10084" cy="530483"/>
            </a:xfrm>
            <a:custGeom>
              <a:avLst/>
              <a:gdLst/>
              <a:ahLst/>
              <a:cxnLst/>
              <a:rect l="l" t="t" r="r" b="b"/>
              <a:pathLst>
                <a:path w="248"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6"/>
            <p:cNvSpPr/>
            <p:nvPr/>
          </p:nvSpPr>
          <p:spPr>
            <a:xfrm>
              <a:off x="6810546" y="2511084"/>
              <a:ext cx="129185" cy="610954"/>
            </a:xfrm>
            <a:custGeom>
              <a:avLst/>
              <a:gdLst/>
              <a:ahLst/>
              <a:cxnLst/>
              <a:rect l="l" t="t" r="r" b="b"/>
              <a:pathLst>
                <a:path w="3177" h="15025" extrusionOk="0">
                  <a:moveTo>
                    <a:pt x="190"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6"/>
            <p:cNvSpPr/>
            <p:nvPr/>
          </p:nvSpPr>
          <p:spPr>
            <a:xfrm>
              <a:off x="6810546" y="2511084"/>
              <a:ext cx="129185" cy="610954"/>
            </a:xfrm>
            <a:custGeom>
              <a:avLst/>
              <a:gdLst/>
              <a:ahLst/>
              <a:cxnLst/>
              <a:rect l="l" t="t" r="r" b="b"/>
              <a:pathLst>
                <a:path w="3177" h="15025" fill="none" extrusionOk="0">
                  <a:moveTo>
                    <a:pt x="190" y="1"/>
                  </a:moveTo>
                  <a:lnTo>
                    <a:pt x="0" y="15024"/>
                  </a:lnTo>
                  <a:lnTo>
                    <a:pt x="3176" y="15024"/>
                  </a:lnTo>
                  <a:lnTo>
                    <a:pt x="2720" y="1"/>
                  </a:lnTo>
                  <a:lnTo>
                    <a:pt x="190"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6"/>
            <p:cNvSpPr/>
            <p:nvPr/>
          </p:nvSpPr>
          <p:spPr>
            <a:xfrm>
              <a:off x="6799689" y="2471642"/>
              <a:ext cx="136911" cy="53390"/>
            </a:xfrm>
            <a:custGeom>
              <a:avLst/>
              <a:gdLst/>
              <a:ahLst/>
              <a:cxnLst/>
              <a:rect l="l" t="t" r="r" b="b"/>
              <a:pathLst>
                <a:path w="3367" h="1313" extrusionOk="0">
                  <a:moveTo>
                    <a:pt x="1" y="1"/>
                  </a:moveTo>
                  <a:lnTo>
                    <a:pt x="1" y="1009"/>
                  </a:lnTo>
                  <a:lnTo>
                    <a:pt x="1" y="1066"/>
                  </a:lnTo>
                  <a:lnTo>
                    <a:pt x="20" y="1123"/>
                  </a:lnTo>
                  <a:lnTo>
                    <a:pt x="96" y="1218"/>
                  </a:lnTo>
                  <a:lnTo>
                    <a:pt x="191" y="1294"/>
                  </a:lnTo>
                  <a:lnTo>
                    <a:pt x="248" y="1313"/>
                  </a:lnTo>
                  <a:lnTo>
                    <a:pt x="3120" y="1313"/>
                  </a:lnTo>
                  <a:lnTo>
                    <a:pt x="3177" y="1294"/>
                  </a:lnTo>
                  <a:lnTo>
                    <a:pt x="3272" y="1218"/>
                  </a:lnTo>
                  <a:lnTo>
                    <a:pt x="3329" y="1123"/>
                  </a:lnTo>
                  <a:lnTo>
                    <a:pt x="3348" y="1066"/>
                  </a:lnTo>
                  <a:lnTo>
                    <a:pt x="3367" y="1009"/>
                  </a:lnTo>
                  <a:lnTo>
                    <a:pt x="33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6"/>
            <p:cNvSpPr/>
            <p:nvPr/>
          </p:nvSpPr>
          <p:spPr>
            <a:xfrm>
              <a:off x="6798917" y="3101086"/>
              <a:ext cx="152403" cy="53390"/>
            </a:xfrm>
            <a:custGeom>
              <a:avLst/>
              <a:gdLst/>
              <a:ahLst/>
              <a:cxnLst/>
              <a:rect l="l" t="t" r="r" b="b"/>
              <a:pathLst>
                <a:path w="3748" h="1313" extrusionOk="0">
                  <a:moveTo>
                    <a:pt x="248" y="1"/>
                  </a:moveTo>
                  <a:lnTo>
                    <a:pt x="191" y="20"/>
                  </a:lnTo>
                  <a:lnTo>
                    <a:pt x="96" y="77"/>
                  </a:lnTo>
                  <a:lnTo>
                    <a:pt x="39" y="172"/>
                  </a:lnTo>
                  <a:lnTo>
                    <a:pt x="20" y="229"/>
                  </a:lnTo>
                  <a:lnTo>
                    <a:pt x="1" y="305"/>
                  </a:lnTo>
                  <a:lnTo>
                    <a:pt x="1" y="1313"/>
                  </a:lnTo>
                  <a:lnTo>
                    <a:pt x="3747" y="1313"/>
                  </a:lnTo>
                  <a:lnTo>
                    <a:pt x="3747"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6"/>
            <p:cNvSpPr/>
            <p:nvPr/>
          </p:nvSpPr>
          <p:spPr>
            <a:xfrm>
              <a:off x="6835268"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6"/>
            <p:cNvSpPr/>
            <p:nvPr/>
          </p:nvSpPr>
          <p:spPr>
            <a:xfrm>
              <a:off x="6866212" y="2542800"/>
              <a:ext cx="9312" cy="530483"/>
            </a:xfrm>
            <a:custGeom>
              <a:avLst/>
              <a:gdLst/>
              <a:ahLst/>
              <a:cxnLst/>
              <a:rect l="l" t="t" r="r" b="b"/>
              <a:pathLst>
                <a:path w="229" h="13046" extrusionOk="0">
                  <a:moveTo>
                    <a:pt x="115" y="0"/>
                  </a:moveTo>
                  <a:lnTo>
                    <a:pt x="77" y="19"/>
                  </a:lnTo>
                  <a:lnTo>
                    <a:pt x="38" y="38"/>
                  </a:lnTo>
                  <a:lnTo>
                    <a:pt x="0" y="76"/>
                  </a:lnTo>
                  <a:lnTo>
                    <a:pt x="0" y="114"/>
                  </a:lnTo>
                  <a:lnTo>
                    <a:pt x="0" y="12932"/>
                  </a:lnTo>
                  <a:lnTo>
                    <a:pt x="0" y="12989"/>
                  </a:lnTo>
                  <a:lnTo>
                    <a:pt x="38"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6"/>
            <p:cNvSpPr/>
            <p:nvPr/>
          </p:nvSpPr>
          <p:spPr>
            <a:xfrm>
              <a:off x="6896383"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7" y="12932"/>
                  </a:lnTo>
                  <a:lnTo>
                    <a:pt x="247"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6"/>
            <p:cNvSpPr/>
            <p:nvPr/>
          </p:nvSpPr>
          <p:spPr>
            <a:xfrm>
              <a:off x="7104368" y="2511084"/>
              <a:ext cx="129957" cy="610954"/>
            </a:xfrm>
            <a:custGeom>
              <a:avLst/>
              <a:gdLst/>
              <a:ahLst/>
              <a:cxnLst/>
              <a:rect l="l" t="t" r="r" b="b"/>
              <a:pathLst>
                <a:path w="3196" h="15025" extrusionOk="0">
                  <a:moveTo>
                    <a:pt x="191" y="1"/>
                  </a:moveTo>
                  <a:lnTo>
                    <a:pt x="1" y="15024"/>
                  </a:lnTo>
                  <a:lnTo>
                    <a:pt x="319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6"/>
            <p:cNvSpPr/>
            <p:nvPr/>
          </p:nvSpPr>
          <p:spPr>
            <a:xfrm>
              <a:off x="7104368" y="2511084"/>
              <a:ext cx="129957" cy="610954"/>
            </a:xfrm>
            <a:custGeom>
              <a:avLst/>
              <a:gdLst/>
              <a:ahLst/>
              <a:cxnLst/>
              <a:rect l="l" t="t" r="r" b="b"/>
              <a:pathLst>
                <a:path w="3196" h="15025" fill="none" extrusionOk="0">
                  <a:moveTo>
                    <a:pt x="191" y="1"/>
                  </a:moveTo>
                  <a:lnTo>
                    <a:pt x="1" y="15024"/>
                  </a:lnTo>
                  <a:lnTo>
                    <a:pt x="3196"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6"/>
            <p:cNvSpPr/>
            <p:nvPr/>
          </p:nvSpPr>
          <p:spPr>
            <a:xfrm>
              <a:off x="7093552" y="2471642"/>
              <a:ext cx="136911" cy="53390"/>
            </a:xfrm>
            <a:custGeom>
              <a:avLst/>
              <a:gdLst/>
              <a:ahLst/>
              <a:cxnLst/>
              <a:rect l="l" t="t" r="r" b="b"/>
              <a:pathLst>
                <a:path w="3367" h="1313" extrusionOk="0">
                  <a:moveTo>
                    <a:pt x="0" y="1"/>
                  </a:moveTo>
                  <a:lnTo>
                    <a:pt x="0" y="1009"/>
                  </a:lnTo>
                  <a:lnTo>
                    <a:pt x="19" y="1066"/>
                  </a:lnTo>
                  <a:lnTo>
                    <a:pt x="39" y="1123"/>
                  </a:lnTo>
                  <a:lnTo>
                    <a:pt x="96" y="1218"/>
                  </a:lnTo>
                  <a:lnTo>
                    <a:pt x="191" y="1294"/>
                  </a:lnTo>
                  <a:lnTo>
                    <a:pt x="248" y="1313"/>
                  </a:lnTo>
                  <a:lnTo>
                    <a:pt x="3119" y="1313"/>
                  </a:lnTo>
                  <a:lnTo>
                    <a:pt x="3176" y="1294"/>
                  </a:lnTo>
                  <a:lnTo>
                    <a:pt x="3271" y="1218"/>
                  </a:lnTo>
                  <a:lnTo>
                    <a:pt x="3328" y="1123"/>
                  </a:lnTo>
                  <a:lnTo>
                    <a:pt x="3347" y="1066"/>
                  </a:lnTo>
                  <a:lnTo>
                    <a:pt x="3366" y="1009"/>
                  </a:lnTo>
                  <a:lnTo>
                    <a:pt x="33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6"/>
            <p:cNvSpPr/>
            <p:nvPr/>
          </p:nvSpPr>
          <p:spPr>
            <a:xfrm>
              <a:off x="7092779" y="3101086"/>
              <a:ext cx="153135" cy="53390"/>
            </a:xfrm>
            <a:custGeom>
              <a:avLst/>
              <a:gdLst/>
              <a:ahLst/>
              <a:cxnLst/>
              <a:rect l="l" t="t" r="r" b="b"/>
              <a:pathLst>
                <a:path w="3766" h="1313" extrusionOk="0">
                  <a:moveTo>
                    <a:pt x="248" y="1"/>
                  </a:moveTo>
                  <a:lnTo>
                    <a:pt x="191" y="20"/>
                  </a:lnTo>
                  <a:lnTo>
                    <a:pt x="96" y="77"/>
                  </a:lnTo>
                  <a:lnTo>
                    <a:pt x="38" y="172"/>
                  </a:lnTo>
                  <a:lnTo>
                    <a:pt x="19" y="229"/>
                  </a:lnTo>
                  <a:lnTo>
                    <a:pt x="0" y="305"/>
                  </a:lnTo>
                  <a:lnTo>
                    <a:pt x="0" y="1313"/>
                  </a:lnTo>
                  <a:lnTo>
                    <a:pt x="3766" y="1313"/>
                  </a:lnTo>
                  <a:lnTo>
                    <a:pt x="3766"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6"/>
            <p:cNvSpPr/>
            <p:nvPr/>
          </p:nvSpPr>
          <p:spPr>
            <a:xfrm>
              <a:off x="7129903"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6"/>
            <p:cNvSpPr/>
            <p:nvPr/>
          </p:nvSpPr>
          <p:spPr>
            <a:xfrm>
              <a:off x="716003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6"/>
            <p:cNvSpPr/>
            <p:nvPr/>
          </p:nvSpPr>
          <p:spPr>
            <a:xfrm>
              <a:off x="7190205"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6"/>
            <p:cNvSpPr/>
            <p:nvPr/>
          </p:nvSpPr>
          <p:spPr>
            <a:xfrm>
              <a:off x="7399003"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6"/>
            <p:cNvSpPr/>
            <p:nvPr/>
          </p:nvSpPr>
          <p:spPr>
            <a:xfrm>
              <a:off x="7388146" y="2471642"/>
              <a:ext cx="136138" cy="53390"/>
            </a:xfrm>
            <a:custGeom>
              <a:avLst/>
              <a:gdLst/>
              <a:ahLst/>
              <a:cxnLst/>
              <a:rect l="l" t="t" r="r" b="b"/>
              <a:pathLst>
                <a:path w="3348" h="1313" extrusionOk="0">
                  <a:moveTo>
                    <a:pt x="1" y="1"/>
                  </a:moveTo>
                  <a:lnTo>
                    <a:pt x="1" y="1009"/>
                  </a:lnTo>
                  <a:lnTo>
                    <a:pt x="1" y="1066"/>
                  </a:lnTo>
                  <a:lnTo>
                    <a:pt x="20" y="1123"/>
                  </a:lnTo>
                  <a:lnTo>
                    <a:pt x="77" y="1218"/>
                  </a:lnTo>
                  <a:lnTo>
                    <a:pt x="172" y="1294"/>
                  </a:lnTo>
                  <a:lnTo>
                    <a:pt x="229" y="1313"/>
                  </a:lnTo>
                  <a:lnTo>
                    <a:pt x="3101" y="1313"/>
                  </a:lnTo>
                  <a:lnTo>
                    <a:pt x="3158" y="1294"/>
                  </a:lnTo>
                  <a:lnTo>
                    <a:pt x="3253" y="1218"/>
                  </a:lnTo>
                  <a:lnTo>
                    <a:pt x="3329"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6"/>
            <p:cNvSpPr/>
            <p:nvPr/>
          </p:nvSpPr>
          <p:spPr>
            <a:xfrm>
              <a:off x="7387373" y="3101086"/>
              <a:ext cx="152403" cy="53390"/>
            </a:xfrm>
            <a:custGeom>
              <a:avLst/>
              <a:gdLst/>
              <a:ahLst/>
              <a:cxnLst/>
              <a:rect l="l" t="t" r="r" b="b"/>
              <a:pathLst>
                <a:path w="3748" h="1313" extrusionOk="0">
                  <a:moveTo>
                    <a:pt x="229" y="1"/>
                  </a:moveTo>
                  <a:lnTo>
                    <a:pt x="172" y="20"/>
                  </a:lnTo>
                  <a:lnTo>
                    <a:pt x="77" y="77"/>
                  </a:lnTo>
                  <a:lnTo>
                    <a:pt x="20" y="172"/>
                  </a:lnTo>
                  <a:lnTo>
                    <a:pt x="1" y="229"/>
                  </a:lnTo>
                  <a:lnTo>
                    <a:pt x="1" y="305"/>
                  </a:lnTo>
                  <a:lnTo>
                    <a:pt x="1" y="1313"/>
                  </a:lnTo>
                  <a:lnTo>
                    <a:pt x="3747" y="1313"/>
                  </a:lnTo>
                  <a:lnTo>
                    <a:pt x="3747" y="305"/>
                  </a:lnTo>
                  <a:lnTo>
                    <a:pt x="3728" y="229"/>
                  </a:lnTo>
                  <a:lnTo>
                    <a:pt x="3709"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6"/>
            <p:cNvSpPr/>
            <p:nvPr/>
          </p:nvSpPr>
          <p:spPr>
            <a:xfrm>
              <a:off x="7423725" y="2542800"/>
              <a:ext cx="9312" cy="530483"/>
            </a:xfrm>
            <a:custGeom>
              <a:avLst/>
              <a:gdLst/>
              <a:ahLst/>
              <a:cxnLst/>
              <a:rect l="l" t="t" r="r" b="b"/>
              <a:pathLst>
                <a:path w="229" h="13046" extrusionOk="0">
                  <a:moveTo>
                    <a:pt x="115" y="0"/>
                  </a:moveTo>
                  <a:lnTo>
                    <a:pt x="77" y="19"/>
                  </a:lnTo>
                  <a:lnTo>
                    <a:pt x="39" y="38"/>
                  </a:lnTo>
                  <a:lnTo>
                    <a:pt x="1" y="76"/>
                  </a:lnTo>
                  <a:lnTo>
                    <a:pt x="1" y="114"/>
                  </a:lnTo>
                  <a:lnTo>
                    <a:pt x="1" y="12932"/>
                  </a:lnTo>
                  <a:lnTo>
                    <a:pt x="1" y="12989"/>
                  </a:lnTo>
                  <a:lnTo>
                    <a:pt x="39"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6"/>
            <p:cNvSpPr/>
            <p:nvPr/>
          </p:nvSpPr>
          <p:spPr>
            <a:xfrm>
              <a:off x="7453896" y="2542800"/>
              <a:ext cx="10084" cy="530483"/>
            </a:xfrm>
            <a:custGeom>
              <a:avLst/>
              <a:gdLst/>
              <a:ahLst/>
              <a:cxnLst/>
              <a:rect l="l" t="t" r="r" b="b"/>
              <a:pathLst>
                <a:path w="248" h="13046" extrusionOk="0">
                  <a:moveTo>
                    <a:pt x="134" y="0"/>
                  </a:moveTo>
                  <a:lnTo>
                    <a:pt x="76" y="19"/>
                  </a:lnTo>
                  <a:lnTo>
                    <a:pt x="38" y="38"/>
                  </a:lnTo>
                  <a:lnTo>
                    <a:pt x="19" y="76"/>
                  </a:lnTo>
                  <a:lnTo>
                    <a:pt x="0" y="114"/>
                  </a:lnTo>
                  <a:lnTo>
                    <a:pt x="0" y="12932"/>
                  </a:lnTo>
                  <a:lnTo>
                    <a:pt x="19" y="12989"/>
                  </a:lnTo>
                  <a:lnTo>
                    <a:pt x="38" y="13027"/>
                  </a:lnTo>
                  <a:lnTo>
                    <a:pt x="76" y="13046"/>
                  </a:lnTo>
                  <a:lnTo>
                    <a:pt x="172" y="13046"/>
                  </a:lnTo>
                  <a:lnTo>
                    <a:pt x="210" y="13027"/>
                  </a:lnTo>
                  <a:lnTo>
                    <a:pt x="229" y="12989"/>
                  </a:lnTo>
                  <a:lnTo>
                    <a:pt x="248" y="12932"/>
                  </a:lnTo>
                  <a:lnTo>
                    <a:pt x="248" y="114"/>
                  </a:lnTo>
                  <a:lnTo>
                    <a:pt x="229"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6"/>
            <p:cNvSpPr/>
            <p:nvPr/>
          </p:nvSpPr>
          <p:spPr>
            <a:xfrm>
              <a:off x="7484840" y="2542800"/>
              <a:ext cx="9312" cy="530483"/>
            </a:xfrm>
            <a:custGeom>
              <a:avLst/>
              <a:gdLst/>
              <a:ahLst/>
              <a:cxnLst/>
              <a:rect l="l" t="t" r="r" b="b"/>
              <a:pathLst>
                <a:path w="229" h="13046" extrusionOk="0">
                  <a:moveTo>
                    <a:pt x="114" y="0"/>
                  </a:moveTo>
                  <a:lnTo>
                    <a:pt x="57" y="19"/>
                  </a:lnTo>
                  <a:lnTo>
                    <a:pt x="19" y="38"/>
                  </a:lnTo>
                  <a:lnTo>
                    <a:pt x="0" y="76"/>
                  </a:lnTo>
                  <a:lnTo>
                    <a:pt x="0" y="114"/>
                  </a:lnTo>
                  <a:lnTo>
                    <a:pt x="0" y="12932"/>
                  </a:lnTo>
                  <a:lnTo>
                    <a:pt x="0" y="12989"/>
                  </a:lnTo>
                  <a:lnTo>
                    <a:pt x="19" y="13027"/>
                  </a:lnTo>
                  <a:lnTo>
                    <a:pt x="57"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6"/>
            <p:cNvSpPr/>
            <p:nvPr/>
          </p:nvSpPr>
          <p:spPr>
            <a:xfrm>
              <a:off x="6147841" y="3154435"/>
              <a:ext cx="1457669" cy="64247"/>
            </a:xfrm>
            <a:custGeom>
              <a:avLst/>
              <a:gdLst/>
              <a:ahLst/>
              <a:cxnLst/>
              <a:rect l="l" t="t" r="r" b="b"/>
              <a:pathLst>
                <a:path w="35848" h="1580" extrusionOk="0">
                  <a:moveTo>
                    <a:pt x="438" y="1"/>
                  </a:moveTo>
                  <a:lnTo>
                    <a:pt x="1" y="1579"/>
                  </a:lnTo>
                  <a:lnTo>
                    <a:pt x="35848" y="1579"/>
                  </a:lnTo>
                  <a:lnTo>
                    <a:pt x="356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6"/>
            <p:cNvSpPr/>
            <p:nvPr/>
          </p:nvSpPr>
          <p:spPr>
            <a:xfrm>
              <a:off x="6215136" y="3179198"/>
              <a:ext cx="14720" cy="14720"/>
            </a:xfrm>
            <a:custGeom>
              <a:avLst/>
              <a:gdLst/>
              <a:ahLst/>
              <a:cxnLst/>
              <a:rect l="l" t="t" r="r" b="b"/>
              <a:pathLst>
                <a:path w="362" h="362" extrusionOk="0">
                  <a:moveTo>
                    <a:pt x="152" y="0"/>
                  </a:moveTo>
                  <a:lnTo>
                    <a:pt x="114" y="19"/>
                  </a:lnTo>
                  <a:lnTo>
                    <a:pt x="95" y="38"/>
                  </a:lnTo>
                  <a:lnTo>
                    <a:pt x="57" y="57"/>
                  </a:lnTo>
                  <a:lnTo>
                    <a:pt x="19" y="114"/>
                  </a:lnTo>
                  <a:lnTo>
                    <a:pt x="0" y="171"/>
                  </a:lnTo>
                  <a:lnTo>
                    <a:pt x="19" y="248"/>
                  </a:lnTo>
                  <a:lnTo>
                    <a:pt x="57" y="305"/>
                  </a:lnTo>
                  <a:lnTo>
                    <a:pt x="114" y="343"/>
                  </a:lnTo>
                  <a:lnTo>
                    <a:pt x="190" y="362"/>
                  </a:lnTo>
                  <a:lnTo>
                    <a:pt x="247" y="343"/>
                  </a:lnTo>
                  <a:lnTo>
                    <a:pt x="304" y="305"/>
                  </a:lnTo>
                  <a:lnTo>
                    <a:pt x="361" y="248"/>
                  </a:lnTo>
                  <a:lnTo>
                    <a:pt x="361" y="171"/>
                  </a:lnTo>
                  <a:lnTo>
                    <a:pt x="361" y="152"/>
                  </a:lnTo>
                  <a:lnTo>
                    <a:pt x="361" y="114"/>
                  </a:lnTo>
                  <a:lnTo>
                    <a:pt x="342" y="76"/>
                  </a:lnTo>
                  <a:lnTo>
                    <a:pt x="304" y="57"/>
                  </a:lnTo>
                  <a:lnTo>
                    <a:pt x="285" y="38"/>
                  </a:lnTo>
                  <a:lnTo>
                    <a:pt x="24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6"/>
            <p:cNvSpPr/>
            <p:nvPr/>
          </p:nvSpPr>
          <p:spPr>
            <a:xfrm>
              <a:off x="6293207" y="3179198"/>
              <a:ext cx="1176203" cy="14720"/>
            </a:xfrm>
            <a:custGeom>
              <a:avLst/>
              <a:gdLst/>
              <a:ahLst/>
              <a:cxnLst/>
              <a:rect l="l" t="t" r="r" b="b"/>
              <a:pathLst>
                <a:path w="28926" h="362" extrusionOk="0">
                  <a:moveTo>
                    <a:pt x="172" y="0"/>
                  </a:moveTo>
                  <a:lnTo>
                    <a:pt x="96" y="19"/>
                  </a:lnTo>
                  <a:lnTo>
                    <a:pt x="39" y="57"/>
                  </a:lnTo>
                  <a:lnTo>
                    <a:pt x="1" y="114"/>
                  </a:lnTo>
                  <a:lnTo>
                    <a:pt x="1" y="171"/>
                  </a:lnTo>
                  <a:lnTo>
                    <a:pt x="1" y="248"/>
                  </a:lnTo>
                  <a:lnTo>
                    <a:pt x="39" y="305"/>
                  </a:lnTo>
                  <a:lnTo>
                    <a:pt x="96" y="343"/>
                  </a:lnTo>
                  <a:lnTo>
                    <a:pt x="172" y="362"/>
                  </a:lnTo>
                  <a:lnTo>
                    <a:pt x="248" y="343"/>
                  </a:lnTo>
                  <a:lnTo>
                    <a:pt x="305" y="305"/>
                  </a:lnTo>
                  <a:lnTo>
                    <a:pt x="343" y="248"/>
                  </a:lnTo>
                  <a:lnTo>
                    <a:pt x="343" y="171"/>
                  </a:lnTo>
                  <a:lnTo>
                    <a:pt x="343" y="114"/>
                  </a:lnTo>
                  <a:lnTo>
                    <a:pt x="305" y="57"/>
                  </a:lnTo>
                  <a:lnTo>
                    <a:pt x="248" y="19"/>
                  </a:lnTo>
                  <a:lnTo>
                    <a:pt x="172" y="0"/>
                  </a:lnTo>
                  <a:close/>
                  <a:moveTo>
                    <a:pt x="2074" y="0"/>
                  </a:moveTo>
                  <a:lnTo>
                    <a:pt x="1998" y="19"/>
                  </a:lnTo>
                  <a:lnTo>
                    <a:pt x="1941" y="57"/>
                  </a:lnTo>
                  <a:lnTo>
                    <a:pt x="1903" y="114"/>
                  </a:lnTo>
                  <a:lnTo>
                    <a:pt x="1903" y="171"/>
                  </a:lnTo>
                  <a:lnTo>
                    <a:pt x="1903" y="248"/>
                  </a:lnTo>
                  <a:lnTo>
                    <a:pt x="1941" y="305"/>
                  </a:lnTo>
                  <a:lnTo>
                    <a:pt x="1998" y="343"/>
                  </a:lnTo>
                  <a:lnTo>
                    <a:pt x="2074" y="362"/>
                  </a:lnTo>
                  <a:lnTo>
                    <a:pt x="2150" y="343"/>
                  </a:lnTo>
                  <a:lnTo>
                    <a:pt x="2207" y="305"/>
                  </a:lnTo>
                  <a:lnTo>
                    <a:pt x="2245" y="248"/>
                  </a:lnTo>
                  <a:lnTo>
                    <a:pt x="2264" y="171"/>
                  </a:lnTo>
                  <a:lnTo>
                    <a:pt x="2245" y="114"/>
                  </a:lnTo>
                  <a:lnTo>
                    <a:pt x="2207" y="57"/>
                  </a:lnTo>
                  <a:lnTo>
                    <a:pt x="2150" y="19"/>
                  </a:lnTo>
                  <a:lnTo>
                    <a:pt x="2074" y="0"/>
                  </a:lnTo>
                  <a:close/>
                  <a:moveTo>
                    <a:pt x="3975" y="0"/>
                  </a:moveTo>
                  <a:lnTo>
                    <a:pt x="3918" y="19"/>
                  </a:lnTo>
                  <a:lnTo>
                    <a:pt x="3861" y="57"/>
                  </a:lnTo>
                  <a:lnTo>
                    <a:pt x="3823" y="114"/>
                  </a:lnTo>
                  <a:lnTo>
                    <a:pt x="3804" y="171"/>
                  </a:lnTo>
                  <a:lnTo>
                    <a:pt x="3823" y="248"/>
                  </a:lnTo>
                  <a:lnTo>
                    <a:pt x="3861" y="305"/>
                  </a:lnTo>
                  <a:lnTo>
                    <a:pt x="3918" y="343"/>
                  </a:lnTo>
                  <a:lnTo>
                    <a:pt x="3975" y="362"/>
                  </a:lnTo>
                  <a:lnTo>
                    <a:pt x="4051" y="343"/>
                  </a:lnTo>
                  <a:lnTo>
                    <a:pt x="4108" y="305"/>
                  </a:lnTo>
                  <a:lnTo>
                    <a:pt x="4147" y="248"/>
                  </a:lnTo>
                  <a:lnTo>
                    <a:pt x="4166" y="171"/>
                  </a:lnTo>
                  <a:lnTo>
                    <a:pt x="4147" y="114"/>
                  </a:lnTo>
                  <a:lnTo>
                    <a:pt x="4108" y="57"/>
                  </a:lnTo>
                  <a:lnTo>
                    <a:pt x="4051" y="19"/>
                  </a:lnTo>
                  <a:lnTo>
                    <a:pt x="3975" y="0"/>
                  </a:lnTo>
                  <a:close/>
                  <a:moveTo>
                    <a:pt x="5877" y="0"/>
                  </a:moveTo>
                  <a:lnTo>
                    <a:pt x="5820" y="19"/>
                  </a:lnTo>
                  <a:lnTo>
                    <a:pt x="5763" y="57"/>
                  </a:lnTo>
                  <a:lnTo>
                    <a:pt x="5725" y="114"/>
                  </a:lnTo>
                  <a:lnTo>
                    <a:pt x="5706" y="171"/>
                  </a:lnTo>
                  <a:lnTo>
                    <a:pt x="5725" y="248"/>
                  </a:lnTo>
                  <a:lnTo>
                    <a:pt x="5763" y="305"/>
                  </a:lnTo>
                  <a:lnTo>
                    <a:pt x="5820" y="343"/>
                  </a:lnTo>
                  <a:lnTo>
                    <a:pt x="5877" y="362"/>
                  </a:lnTo>
                  <a:lnTo>
                    <a:pt x="5953" y="343"/>
                  </a:lnTo>
                  <a:lnTo>
                    <a:pt x="6010" y="305"/>
                  </a:lnTo>
                  <a:lnTo>
                    <a:pt x="6048" y="248"/>
                  </a:lnTo>
                  <a:lnTo>
                    <a:pt x="6067" y="171"/>
                  </a:lnTo>
                  <a:lnTo>
                    <a:pt x="6048" y="114"/>
                  </a:lnTo>
                  <a:lnTo>
                    <a:pt x="6010" y="57"/>
                  </a:lnTo>
                  <a:lnTo>
                    <a:pt x="5953" y="19"/>
                  </a:lnTo>
                  <a:lnTo>
                    <a:pt x="5877" y="0"/>
                  </a:lnTo>
                  <a:close/>
                  <a:moveTo>
                    <a:pt x="7798" y="0"/>
                  </a:moveTo>
                  <a:lnTo>
                    <a:pt x="7722" y="19"/>
                  </a:lnTo>
                  <a:lnTo>
                    <a:pt x="7665" y="57"/>
                  </a:lnTo>
                  <a:lnTo>
                    <a:pt x="7627" y="114"/>
                  </a:lnTo>
                  <a:lnTo>
                    <a:pt x="7608" y="171"/>
                  </a:lnTo>
                  <a:lnTo>
                    <a:pt x="7627" y="248"/>
                  </a:lnTo>
                  <a:lnTo>
                    <a:pt x="7665" y="305"/>
                  </a:lnTo>
                  <a:lnTo>
                    <a:pt x="7722" y="343"/>
                  </a:lnTo>
                  <a:lnTo>
                    <a:pt x="7798" y="362"/>
                  </a:lnTo>
                  <a:lnTo>
                    <a:pt x="7855" y="343"/>
                  </a:lnTo>
                  <a:lnTo>
                    <a:pt x="7912" y="305"/>
                  </a:lnTo>
                  <a:lnTo>
                    <a:pt x="7950" y="248"/>
                  </a:lnTo>
                  <a:lnTo>
                    <a:pt x="7969" y="171"/>
                  </a:lnTo>
                  <a:lnTo>
                    <a:pt x="7950" y="114"/>
                  </a:lnTo>
                  <a:lnTo>
                    <a:pt x="7912" y="57"/>
                  </a:lnTo>
                  <a:lnTo>
                    <a:pt x="7855" y="19"/>
                  </a:lnTo>
                  <a:lnTo>
                    <a:pt x="7798" y="0"/>
                  </a:lnTo>
                  <a:close/>
                  <a:moveTo>
                    <a:pt x="9700" y="0"/>
                  </a:moveTo>
                  <a:lnTo>
                    <a:pt x="9623" y="19"/>
                  </a:lnTo>
                  <a:lnTo>
                    <a:pt x="9566" y="57"/>
                  </a:lnTo>
                  <a:lnTo>
                    <a:pt x="9528" y="114"/>
                  </a:lnTo>
                  <a:lnTo>
                    <a:pt x="9509" y="171"/>
                  </a:lnTo>
                  <a:lnTo>
                    <a:pt x="9528" y="248"/>
                  </a:lnTo>
                  <a:lnTo>
                    <a:pt x="9566" y="305"/>
                  </a:lnTo>
                  <a:lnTo>
                    <a:pt x="9623" y="343"/>
                  </a:lnTo>
                  <a:lnTo>
                    <a:pt x="9700" y="362"/>
                  </a:lnTo>
                  <a:lnTo>
                    <a:pt x="9757" y="343"/>
                  </a:lnTo>
                  <a:lnTo>
                    <a:pt x="9814" y="305"/>
                  </a:lnTo>
                  <a:lnTo>
                    <a:pt x="9852" y="248"/>
                  </a:lnTo>
                  <a:lnTo>
                    <a:pt x="9871" y="171"/>
                  </a:lnTo>
                  <a:lnTo>
                    <a:pt x="9852" y="114"/>
                  </a:lnTo>
                  <a:lnTo>
                    <a:pt x="9814" y="57"/>
                  </a:lnTo>
                  <a:lnTo>
                    <a:pt x="9757" y="19"/>
                  </a:lnTo>
                  <a:lnTo>
                    <a:pt x="9700" y="0"/>
                  </a:lnTo>
                  <a:close/>
                  <a:moveTo>
                    <a:pt x="11601" y="0"/>
                  </a:moveTo>
                  <a:lnTo>
                    <a:pt x="11525" y="19"/>
                  </a:lnTo>
                  <a:lnTo>
                    <a:pt x="11468" y="57"/>
                  </a:lnTo>
                  <a:lnTo>
                    <a:pt x="11430" y="114"/>
                  </a:lnTo>
                  <a:lnTo>
                    <a:pt x="11411" y="171"/>
                  </a:lnTo>
                  <a:lnTo>
                    <a:pt x="11430" y="248"/>
                  </a:lnTo>
                  <a:lnTo>
                    <a:pt x="11468" y="305"/>
                  </a:lnTo>
                  <a:lnTo>
                    <a:pt x="11525" y="343"/>
                  </a:lnTo>
                  <a:lnTo>
                    <a:pt x="11601" y="362"/>
                  </a:lnTo>
                  <a:lnTo>
                    <a:pt x="11658" y="343"/>
                  </a:lnTo>
                  <a:lnTo>
                    <a:pt x="11715" y="305"/>
                  </a:lnTo>
                  <a:lnTo>
                    <a:pt x="11772" y="248"/>
                  </a:lnTo>
                  <a:lnTo>
                    <a:pt x="11772" y="171"/>
                  </a:lnTo>
                  <a:lnTo>
                    <a:pt x="11772" y="114"/>
                  </a:lnTo>
                  <a:lnTo>
                    <a:pt x="11715" y="57"/>
                  </a:lnTo>
                  <a:lnTo>
                    <a:pt x="11658" y="19"/>
                  </a:lnTo>
                  <a:lnTo>
                    <a:pt x="11601" y="0"/>
                  </a:lnTo>
                  <a:close/>
                  <a:moveTo>
                    <a:pt x="13503" y="0"/>
                  </a:moveTo>
                  <a:lnTo>
                    <a:pt x="13427" y="19"/>
                  </a:lnTo>
                  <a:lnTo>
                    <a:pt x="13370" y="57"/>
                  </a:lnTo>
                  <a:lnTo>
                    <a:pt x="13332" y="114"/>
                  </a:lnTo>
                  <a:lnTo>
                    <a:pt x="13332" y="171"/>
                  </a:lnTo>
                  <a:lnTo>
                    <a:pt x="13332" y="248"/>
                  </a:lnTo>
                  <a:lnTo>
                    <a:pt x="13370" y="305"/>
                  </a:lnTo>
                  <a:lnTo>
                    <a:pt x="13427" y="343"/>
                  </a:lnTo>
                  <a:lnTo>
                    <a:pt x="13503" y="362"/>
                  </a:lnTo>
                  <a:lnTo>
                    <a:pt x="13579" y="343"/>
                  </a:lnTo>
                  <a:lnTo>
                    <a:pt x="13636" y="305"/>
                  </a:lnTo>
                  <a:lnTo>
                    <a:pt x="13674" y="248"/>
                  </a:lnTo>
                  <a:lnTo>
                    <a:pt x="13674" y="171"/>
                  </a:lnTo>
                  <a:lnTo>
                    <a:pt x="13674" y="114"/>
                  </a:lnTo>
                  <a:lnTo>
                    <a:pt x="13636" y="57"/>
                  </a:lnTo>
                  <a:lnTo>
                    <a:pt x="13579" y="19"/>
                  </a:lnTo>
                  <a:lnTo>
                    <a:pt x="13503" y="0"/>
                  </a:lnTo>
                  <a:close/>
                  <a:moveTo>
                    <a:pt x="15405" y="0"/>
                  </a:moveTo>
                  <a:lnTo>
                    <a:pt x="15329" y="19"/>
                  </a:lnTo>
                  <a:lnTo>
                    <a:pt x="15272" y="57"/>
                  </a:lnTo>
                  <a:lnTo>
                    <a:pt x="15233" y="114"/>
                  </a:lnTo>
                  <a:lnTo>
                    <a:pt x="15233" y="171"/>
                  </a:lnTo>
                  <a:lnTo>
                    <a:pt x="15233" y="248"/>
                  </a:lnTo>
                  <a:lnTo>
                    <a:pt x="15272" y="305"/>
                  </a:lnTo>
                  <a:lnTo>
                    <a:pt x="15329" y="343"/>
                  </a:lnTo>
                  <a:lnTo>
                    <a:pt x="15405" y="362"/>
                  </a:lnTo>
                  <a:lnTo>
                    <a:pt x="15481" y="343"/>
                  </a:lnTo>
                  <a:lnTo>
                    <a:pt x="15538" y="305"/>
                  </a:lnTo>
                  <a:lnTo>
                    <a:pt x="15576" y="248"/>
                  </a:lnTo>
                  <a:lnTo>
                    <a:pt x="15595" y="171"/>
                  </a:lnTo>
                  <a:lnTo>
                    <a:pt x="15576" y="114"/>
                  </a:lnTo>
                  <a:lnTo>
                    <a:pt x="15538" y="57"/>
                  </a:lnTo>
                  <a:lnTo>
                    <a:pt x="15481" y="19"/>
                  </a:lnTo>
                  <a:lnTo>
                    <a:pt x="15405" y="0"/>
                  </a:lnTo>
                  <a:close/>
                  <a:moveTo>
                    <a:pt x="17306" y="0"/>
                  </a:moveTo>
                  <a:lnTo>
                    <a:pt x="17249" y="19"/>
                  </a:lnTo>
                  <a:lnTo>
                    <a:pt x="17192" y="57"/>
                  </a:lnTo>
                  <a:lnTo>
                    <a:pt x="17154" y="114"/>
                  </a:lnTo>
                  <a:lnTo>
                    <a:pt x="17135" y="171"/>
                  </a:lnTo>
                  <a:lnTo>
                    <a:pt x="17154" y="248"/>
                  </a:lnTo>
                  <a:lnTo>
                    <a:pt x="17192" y="305"/>
                  </a:lnTo>
                  <a:lnTo>
                    <a:pt x="17249" y="343"/>
                  </a:lnTo>
                  <a:lnTo>
                    <a:pt x="17306" y="362"/>
                  </a:lnTo>
                  <a:lnTo>
                    <a:pt x="17382" y="343"/>
                  </a:lnTo>
                  <a:lnTo>
                    <a:pt x="17439" y="305"/>
                  </a:lnTo>
                  <a:lnTo>
                    <a:pt x="17477" y="248"/>
                  </a:lnTo>
                  <a:lnTo>
                    <a:pt x="17497" y="171"/>
                  </a:lnTo>
                  <a:lnTo>
                    <a:pt x="17477" y="114"/>
                  </a:lnTo>
                  <a:lnTo>
                    <a:pt x="17439" y="57"/>
                  </a:lnTo>
                  <a:lnTo>
                    <a:pt x="17382" y="19"/>
                  </a:lnTo>
                  <a:lnTo>
                    <a:pt x="17306" y="0"/>
                  </a:lnTo>
                  <a:close/>
                  <a:moveTo>
                    <a:pt x="19208" y="0"/>
                  </a:moveTo>
                  <a:lnTo>
                    <a:pt x="19151" y="19"/>
                  </a:lnTo>
                  <a:lnTo>
                    <a:pt x="19094" y="57"/>
                  </a:lnTo>
                  <a:lnTo>
                    <a:pt x="19056" y="114"/>
                  </a:lnTo>
                  <a:lnTo>
                    <a:pt x="19037" y="171"/>
                  </a:lnTo>
                  <a:lnTo>
                    <a:pt x="19056" y="248"/>
                  </a:lnTo>
                  <a:lnTo>
                    <a:pt x="19094" y="305"/>
                  </a:lnTo>
                  <a:lnTo>
                    <a:pt x="19151" y="343"/>
                  </a:lnTo>
                  <a:lnTo>
                    <a:pt x="19208" y="362"/>
                  </a:lnTo>
                  <a:lnTo>
                    <a:pt x="19284" y="343"/>
                  </a:lnTo>
                  <a:lnTo>
                    <a:pt x="19341" y="305"/>
                  </a:lnTo>
                  <a:lnTo>
                    <a:pt x="19379" y="248"/>
                  </a:lnTo>
                  <a:lnTo>
                    <a:pt x="19398" y="171"/>
                  </a:lnTo>
                  <a:lnTo>
                    <a:pt x="19379" y="114"/>
                  </a:lnTo>
                  <a:lnTo>
                    <a:pt x="19341" y="57"/>
                  </a:lnTo>
                  <a:lnTo>
                    <a:pt x="19284" y="19"/>
                  </a:lnTo>
                  <a:lnTo>
                    <a:pt x="19208" y="0"/>
                  </a:lnTo>
                  <a:close/>
                  <a:moveTo>
                    <a:pt x="21129" y="0"/>
                  </a:moveTo>
                  <a:lnTo>
                    <a:pt x="21053" y="19"/>
                  </a:lnTo>
                  <a:lnTo>
                    <a:pt x="20996" y="57"/>
                  </a:lnTo>
                  <a:lnTo>
                    <a:pt x="20958" y="114"/>
                  </a:lnTo>
                  <a:lnTo>
                    <a:pt x="20939" y="171"/>
                  </a:lnTo>
                  <a:lnTo>
                    <a:pt x="20958" y="248"/>
                  </a:lnTo>
                  <a:lnTo>
                    <a:pt x="20996" y="305"/>
                  </a:lnTo>
                  <a:lnTo>
                    <a:pt x="21053" y="343"/>
                  </a:lnTo>
                  <a:lnTo>
                    <a:pt x="21129" y="362"/>
                  </a:lnTo>
                  <a:lnTo>
                    <a:pt x="21186" y="343"/>
                  </a:lnTo>
                  <a:lnTo>
                    <a:pt x="21243" y="305"/>
                  </a:lnTo>
                  <a:lnTo>
                    <a:pt x="21281" y="248"/>
                  </a:lnTo>
                  <a:lnTo>
                    <a:pt x="21300" y="171"/>
                  </a:lnTo>
                  <a:lnTo>
                    <a:pt x="21281" y="114"/>
                  </a:lnTo>
                  <a:lnTo>
                    <a:pt x="21243" y="57"/>
                  </a:lnTo>
                  <a:lnTo>
                    <a:pt x="21186" y="19"/>
                  </a:lnTo>
                  <a:lnTo>
                    <a:pt x="21129" y="0"/>
                  </a:lnTo>
                  <a:close/>
                  <a:moveTo>
                    <a:pt x="23030" y="0"/>
                  </a:moveTo>
                  <a:lnTo>
                    <a:pt x="22954" y="19"/>
                  </a:lnTo>
                  <a:lnTo>
                    <a:pt x="22897" y="57"/>
                  </a:lnTo>
                  <a:lnTo>
                    <a:pt x="22859" y="114"/>
                  </a:lnTo>
                  <a:lnTo>
                    <a:pt x="22840" y="171"/>
                  </a:lnTo>
                  <a:lnTo>
                    <a:pt x="22859" y="248"/>
                  </a:lnTo>
                  <a:lnTo>
                    <a:pt x="22897" y="305"/>
                  </a:lnTo>
                  <a:lnTo>
                    <a:pt x="22954" y="343"/>
                  </a:lnTo>
                  <a:lnTo>
                    <a:pt x="23030" y="362"/>
                  </a:lnTo>
                  <a:lnTo>
                    <a:pt x="23088" y="343"/>
                  </a:lnTo>
                  <a:lnTo>
                    <a:pt x="23145" y="305"/>
                  </a:lnTo>
                  <a:lnTo>
                    <a:pt x="23183" y="248"/>
                  </a:lnTo>
                  <a:lnTo>
                    <a:pt x="23202" y="171"/>
                  </a:lnTo>
                  <a:lnTo>
                    <a:pt x="23183" y="114"/>
                  </a:lnTo>
                  <a:lnTo>
                    <a:pt x="23145" y="57"/>
                  </a:lnTo>
                  <a:lnTo>
                    <a:pt x="23088" y="19"/>
                  </a:lnTo>
                  <a:lnTo>
                    <a:pt x="23030" y="0"/>
                  </a:lnTo>
                  <a:close/>
                  <a:moveTo>
                    <a:pt x="24932" y="0"/>
                  </a:moveTo>
                  <a:lnTo>
                    <a:pt x="24856" y="19"/>
                  </a:lnTo>
                  <a:lnTo>
                    <a:pt x="24799" y="57"/>
                  </a:lnTo>
                  <a:lnTo>
                    <a:pt x="24761" y="114"/>
                  </a:lnTo>
                  <a:lnTo>
                    <a:pt x="24742" y="171"/>
                  </a:lnTo>
                  <a:lnTo>
                    <a:pt x="24761" y="248"/>
                  </a:lnTo>
                  <a:lnTo>
                    <a:pt x="24799" y="305"/>
                  </a:lnTo>
                  <a:lnTo>
                    <a:pt x="24856" y="343"/>
                  </a:lnTo>
                  <a:lnTo>
                    <a:pt x="24932" y="362"/>
                  </a:lnTo>
                  <a:lnTo>
                    <a:pt x="24989" y="343"/>
                  </a:lnTo>
                  <a:lnTo>
                    <a:pt x="25046" y="305"/>
                  </a:lnTo>
                  <a:lnTo>
                    <a:pt x="25084" y="248"/>
                  </a:lnTo>
                  <a:lnTo>
                    <a:pt x="25103" y="171"/>
                  </a:lnTo>
                  <a:lnTo>
                    <a:pt x="25084" y="114"/>
                  </a:lnTo>
                  <a:lnTo>
                    <a:pt x="25046" y="57"/>
                  </a:lnTo>
                  <a:lnTo>
                    <a:pt x="24989" y="19"/>
                  </a:lnTo>
                  <a:lnTo>
                    <a:pt x="24932" y="0"/>
                  </a:lnTo>
                  <a:close/>
                  <a:moveTo>
                    <a:pt x="26834" y="0"/>
                  </a:moveTo>
                  <a:lnTo>
                    <a:pt x="26758" y="19"/>
                  </a:lnTo>
                  <a:lnTo>
                    <a:pt x="26701" y="57"/>
                  </a:lnTo>
                  <a:lnTo>
                    <a:pt x="26663" y="114"/>
                  </a:lnTo>
                  <a:lnTo>
                    <a:pt x="26644" y="171"/>
                  </a:lnTo>
                  <a:lnTo>
                    <a:pt x="26663" y="248"/>
                  </a:lnTo>
                  <a:lnTo>
                    <a:pt x="26701" y="305"/>
                  </a:lnTo>
                  <a:lnTo>
                    <a:pt x="26758" y="343"/>
                  </a:lnTo>
                  <a:lnTo>
                    <a:pt x="26834" y="362"/>
                  </a:lnTo>
                  <a:lnTo>
                    <a:pt x="26910" y="343"/>
                  </a:lnTo>
                  <a:lnTo>
                    <a:pt x="26967" y="305"/>
                  </a:lnTo>
                  <a:lnTo>
                    <a:pt x="27005" y="248"/>
                  </a:lnTo>
                  <a:lnTo>
                    <a:pt x="27005" y="171"/>
                  </a:lnTo>
                  <a:lnTo>
                    <a:pt x="27005" y="114"/>
                  </a:lnTo>
                  <a:lnTo>
                    <a:pt x="26967" y="57"/>
                  </a:lnTo>
                  <a:lnTo>
                    <a:pt x="26910" y="19"/>
                  </a:lnTo>
                  <a:lnTo>
                    <a:pt x="26834" y="0"/>
                  </a:lnTo>
                  <a:close/>
                  <a:moveTo>
                    <a:pt x="28736" y="0"/>
                  </a:moveTo>
                  <a:lnTo>
                    <a:pt x="28660" y="19"/>
                  </a:lnTo>
                  <a:lnTo>
                    <a:pt x="28602" y="57"/>
                  </a:lnTo>
                  <a:lnTo>
                    <a:pt x="28564" y="114"/>
                  </a:lnTo>
                  <a:lnTo>
                    <a:pt x="28564" y="171"/>
                  </a:lnTo>
                  <a:lnTo>
                    <a:pt x="28564" y="248"/>
                  </a:lnTo>
                  <a:lnTo>
                    <a:pt x="28602" y="305"/>
                  </a:lnTo>
                  <a:lnTo>
                    <a:pt x="28660" y="343"/>
                  </a:lnTo>
                  <a:lnTo>
                    <a:pt x="28736" y="362"/>
                  </a:lnTo>
                  <a:lnTo>
                    <a:pt x="28812" y="343"/>
                  </a:lnTo>
                  <a:lnTo>
                    <a:pt x="28869" y="305"/>
                  </a:lnTo>
                  <a:lnTo>
                    <a:pt x="28907" y="248"/>
                  </a:lnTo>
                  <a:lnTo>
                    <a:pt x="28926" y="171"/>
                  </a:lnTo>
                  <a:lnTo>
                    <a:pt x="28907" y="114"/>
                  </a:lnTo>
                  <a:lnTo>
                    <a:pt x="28869" y="57"/>
                  </a:lnTo>
                  <a:lnTo>
                    <a:pt x="28812" y="19"/>
                  </a:lnTo>
                  <a:lnTo>
                    <a:pt x="28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6"/>
            <p:cNvSpPr/>
            <p:nvPr/>
          </p:nvSpPr>
          <p:spPr>
            <a:xfrm>
              <a:off x="7532007" y="3179198"/>
              <a:ext cx="14720" cy="14720"/>
            </a:xfrm>
            <a:custGeom>
              <a:avLst/>
              <a:gdLst/>
              <a:ahLst/>
              <a:cxnLst/>
              <a:rect l="l" t="t" r="r" b="b"/>
              <a:pathLst>
                <a:path w="362" h="362" extrusionOk="0">
                  <a:moveTo>
                    <a:pt x="133" y="0"/>
                  </a:moveTo>
                  <a:lnTo>
                    <a:pt x="114" y="19"/>
                  </a:lnTo>
                  <a:lnTo>
                    <a:pt x="76" y="38"/>
                  </a:lnTo>
                  <a:lnTo>
                    <a:pt x="57" y="57"/>
                  </a:lnTo>
                  <a:lnTo>
                    <a:pt x="0" y="114"/>
                  </a:lnTo>
                  <a:lnTo>
                    <a:pt x="0" y="171"/>
                  </a:lnTo>
                  <a:lnTo>
                    <a:pt x="0" y="248"/>
                  </a:lnTo>
                  <a:lnTo>
                    <a:pt x="57" y="305"/>
                  </a:lnTo>
                  <a:lnTo>
                    <a:pt x="114" y="343"/>
                  </a:lnTo>
                  <a:lnTo>
                    <a:pt x="171" y="362"/>
                  </a:lnTo>
                  <a:lnTo>
                    <a:pt x="247" y="343"/>
                  </a:lnTo>
                  <a:lnTo>
                    <a:pt x="304" y="305"/>
                  </a:lnTo>
                  <a:lnTo>
                    <a:pt x="342" y="248"/>
                  </a:lnTo>
                  <a:lnTo>
                    <a:pt x="361" y="171"/>
                  </a:lnTo>
                  <a:lnTo>
                    <a:pt x="342" y="114"/>
                  </a:lnTo>
                  <a:lnTo>
                    <a:pt x="304" y="57"/>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6"/>
            <p:cNvSpPr/>
            <p:nvPr/>
          </p:nvSpPr>
          <p:spPr>
            <a:xfrm>
              <a:off x="6101446" y="3218640"/>
              <a:ext cx="1564408" cy="233565"/>
            </a:xfrm>
            <a:custGeom>
              <a:avLst/>
              <a:gdLst/>
              <a:ahLst/>
              <a:cxnLst/>
              <a:rect l="l" t="t" r="r" b="b"/>
              <a:pathLst>
                <a:path w="38473" h="5744" extrusionOk="0">
                  <a:moveTo>
                    <a:pt x="970" y="0"/>
                  </a:moveTo>
                  <a:lnTo>
                    <a:pt x="837" y="19"/>
                  </a:lnTo>
                  <a:lnTo>
                    <a:pt x="723" y="57"/>
                  </a:lnTo>
                  <a:lnTo>
                    <a:pt x="609" y="114"/>
                  </a:lnTo>
                  <a:lnTo>
                    <a:pt x="495" y="190"/>
                  </a:lnTo>
                  <a:lnTo>
                    <a:pt x="419" y="285"/>
                  </a:lnTo>
                  <a:lnTo>
                    <a:pt x="343" y="400"/>
                  </a:lnTo>
                  <a:lnTo>
                    <a:pt x="305" y="514"/>
                  </a:lnTo>
                  <a:lnTo>
                    <a:pt x="286" y="647"/>
                  </a:lnTo>
                  <a:lnTo>
                    <a:pt x="1" y="5743"/>
                  </a:lnTo>
                  <a:lnTo>
                    <a:pt x="38472" y="5743"/>
                  </a:lnTo>
                  <a:lnTo>
                    <a:pt x="38206" y="647"/>
                  </a:lnTo>
                  <a:lnTo>
                    <a:pt x="38187" y="514"/>
                  </a:lnTo>
                  <a:lnTo>
                    <a:pt x="38149" y="400"/>
                  </a:lnTo>
                  <a:lnTo>
                    <a:pt x="38092" y="285"/>
                  </a:lnTo>
                  <a:lnTo>
                    <a:pt x="37997" y="190"/>
                  </a:lnTo>
                  <a:lnTo>
                    <a:pt x="37902" y="114"/>
                  </a:lnTo>
                  <a:lnTo>
                    <a:pt x="37787" y="57"/>
                  </a:lnTo>
                  <a:lnTo>
                    <a:pt x="37654" y="19"/>
                  </a:lnTo>
                  <a:lnTo>
                    <a:pt x="37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6"/>
            <p:cNvSpPr/>
            <p:nvPr/>
          </p:nvSpPr>
          <p:spPr>
            <a:xfrm>
              <a:off x="6154022"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6"/>
            <p:cNvSpPr/>
            <p:nvPr/>
          </p:nvSpPr>
          <p:spPr>
            <a:xfrm>
              <a:off x="6375181" y="3265035"/>
              <a:ext cx="119914" cy="145409"/>
            </a:xfrm>
            <a:custGeom>
              <a:avLst/>
              <a:gdLst/>
              <a:ahLst/>
              <a:cxnLst/>
              <a:rect l="l" t="t" r="r" b="b"/>
              <a:pathLst>
                <a:path w="2949" h="3576" extrusionOk="0">
                  <a:moveTo>
                    <a:pt x="457" y="0"/>
                  </a:moveTo>
                  <a:lnTo>
                    <a:pt x="343" y="19"/>
                  </a:lnTo>
                  <a:lnTo>
                    <a:pt x="267" y="76"/>
                  </a:lnTo>
                  <a:lnTo>
                    <a:pt x="191" y="171"/>
                  </a:lnTo>
                  <a:lnTo>
                    <a:pt x="172" y="285"/>
                  </a:lnTo>
                  <a:lnTo>
                    <a:pt x="1" y="3271"/>
                  </a:lnTo>
                  <a:lnTo>
                    <a:pt x="1" y="3328"/>
                  </a:lnTo>
                  <a:lnTo>
                    <a:pt x="20" y="3385"/>
                  </a:lnTo>
                  <a:lnTo>
                    <a:pt x="39" y="3442"/>
                  </a:lnTo>
                  <a:lnTo>
                    <a:pt x="77" y="3480"/>
                  </a:lnTo>
                  <a:lnTo>
                    <a:pt x="115"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6"/>
            <p:cNvSpPr/>
            <p:nvPr/>
          </p:nvSpPr>
          <p:spPr>
            <a:xfrm>
              <a:off x="6595568" y="3265035"/>
              <a:ext cx="120686" cy="145409"/>
            </a:xfrm>
            <a:custGeom>
              <a:avLst/>
              <a:gdLst/>
              <a:ahLst/>
              <a:cxnLst/>
              <a:rect l="l" t="t" r="r" b="b"/>
              <a:pathLst>
                <a:path w="2968" h="3576" extrusionOk="0">
                  <a:moveTo>
                    <a:pt x="476" y="0"/>
                  </a:moveTo>
                  <a:lnTo>
                    <a:pt x="362" y="19"/>
                  </a:lnTo>
                  <a:lnTo>
                    <a:pt x="267" y="76"/>
                  </a:lnTo>
                  <a:lnTo>
                    <a:pt x="210" y="171"/>
                  </a:lnTo>
                  <a:lnTo>
                    <a:pt x="172" y="285"/>
                  </a:lnTo>
                  <a:lnTo>
                    <a:pt x="0"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6"/>
            <p:cNvSpPr/>
            <p:nvPr/>
          </p:nvSpPr>
          <p:spPr>
            <a:xfrm>
              <a:off x="6816727" y="3265035"/>
              <a:ext cx="119873" cy="145409"/>
            </a:xfrm>
            <a:custGeom>
              <a:avLst/>
              <a:gdLst/>
              <a:ahLst/>
              <a:cxnLst/>
              <a:rect l="l" t="t" r="r" b="b"/>
              <a:pathLst>
                <a:path w="2948" h="3576" extrusionOk="0">
                  <a:moveTo>
                    <a:pt x="457" y="0"/>
                  </a:moveTo>
                  <a:lnTo>
                    <a:pt x="343" y="19"/>
                  </a:lnTo>
                  <a:lnTo>
                    <a:pt x="267" y="76"/>
                  </a:lnTo>
                  <a:lnTo>
                    <a:pt x="191" y="171"/>
                  </a:lnTo>
                  <a:lnTo>
                    <a:pt x="172" y="285"/>
                  </a:lnTo>
                  <a:lnTo>
                    <a:pt x="0" y="3271"/>
                  </a:lnTo>
                  <a:lnTo>
                    <a:pt x="0" y="3328"/>
                  </a:lnTo>
                  <a:lnTo>
                    <a:pt x="19" y="3385"/>
                  </a:lnTo>
                  <a:lnTo>
                    <a:pt x="38" y="3442"/>
                  </a:lnTo>
                  <a:lnTo>
                    <a:pt x="76" y="3480"/>
                  </a:lnTo>
                  <a:lnTo>
                    <a:pt x="114"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6"/>
            <p:cNvSpPr/>
            <p:nvPr/>
          </p:nvSpPr>
          <p:spPr>
            <a:xfrm>
              <a:off x="7037113" y="3265035"/>
              <a:ext cx="120646" cy="145409"/>
            </a:xfrm>
            <a:custGeom>
              <a:avLst/>
              <a:gdLst/>
              <a:ahLst/>
              <a:cxnLst/>
              <a:rect l="l" t="t" r="r" b="b"/>
              <a:pathLst>
                <a:path w="2967" h="3576" extrusionOk="0">
                  <a:moveTo>
                    <a:pt x="476" y="0"/>
                  </a:moveTo>
                  <a:lnTo>
                    <a:pt x="362" y="19"/>
                  </a:lnTo>
                  <a:lnTo>
                    <a:pt x="266" y="76"/>
                  </a:lnTo>
                  <a:lnTo>
                    <a:pt x="209" y="171"/>
                  </a:lnTo>
                  <a:lnTo>
                    <a:pt x="171" y="285"/>
                  </a:lnTo>
                  <a:lnTo>
                    <a:pt x="0" y="3271"/>
                  </a:lnTo>
                  <a:lnTo>
                    <a:pt x="19" y="3328"/>
                  </a:lnTo>
                  <a:lnTo>
                    <a:pt x="19" y="3385"/>
                  </a:lnTo>
                  <a:lnTo>
                    <a:pt x="57" y="3442"/>
                  </a:lnTo>
                  <a:lnTo>
                    <a:pt x="95" y="3480"/>
                  </a:lnTo>
                  <a:lnTo>
                    <a:pt x="133" y="3518"/>
                  </a:lnTo>
                  <a:lnTo>
                    <a:pt x="171" y="3556"/>
                  </a:lnTo>
                  <a:lnTo>
                    <a:pt x="228" y="3575"/>
                  </a:lnTo>
                  <a:lnTo>
                    <a:pt x="2739" y="3575"/>
                  </a:lnTo>
                  <a:lnTo>
                    <a:pt x="2796" y="3556"/>
                  </a:lnTo>
                  <a:lnTo>
                    <a:pt x="2891" y="3480"/>
                  </a:lnTo>
                  <a:lnTo>
                    <a:pt x="2948" y="3404"/>
                  </a:lnTo>
                  <a:lnTo>
                    <a:pt x="2967" y="3347"/>
                  </a:lnTo>
                  <a:lnTo>
                    <a:pt x="2967" y="3290"/>
                  </a:lnTo>
                  <a:lnTo>
                    <a:pt x="2967" y="305"/>
                  </a:lnTo>
                  <a:lnTo>
                    <a:pt x="2967" y="228"/>
                  </a:lnTo>
                  <a:lnTo>
                    <a:pt x="2948" y="190"/>
                  </a:lnTo>
                  <a:lnTo>
                    <a:pt x="2891"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6"/>
            <p:cNvSpPr/>
            <p:nvPr/>
          </p:nvSpPr>
          <p:spPr>
            <a:xfrm>
              <a:off x="7258272" y="3265035"/>
              <a:ext cx="119873" cy="145409"/>
            </a:xfrm>
            <a:custGeom>
              <a:avLst/>
              <a:gdLst/>
              <a:ahLst/>
              <a:cxnLst/>
              <a:rect l="l" t="t" r="r" b="b"/>
              <a:pathLst>
                <a:path w="2948" h="3576" extrusionOk="0">
                  <a:moveTo>
                    <a:pt x="457" y="0"/>
                  </a:moveTo>
                  <a:lnTo>
                    <a:pt x="342" y="19"/>
                  </a:lnTo>
                  <a:lnTo>
                    <a:pt x="266" y="76"/>
                  </a:lnTo>
                  <a:lnTo>
                    <a:pt x="190" y="171"/>
                  </a:lnTo>
                  <a:lnTo>
                    <a:pt x="171" y="285"/>
                  </a:lnTo>
                  <a:lnTo>
                    <a:pt x="0" y="3271"/>
                  </a:lnTo>
                  <a:lnTo>
                    <a:pt x="0" y="3328"/>
                  </a:lnTo>
                  <a:lnTo>
                    <a:pt x="19" y="3385"/>
                  </a:lnTo>
                  <a:lnTo>
                    <a:pt x="38" y="3442"/>
                  </a:lnTo>
                  <a:lnTo>
                    <a:pt x="76" y="3480"/>
                  </a:lnTo>
                  <a:lnTo>
                    <a:pt x="114" y="3518"/>
                  </a:lnTo>
                  <a:lnTo>
                    <a:pt x="171" y="3556"/>
                  </a:lnTo>
                  <a:lnTo>
                    <a:pt x="228"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6"/>
            <p:cNvSpPr/>
            <p:nvPr/>
          </p:nvSpPr>
          <p:spPr>
            <a:xfrm>
              <a:off x="7478618"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92" y="3480"/>
                  </a:lnTo>
                  <a:lnTo>
                    <a:pt x="2949" y="3404"/>
                  </a:lnTo>
                  <a:lnTo>
                    <a:pt x="2968" y="3347"/>
                  </a:lnTo>
                  <a:lnTo>
                    <a:pt x="2968" y="3290"/>
                  </a:lnTo>
                  <a:lnTo>
                    <a:pt x="2968" y="305"/>
                  </a:lnTo>
                  <a:lnTo>
                    <a:pt x="2968" y="228"/>
                  </a:lnTo>
                  <a:lnTo>
                    <a:pt x="2949" y="190"/>
                  </a:lnTo>
                  <a:lnTo>
                    <a:pt x="289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6"/>
            <p:cNvSpPr/>
            <p:nvPr/>
          </p:nvSpPr>
          <p:spPr>
            <a:xfrm>
              <a:off x="6176467" y="2330139"/>
              <a:ext cx="1388828" cy="141546"/>
            </a:xfrm>
            <a:custGeom>
              <a:avLst/>
              <a:gdLst/>
              <a:ahLst/>
              <a:cxnLst/>
              <a:rect l="l" t="t" r="r" b="b"/>
              <a:pathLst>
                <a:path w="34155" h="3481" extrusionOk="0">
                  <a:moveTo>
                    <a:pt x="266" y="0"/>
                  </a:moveTo>
                  <a:lnTo>
                    <a:pt x="171" y="20"/>
                  </a:lnTo>
                  <a:lnTo>
                    <a:pt x="95" y="77"/>
                  </a:lnTo>
                  <a:lnTo>
                    <a:pt x="38" y="172"/>
                  </a:lnTo>
                  <a:lnTo>
                    <a:pt x="19" y="267"/>
                  </a:lnTo>
                  <a:lnTo>
                    <a:pt x="0" y="3214"/>
                  </a:lnTo>
                  <a:lnTo>
                    <a:pt x="19" y="3329"/>
                  </a:lnTo>
                  <a:lnTo>
                    <a:pt x="76" y="3405"/>
                  </a:lnTo>
                  <a:lnTo>
                    <a:pt x="152" y="3462"/>
                  </a:lnTo>
                  <a:lnTo>
                    <a:pt x="266" y="3481"/>
                  </a:lnTo>
                  <a:lnTo>
                    <a:pt x="33889" y="3481"/>
                  </a:lnTo>
                  <a:lnTo>
                    <a:pt x="33984" y="3462"/>
                  </a:lnTo>
                  <a:lnTo>
                    <a:pt x="34079" y="3405"/>
                  </a:lnTo>
                  <a:lnTo>
                    <a:pt x="34136" y="3329"/>
                  </a:lnTo>
                  <a:lnTo>
                    <a:pt x="34155" y="3214"/>
                  </a:lnTo>
                  <a:lnTo>
                    <a:pt x="34155" y="343"/>
                  </a:lnTo>
                  <a:lnTo>
                    <a:pt x="34136" y="248"/>
                  </a:lnTo>
                  <a:lnTo>
                    <a:pt x="34079" y="172"/>
                  </a:lnTo>
                  <a:lnTo>
                    <a:pt x="34003" y="115"/>
                  </a:lnTo>
                  <a:lnTo>
                    <a:pt x="33908" y="96"/>
                  </a:ln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6"/>
            <p:cNvSpPr/>
            <p:nvPr/>
          </p:nvSpPr>
          <p:spPr>
            <a:xfrm>
              <a:off x="6168741" y="2293015"/>
              <a:ext cx="1405093" cy="108325"/>
            </a:xfrm>
            <a:custGeom>
              <a:avLst/>
              <a:gdLst/>
              <a:ahLst/>
              <a:cxnLst/>
              <a:rect l="l" t="t" r="r" b="b"/>
              <a:pathLst>
                <a:path w="34555" h="2664" extrusionOk="0">
                  <a:moveTo>
                    <a:pt x="266" y="1"/>
                  </a:moveTo>
                  <a:lnTo>
                    <a:pt x="190" y="20"/>
                  </a:lnTo>
                  <a:lnTo>
                    <a:pt x="114" y="58"/>
                  </a:lnTo>
                  <a:lnTo>
                    <a:pt x="76" y="115"/>
                  </a:lnTo>
                  <a:lnTo>
                    <a:pt x="57" y="210"/>
                  </a:lnTo>
                  <a:lnTo>
                    <a:pt x="0" y="2435"/>
                  </a:lnTo>
                  <a:lnTo>
                    <a:pt x="19" y="2530"/>
                  </a:lnTo>
                  <a:lnTo>
                    <a:pt x="57" y="2587"/>
                  </a:lnTo>
                  <a:lnTo>
                    <a:pt x="133" y="2644"/>
                  </a:lnTo>
                  <a:lnTo>
                    <a:pt x="209" y="2663"/>
                  </a:lnTo>
                  <a:lnTo>
                    <a:pt x="34345" y="2663"/>
                  </a:lnTo>
                  <a:lnTo>
                    <a:pt x="34421" y="2644"/>
                  </a:lnTo>
                  <a:lnTo>
                    <a:pt x="34497" y="2587"/>
                  </a:lnTo>
                  <a:lnTo>
                    <a:pt x="34535" y="2530"/>
                  </a:lnTo>
                  <a:lnTo>
                    <a:pt x="34554" y="2435"/>
                  </a:lnTo>
                  <a:lnTo>
                    <a:pt x="34554" y="590"/>
                  </a:lnTo>
                  <a:lnTo>
                    <a:pt x="34535" y="495"/>
                  </a:lnTo>
                  <a:lnTo>
                    <a:pt x="34497" y="438"/>
                  </a:lnTo>
                  <a:lnTo>
                    <a:pt x="34440" y="381"/>
                  </a:lnTo>
                  <a:lnTo>
                    <a:pt x="34345" y="362"/>
                  </a:lnTo>
                  <a:lnTo>
                    <a:pt x="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6"/>
            <p:cNvSpPr/>
            <p:nvPr/>
          </p:nvSpPr>
          <p:spPr>
            <a:xfrm>
              <a:off x="6156340" y="1969022"/>
              <a:ext cx="1437582" cy="378161"/>
            </a:xfrm>
            <a:custGeom>
              <a:avLst/>
              <a:gdLst/>
              <a:ahLst/>
              <a:cxnLst/>
              <a:rect l="l" t="t" r="r" b="b"/>
              <a:pathLst>
                <a:path w="35354" h="9300" extrusionOk="0">
                  <a:moveTo>
                    <a:pt x="17458" y="0"/>
                  </a:moveTo>
                  <a:lnTo>
                    <a:pt x="1" y="7113"/>
                  </a:lnTo>
                  <a:lnTo>
                    <a:pt x="1" y="9053"/>
                  </a:lnTo>
                  <a:lnTo>
                    <a:pt x="35239" y="9300"/>
                  </a:lnTo>
                  <a:lnTo>
                    <a:pt x="35354" y="7113"/>
                  </a:lnTo>
                  <a:lnTo>
                    <a:pt x="17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6"/>
            <p:cNvSpPr/>
            <p:nvPr/>
          </p:nvSpPr>
          <p:spPr>
            <a:xfrm>
              <a:off x="6156340" y="1969022"/>
              <a:ext cx="1437582" cy="378161"/>
            </a:xfrm>
            <a:custGeom>
              <a:avLst/>
              <a:gdLst/>
              <a:ahLst/>
              <a:cxnLst/>
              <a:rect l="l" t="t" r="r" b="b"/>
              <a:pathLst>
                <a:path w="35354" h="9300" fill="none" extrusionOk="0">
                  <a:moveTo>
                    <a:pt x="1" y="9053"/>
                  </a:moveTo>
                  <a:lnTo>
                    <a:pt x="1" y="7113"/>
                  </a:lnTo>
                  <a:lnTo>
                    <a:pt x="17458" y="0"/>
                  </a:lnTo>
                  <a:lnTo>
                    <a:pt x="35354" y="7113"/>
                  </a:lnTo>
                  <a:lnTo>
                    <a:pt x="35239" y="9300"/>
                  </a:lnTo>
                  <a:lnTo>
                    <a:pt x="1" y="9053"/>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6"/>
            <p:cNvSpPr/>
            <p:nvPr/>
          </p:nvSpPr>
          <p:spPr>
            <a:xfrm>
              <a:off x="6180330" y="1995330"/>
              <a:ext cx="1388055" cy="307002"/>
            </a:xfrm>
            <a:custGeom>
              <a:avLst/>
              <a:gdLst/>
              <a:ahLst/>
              <a:cxnLst/>
              <a:rect l="l" t="t" r="r" b="b"/>
              <a:pathLst>
                <a:path w="34136" h="7550" extrusionOk="0">
                  <a:moveTo>
                    <a:pt x="16868" y="0"/>
                  </a:moveTo>
                  <a:lnTo>
                    <a:pt x="0" y="6865"/>
                  </a:lnTo>
                  <a:lnTo>
                    <a:pt x="0" y="7322"/>
                  </a:lnTo>
                  <a:lnTo>
                    <a:pt x="34079" y="7550"/>
                  </a:lnTo>
                  <a:lnTo>
                    <a:pt x="34136" y="6846"/>
                  </a:lnTo>
                  <a:lnTo>
                    <a:pt x="16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6"/>
            <p:cNvSpPr/>
            <p:nvPr/>
          </p:nvSpPr>
          <p:spPr>
            <a:xfrm>
              <a:off x="6180330" y="1995330"/>
              <a:ext cx="1388055" cy="307002"/>
            </a:xfrm>
            <a:custGeom>
              <a:avLst/>
              <a:gdLst/>
              <a:ahLst/>
              <a:cxnLst/>
              <a:rect l="l" t="t" r="r" b="b"/>
              <a:pathLst>
                <a:path w="34136" h="7550" fill="none" extrusionOk="0">
                  <a:moveTo>
                    <a:pt x="0" y="7322"/>
                  </a:moveTo>
                  <a:lnTo>
                    <a:pt x="0" y="6865"/>
                  </a:lnTo>
                  <a:lnTo>
                    <a:pt x="16868" y="0"/>
                  </a:lnTo>
                  <a:lnTo>
                    <a:pt x="34136" y="6846"/>
                  </a:lnTo>
                  <a:lnTo>
                    <a:pt x="34079" y="7550"/>
                  </a:lnTo>
                  <a:lnTo>
                    <a:pt x="0" y="73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6"/>
            <p:cNvSpPr/>
            <p:nvPr/>
          </p:nvSpPr>
          <p:spPr>
            <a:xfrm>
              <a:off x="6247584"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6"/>
            <p:cNvSpPr/>
            <p:nvPr/>
          </p:nvSpPr>
          <p:spPr>
            <a:xfrm>
              <a:off x="6348141"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6"/>
            <p:cNvSpPr/>
            <p:nvPr/>
          </p:nvSpPr>
          <p:spPr>
            <a:xfrm>
              <a:off x="6448657"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6"/>
            <p:cNvSpPr/>
            <p:nvPr/>
          </p:nvSpPr>
          <p:spPr>
            <a:xfrm>
              <a:off x="6549945"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6"/>
            <p:cNvSpPr/>
            <p:nvPr/>
          </p:nvSpPr>
          <p:spPr>
            <a:xfrm>
              <a:off x="6650461"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6"/>
            <p:cNvSpPr/>
            <p:nvPr/>
          </p:nvSpPr>
          <p:spPr>
            <a:xfrm>
              <a:off x="6750977" y="2413658"/>
              <a:ext cx="41028" cy="42574"/>
            </a:xfrm>
            <a:custGeom>
              <a:avLst/>
              <a:gdLst/>
              <a:ahLst/>
              <a:cxnLst/>
              <a:rect l="l" t="t" r="r" b="b"/>
              <a:pathLst>
                <a:path w="1009" h="1047" extrusionOk="0">
                  <a:moveTo>
                    <a:pt x="1" y="0"/>
                  </a:moveTo>
                  <a:lnTo>
                    <a:pt x="1" y="1008"/>
                  </a:lnTo>
                  <a:lnTo>
                    <a:pt x="1009" y="104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6"/>
            <p:cNvSpPr/>
            <p:nvPr/>
          </p:nvSpPr>
          <p:spPr>
            <a:xfrm>
              <a:off x="6852306"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6"/>
            <p:cNvSpPr/>
            <p:nvPr/>
          </p:nvSpPr>
          <p:spPr>
            <a:xfrm>
              <a:off x="6952822"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6"/>
            <p:cNvSpPr/>
            <p:nvPr/>
          </p:nvSpPr>
          <p:spPr>
            <a:xfrm>
              <a:off x="7053337" y="2413658"/>
              <a:ext cx="40256" cy="42574"/>
            </a:xfrm>
            <a:custGeom>
              <a:avLst/>
              <a:gdLst/>
              <a:ahLst/>
              <a:cxnLst/>
              <a:rect l="l" t="t" r="r" b="b"/>
              <a:pathLst>
                <a:path w="990" h="1047" extrusionOk="0">
                  <a:moveTo>
                    <a:pt x="1" y="0"/>
                  </a:moveTo>
                  <a:lnTo>
                    <a:pt x="1"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6"/>
            <p:cNvSpPr/>
            <p:nvPr/>
          </p:nvSpPr>
          <p:spPr>
            <a:xfrm>
              <a:off x="7154626"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6"/>
            <p:cNvSpPr/>
            <p:nvPr/>
          </p:nvSpPr>
          <p:spPr>
            <a:xfrm>
              <a:off x="7255182"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6"/>
            <p:cNvSpPr/>
            <p:nvPr/>
          </p:nvSpPr>
          <p:spPr>
            <a:xfrm>
              <a:off x="7355698"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6"/>
            <p:cNvSpPr/>
            <p:nvPr/>
          </p:nvSpPr>
          <p:spPr>
            <a:xfrm>
              <a:off x="7456214"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6"/>
            <p:cNvSpPr/>
            <p:nvPr/>
          </p:nvSpPr>
          <p:spPr>
            <a:xfrm>
              <a:off x="6948959" y="2107434"/>
              <a:ext cx="54162" cy="18583"/>
            </a:xfrm>
            <a:custGeom>
              <a:avLst/>
              <a:gdLst/>
              <a:ahLst/>
              <a:cxnLst/>
              <a:rect l="l" t="t" r="r" b="b"/>
              <a:pathLst>
                <a:path w="1332" h="457" extrusionOk="0">
                  <a:moveTo>
                    <a:pt x="76" y="1"/>
                  </a:moveTo>
                  <a:lnTo>
                    <a:pt x="38" y="20"/>
                  </a:lnTo>
                  <a:lnTo>
                    <a:pt x="19" y="39"/>
                  </a:lnTo>
                  <a:lnTo>
                    <a:pt x="0" y="58"/>
                  </a:lnTo>
                  <a:lnTo>
                    <a:pt x="0" y="96"/>
                  </a:lnTo>
                  <a:lnTo>
                    <a:pt x="0" y="362"/>
                  </a:lnTo>
                  <a:lnTo>
                    <a:pt x="0" y="400"/>
                  </a:lnTo>
                  <a:lnTo>
                    <a:pt x="19" y="419"/>
                  </a:lnTo>
                  <a:lnTo>
                    <a:pt x="38" y="438"/>
                  </a:lnTo>
                  <a:lnTo>
                    <a:pt x="76" y="457"/>
                  </a:lnTo>
                  <a:lnTo>
                    <a:pt x="1236" y="457"/>
                  </a:lnTo>
                  <a:lnTo>
                    <a:pt x="1274" y="438"/>
                  </a:lnTo>
                  <a:lnTo>
                    <a:pt x="1312" y="419"/>
                  </a:lnTo>
                  <a:lnTo>
                    <a:pt x="1331" y="400"/>
                  </a:lnTo>
                  <a:lnTo>
                    <a:pt x="1331" y="362"/>
                  </a:lnTo>
                  <a:lnTo>
                    <a:pt x="1331" y="96"/>
                  </a:lnTo>
                  <a:lnTo>
                    <a:pt x="1331" y="58"/>
                  </a:lnTo>
                  <a:lnTo>
                    <a:pt x="1312" y="39"/>
                  </a:lnTo>
                  <a:lnTo>
                    <a:pt x="1274" y="20"/>
                  </a:lnTo>
                  <a:lnTo>
                    <a:pt x="1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6"/>
            <p:cNvSpPr/>
            <p:nvPr/>
          </p:nvSpPr>
          <p:spPr>
            <a:xfrm>
              <a:off x="6973681" y="2129107"/>
              <a:ext cx="54203" cy="17810"/>
            </a:xfrm>
            <a:custGeom>
              <a:avLst/>
              <a:gdLst/>
              <a:ahLst/>
              <a:cxnLst/>
              <a:rect l="l" t="t" r="r" b="b"/>
              <a:pathLst>
                <a:path w="1333" h="438" extrusionOk="0">
                  <a:moveTo>
                    <a:pt x="58" y="0"/>
                  </a:moveTo>
                  <a:lnTo>
                    <a:pt x="20" y="19"/>
                  </a:lnTo>
                  <a:lnTo>
                    <a:pt x="1" y="57"/>
                  </a:lnTo>
                  <a:lnTo>
                    <a:pt x="1" y="95"/>
                  </a:lnTo>
                  <a:lnTo>
                    <a:pt x="1" y="361"/>
                  </a:lnTo>
                  <a:lnTo>
                    <a:pt x="1" y="380"/>
                  </a:lnTo>
                  <a:lnTo>
                    <a:pt x="20" y="418"/>
                  </a:lnTo>
                  <a:lnTo>
                    <a:pt x="58" y="437"/>
                  </a:lnTo>
                  <a:lnTo>
                    <a:pt x="1275" y="437"/>
                  </a:lnTo>
                  <a:lnTo>
                    <a:pt x="1313" y="418"/>
                  </a:lnTo>
                  <a:lnTo>
                    <a:pt x="1332" y="380"/>
                  </a:lnTo>
                  <a:lnTo>
                    <a:pt x="1332" y="361"/>
                  </a:lnTo>
                  <a:lnTo>
                    <a:pt x="1332" y="95"/>
                  </a:lnTo>
                  <a:lnTo>
                    <a:pt x="1332" y="57"/>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6"/>
            <p:cNvSpPr/>
            <p:nvPr/>
          </p:nvSpPr>
          <p:spPr>
            <a:xfrm>
              <a:off x="6836814" y="2177047"/>
              <a:ext cx="54162" cy="17810"/>
            </a:xfrm>
            <a:custGeom>
              <a:avLst/>
              <a:gdLst/>
              <a:ahLst/>
              <a:cxnLst/>
              <a:rect l="l" t="t" r="r" b="b"/>
              <a:pathLst>
                <a:path w="1332" h="438" extrusionOk="0">
                  <a:moveTo>
                    <a:pt x="39" y="0"/>
                  </a:moveTo>
                  <a:lnTo>
                    <a:pt x="20" y="19"/>
                  </a:lnTo>
                  <a:lnTo>
                    <a:pt x="1" y="38"/>
                  </a:lnTo>
                  <a:lnTo>
                    <a:pt x="1" y="76"/>
                  </a:lnTo>
                  <a:lnTo>
                    <a:pt x="1" y="342"/>
                  </a:lnTo>
                  <a:lnTo>
                    <a:pt x="1" y="380"/>
                  </a:lnTo>
                  <a:lnTo>
                    <a:pt x="20" y="399"/>
                  </a:lnTo>
                  <a:lnTo>
                    <a:pt x="39" y="418"/>
                  </a:lnTo>
                  <a:lnTo>
                    <a:pt x="77" y="437"/>
                  </a:lnTo>
                  <a:lnTo>
                    <a:pt x="1237" y="437"/>
                  </a:lnTo>
                  <a:lnTo>
                    <a:pt x="1275" y="418"/>
                  </a:lnTo>
                  <a:lnTo>
                    <a:pt x="1313" y="399"/>
                  </a:lnTo>
                  <a:lnTo>
                    <a:pt x="1332" y="380"/>
                  </a:lnTo>
                  <a:lnTo>
                    <a:pt x="1332" y="342"/>
                  </a:lnTo>
                  <a:lnTo>
                    <a:pt x="1332" y="76"/>
                  </a:lnTo>
                  <a:lnTo>
                    <a:pt x="1332" y="38"/>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6"/>
            <p:cNvSpPr/>
            <p:nvPr/>
          </p:nvSpPr>
          <p:spPr>
            <a:xfrm>
              <a:off x="6556126" y="2197907"/>
              <a:ext cx="54935" cy="17810"/>
            </a:xfrm>
            <a:custGeom>
              <a:avLst/>
              <a:gdLst/>
              <a:ahLst/>
              <a:cxnLst/>
              <a:rect l="l" t="t" r="r" b="b"/>
              <a:pathLst>
                <a:path w="1351" h="438" extrusionOk="0">
                  <a:moveTo>
                    <a:pt x="58" y="1"/>
                  </a:moveTo>
                  <a:lnTo>
                    <a:pt x="39" y="20"/>
                  </a:lnTo>
                  <a:lnTo>
                    <a:pt x="20" y="58"/>
                  </a:lnTo>
                  <a:lnTo>
                    <a:pt x="1" y="96"/>
                  </a:lnTo>
                  <a:lnTo>
                    <a:pt x="1" y="362"/>
                  </a:lnTo>
                  <a:lnTo>
                    <a:pt x="20" y="381"/>
                  </a:lnTo>
                  <a:lnTo>
                    <a:pt x="39" y="419"/>
                  </a:lnTo>
                  <a:lnTo>
                    <a:pt x="58"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6"/>
            <p:cNvSpPr/>
            <p:nvPr/>
          </p:nvSpPr>
          <p:spPr>
            <a:xfrm>
              <a:off x="6616427" y="2197907"/>
              <a:ext cx="54203" cy="17810"/>
            </a:xfrm>
            <a:custGeom>
              <a:avLst/>
              <a:gdLst/>
              <a:ahLst/>
              <a:cxnLst/>
              <a:rect l="l" t="t" r="r" b="b"/>
              <a:pathLst>
                <a:path w="1333"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6"/>
            <p:cNvSpPr/>
            <p:nvPr/>
          </p:nvSpPr>
          <p:spPr>
            <a:xfrm>
              <a:off x="6577026" y="2220352"/>
              <a:ext cx="54162" cy="17810"/>
            </a:xfrm>
            <a:custGeom>
              <a:avLst/>
              <a:gdLst/>
              <a:ahLst/>
              <a:cxnLst/>
              <a:rect l="l" t="t" r="r" b="b"/>
              <a:pathLst>
                <a:path w="1332" h="438" extrusionOk="0">
                  <a:moveTo>
                    <a:pt x="57" y="0"/>
                  </a:moveTo>
                  <a:lnTo>
                    <a:pt x="19" y="19"/>
                  </a:lnTo>
                  <a:lnTo>
                    <a:pt x="0" y="57"/>
                  </a:lnTo>
                  <a:lnTo>
                    <a:pt x="0" y="76"/>
                  </a:lnTo>
                  <a:lnTo>
                    <a:pt x="0" y="342"/>
                  </a:lnTo>
                  <a:lnTo>
                    <a:pt x="0" y="380"/>
                  </a:lnTo>
                  <a:lnTo>
                    <a:pt x="19" y="418"/>
                  </a:lnTo>
                  <a:lnTo>
                    <a:pt x="57" y="437"/>
                  </a:lnTo>
                  <a:lnTo>
                    <a:pt x="1274" y="437"/>
                  </a:lnTo>
                  <a:lnTo>
                    <a:pt x="1312" y="418"/>
                  </a:lnTo>
                  <a:lnTo>
                    <a:pt x="1331" y="380"/>
                  </a:lnTo>
                  <a:lnTo>
                    <a:pt x="1331" y="342"/>
                  </a:lnTo>
                  <a:lnTo>
                    <a:pt x="1331" y="76"/>
                  </a:lnTo>
                  <a:lnTo>
                    <a:pt x="1331" y="57"/>
                  </a:lnTo>
                  <a:lnTo>
                    <a:pt x="1312"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6"/>
            <p:cNvSpPr/>
            <p:nvPr/>
          </p:nvSpPr>
          <p:spPr>
            <a:xfrm>
              <a:off x="6849215" y="2197907"/>
              <a:ext cx="54162" cy="17810"/>
            </a:xfrm>
            <a:custGeom>
              <a:avLst/>
              <a:gdLst/>
              <a:ahLst/>
              <a:cxnLst/>
              <a:rect l="l" t="t" r="r" b="b"/>
              <a:pathLst>
                <a:path w="1332" h="438" extrusionOk="0">
                  <a:moveTo>
                    <a:pt x="57" y="1"/>
                  </a:moveTo>
                  <a:lnTo>
                    <a:pt x="19" y="20"/>
                  </a:lnTo>
                  <a:lnTo>
                    <a:pt x="0" y="58"/>
                  </a:lnTo>
                  <a:lnTo>
                    <a:pt x="0" y="96"/>
                  </a:lnTo>
                  <a:lnTo>
                    <a:pt x="0" y="362"/>
                  </a:lnTo>
                  <a:lnTo>
                    <a:pt x="0" y="381"/>
                  </a:lnTo>
                  <a:lnTo>
                    <a:pt x="19" y="419"/>
                  </a:lnTo>
                  <a:lnTo>
                    <a:pt x="57" y="438"/>
                  </a:lnTo>
                  <a:lnTo>
                    <a:pt x="1274" y="438"/>
                  </a:lnTo>
                  <a:lnTo>
                    <a:pt x="1312" y="419"/>
                  </a:lnTo>
                  <a:lnTo>
                    <a:pt x="1331" y="381"/>
                  </a:lnTo>
                  <a:lnTo>
                    <a:pt x="1331" y="362"/>
                  </a:lnTo>
                  <a:lnTo>
                    <a:pt x="1331" y="96"/>
                  </a:lnTo>
                  <a:lnTo>
                    <a:pt x="1331" y="58"/>
                  </a:lnTo>
                  <a:lnTo>
                    <a:pt x="1312" y="20"/>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6"/>
            <p:cNvSpPr/>
            <p:nvPr/>
          </p:nvSpPr>
          <p:spPr>
            <a:xfrm>
              <a:off x="7136857" y="2243529"/>
              <a:ext cx="54935" cy="17810"/>
            </a:xfrm>
            <a:custGeom>
              <a:avLst/>
              <a:gdLst/>
              <a:ahLst/>
              <a:cxnLst/>
              <a:rect l="l" t="t" r="r" b="b"/>
              <a:pathLst>
                <a:path w="1351" h="438" extrusionOk="0">
                  <a:moveTo>
                    <a:pt x="57" y="1"/>
                  </a:moveTo>
                  <a:lnTo>
                    <a:pt x="38" y="20"/>
                  </a:lnTo>
                  <a:lnTo>
                    <a:pt x="19" y="58"/>
                  </a:lnTo>
                  <a:lnTo>
                    <a:pt x="0" y="96"/>
                  </a:lnTo>
                  <a:lnTo>
                    <a:pt x="0" y="362"/>
                  </a:lnTo>
                  <a:lnTo>
                    <a:pt x="19" y="381"/>
                  </a:lnTo>
                  <a:lnTo>
                    <a:pt x="38" y="419"/>
                  </a:lnTo>
                  <a:lnTo>
                    <a:pt x="57"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6"/>
            <p:cNvSpPr/>
            <p:nvPr/>
          </p:nvSpPr>
          <p:spPr>
            <a:xfrm>
              <a:off x="7194840" y="2243529"/>
              <a:ext cx="54162" cy="17810"/>
            </a:xfrm>
            <a:custGeom>
              <a:avLst/>
              <a:gdLst/>
              <a:ahLst/>
              <a:cxnLst/>
              <a:rect l="l" t="t" r="r" b="b"/>
              <a:pathLst>
                <a:path w="1332"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6"/>
            <p:cNvSpPr/>
            <p:nvPr/>
          </p:nvSpPr>
          <p:spPr>
            <a:xfrm>
              <a:off x="7164710" y="2220352"/>
              <a:ext cx="54162" cy="17810"/>
            </a:xfrm>
            <a:custGeom>
              <a:avLst/>
              <a:gdLst/>
              <a:ahLst/>
              <a:cxnLst/>
              <a:rect l="l" t="t" r="r" b="b"/>
              <a:pathLst>
                <a:path w="1332" h="438" extrusionOk="0">
                  <a:moveTo>
                    <a:pt x="38" y="0"/>
                  </a:moveTo>
                  <a:lnTo>
                    <a:pt x="19" y="19"/>
                  </a:lnTo>
                  <a:lnTo>
                    <a:pt x="0" y="57"/>
                  </a:lnTo>
                  <a:lnTo>
                    <a:pt x="0" y="76"/>
                  </a:lnTo>
                  <a:lnTo>
                    <a:pt x="0" y="342"/>
                  </a:lnTo>
                  <a:lnTo>
                    <a:pt x="0" y="380"/>
                  </a:lnTo>
                  <a:lnTo>
                    <a:pt x="19" y="418"/>
                  </a:lnTo>
                  <a:lnTo>
                    <a:pt x="38" y="437"/>
                  </a:lnTo>
                  <a:lnTo>
                    <a:pt x="1274" y="437"/>
                  </a:lnTo>
                  <a:lnTo>
                    <a:pt x="1293" y="418"/>
                  </a:lnTo>
                  <a:lnTo>
                    <a:pt x="1312" y="380"/>
                  </a:lnTo>
                  <a:lnTo>
                    <a:pt x="1331" y="342"/>
                  </a:lnTo>
                  <a:lnTo>
                    <a:pt x="1331" y="76"/>
                  </a:lnTo>
                  <a:lnTo>
                    <a:pt x="1312" y="57"/>
                  </a:lnTo>
                  <a:lnTo>
                    <a:pt x="1293"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6"/>
            <p:cNvSpPr/>
            <p:nvPr/>
          </p:nvSpPr>
          <p:spPr>
            <a:xfrm>
              <a:off x="6605611" y="2043270"/>
              <a:ext cx="259874" cy="150817"/>
            </a:xfrm>
            <a:custGeom>
              <a:avLst/>
              <a:gdLst/>
              <a:ahLst/>
              <a:cxnLst/>
              <a:rect l="l" t="t" r="r" b="b"/>
              <a:pathLst>
                <a:path w="6391" h="3709" extrusionOk="0">
                  <a:moveTo>
                    <a:pt x="5478" y="0"/>
                  </a:moveTo>
                  <a:lnTo>
                    <a:pt x="5192" y="19"/>
                  </a:lnTo>
                  <a:lnTo>
                    <a:pt x="4945" y="76"/>
                  </a:lnTo>
                  <a:lnTo>
                    <a:pt x="4546" y="209"/>
                  </a:lnTo>
                  <a:lnTo>
                    <a:pt x="4146" y="342"/>
                  </a:lnTo>
                  <a:lnTo>
                    <a:pt x="3747" y="495"/>
                  </a:lnTo>
                  <a:lnTo>
                    <a:pt x="3348" y="666"/>
                  </a:lnTo>
                  <a:lnTo>
                    <a:pt x="2568" y="1027"/>
                  </a:lnTo>
                  <a:lnTo>
                    <a:pt x="1826" y="1407"/>
                  </a:lnTo>
                  <a:lnTo>
                    <a:pt x="1256" y="1731"/>
                  </a:lnTo>
                  <a:lnTo>
                    <a:pt x="704" y="2092"/>
                  </a:lnTo>
                  <a:lnTo>
                    <a:pt x="419" y="2301"/>
                  </a:lnTo>
                  <a:lnTo>
                    <a:pt x="286" y="2415"/>
                  </a:lnTo>
                  <a:lnTo>
                    <a:pt x="191" y="2548"/>
                  </a:lnTo>
                  <a:lnTo>
                    <a:pt x="96" y="2682"/>
                  </a:lnTo>
                  <a:lnTo>
                    <a:pt x="39" y="2853"/>
                  </a:lnTo>
                  <a:lnTo>
                    <a:pt x="1" y="3024"/>
                  </a:lnTo>
                  <a:lnTo>
                    <a:pt x="20" y="3100"/>
                  </a:lnTo>
                  <a:lnTo>
                    <a:pt x="39" y="3195"/>
                  </a:lnTo>
                  <a:lnTo>
                    <a:pt x="77" y="3290"/>
                  </a:lnTo>
                  <a:lnTo>
                    <a:pt x="134" y="3385"/>
                  </a:lnTo>
                  <a:lnTo>
                    <a:pt x="210" y="3480"/>
                  </a:lnTo>
                  <a:lnTo>
                    <a:pt x="305" y="3556"/>
                  </a:lnTo>
                  <a:lnTo>
                    <a:pt x="419" y="3613"/>
                  </a:lnTo>
                  <a:lnTo>
                    <a:pt x="533" y="3651"/>
                  </a:lnTo>
                  <a:lnTo>
                    <a:pt x="647" y="3689"/>
                  </a:lnTo>
                  <a:lnTo>
                    <a:pt x="761" y="3708"/>
                  </a:lnTo>
                  <a:lnTo>
                    <a:pt x="837" y="3708"/>
                  </a:lnTo>
                  <a:lnTo>
                    <a:pt x="1047" y="3689"/>
                  </a:lnTo>
                  <a:lnTo>
                    <a:pt x="1256" y="3632"/>
                  </a:lnTo>
                  <a:lnTo>
                    <a:pt x="1484" y="3575"/>
                  </a:lnTo>
                  <a:lnTo>
                    <a:pt x="1693" y="3480"/>
                  </a:lnTo>
                  <a:lnTo>
                    <a:pt x="2568" y="3138"/>
                  </a:lnTo>
                  <a:lnTo>
                    <a:pt x="3443" y="2777"/>
                  </a:lnTo>
                  <a:lnTo>
                    <a:pt x="4013" y="2529"/>
                  </a:lnTo>
                  <a:lnTo>
                    <a:pt x="4584" y="2282"/>
                  </a:lnTo>
                  <a:lnTo>
                    <a:pt x="5135" y="1997"/>
                  </a:lnTo>
                  <a:lnTo>
                    <a:pt x="5402" y="1845"/>
                  </a:lnTo>
                  <a:lnTo>
                    <a:pt x="5668" y="1693"/>
                  </a:lnTo>
                  <a:lnTo>
                    <a:pt x="5915" y="1522"/>
                  </a:lnTo>
                  <a:lnTo>
                    <a:pt x="6048" y="1407"/>
                  </a:lnTo>
                  <a:lnTo>
                    <a:pt x="6143" y="1293"/>
                  </a:lnTo>
                  <a:lnTo>
                    <a:pt x="6238" y="1179"/>
                  </a:lnTo>
                  <a:lnTo>
                    <a:pt x="6314" y="1046"/>
                  </a:lnTo>
                  <a:lnTo>
                    <a:pt x="6371" y="913"/>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6"/>
            <p:cNvSpPr/>
            <p:nvPr/>
          </p:nvSpPr>
          <p:spPr>
            <a:xfrm>
              <a:off x="6605611" y="2043270"/>
              <a:ext cx="259874" cy="150817"/>
            </a:xfrm>
            <a:custGeom>
              <a:avLst/>
              <a:gdLst/>
              <a:ahLst/>
              <a:cxnLst/>
              <a:rect l="l" t="t" r="r" b="b"/>
              <a:pathLst>
                <a:path w="6391" h="3709" fill="none" extrusionOk="0">
                  <a:moveTo>
                    <a:pt x="5478" y="0"/>
                  </a:moveTo>
                  <a:lnTo>
                    <a:pt x="5478" y="0"/>
                  </a:lnTo>
                  <a:lnTo>
                    <a:pt x="5192" y="19"/>
                  </a:lnTo>
                  <a:lnTo>
                    <a:pt x="4945" y="76"/>
                  </a:lnTo>
                  <a:lnTo>
                    <a:pt x="4945" y="76"/>
                  </a:lnTo>
                  <a:lnTo>
                    <a:pt x="4546" y="209"/>
                  </a:lnTo>
                  <a:lnTo>
                    <a:pt x="4146" y="342"/>
                  </a:lnTo>
                  <a:lnTo>
                    <a:pt x="3747" y="495"/>
                  </a:lnTo>
                  <a:lnTo>
                    <a:pt x="3348" y="666"/>
                  </a:lnTo>
                  <a:lnTo>
                    <a:pt x="2568" y="1027"/>
                  </a:lnTo>
                  <a:lnTo>
                    <a:pt x="1826" y="1407"/>
                  </a:lnTo>
                  <a:lnTo>
                    <a:pt x="1826" y="1407"/>
                  </a:lnTo>
                  <a:lnTo>
                    <a:pt x="1256" y="1731"/>
                  </a:lnTo>
                  <a:lnTo>
                    <a:pt x="704" y="2092"/>
                  </a:lnTo>
                  <a:lnTo>
                    <a:pt x="704" y="2092"/>
                  </a:lnTo>
                  <a:lnTo>
                    <a:pt x="419" y="2301"/>
                  </a:lnTo>
                  <a:lnTo>
                    <a:pt x="286" y="2415"/>
                  </a:lnTo>
                  <a:lnTo>
                    <a:pt x="191" y="2548"/>
                  </a:lnTo>
                  <a:lnTo>
                    <a:pt x="191" y="2548"/>
                  </a:lnTo>
                  <a:lnTo>
                    <a:pt x="96" y="2682"/>
                  </a:lnTo>
                  <a:lnTo>
                    <a:pt x="39" y="2853"/>
                  </a:lnTo>
                  <a:lnTo>
                    <a:pt x="1" y="3024"/>
                  </a:lnTo>
                  <a:lnTo>
                    <a:pt x="20" y="3100"/>
                  </a:lnTo>
                  <a:lnTo>
                    <a:pt x="39" y="3195"/>
                  </a:lnTo>
                  <a:lnTo>
                    <a:pt x="39" y="3195"/>
                  </a:lnTo>
                  <a:lnTo>
                    <a:pt x="77" y="3290"/>
                  </a:lnTo>
                  <a:lnTo>
                    <a:pt x="134" y="3385"/>
                  </a:lnTo>
                  <a:lnTo>
                    <a:pt x="210" y="3480"/>
                  </a:lnTo>
                  <a:lnTo>
                    <a:pt x="305" y="3556"/>
                  </a:lnTo>
                  <a:lnTo>
                    <a:pt x="419" y="3613"/>
                  </a:lnTo>
                  <a:lnTo>
                    <a:pt x="533" y="3651"/>
                  </a:lnTo>
                  <a:lnTo>
                    <a:pt x="647" y="3689"/>
                  </a:lnTo>
                  <a:lnTo>
                    <a:pt x="761" y="3708"/>
                  </a:lnTo>
                  <a:lnTo>
                    <a:pt x="761" y="3708"/>
                  </a:lnTo>
                  <a:lnTo>
                    <a:pt x="837" y="3708"/>
                  </a:lnTo>
                  <a:lnTo>
                    <a:pt x="837" y="3708"/>
                  </a:lnTo>
                  <a:lnTo>
                    <a:pt x="1047" y="3689"/>
                  </a:lnTo>
                  <a:lnTo>
                    <a:pt x="1256" y="3632"/>
                  </a:lnTo>
                  <a:lnTo>
                    <a:pt x="1484" y="3575"/>
                  </a:lnTo>
                  <a:lnTo>
                    <a:pt x="1693" y="3480"/>
                  </a:lnTo>
                  <a:lnTo>
                    <a:pt x="1693" y="3480"/>
                  </a:lnTo>
                  <a:lnTo>
                    <a:pt x="2568" y="3138"/>
                  </a:lnTo>
                  <a:lnTo>
                    <a:pt x="3443" y="2777"/>
                  </a:lnTo>
                  <a:lnTo>
                    <a:pt x="3443" y="2777"/>
                  </a:lnTo>
                  <a:lnTo>
                    <a:pt x="4013" y="2529"/>
                  </a:lnTo>
                  <a:lnTo>
                    <a:pt x="4584" y="2282"/>
                  </a:lnTo>
                  <a:lnTo>
                    <a:pt x="5135" y="1997"/>
                  </a:lnTo>
                  <a:lnTo>
                    <a:pt x="5402" y="1845"/>
                  </a:lnTo>
                  <a:lnTo>
                    <a:pt x="5668" y="1693"/>
                  </a:lnTo>
                  <a:lnTo>
                    <a:pt x="5668" y="1693"/>
                  </a:lnTo>
                  <a:lnTo>
                    <a:pt x="5915" y="1522"/>
                  </a:lnTo>
                  <a:lnTo>
                    <a:pt x="6048" y="1407"/>
                  </a:lnTo>
                  <a:lnTo>
                    <a:pt x="6143" y="1293"/>
                  </a:lnTo>
                  <a:lnTo>
                    <a:pt x="6238" y="1179"/>
                  </a:lnTo>
                  <a:lnTo>
                    <a:pt x="6314" y="1046"/>
                  </a:lnTo>
                  <a:lnTo>
                    <a:pt x="6371" y="913"/>
                  </a:lnTo>
                  <a:lnTo>
                    <a:pt x="6390" y="761"/>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6"/>
            <p:cNvSpPr/>
            <p:nvPr/>
          </p:nvSpPr>
          <p:spPr>
            <a:xfrm>
              <a:off x="6257669" y="2624774"/>
              <a:ext cx="44851" cy="234338"/>
            </a:xfrm>
            <a:custGeom>
              <a:avLst/>
              <a:gdLst/>
              <a:ahLst/>
              <a:cxnLst/>
              <a:rect l="l" t="t" r="r" b="b"/>
              <a:pathLst>
                <a:path w="1103" h="5763" extrusionOk="0">
                  <a:moveTo>
                    <a:pt x="742" y="133"/>
                  </a:moveTo>
                  <a:lnTo>
                    <a:pt x="742" y="5401"/>
                  </a:lnTo>
                  <a:lnTo>
                    <a:pt x="799" y="5287"/>
                  </a:lnTo>
                  <a:lnTo>
                    <a:pt x="837" y="5154"/>
                  </a:lnTo>
                  <a:lnTo>
                    <a:pt x="894" y="4887"/>
                  </a:lnTo>
                  <a:lnTo>
                    <a:pt x="970" y="4374"/>
                  </a:lnTo>
                  <a:lnTo>
                    <a:pt x="1027" y="3861"/>
                  </a:lnTo>
                  <a:lnTo>
                    <a:pt x="1084" y="3347"/>
                  </a:lnTo>
                  <a:lnTo>
                    <a:pt x="1103" y="2834"/>
                  </a:lnTo>
                  <a:lnTo>
                    <a:pt x="1103" y="2320"/>
                  </a:lnTo>
                  <a:lnTo>
                    <a:pt x="1084" y="1788"/>
                  </a:lnTo>
                  <a:lnTo>
                    <a:pt x="1046" y="1274"/>
                  </a:lnTo>
                  <a:lnTo>
                    <a:pt x="989" y="761"/>
                  </a:lnTo>
                  <a:lnTo>
                    <a:pt x="951" y="513"/>
                  </a:lnTo>
                  <a:lnTo>
                    <a:pt x="913" y="399"/>
                  </a:lnTo>
                  <a:lnTo>
                    <a:pt x="856" y="285"/>
                  </a:lnTo>
                  <a:lnTo>
                    <a:pt x="799" y="209"/>
                  </a:lnTo>
                  <a:lnTo>
                    <a:pt x="742" y="133"/>
                  </a:lnTo>
                  <a:close/>
                  <a:moveTo>
                    <a:pt x="437" y="0"/>
                  </a:moveTo>
                  <a:lnTo>
                    <a:pt x="285" y="19"/>
                  </a:lnTo>
                  <a:lnTo>
                    <a:pt x="171" y="76"/>
                  </a:lnTo>
                  <a:lnTo>
                    <a:pt x="76" y="171"/>
                  </a:lnTo>
                  <a:lnTo>
                    <a:pt x="0" y="285"/>
                  </a:lnTo>
                  <a:lnTo>
                    <a:pt x="0" y="5686"/>
                  </a:lnTo>
                  <a:lnTo>
                    <a:pt x="38" y="5724"/>
                  </a:lnTo>
                  <a:lnTo>
                    <a:pt x="133" y="5743"/>
                  </a:lnTo>
                  <a:lnTo>
                    <a:pt x="209" y="5762"/>
                  </a:lnTo>
                  <a:lnTo>
                    <a:pt x="285" y="5762"/>
                  </a:lnTo>
                  <a:lnTo>
                    <a:pt x="361" y="5743"/>
                  </a:lnTo>
                  <a:lnTo>
                    <a:pt x="494" y="5667"/>
                  </a:lnTo>
                  <a:lnTo>
                    <a:pt x="49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6"/>
            <p:cNvSpPr/>
            <p:nvPr/>
          </p:nvSpPr>
          <p:spPr>
            <a:xfrm>
              <a:off x="6247584" y="2811900"/>
              <a:ext cx="41" cy="21673"/>
            </a:xfrm>
            <a:custGeom>
              <a:avLst/>
              <a:gdLst/>
              <a:ahLst/>
              <a:cxnLst/>
              <a:rect l="l" t="t" r="r" b="b"/>
              <a:pathLst>
                <a:path w="1" h="533" fill="none" extrusionOk="0">
                  <a:moveTo>
                    <a:pt x="1" y="0"/>
                  </a:moveTo>
                  <a:lnTo>
                    <a:pt x="1" y="0"/>
                  </a:lnTo>
                  <a:lnTo>
                    <a:pt x="1" y="342"/>
                  </a:lnTo>
                  <a:lnTo>
                    <a:pt x="1" y="342"/>
                  </a:lnTo>
                  <a:lnTo>
                    <a:pt x="1" y="53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6"/>
            <p:cNvSpPr/>
            <p:nvPr/>
          </p:nvSpPr>
          <p:spPr>
            <a:xfrm>
              <a:off x="6287799" y="2630182"/>
              <a:ext cx="14720" cy="214210"/>
            </a:xfrm>
            <a:custGeom>
              <a:avLst/>
              <a:gdLst/>
              <a:ahLst/>
              <a:cxnLst/>
              <a:rect l="l" t="t" r="r" b="b"/>
              <a:pathLst>
                <a:path w="362" h="5268" fill="none" extrusionOk="0">
                  <a:moveTo>
                    <a:pt x="1" y="0"/>
                  </a:moveTo>
                  <a:lnTo>
                    <a:pt x="1" y="5268"/>
                  </a:lnTo>
                  <a:lnTo>
                    <a:pt x="1" y="5268"/>
                  </a:lnTo>
                  <a:lnTo>
                    <a:pt x="58" y="5154"/>
                  </a:lnTo>
                  <a:lnTo>
                    <a:pt x="96" y="5021"/>
                  </a:lnTo>
                  <a:lnTo>
                    <a:pt x="153" y="4754"/>
                  </a:lnTo>
                  <a:lnTo>
                    <a:pt x="153" y="4754"/>
                  </a:lnTo>
                  <a:lnTo>
                    <a:pt x="229" y="4241"/>
                  </a:lnTo>
                  <a:lnTo>
                    <a:pt x="286" y="3728"/>
                  </a:lnTo>
                  <a:lnTo>
                    <a:pt x="343" y="3214"/>
                  </a:lnTo>
                  <a:lnTo>
                    <a:pt x="362" y="2701"/>
                  </a:lnTo>
                  <a:lnTo>
                    <a:pt x="362" y="2187"/>
                  </a:lnTo>
                  <a:lnTo>
                    <a:pt x="343" y="1655"/>
                  </a:lnTo>
                  <a:lnTo>
                    <a:pt x="305" y="1141"/>
                  </a:lnTo>
                  <a:lnTo>
                    <a:pt x="248" y="628"/>
                  </a:lnTo>
                  <a:lnTo>
                    <a:pt x="248" y="628"/>
                  </a:lnTo>
                  <a:lnTo>
                    <a:pt x="210" y="380"/>
                  </a:lnTo>
                  <a:lnTo>
                    <a:pt x="172" y="266"/>
                  </a:lnTo>
                  <a:lnTo>
                    <a:pt x="115" y="152"/>
                  </a:lnTo>
                  <a:lnTo>
                    <a:pt x="115" y="152"/>
                  </a:lnTo>
                  <a:lnTo>
                    <a:pt x="58" y="7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6"/>
            <p:cNvSpPr/>
            <p:nvPr/>
          </p:nvSpPr>
          <p:spPr>
            <a:xfrm>
              <a:off x="6257669" y="2624774"/>
              <a:ext cx="20128" cy="234338"/>
            </a:xfrm>
            <a:custGeom>
              <a:avLst/>
              <a:gdLst/>
              <a:ahLst/>
              <a:cxnLst/>
              <a:rect l="l" t="t" r="r" b="b"/>
              <a:pathLst>
                <a:path w="495" h="5763" fill="none" extrusionOk="0">
                  <a:moveTo>
                    <a:pt x="437" y="0"/>
                  </a:moveTo>
                  <a:lnTo>
                    <a:pt x="437" y="0"/>
                  </a:lnTo>
                  <a:lnTo>
                    <a:pt x="285" y="19"/>
                  </a:lnTo>
                  <a:lnTo>
                    <a:pt x="171" y="76"/>
                  </a:lnTo>
                  <a:lnTo>
                    <a:pt x="76" y="171"/>
                  </a:lnTo>
                  <a:lnTo>
                    <a:pt x="0" y="285"/>
                  </a:lnTo>
                  <a:lnTo>
                    <a:pt x="0" y="5686"/>
                  </a:lnTo>
                  <a:lnTo>
                    <a:pt x="0" y="5686"/>
                  </a:lnTo>
                  <a:lnTo>
                    <a:pt x="38" y="5724"/>
                  </a:lnTo>
                  <a:lnTo>
                    <a:pt x="38" y="5724"/>
                  </a:lnTo>
                  <a:lnTo>
                    <a:pt x="133" y="5743"/>
                  </a:lnTo>
                  <a:lnTo>
                    <a:pt x="209" y="5762"/>
                  </a:lnTo>
                  <a:lnTo>
                    <a:pt x="209" y="5762"/>
                  </a:lnTo>
                  <a:lnTo>
                    <a:pt x="285" y="5762"/>
                  </a:lnTo>
                  <a:lnTo>
                    <a:pt x="361" y="5743"/>
                  </a:lnTo>
                  <a:lnTo>
                    <a:pt x="494" y="5667"/>
                  </a:lnTo>
                  <a:lnTo>
                    <a:pt x="494" y="0"/>
                  </a:lnTo>
                  <a:lnTo>
                    <a:pt x="494" y="0"/>
                  </a:lnTo>
                  <a:lnTo>
                    <a:pt x="456" y="0"/>
                  </a:lnTo>
                  <a:lnTo>
                    <a:pt x="456" y="0"/>
                  </a:lnTo>
                  <a:lnTo>
                    <a:pt x="4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6"/>
            <p:cNvSpPr/>
            <p:nvPr/>
          </p:nvSpPr>
          <p:spPr>
            <a:xfrm>
              <a:off x="6247584" y="2636363"/>
              <a:ext cx="10125" cy="219659"/>
            </a:xfrm>
            <a:custGeom>
              <a:avLst/>
              <a:gdLst/>
              <a:ahLst/>
              <a:cxnLst/>
              <a:rect l="l" t="t" r="r" b="b"/>
              <a:pathLst>
                <a:path w="249" h="5402" extrusionOk="0">
                  <a:moveTo>
                    <a:pt x="248" y="0"/>
                  </a:moveTo>
                  <a:lnTo>
                    <a:pt x="191" y="114"/>
                  </a:lnTo>
                  <a:lnTo>
                    <a:pt x="153" y="228"/>
                  </a:lnTo>
                  <a:lnTo>
                    <a:pt x="77" y="495"/>
                  </a:lnTo>
                  <a:lnTo>
                    <a:pt x="58" y="742"/>
                  </a:lnTo>
                  <a:lnTo>
                    <a:pt x="39" y="951"/>
                  </a:lnTo>
                  <a:lnTo>
                    <a:pt x="20" y="3309"/>
                  </a:lnTo>
                  <a:lnTo>
                    <a:pt x="1" y="4317"/>
                  </a:lnTo>
                  <a:lnTo>
                    <a:pt x="1" y="4850"/>
                  </a:lnTo>
                  <a:lnTo>
                    <a:pt x="20" y="5021"/>
                  </a:lnTo>
                  <a:lnTo>
                    <a:pt x="58" y="5173"/>
                  </a:lnTo>
                  <a:lnTo>
                    <a:pt x="134" y="5306"/>
                  </a:lnTo>
                  <a:lnTo>
                    <a:pt x="191" y="5363"/>
                  </a:lnTo>
                  <a:lnTo>
                    <a:pt x="248" y="5401"/>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6"/>
            <p:cNvSpPr/>
            <p:nvPr/>
          </p:nvSpPr>
          <p:spPr>
            <a:xfrm>
              <a:off x="6247584" y="2636363"/>
              <a:ext cx="10125" cy="219659"/>
            </a:xfrm>
            <a:custGeom>
              <a:avLst/>
              <a:gdLst/>
              <a:ahLst/>
              <a:cxnLst/>
              <a:rect l="l" t="t" r="r" b="b"/>
              <a:pathLst>
                <a:path w="249" h="5402" fill="none" extrusionOk="0">
                  <a:moveTo>
                    <a:pt x="248" y="0"/>
                  </a:moveTo>
                  <a:lnTo>
                    <a:pt x="248" y="0"/>
                  </a:lnTo>
                  <a:lnTo>
                    <a:pt x="191" y="114"/>
                  </a:lnTo>
                  <a:lnTo>
                    <a:pt x="153" y="228"/>
                  </a:lnTo>
                  <a:lnTo>
                    <a:pt x="77" y="495"/>
                  </a:lnTo>
                  <a:lnTo>
                    <a:pt x="58" y="742"/>
                  </a:lnTo>
                  <a:lnTo>
                    <a:pt x="39" y="951"/>
                  </a:lnTo>
                  <a:lnTo>
                    <a:pt x="39" y="951"/>
                  </a:lnTo>
                  <a:lnTo>
                    <a:pt x="20" y="3309"/>
                  </a:lnTo>
                  <a:lnTo>
                    <a:pt x="20" y="3309"/>
                  </a:lnTo>
                  <a:lnTo>
                    <a:pt x="1" y="4317"/>
                  </a:lnTo>
                  <a:lnTo>
                    <a:pt x="1" y="4850"/>
                  </a:lnTo>
                  <a:lnTo>
                    <a:pt x="1" y="4850"/>
                  </a:lnTo>
                  <a:lnTo>
                    <a:pt x="20" y="5021"/>
                  </a:lnTo>
                  <a:lnTo>
                    <a:pt x="58" y="5173"/>
                  </a:lnTo>
                  <a:lnTo>
                    <a:pt x="134" y="5306"/>
                  </a:lnTo>
                  <a:lnTo>
                    <a:pt x="191" y="5363"/>
                  </a:lnTo>
                  <a:lnTo>
                    <a:pt x="248" y="5401"/>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6"/>
            <p:cNvSpPr/>
            <p:nvPr/>
          </p:nvSpPr>
          <p:spPr>
            <a:xfrm>
              <a:off x="6277755" y="2624774"/>
              <a:ext cx="10084" cy="230475"/>
            </a:xfrm>
            <a:custGeom>
              <a:avLst/>
              <a:gdLst/>
              <a:ahLst/>
              <a:cxnLst/>
              <a:rect l="l" t="t" r="r" b="b"/>
              <a:pathLst>
                <a:path w="248" h="5668" extrusionOk="0">
                  <a:moveTo>
                    <a:pt x="0" y="0"/>
                  </a:moveTo>
                  <a:lnTo>
                    <a:pt x="0" y="5667"/>
                  </a:lnTo>
                  <a:lnTo>
                    <a:pt x="96" y="5610"/>
                  </a:lnTo>
                  <a:lnTo>
                    <a:pt x="172" y="5534"/>
                  </a:lnTo>
                  <a:lnTo>
                    <a:pt x="248" y="5401"/>
                  </a:lnTo>
                  <a:lnTo>
                    <a:pt x="248" y="133"/>
                  </a:lnTo>
                  <a:lnTo>
                    <a:pt x="134" y="57"/>
                  </a:lnTo>
                  <a:lnTo>
                    <a:pt x="77" y="19"/>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6"/>
            <p:cNvSpPr/>
            <p:nvPr/>
          </p:nvSpPr>
          <p:spPr>
            <a:xfrm>
              <a:off x="6277755" y="2624774"/>
              <a:ext cx="10084" cy="230475"/>
            </a:xfrm>
            <a:custGeom>
              <a:avLst/>
              <a:gdLst/>
              <a:ahLst/>
              <a:cxnLst/>
              <a:rect l="l" t="t" r="r" b="b"/>
              <a:pathLst>
                <a:path w="248" h="5668" fill="none" extrusionOk="0">
                  <a:moveTo>
                    <a:pt x="0" y="0"/>
                  </a:moveTo>
                  <a:lnTo>
                    <a:pt x="0" y="5667"/>
                  </a:lnTo>
                  <a:lnTo>
                    <a:pt x="0" y="5667"/>
                  </a:lnTo>
                  <a:lnTo>
                    <a:pt x="96" y="5610"/>
                  </a:lnTo>
                  <a:lnTo>
                    <a:pt x="172" y="5534"/>
                  </a:lnTo>
                  <a:lnTo>
                    <a:pt x="172" y="5534"/>
                  </a:lnTo>
                  <a:lnTo>
                    <a:pt x="248" y="5401"/>
                  </a:lnTo>
                  <a:lnTo>
                    <a:pt x="248" y="133"/>
                  </a:lnTo>
                  <a:lnTo>
                    <a:pt x="248" y="133"/>
                  </a:lnTo>
                  <a:lnTo>
                    <a:pt x="134" y="57"/>
                  </a:lnTo>
                  <a:lnTo>
                    <a:pt x="77" y="19"/>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6"/>
            <p:cNvSpPr/>
            <p:nvPr/>
          </p:nvSpPr>
          <p:spPr>
            <a:xfrm>
              <a:off x="7120633" y="2735334"/>
              <a:ext cx="54935" cy="234338"/>
            </a:xfrm>
            <a:custGeom>
              <a:avLst/>
              <a:gdLst/>
              <a:ahLst/>
              <a:cxnLst/>
              <a:rect l="l" t="t" r="r" b="b"/>
              <a:pathLst>
                <a:path w="1351" h="5763" extrusionOk="0">
                  <a:moveTo>
                    <a:pt x="1217" y="590"/>
                  </a:moveTo>
                  <a:lnTo>
                    <a:pt x="1217" y="4508"/>
                  </a:lnTo>
                  <a:lnTo>
                    <a:pt x="1274" y="4032"/>
                  </a:lnTo>
                  <a:lnTo>
                    <a:pt x="1312" y="3576"/>
                  </a:lnTo>
                  <a:lnTo>
                    <a:pt x="1350" y="3100"/>
                  </a:lnTo>
                  <a:lnTo>
                    <a:pt x="1350" y="2644"/>
                  </a:lnTo>
                  <a:lnTo>
                    <a:pt x="1350" y="2168"/>
                  </a:lnTo>
                  <a:lnTo>
                    <a:pt x="1331" y="1712"/>
                  </a:lnTo>
                  <a:lnTo>
                    <a:pt x="1293" y="1237"/>
                  </a:lnTo>
                  <a:lnTo>
                    <a:pt x="1236" y="780"/>
                  </a:lnTo>
                  <a:lnTo>
                    <a:pt x="1217" y="590"/>
                  </a:lnTo>
                  <a:close/>
                  <a:moveTo>
                    <a:pt x="228" y="343"/>
                  </a:moveTo>
                  <a:lnTo>
                    <a:pt x="171" y="438"/>
                  </a:lnTo>
                  <a:lnTo>
                    <a:pt x="133" y="571"/>
                  </a:lnTo>
                  <a:lnTo>
                    <a:pt x="95" y="799"/>
                  </a:lnTo>
                  <a:lnTo>
                    <a:pt x="57" y="1046"/>
                  </a:lnTo>
                  <a:lnTo>
                    <a:pt x="57" y="1256"/>
                  </a:lnTo>
                  <a:lnTo>
                    <a:pt x="19" y="3595"/>
                  </a:lnTo>
                  <a:lnTo>
                    <a:pt x="0" y="4945"/>
                  </a:lnTo>
                  <a:lnTo>
                    <a:pt x="0" y="5154"/>
                  </a:lnTo>
                  <a:lnTo>
                    <a:pt x="38" y="5344"/>
                  </a:lnTo>
                  <a:lnTo>
                    <a:pt x="57" y="5458"/>
                  </a:lnTo>
                  <a:lnTo>
                    <a:pt x="114" y="5534"/>
                  </a:lnTo>
                  <a:lnTo>
                    <a:pt x="152" y="5611"/>
                  </a:lnTo>
                  <a:lnTo>
                    <a:pt x="228" y="5687"/>
                  </a:lnTo>
                  <a:lnTo>
                    <a:pt x="228" y="343"/>
                  </a:lnTo>
                  <a:close/>
                  <a:moveTo>
                    <a:pt x="685" y="0"/>
                  </a:moveTo>
                  <a:lnTo>
                    <a:pt x="571" y="20"/>
                  </a:lnTo>
                  <a:lnTo>
                    <a:pt x="456" y="58"/>
                  </a:lnTo>
                  <a:lnTo>
                    <a:pt x="456" y="5763"/>
                  </a:lnTo>
                  <a:lnTo>
                    <a:pt x="476" y="5763"/>
                  </a:lnTo>
                  <a:lnTo>
                    <a:pt x="590" y="5744"/>
                  </a:lnTo>
                  <a:lnTo>
                    <a:pt x="723" y="5706"/>
                  </a:lnTo>
                  <a:lnTo>
                    <a:pt x="818" y="5630"/>
                  </a:lnTo>
                  <a:lnTo>
                    <a:pt x="913" y="5534"/>
                  </a:lnTo>
                  <a:lnTo>
                    <a:pt x="970" y="5458"/>
                  </a:lnTo>
                  <a:lnTo>
                    <a:pt x="970" y="115"/>
                  </a:lnTo>
                  <a:lnTo>
                    <a:pt x="856" y="39"/>
                  </a:lnTo>
                  <a:lnTo>
                    <a:pt x="780" y="20"/>
                  </a:lnTo>
                  <a:lnTo>
                    <a:pt x="7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6"/>
            <p:cNvSpPr/>
            <p:nvPr/>
          </p:nvSpPr>
          <p:spPr>
            <a:xfrm>
              <a:off x="7170118" y="2759324"/>
              <a:ext cx="5449" cy="159316"/>
            </a:xfrm>
            <a:custGeom>
              <a:avLst/>
              <a:gdLst/>
              <a:ahLst/>
              <a:cxnLst/>
              <a:rect l="l" t="t" r="r" b="b"/>
              <a:pathLst>
                <a:path w="134" h="3918" fill="none" extrusionOk="0">
                  <a:moveTo>
                    <a:pt x="0" y="0"/>
                  </a:moveTo>
                  <a:lnTo>
                    <a:pt x="0" y="3918"/>
                  </a:lnTo>
                  <a:lnTo>
                    <a:pt x="0" y="3918"/>
                  </a:lnTo>
                  <a:lnTo>
                    <a:pt x="57" y="3442"/>
                  </a:lnTo>
                  <a:lnTo>
                    <a:pt x="95" y="2986"/>
                  </a:lnTo>
                  <a:lnTo>
                    <a:pt x="133" y="2510"/>
                  </a:lnTo>
                  <a:lnTo>
                    <a:pt x="133" y="2054"/>
                  </a:lnTo>
                  <a:lnTo>
                    <a:pt x="133" y="1578"/>
                  </a:lnTo>
                  <a:lnTo>
                    <a:pt x="114" y="1122"/>
                  </a:lnTo>
                  <a:lnTo>
                    <a:pt x="76" y="647"/>
                  </a:lnTo>
                  <a:lnTo>
                    <a:pt x="19" y="190"/>
                  </a:lnTo>
                  <a:lnTo>
                    <a:pt x="19" y="190"/>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6"/>
            <p:cNvSpPr/>
            <p:nvPr/>
          </p:nvSpPr>
          <p:spPr>
            <a:xfrm>
              <a:off x="7120633" y="2749240"/>
              <a:ext cx="9312" cy="217341"/>
            </a:xfrm>
            <a:custGeom>
              <a:avLst/>
              <a:gdLst/>
              <a:ahLst/>
              <a:cxnLst/>
              <a:rect l="l" t="t" r="r" b="b"/>
              <a:pathLst>
                <a:path w="229" h="5345" fill="none" extrusionOk="0">
                  <a:moveTo>
                    <a:pt x="228" y="1"/>
                  </a:moveTo>
                  <a:lnTo>
                    <a:pt x="228" y="1"/>
                  </a:lnTo>
                  <a:lnTo>
                    <a:pt x="171" y="96"/>
                  </a:lnTo>
                  <a:lnTo>
                    <a:pt x="133" y="229"/>
                  </a:lnTo>
                  <a:lnTo>
                    <a:pt x="95" y="457"/>
                  </a:lnTo>
                  <a:lnTo>
                    <a:pt x="57" y="704"/>
                  </a:lnTo>
                  <a:lnTo>
                    <a:pt x="57" y="914"/>
                  </a:lnTo>
                  <a:lnTo>
                    <a:pt x="57" y="914"/>
                  </a:lnTo>
                  <a:lnTo>
                    <a:pt x="19" y="3253"/>
                  </a:lnTo>
                  <a:lnTo>
                    <a:pt x="19" y="3253"/>
                  </a:lnTo>
                  <a:lnTo>
                    <a:pt x="0" y="4603"/>
                  </a:lnTo>
                  <a:lnTo>
                    <a:pt x="0" y="4603"/>
                  </a:lnTo>
                  <a:lnTo>
                    <a:pt x="0" y="4812"/>
                  </a:lnTo>
                  <a:lnTo>
                    <a:pt x="38" y="5002"/>
                  </a:lnTo>
                  <a:lnTo>
                    <a:pt x="57" y="5116"/>
                  </a:lnTo>
                  <a:lnTo>
                    <a:pt x="114" y="5192"/>
                  </a:lnTo>
                  <a:lnTo>
                    <a:pt x="152" y="5269"/>
                  </a:lnTo>
                  <a:lnTo>
                    <a:pt x="228" y="5345"/>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6"/>
            <p:cNvSpPr/>
            <p:nvPr/>
          </p:nvSpPr>
          <p:spPr>
            <a:xfrm>
              <a:off x="7139174" y="2735334"/>
              <a:ext cx="20901" cy="234338"/>
            </a:xfrm>
            <a:custGeom>
              <a:avLst/>
              <a:gdLst/>
              <a:ahLst/>
              <a:cxnLst/>
              <a:rect l="l" t="t" r="r" b="b"/>
              <a:pathLst>
                <a:path w="514" h="5763" fill="none" extrusionOk="0">
                  <a:moveTo>
                    <a:pt x="229" y="0"/>
                  </a:moveTo>
                  <a:lnTo>
                    <a:pt x="229" y="0"/>
                  </a:lnTo>
                  <a:lnTo>
                    <a:pt x="115" y="20"/>
                  </a:lnTo>
                  <a:lnTo>
                    <a:pt x="0" y="58"/>
                  </a:lnTo>
                  <a:lnTo>
                    <a:pt x="0" y="5763"/>
                  </a:lnTo>
                  <a:lnTo>
                    <a:pt x="0" y="5763"/>
                  </a:lnTo>
                  <a:lnTo>
                    <a:pt x="20" y="5763"/>
                  </a:lnTo>
                  <a:lnTo>
                    <a:pt x="20" y="5763"/>
                  </a:lnTo>
                  <a:lnTo>
                    <a:pt x="134" y="5744"/>
                  </a:lnTo>
                  <a:lnTo>
                    <a:pt x="267" y="5706"/>
                  </a:lnTo>
                  <a:lnTo>
                    <a:pt x="362" y="5630"/>
                  </a:lnTo>
                  <a:lnTo>
                    <a:pt x="457" y="5534"/>
                  </a:lnTo>
                  <a:lnTo>
                    <a:pt x="457" y="5534"/>
                  </a:lnTo>
                  <a:lnTo>
                    <a:pt x="514" y="5458"/>
                  </a:lnTo>
                  <a:lnTo>
                    <a:pt x="514" y="115"/>
                  </a:lnTo>
                  <a:lnTo>
                    <a:pt x="514" y="115"/>
                  </a:lnTo>
                  <a:lnTo>
                    <a:pt x="400" y="39"/>
                  </a:lnTo>
                  <a:lnTo>
                    <a:pt x="324" y="20"/>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6"/>
            <p:cNvSpPr/>
            <p:nvPr/>
          </p:nvSpPr>
          <p:spPr>
            <a:xfrm>
              <a:off x="7129903" y="2737651"/>
              <a:ext cx="9312" cy="232020"/>
            </a:xfrm>
            <a:custGeom>
              <a:avLst/>
              <a:gdLst/>
              <a:ahLst/>
              <a:cxnLst/>
              <a:rect l="l" t="t" r="r" b="b"/>
              <a:pathLst>
                <a:path w="229" h="5706" extrusionOk="0">
                  <a:moveTo>
                    <a:pt x="228" y="1"/>
                  </a:moveTo>
                  <a:lnTo>
                    <a:pt x="152" y="58"/>
                  </a:lnTo>
                  <a:lnTo>
                    <a:pt x="95" y="115"/>
                  </a:lnTo>
                  <a:lnTo>
                    <a:pt x="38" y="191"/>
                  </a:lnTo>
                  <a:lnTo>
                    <a:pt x="0" y="286"/>
                  </a:lnTo>
                  <a:lnTo>
                    <a:pt x="0" y="5630"/>
                  </a:lnTo>
                  <a:lnTo>
                    <a:pt x="76" y="5668"/>
                  </a:lnTo>
                  <a:lnTo>
                    <a:pt x="152" y="5706"/>
                  </a:lnTo>
                  <a:lnTo>
                    <a:pt x="228" y="5706"/>
                  </a:lnTo>
                  <a:lnTo>
                    <a:pt x="2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6"/>
            <p:cNvSpPr/>
            <p:nvPr/>
          </p:nvSpPr>
          <p:spPr>
            <a:xfrm>
              <a:off x="7129903" y="2737651"/>
              <a:ext cx="9312" cy="232020"/>
            </a:xfrm>
            <a:custGeom>
              <a:avLst/>
              <a:gdLst/>
              <a:ahLst/>
              <a:cxnLst/>
              <a:rect l="l" t="t" r="r" b="b"/>
              <a:pathLst>
                <a:path w="229" h="5706" fill="none" extrusionOk="0">
                  <a:moveTo>
                    <a:pt x="228" y="1"/>
                  </a:moveTo>
                  <a:lnTo>
                    <a:pt x="228" y="1"/>
                  </a:lnTo>
                  <a:lnTo>
                    <a:pt x="152" y="58"/>
                  </a:lnTo>
                  <a:lnTo>
                    <a:pt x="95" y="115"/>
                  </a:lnTo>
                  <a:lnTo>
                    <a:pt x="38" y="191"/>
                  </a:lnTo>
                  <a:lnTo>
                    <a:pt x="0" y="286"/>
                  </a:lnTo>
                  <a:lnTo>
                    <a:pt x="0" y="5630"/>
                  </a:lnTo>
                  <a:lnTo>
                    <a:pt x="0" y="5630"/>
                  </a:lnTo>
                  <a:lnTo>
                    <a:pt x="76" y="5668"/>
                  </a:lnTo>
                  <a:lnTo>
                    <a:pt x="76" y="5668"/>
                  </a:lnTo>
                  <a:lnTo>
                    <a:pt x="152" y="5706"/>
                  </a:lnTo>
                  <a:lnTo>
                    <a:pt x="228" y="5706"/>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6"/>
            <p:cNvSpPr/>
            <p:nvPr/>
          </p:nvSpPr>
          <p:spPr>
            <a:xfrm>
              <a:off x="7160034" y="2739969"/>
              <a:ext cx="10125" cy="217341"/>
            </a:xfrm>
            <a:custGeom>
              <a:avLst/>
              <a:gdLst/>
              <a:ahLst/>
              <a:cxnLst/>
              <a:rect l="l" t="t" r="r" b="b"/>
              <a:pathLst>
                <a:path w="249" h="5345" extrusionOk="0">
                  <a:moveTo>
                    <a:pt x="1" y="1"/>
                  </a:moveTo>
                  <a:lnTo>
                    <a:pt x="1" y="5344"/>
                  </a:lnTo>
                  <a:lnTo>
                    <a:pt x="77" y="5211"/>
                  </a:lnTo>
                  <a:lnTo>
                    <a:pt x="115" y="5059"/>
                  </a:lnTo>
                  <a:lnTo>
                    <a:pt x="172" y="4774"/>
                  </a:lnTo>
                  <a:lnTo>
                    <a:pt x="248" y="4394"/>
                  </a:lnTo>
                  <a:lnTo>
                    <a:pt x="248" y="476"/>
                  </a:lnTo>
                  <a:lnTo>
                    <a:pt x="210" y="324"/>
                  </a:lnTo>
                  <a:lnTo>
                    <a:pt x="134" y="172"/>
                  </a:lnTo>
                  <a:lnTo>
                    <a:pt x="77" y="77"/>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6"/>
            <p:cNvSpPr/>
            <p:nvPr/>
          </p:nvSpPr>
          <p:spPr>
            <a:xfrm>
              <a:off x="7160034" y="2739969"/>
              <a:ext cx="10125" cy="217341"/>
            </a:xfrm>
            <a:custGeom>
              <a:avLst/>
              <a:gdLst/>
              <a:ahLst/>
              <a:cxnLst/>
              <a:rect l="l" t="t" r="r" b="b"/>
              <a:pathLst>
                <a:path w="249" h="5345" fill="none" extrusionOk="0">
                  <a:moveTo>
                    <a:pt x="1" y="1"/>
                  </a:moveTo>
                  <a:lnTo>
                    <a:pt x="1" y="5344"/>
                  </a:lnTo>
                  <a:lnTo>
                    <a:pt x="1" y="5344"/>
                  </a:lnTo>
                  <a:lnTo>
                    <a:pt x="77" y="5211"/>
                  </a:lnTo>
                  <a:lnTo>
                    <a:pt x="115" y="5059"/>
                  </a:lnTo>
                  <a:lnTo>
                    <a:pt x="172" y="4774"/>
                  </a:lnTo>
                  <a:lnTo>
                    <a:pt x="172" y="4774"/>
                  </a:lnTo>
                  <a:lnTo>
                    <a:pt x="248" y="4394"/>
                  </a:lnTo>
                  <a:lnTo>
                    <a:pt x="248" y="476"/>
                  </a:lnTo>
                  <a:lnTo>
                    <a:pt x="248" y="476"/>
                  </a:lnTo>
                  <a:lnTo>
                    <a:pt x="210" y="324"/>
                  </a:lnTo>
                  <a:lnTo>
                    <a:pt x="134" y="172"/>
                  </a:lnTo>
                  <a:lnTo>
                    <a:pt x="134" y="172"/>
                  </a:lnTo>
                  <a:lnTo>
                    <a:pt x="77" y="77"/>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6"/>
            <p:cNvSpPr/>
            <p:nvPr/>
          </p:nvSpPr>
          <p:spPr>
            <a:xfrm>
              <a:off x="6551490" y="2732243"/>
              <a:ext cx="32530" cy="184079"/>
            </a:xfrm>
            <a:custGeom>
              <a:avLst/>
              <a:gdLst/>
              <a:ahLst/>
              <a:cxnLst/>
              <a:rect l="l" t="t" r="r" b="b"/>
              <a:pathLst>
                <a:path w="800" h="4527" extrusionOk="0">
                  <a:moveTo>
                    <a:pt x="742" y="894"/>
                  </a:moveTo>
                  <a:lnTo>
                    <a:pt x="742" y="3100"/>
                  </a:lnTo>
                  <a:lnTo>
                    <a:pt x="799" y="2549"/>
                  </a:lnTo>
                  <a:lnTo>
                    <a:pt x="799" y="1997"/>
                  </a:lnTo>
                  <a:lnTo>
                    <a:pt x="799" y="1446"/>
                  </a:lnTo>
                  <a:lnTo>
                    <a:pt x="742" y="894"/>
                  </a:lnTo>
                  <a:close/>
                  <a:moveTo>
                    <a:pt x="286" y="0"/>
                  </a:moveTo>
                  <a:lnTo>
                    <a:pt x="191" y="19"/>
                  </a:lnTo>
                  <a:lnTo>
                    <a:pt x="115" y="38"/>
                  </a:lnTo>
                  <a:lnTo>
                    <a:pt x="58" y="76"/>
                  </a:lnTo>
                  <a:lnTo>
                    <a:pt x="1" y="134"/>
                  </a:lnTo>
                  <a:lnTo>
                    <a:pt x="1" y="4507"/>
                  </a:lnTo>
                  <a:lnTo>
                    <a:pt x="115" y="4527"/>
                  </a:lnTo>
                  <a:lnTo>
                    <a:pt x="210" y="4507"/>
                  </a:lnTo>
                  <a:lnTo>
                    <a:pt x="305" y="4469"/>
                  </a:lnTo>
                  <a:lnTo>
                    <a:pt x="381" y="4412"/>
                  </a:lnTo>
                  <a:lnTo>
                    <a:pt x="457" y="4336"/>
                  </a:lnTo>
                  <a:lnTo>
                    <a:pt x="514" y="4260"/>
                  </a:lnTo>
                  <a:lnTo>
                    <a:pt x="514" y="96"/>
                  </a:lnTo>
                  <a:lnTo>
                    <a:pt x="419" y="19"/>
                  </a:lnTo>
                  <a:lnTo>
                    <a:pt x="30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6"/>
            <p:cNvSpPr/>
            <p:nvPr/>
          </p:nvSpPr>
          <p:spPr>
            <a:xfrm>
              <a:off x="6541447" y="2845893"/>
              <a:ext cx="41" cy="54203"/>
            </a:xfrm>
            <a:custGeom>
              <a:avLst/>
              <a:gdLst/>
              <a:ahLst/>
              <a:cxnLst/>
              <a:rect l="l" t="t" r="r" b="b"/>
              <a:pathLst>
                <a:path w="1" h="1333" fill="none" extrusionOk="0">
                  <a:moveTo>
                    <a:pt x="0" y="1"/>
                  </a:moveTo>
                  <a:lnTo>
                    <a:pt x="0" y="1"/>
                  </a:lnTo>
                  <a:lnTo>
                    <a:pt x="0" y="20"/>
                  </a:lnTo>
                  <a:lnTo>
                    <a:pt x="0" y="20"/>
                  </a:lnTo>
                  <a:lnTo>
                    <a:pt x="0" y="1085"/>
                  </a:lnTo>
                  <a:lnTo>
                    <a:pt x="0" y="1085"/>
                  </a:lnTo>
                  <a:lnTo>
                    <a:pt x="0" y="1218"/>
                  </a:lnTo>
                  <a:lnTo>
                    <a:pt x="0" y="13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6"/>
            <p:cNvSpPr/>
            <p:nvPr/>
          </p:nvSpPr>
          <p:spPr>
            <a:xfrm>
              <a:off x="6581661" y="2768595"/>
              <a:ext cx="2358" cy="89742"/>
            </a:xfrm>
            <a:custGeom>
              <a:avLst/>
              <a:gdLst/>
              <a:ahLst/>
              <a:cxnLst/>
              <a:rect l="l" t="t" r="r" b="b"/>
              <a:pathLst>
                <a:path w="58" h="2207" fill="none" extrusionOk="0">
                  <a:moveTo>
                    <a:pt x="0" y="0"/>
                  </a:moveTo>
                  <a:lnTo>
                    <a:pt x="0" y="2206"/>
                  </a:lnTo>
                  <a:lnTo>
                    <a:pt x="0" y="2206"/>
                  </a:lnTo>
                  <a:lnTo>
                    <a:pt x="57" y="1655"/>
                  </a:lnTo>
                  <a:lnTo>
                    <a:pt x="57" y="1103"/>
                  </a:lnTo>
                  <a:lnTo>
                    <a:pt x="57" y="55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6"/>
            <p:cNvSpPr/>
            <p:nvPr/>
          </p:nvSpPr>
          <p:spPr>
            <a:xfrm>
              <a:off x="6551490" y="2732243"/>
              <a:ext cx="20901" cy="184079"/>
            </a:xfrm>
            <a:custGeom>
              <a:avLst/>
              <a:gdLst/>
              <a:ahLst/>
              <a:cxnLst/>
              <a:rect l="l" t="t" r="r" b="b"/>
              <a:pathLst>
                <a:path w="514" h="4527" fill="none" extrusionOk="0">
                  <a:moveTo>
                    <a:pt x="286" y="0"/>
                  </a:moveTo>
                  <a:lnTo>
                    <a:pt x="286" y="0"/>
                  </a:lnTo>
                  <a:lnTo>
                    <a:pt x="191" y="19"/>
                  </a:lnTo>
                  <a:lnTo>
                    <a:pt x="115" y="38"/>
                  </a:lnTo>
                  <a:lnTo>
                    <a:pt x="58" y="76"/>
                  </a:lnTo>
                  <a:lnTo>
                    <a:pt x="1" y="134"/>
                  </a:lnTo>
                  <a:lnTo>
                    <a:pt x="1" y="4507"/>
                  </a:lnTo>
                  <a:lnTo>
                    <a:pt x="1" y="4507"/>
                  </a:lnTo>
                  <a:lnTo>
                    <a:pt x="115" y="4527"/>
                  </a:lnTo>
                  <a:lnTo>
                    <a:pt x="115" y="4527"/>
                  </a:lnTo>
                  <a:lnTo>
                    <a:pt x="210" y="4507"/>
                  </a:lnTo>
                  <a:lnTo>
                    <a:pt x="305" y="4469"/>
                  </a:lnTo>
                  <a:lnTo>
                    <a:pt x="381" y="4412"/>
                  </a:lnTo>
                  <a:lnTo>
                    <a:pt x="457" y="4336"/>
                  </a:lnTo>
                  <a:lnTo>
                    <a:pt x="457" y="4336"/>
                  </a:lnTo>
                  <a:lnTo>
                    <a:pt x="514" y="4260"/>
                  </a:lnTo>
                  <a:lnTo>
                    <a:pt x="514" y="96"/>
                  </a:lnTo>
                  <a:lnTo>
                    <a:pt x="514" y="96"/>
                  </a:lnTo>
                  <a:lnTo>
                    <a:pt x="419" y="19"/>
                  </a:lnTo>
                  <a:lnTo>
                    <a:pt x="305" y="0"/>
                  </a:lnTo>
                  <a:lnTo>
                    <a:pt x="305"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6"/>
            <p:cNvSpPr/>
            <p:nvPr/>
          </p:nvSpPr>
          <p:spPr>
            <a:xfrm>
              <a:off x="6541447" y="2737651"/>
              <a:ext cx="10084" cy="177898"/>
            </a:xfrm>
            <a:custGeom>
              <a:avLst/>
              <a:gdLst/>
              <a:ahLst/>
              <a:cxnLst/>
              <a:rect l="l" t="t" r="r" b="b"/>
              <a:pathLst>
                <a:path w="248" h="4375" extrusionOk="0">
                  <a:moveTo>
                    <a:pt x="248" y="1"/>
                  </a:moveTo>
                  <a:lnTo>
                    <a:pt x="190" y="96"/>
                  </a:lnTo>
                  <a:lnTo>
                    <a:pt x="133" y="191"/>
                  </a:lnTo>
                  <a:lnTo>
                    <a:pt x="95" y="305"/>
                  </a:lnTo>
                  <a:lnTo>
                    <a:pt x="76" y="419"/>
                  </a:lnTo>
                  <a:lnTo>
                    <a:pt x="38" y="647"/>
                  </a:lnTo>
                  <a:lnTo>
                    <a:pt x="38" y="837"/>
                  </a:lnTo>
                  <a:lnTo>
                    <a:pt x="0" y="2663"/>
                  </a:lnTo>
                  <a:lnTo>
                    <a:pt x="0" y="3994"/>
                  </a:lnTo>
                  <a:lnTo>
                    <a:pt x="38" y="4108"/>
                  </a:lnTo>
                  <a:lnTo>
                    <a:pt x="76" y="4222"/>
                  </a:lnTo>
                  <a:lnTo>
                    <a:pt x="133" y="4298"/>
                  </a:lnTo>
                  <a:lnTo>
                    <a:pt x="228" y="4355"/>
                  </a:lnTo>
                  <a:lnTo>
                    <a:pt x="248" y="4374"/>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6"/>
            <p:cNvSpPr/>
            <p:nvPr/>
          </p:nvSpPr>
          <p:spPr>
            <a:xfrm>
              <a:off x="6541447" y="2737651"/>
              <a:ext cx="10084" cy="177898"/>
            </a:xfrm>
            <a:custGeom>
              <a:avLst/>
              <a:gdLst/>
              <a:ahLst/>
              <a:cxnLst/>
              <a:rect l="l" t="t" r="r" b="b"/>
              <a:pathLst>
                <a:path w="248" h="4375" fill="none" extrusionOk="0">
                  <a:moveTo>
                    <a:pt x="248" y="1"/>
                  </a:moveTo>
                  <a:lnTo>
                    <a:pt x="248" y="1"/>
                  </a:lnTo>
                  <a:lnTo>
                    <a:pt x="190" y="96"/>
                  </a:lnTo>
                  <a:lnTo>
                    <a:pt x="133" y="191"/>
                  </a:lnTo>
                  <a:lnTo>
                    <a:pt x="95" y="305"/>
                  </a:lnTo>
                  <a:lnTo>
                    <a:pt x="76" y="419"/>
                  </a:lnTo>
                  <a:lnTo>
                    <a:pt x="38" y="647"/>
                  </a:lnTo>
                  <a:lnTo>
                    <a:pt x="38" y="837"/>
                  </a:lnTo>
                  <a:lnTo>
                    <a:pt x="38" y="837"/>
                  </a:lnTo>
                  <a:lnTo>
                    <a:pt x="0" y="2663"/>
                  </a:lnTo>
                  <a:lnTo>
                    <a:pt x="0" y="3994"/>
                  </a:lnTo>
                  <a:lnTo>
                    <a:pt x="0" y="3994"/>
                  </a:lnTo>
                  <a:lnTo>
                    <a:pt x="38" y="4108"/>
                  </a:lnTo>
                  <a:lnTo>
                    <a:pt x="76" y="4222"/>
                  </a:lnTo>
                  <a:lnTo>
                    <a:pt x="133" y="4298"/>
                  </a:lnTo>
                  <a:lnTo>
                    <a:pt x="228" y="4355"/>
                  </a:lnTo>
                  <a:lnTo>
                    <a:pt x="228" y="4355"/>
                  </a:lnTo>
                  <a:lnTo>
                    <a:pt x="248" y="4374"/>
                  </a:lnTo>
                  <a:lnTo>
                    <a:pt x="24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6"/>
            <p:cNvSpPr/>
            <p:nvPr/>
          </p:nvSpPr>
          <p:spPr>
            <a:xfrm>
              <a:off x="6572350" y="2736106"/>
              <a:ext cx="9352" cy="169400"/>
            </a:xfrm>
            <a:custGeom>
              <a:avLst/>
              <a:gdLst/>
              <a:ahLst/>
              <a:cxnLst/>
              <a:rect l="l" t="t" r="r" b="b"/>
              <a:pathLst>
                <a:path w="230" h="4166" extrusionOk="0">
                  <a:moveTo>
                    <a:pt x="1" y="1"/>
                  </a:moveTo>
                  <a:lnTo>
                    <a:pt x="1" y="4165"/>
                  </a:lnTo>
                  <a:lnTo>
                    <a:pt x="39" y="4070"/>
                  </a:lnTo>
                  <a:lnTo>
                    <a:pt x="77" y="3956"/>
                  </a:lnTo>
                  <a:lnTo>
                    <a:pt x="134" y="3728"/>
                  </a:lnTo>
                  <a:lnTo>
                    <a:pt x="191" y="3367"/>
                  </a:lnTo>
                  <a:lnTo>
                    <a:pt x="229" y="3005"/>
                  </a:lnTo>
                  <a:lnTo>
                    <a:pt x="229" y="799"/>
                  </a:lnTo>
                  <a:lnTo>
                    <a:pt x="191" y="514"/>
                  </a:lnTo>
                  <a:lnTo>
                    <a:pt x="172" y="305"/>
                  </a:lnTo>
                  <a:lnTo>
                    <a:pt x="134" y="210"/>
                  </a:lnTo>
                  <a:lnTo>
                    <a:pt x="96" y="134"/>
                  </a:lnTo>
                  <a:lnTo>
                    <a:pt x="58" y="58"/>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6"/>
            <p:cNvSpPr/>
            <p:nvPr/>
          </p:nvSpPr>
          <p:spPr>
            <a:xfrm>
              <a:off x="6572350" y="2736106"/>
              <a:ext cx="9352" cy="169400"/>
            </a:xfrm>
            <a:custGeom>
              <a:avLst/>
              <a:gdLst/>
              <a:ahLst/>
              <a:cxnLst/>
              <a:rect l="l" t="t" r="r" b="b"/>
              <a:pathLst>
                <a:path w="230" h="4166" fill="none" extrusionOk="0">
                  <a:moveTo>
                    <a:pt x="1" y="1"/>
                  </a:moveTo>
                  <a:lnTo>
                    <a:pt x="1" y="4165"/>
                  </a:lnTo>
                  <a:lnTo>
                    <a:pt x="1" y="4165"/>
                  </a:lnTo>
                  <a:lnTo>
                    <a:pt x="39" y="4070"/>
                  </a:lnTo>
                  <a:lnTo>
                    <a:pt x="77" y="3956"/>
                  </a:lnTo>
                  <a:lnTo>
                    <a:pt x="134" y="3728"/>
                  </a:lnTo>
                  <a:lnTo>
                    <a:pt x="134" y="3728"/>
                  </a:lnTo>
                  <a:lnTo>
                    <a:pt x="191" y="3367"/>
                  </a:lnTo>
                  <a:lnTo>
                    <a:pt x="229" y="3005"/>
                  </a:lnTo>
                  <a:lnTo>
                    <a:pt x="229" y="799"/>
                  </a:lnTo>
                  <a:lnTo>
                    <a:pt x="229" y="799"/>
                  </a:lnTo>
                  <a:lnTo>
                    <a:pt x="191" y="514"/>
                  </a:lnTo>
                  <a:lnTo>
                    <a:pt x="191" y="514"/>
                  </a:lnTo>
                  <a:lnTo>
                    <a:pt x="172" y="305"/>
                  </a:lnTo>
                  <a:lnTo>
                    <a:pt x="134" y="210"/>
                  </a:lnTo>
                  <a:lnTo>
                    <a:pt x="96" y="134"/>
                  </a:lnTo>
                  <a:lnTo>
                    <a:pt x="96" y="134"/>
                  </a:lnTo>
                  <a:lnTo>
                    <a:pt x="58" y="58"/>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6"/>
            <p:cNvSpPr/>
            <p:nvPr/>
          </p:nvSpPr>
          <p:spPr>
            <a:xfrm>
              <a:off x="6845312" y="2558252"/>
              <a:ext cx="37938" cy="183307"/>
            </a:xfrm>
            <a:custGeom>
              <a:avLst/>
              <a:gdLst/>
              <a:ahLst/>
              <a:cxnLst/>
              <a:rect l="l" t="t" r="r" b="b"/>
              <a:pathLst>
                <a:path w="933" h="4508" extrusionOk="0">
                  <a:moveTo>
                    <a:pt x="743" y="210"/>
                  </a:moveTo>
                  <a:lnTo>
                    <a:pt x="743" y="3975"/>
                  </a:lnTo>
                  <a:lnTo>
                    <a:pt x="781" y="3823"/>
                  </a:lnTo>
                  <a:lnTo>
                    <a:pt x="838" y="3424"/>
                  </a:lnTo>
                  <a:lnTo>
                    <a:pt x="895" y="3024"/>
                  </a:lnTo>
                  <a:lnTo>
                    <a:pt x="933" y="2625"/>
                  </a:lnTo>
                  <a:lnTo>
                    <a:pt x="933" y="2207"/>
                  </a:lnTo>
                  <a:lnTo>
                    <a:pt x="933" y="1807"/>
                  </a:lnTo>
                  <a:lnTo>
                    <a:pt x="933" y="1408"/>
                  </a:lnTo>
                  <a:lnTo>
                    <a:pt x="895" y="1008"/>
                  </a:lnTo>
                  <a:lnTo>
                    <a:pt x="857" y="590"/>
                  </a:lnTo>
                  <a:lnTo>
                    <a:pt x="819" y="400"/>
                  </a:lnTo>
                  <a:lnTo>
                    <a:pt x="800" y="305"/>
                  </a:lnTo>
                  <a:lnTo>
                    <a:pt x="743" y="210"/>
                  </a:lnTo>
                  <a:close/>
                  <a:moveTo>
                    <a:pt x="343" y="1"/>
                  </a:moveTo>
                  <a:lnTo>
                    <a:pt x="267" y="20"/>
                  </a:lnTo>
                  <a:lnTo>
                    <a:pt x="210" y="58"/>
                  </a:lnTo>
                  <a:lnTo>
                    <a:pt x="153" y="115"/>
                  </a:lnTo>
                  <a:lnTo>
                    <a:pt x="58" y="229"/>
                  </a:lnTo>
                  <a:lnTo>
                    <a:pt x="1" y="381"/>
                  </a:lnTo>
                  <a:lnTo>
                    <a:pt x="1" y="4394"/>
                  </a:lnTo>
                  <a:lnTo>
                    <a:pt x="58" y="4451"/>
                  </a:lnTo>
                  <a:lnTo>
                    <a:pt x="115" y="4489"/>
                  </a:lnTo>
                  <a:lnTo>
                    <a:pt x="172" y="4508"/>
                  </a:lnTo>
                  <a:lnTo>
                    <a:pt x="324" y="4508"/>
                  </a:lnTo>
                  <a:lnTo>
                    <a:pt x="381" y="4489"/>
                  </a:lnTo>
                  <a:lnTo>
                    <a:pt x="514" y="4413"/>
                  </a:lnTo>
                  <a:lnTo>
                    <a:pt x="51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6"/>
            <p:cNvSpPr/>
            <p:nvPr/>
          </p:nvSpPr>
          <p:spPr>
            <a:xfrm>
              <a:off x="6875483" y="2566750"/>
              <a:ext cx="7767" cy="153176"/>
            </a:xfrm>
            <a:custGeom>
              <a:avLst/>
              <a:gdLst/>
              <a:ahLst/>
              <a:cxnLst/>
              <a:rect l="l" t="t" r="r" b="b"/>
              <a:pathLst>
                <a:path w="191" h="3767" fill="none" extrusionOk="0">
                  <a:moveTo>
                    <a:pt x="1" y="1"/>
                  </a:moveTo>
                  <a:lnTo>
                    <a:pt x="1" y="3766"/>
                  </a:lnTo>
                  <a:lnTo>
                    <a:pt x="1" y="3766"/>
                  </a:lnTo>
                  <a:lnTo>
                    <a:pt x="39" y="3614"/>
                  </a:lnTo>
                  <a:lnTo>
                    <a:pt x="39" y="3614"/>
                  </a:lnTo>
                  <a:lnTo>
                    <a:pt x="96" y="3215"/>
                  </a:lnTo>
                  <a:lnTo>
                    <a:pt x="153" y="2815"/>
                  </a:lnTo>
                  <a:lnTo>
                    <a:pt x="191" y="2416"/>
                  </a:lnTo>
                  <a:lnTo>
                    <a:pt x="191" y="1998"/>
                  </a:lnTo>
                  <a:lnTo>
                    <a:pt x="191" y="1598"/>
                  </a:lnTo>
                  <a:lnTo>
                    <a:pt x="191" y="1199"/>
                  </a:lnTo>
                  <a:lnTo>
                    <a:pt x="153" y="799"/>
                  </a:lnTo>
                  <a:lnTo>
                    <a:pt x="115" y="381"/>
                  </a:lnTo>
                  <a:lnTo>
                    <a:pt x="115" y="381"/>
                  </a:lnTo>
                  <a:lnTo>
                    <a:pt x="77" y="191"/>
                  </a:lnTo>
                  <a:lnTo>
                    <a:pt x="58" y="96"/>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6"/>
            <p:cNvSpPr/>
            <p:nvPr/>
          </p:nvSpPr>
          <p:spPr>
            <a:xfrm>
              <a:off x="6845312" y="2558252"/>
              <a:ext cx="20941" cy="183307"/>
            </a:xfrm>
            <a:custGeom>
              <a:avLst/>
              <a:gdLst/>
              <a:ahLst/>
              <a:cxnLst/>
              <a:rect l="l" t="t" r="r" b="b"/>
              <a:pathLst>
                <a:path w="515" h="4508" fill="none" extrusionOk="0">
                  <a:moveTo>
                    <a:pt x="419" y="1"/>
                  </a:moveTo>
                  <a:lnTo>
                    <a:pt x="419" y="1"/>
                  </a:lnTo>
                  <a:lnTo>
                    <a:pt x="343" y="1"/>
                  </a:lnTo>
                  <a:lnTo>
                    <a:pt x="267" y="20"/>
                  </a:lnTo>
                  <a:lnTo>
                    <a:pt x="210" y="58"/>
                  </a:lnTo>
                  <a:lnTo>
                    <a:pt x="153" y="115"/>
                  </a:lnTo>
                  <a:lnTo>
                    <a:pt x="58" y="229"/>
                  </a:lnTo>
                  <a:lnTo>
                    <a:pt x="1" y="381"/>
                  </a:lnTo>
                  <a:lnTo>
                    <a:pt x="1" y="4394"/>
                  </a:lnTo>
                  <a:lnTo>
                    <a:pt x="1" y="4394"/>
                  </a:lnTo>
                  <a:lnTo>
                    <a:pt x="58" y="4451"/>
                  </a:lnTo>
                  <a:lnTo>
                    <a:pt x="115" y="4489"/>
                  </a:lnTo>
                  <a:lnTo>
                    <a:pt x="115" y="4489"/>
                  </a:lnTo>
                  <a:lnTo>
                    <a:pt x="172" y="4508"/>
                  </a:lnTo>
                  <a:lnTo>
                    <a:pt x="248" y="4508"/>
                  </a:lnTo>
                  <a:lnTo>
                    <a:pt x="248" y="4508"/>
                  </a:lnTo>
                  <a:lnTo>
                    <a:pt x="324" y="4508"/>
                  </a:lnTo>
                  <a:lnTo>
                    <a:pt x="381" y="4489"/>
                  </a:lnTo>
                  <a:lnTo>
                    <a:pt x="514" y="4413"/>
                  </a:lnTo>
                  <a:lnTo>
                    <a:pt x="514" y="1"/>
                  </a:lnTo>
                  <a:lnTo>
                    <a:pt x="514" y="1"/>
                  </a:lnTo>
                  <a:lnTo>
                    <a:pt x="438" y="1"/>
                  </a:lnTo>
                  <a:lnTo>
                    <a:pt x="438" y="1"/>
                  </a:lnTo>
                  <a:lnTo>
                    <a:pt x="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6"/>
            <p:cNvSpPr/>
            <p:nvPr/>
          </p:nvSpPr>
          <p:spPr>
            <a:xfrm>
              <a:off x="6840676" y="2573703"/>
              <a:ext cx="4676" cy="163219"/>
            </a:xfrm>
            <a:custGeom>
              <a:avLst/>
              <a:gdLst/>
              <a:ahLst/>
              <a:cxnLst/>
              <a:rect l="l" t="t" r="r" b="b"/>
              <a:pathLst>
                <a:path w="115" h="4014" extrusionOk="0">
                  <a:moveTo>
                    <a:pt x="115" y="1"/>
                  </a:moveTo>
                  <a:lnTo>
                    <a:pt x="77" y="153"/>
                  </a:lnTo>
                  <a:lnTo>
                    <a:pt x="58" y="324"/>
                  </a:lnTo>
                  <a:lnTo>
                    <a:pt x="39" y="590"/>
                  </a:lnTo>
                  <a:lnTo>
                    <a:pt x="20" y="2435"/>
                  </a:lnTo>
                  <a:lnTo>
                    <a:pt x="1" y="3500"/>
                  </a:lnTo>
                  <a:lnTo>
                    <a:pt x="1" y="3633"/>
                  </a:lnTo>
                  <a:lnTo>
                    <a:pt x="20" y="3766"/>
                  </a:lnTo>
                  <a:lnTo>
                    <a:pt x="58" y="3899"/>
                  </a:lnTo>
                  <a:lnTo>
                    <a:pt x="115" y="4014"/>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6"/>
            <p:cNvSpPr/>
            <p:nvPr/>
          </p:nvSpPr>
          <p:spPr>
            <a:xfrm>
              <a:off x="6840676" y="2573703"/>
              <a:ext cx="4676" cy="163219"/>
            </a:xfrm>
            <a:custGeom>
              <a:avLst/>
              <a:gdLst/>
              <a:ahLst/>
              <a:cxnLst/>
              <a:rect l="l" t="t" r="r" b="b"/>
              <a:pathLst>
                <a:path w="115" h="4014" fill="none" extrusionOk="0">
                  <a:moveTo>
                    <a:pt x="115" y="1"/>
                  </a:moveTo>
                  <a:lnTo>
                    <a:pt x="115" y="1"/>
                  </a:lnTo>
                  <a:lnTo>
                    <a:pt x="77" y="153"/>
                  </a:lnTo>
                  <a:lnTo>
                    <a:pt x="58" y="324"/>
                  </a:lnTo>
                  <a:lnTo>
                    <a:pt x="39" y="590"/>
                  </a:lnTo>
                  <a:lnTo>
                    <a:pt x="39" y="590"/>
                  </a:lnTo>
                  <a:lnTo>
                    <a:pt x="20" y="2435"/>
                  </a:lnTo>
                  <a:lnTo>
                    <a:pt x="20" y="2435"/>
                  </a:lnTo>
                  <a:lnTo>
                    <a:pt x="1" y="3500"/>
                  </a:lnTo>
                  <a:lnTo>
                    <a:pt x="1" y="3500"/>
                  </a:lnTo>
                  <a:lnTo>
                    <a:pt x="1" y="3633"/>
                  </a:lnTo>
                  <a:lnTo>
                    <a:pt x="20" y="3766"/>
                  </a:lnTo>
                  <a:lnTo>
                    <a:pt x="58" y="3899"/>
                  </a:lnTo>
                  <a:lnTo>
                    <a:pt x="115" y="4014"/>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6"/>
            <p:cNvSpPr/>
            <p:nvPr/>
          </p:nvSpPr>
          <p:spPr>
            <a:xfrm>
              <a:off x="6866212" y="2558252"/>
              <a:ext cx="9312" cy="179444"/>
            </a:xfrm>
            <a:custGeom>
              <a:avLst/>
              <a:gdLst/>
              <a:ahLst/>
              <a:cxnLst/>
              <a:rect l="l" t="t" r="r" b="b"/>
              <a:pathLst>
                <a:path w="229" h="4413" extrusionOk="0">
                  <a:moveTo>
                    <a:pt x="0" y="1"/>
                  </a:moveTo>
                  <a:lnTo>
                    <a:pt x="0" y="4413"/>
                  </a:lnTo>
                  <a:lnTo>
                    <a:pt x="77" y="4336"/>
                  </a:lnTo>
                  <a:lnTo>
                    <a:pt x="134" y="4260"/>
                  </a:lnTo>
                  <a:lnTo>
                    <a:pt x="172" y="4165"/>
                  </a:lnTo>
                  <a:lnTo>
                    <a:pt x="229" y="3975"/>
                  </a:lnTo>
                  <a:lnTo>
                    <a:pt x="229" y="210"/>
                  </a:lnTo>
                  <a:lnTo>
                    <a:pt x="191" y="153"/>
                  </a:lnTo>
                  <a:lnTo>
                    <a:pt x="134" y="96"/>
                  </a:lnTo>
                  <a:lnTo>
                    <a:pt x="77" y="39"/>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6"/>
            <p:cNvSpPr/>
            <p:nvPr/>
          </p:nvSpPr>
          <p:spPr>
            <a:xfrm>
              <a:off x="6866212" y="2558252"/>
              <a:ext cx="9312" cy="179444"/>
            </a:xfrm>
            <a:custGeom>
              <a:avLst/>
              <a:gdLst/>
              <a:ahLst/>
              <a:cxnLst/>
              <a:rect l="l" t="t" r="r" b="b"/>
              <a:pathLst>
                <a:path w="229" h="4413" fill="none" extrusionOk="0">
                  <a:moveTo>
                    <a:pt x="0" y="1"/>
                  </a:moveTo>
                  <a:lnTo>
                    <a:pt x="0" y="4413"/>
                  </a:lnTo>
                  <a:lnTo>
                    <a:pt x="0" y="4413"/>
                  </a:lnTo>
                  <a:lnTo>
                    <a:pt x="77" y="4336"/>
                  </a:lnTo>
                  <a:lnTo>
                    <a:pt x="77" y="4336"/>
                  </a:lnTo>
                  <a:lnTo>
                    <a:pt x="134" y="4260"/>
                  </a:lnTo>
                  <a:lnTo>
                    <a:pt x="172" y="4165"/>
                  </a:lnTo>
                  <a:lnTo>
                    <a:pt x="229" y="3975"/>
                  </a:lnTo>
                  <a:lnTo>
                    <a:pt x="229" y="210"/>
                  </a:lnTo>
                  <a:lnTo>
                    <a:pt x="229" y="210"/>
                  </a:lnTo>
                  <a:lnTo>
                    <a:pt x="229" y="210"/>
                  </a:lnTo>
                  <a:lnTo>
                    <a:pt x="229" y="210"/>
                  </a:lnTo>
                  <a:lnTo>
                    <a:pt x="191" y="153"/>
                  </a:lnTo>
                  <a:lnTo>
                    <a:pt x="134" y="96"/>
                  </a:lnTo>
                  <a:lnTo>
                    <a:pt x="77" y="39"/>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26"/>
          <p:cNvGrpSpPr/>
          <p:nvPr/>
        </p:nvGrpSpPr>
        <p:grpSpPr>
          <a:xfrm>
            <a:off x="152406" y="3582387"/>
            <a:ext cx="1172418" cy="1446514"/>
            <a:chOff x="3425937" y="5157851"/>
            <a:chExt cx="1907301" cy="2353203"/>
          </a:xfrm>
        </p:grpSpPr>
        <p:sp>
          <p:nvSpPr>
            <p:cNvPr id="2452" name="Google Shape;2452;p26"/>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6"/>
            <p:cNvSpPr/>
            <p:nvPr/>
          </p:nvSpPr>
          <p:spPr>
            <a:xfrm>
              <a:off x="3595426" y="5157851"/>
              <a:ext cx="1641399" cy="2020308"/>
            </a:xfrm>
            <a:custGeom>
              <a:avLst/>
              <a:gdLst/>
              <a:ahLst/>
              <a:cxnLst/>
              <a:rect l="l" t="t" r="r" b="b"/>
              <a:pathLst>
                <a:path w="41439" h="51005" fill="none" extrusionOk="0">
                  <a:moveTo>
                    <a:pt x="21356" y="0"/>
                  </a:moveTo>
                  <a:lnTo>
                    <a:pt x="21356" y="0"/>
                  </a:lnTo>
                  <a:lnTo>
                    <a:pt x="21356" y="0"/>
                  </a:lnTo>
                  <a:lnTo>
                    <a:pt x="21356" y="0"/>
                  </a:ln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533" y="17915"/>
                  </a:lnTo>
                  <a:lnTo>
                    <a:pt x="304" y="21661"/>
                  </a:lnTo>
                  <a:lnTo>
                    <a:pt x="228" y="23449"/>
                  </a:lnTo>
                  <a:lnTo>
                    <a:pt x="152" y="25179"/>
                  </a:lnTo>
                  <a:lnTo>
                    <a:pt x="95" y="26910"/>
                  </a:lnTo>
                  <a:lnTo>
                    <a:pt x="38" y="28602"/>
                  </a:lnTo>
                  <a:lnTo>
                    <a:pt x="19" y="30314"/>
                  </a:lnTo>
                  <a:lnTo>
                    <a:pt x="0" y="32044"/>
                  </a:lnTo>
                  <a:lnTo>
                    <a:pt x="0" y="32044"/>
                  </a:lnTo>
                  <a:lnTo>
                    <a:pt x="19" y="33908"/>
                  </a:lnTo>
                  <a:lnTo>
                    <a:pt x="57" y="35829"/>
                  </a:lnTo>
                  <a:lnTo>
                    <a:pt x="95" y="37845"/>
                  </a:lnTo>
                  <a:lnTo>
                    <a:pt x="171" y="39936"/>
                  </a:lnTo>
                  <a:lnTo>
                    <a:pt x="285" y="42161"/>
                  </a:lnTo>
                  <a:lnTo>
                    <a:pt x="399" y="44501"/>
                  </a:lnTo>
                  <a:lnTo>
                    <a:pt x="552" y="47011"/>
                  </a:lnTo>
                  <a:lnTo>
                    <a:pt x="742" y="49692"/>
                  </a:lnTo>
                  <a:lnTo>
                    <a:pt x="742" y="49692"/>
                  </a:lnTo>
                  <a:lnTo>
                    <a:pt x="1426" y="49654"/>
                  </a:lnTo>
                  <a:lnTo>
                    <a:pt x="2377" y="49616"/>
                  </a:lnTo>
                  <a:lnTo>
                    <a:pt x="4868" y="49559"/>
                  </a:lnTo>
                  <a:lnTo>
                    <a:pt x="8044" y="49521"/>
                  </a:lnTo>
                  <a:lnTo>
                    <a:pt x="11753" y="49502"/>
                  </a:lnTo>
                  <a:lnTo>
                    <a:pt x="11753" y="49502"/>
                  </a:lnTo>
                  <a:lnTo>
                    <a:pt x="15195" y="49502"/>
                  </a:lnTo>
                  <a:lnTo>
                    <a:pt x="15271" y="17610"/>
                  </a:lnTo>
                  <a:lnTo>
                    <a:pt x="15271" y="17610"/>
                  </a:lnTo>
                  <a:lnTo>
                    <a:pt x="14852" y="18086"/>
                  </a:lnTo>
                  <a:lnTo>
                    <a:pt x="14472" y="18599"/>
                  </a:lnTo>
                  <a:lnTo>
                    <a:pt x="14111" y="19113"/>
                  </a:lnTo>
                  <a:lnTo>
                    <a:pt x="13787" y="19645"/>
                  </a:lnTo>
                  <a:lnTo>
                    <a:pt x="13787" y="19645"/>
                  </a:lnTo>
                  <a:lnTo>
                    <a:pt x="13236" y="20520"/>
                  </a:lnTo>
                  <a:lnTo>
                    <a:pt x="12684" y="21395"/>
                  </a:lnTo>
                  <a:lnTo>
                    <a:pt x="12399" y="21813"/>
                  </a:lnTo>
                  <a:lnTo>
                    <a:pt x="12095" y="22231"/>
                  </a:lnTo>
                  <a:lnTo>
                    <a:pt x="11753" y="22631"/>
                  </a:lnTo>
                  <a:lnTo>
                    <a:pt x="11410" y="2301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8006" y="24628"/>
                  </a:lnTo>
                  <a:lnTo>
                    <a:pt x="8006" y="24628"/>
                  </a:lnTo>
                  <a:lnTo>
                    <a:pt x="7759"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9642" y="6732"/>
                  </a:lnTo>
                  <a:lnTo>
                    <a:pt x="10079" y="6409"/>
                  </a:lnTo>
                  <a:lnTo>
                    <a:pt x="10535" y="6105"/>
                  </a:lnTo>
                  <a:lnTo>
                    <a:pt x="10992" y="5820"/>
                  </a:lnTo>
                  <a:lnTo>
                    <a:pt x="11467" y="5534"/>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287" y="3462"/>
                  </a:lnTo>
                  <a:lnTo>
                    <a:pt x="17800" y="3404"/>
                  </a:lnTo>
                  <a:lnTo>
                    <a:pt x="18332" y="3347"/>
                  </a:lnTo>
                  <a:lnTo>
                    <a:pt x="18865" y="3309"/>
                  </a:lnTo>
                  <a:lnTo>
                    <a:pt x="19397" y="3290"/>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684" y="12381"/>
                  </a:lnTo>
                  <a:lnTo>
                    <a:pt x="24285" y="12799"/>
                  </a:lnTo>
                  <a:lnTo>
                    <a:pt x="23847" y="13179"/>
                  </a:lnTo>
                  <a:lnTo>
                    <a:pt x="23391" y="13522"/>
                  </a:lnTo>
                  <a:lnTo>
                    <a:pt x="22916" y="13845"/>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33"/>
                  </a:lnTo>
                  <a:lnTo>
                    <a:pt x="30351" y="33052"/>
                  </a:lnTo>
                  <a:lnTo>
                    <a:pt x="30351" y="33052"/>
                  </a:lnTo>
                  <a:lnTo>
                    <a:pt x="30503" y="34383"/>
                  </a:lnTo>
                  <a:lnTo>
                    <a:pt x="30618" y="35639"/>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403" y="51004"/>
                  </a:lnTo>
                  <a:lnTo>
                    <a:pt x="39556" y="50320"/>
                  </a:lnTo>
                  <a:lnTo>
                    <a:pt x="39708" y="49483"/>
                  </a:lnTo>
                  <a:lnTo>
                    <a:pt x="39860" y="48532"/>
                  </a:lnTo>
                  <a:lnTo>
                    <a:pt x="40012" y="47429"/>
                  </a:lnTo>
                  <a:lnTo>
                    <a:pt x="40012" y="47429"/>
                  </a:lnTo>
                  <a:lnTo>
                    <a:pt x="40202" y="45908"/>
                  </a:lnTo>
                  <a:lnTo>
                    <a:pt x="40392" y="44215"/>
                  </a:lnTo>
                  <a:lnTo>
                    <a:pt x="40563" y="42390"/>
                  </a:lnTo>
                  <a:lnTo>
                    <a:pt x="40735" y="40431"/>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38" y="22479"/>
                  </a:lnTo>
                  <a:lnTo>
                    <a:pt x="41419" y="20710"/>
                  </a:lnTo>
                  <a:lnTo>
                    <a:pt x="41400" y="18961"/>
                  </a:lnTo>
                  <a:lnTo>
                    <a:pt x="41362" y="17268"/>
                  </a:lnTo>
                  <a:lnTo>
                    <a:pt x="41286" y="15614"/>
                  </a:lnTo>
                  <a:lnTo>
                    <a:pt x="41362" y="15614"/>
                  </a:lnTo>
                  <a:lnTo>
                    <a:pt x="41362" y="15614"/>
                  </a:lnTo>
                  <a:lnTo>
                    <a:pt x="41286" y="15614"/>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6"/>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6"/>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6"/>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6"/>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6"/>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6"/>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6"/>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6"/>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6"/>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6"/>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6"/>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6"/>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6"/>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6"/>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6"/>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6"/>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6"/>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6"/>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6"/>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6"/>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6"/>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6"/>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6"/>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6"/>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6"/>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6"/>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6"/>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6"/>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6"/>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6"/>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6"/>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6"/>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6"/>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6"/>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6"/>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6"/>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6"/>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6"/>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6"/>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6"/>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6"/>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6"/>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6"/>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6"/>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6"/>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6"/>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6"/>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6"/>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6"/>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6"/>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6"/>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6"/>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6"/>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6"/>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6"/>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6"/>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6"/>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6"/>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6"/>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6"/>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6"/>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6"/>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6"/>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6"/>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6"/>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6"/>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6"/>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6"/>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6"/>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6"/>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6"/>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6"/>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6"/>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6"/>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6"/>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6"/>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6"/>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6"/>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6"/>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6"/>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6"/>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6"/>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6"/>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1331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547"/>
        <p:cNvGrpSpPr/>
        <p:nvPr/>
      </p:nvGrpSpPr>
      <p:grpSpPr>
        <a:xfrm>
          <a:off x="0" y="0"/>
          <a:ext cx="0" cy="0"/>
          <a:chOff x="0" y="0"/>
          <a:chExt cx="0" cy="0"/>
        </a:xfrm>
      </p:grpSpPr>
      <p:grpSp>
        <p:nvGrpSpPr>
          <p:cNvPr id="2548" name="Google Shape;2548;p27"/>
          <p:cNvGrpSpPr/>
          <p:nvPr/>
        </p:nvGrpSpPr>
        <p:grpSpPr>
          <a:xfrm>
            <a:off x="-500549" y="-228594"/>
            <a:ext cx="10145088" cy="4470711"/>
            <a:chOff x="-500544" y="-152400"/>
            <a:chExt cx="10145088" cy="3084525"/>
          </a:xfrm>
        </p:grpSpPr>
        <p:sp>
          <p:nvSpPr>
            <p:cNvPr id="2549" name="Google Shape;2549;p27"/>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7"/>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7"/>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7"/>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7"/>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7"/>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7"/>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7"/>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7"/>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7"/>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7"/>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7"/>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7"/>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7"/>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7"/>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7"/>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7"/>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7"/>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7"/>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7"/>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7"/>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7"/>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7"/>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7"/>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7"/>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7"/>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5" name="Google Shape;2575;p27"/>
          <p:cNvSpPr txBox="1">
            <a:spLocks noGrp="1"/>
          </p:cNvSpPr>
          <p:nvPr>
            <p:ph type="title"/>
          </p:nvPr>
        </p:nvSpPr>
        <p:spPr>
          <a:xfrm>
            <a:off x="2325955" y="1174803"/>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6" name="Google Shape;2576;p27"/>
          <p:cNvSpPr txBox="1">
            <a:spLocks noGrp="1"/>
          </p:cNvSpPr>
          <p:nvPr>
            <p:ph type="subTitle" idx="1"/>
          </p:nvPr>
        </p:nvSpPr>
        <p:spPr>
          <a:xfrm>
            <a:off x="2325955" y="1383841"/>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7" name="Google Shape;2577;p27"/>
          <p:cNvSpPr txBox="1">
            <a:spLocks noGrp="1"/>
          </p:cNvSpPr>
          <p:nvPr>
            <p:ph type="title" idx="2"/>
          </p:nvPr>
        </p:nvSpPr>
        <p:spPr>
          <a:xfrm>
            <a:off x="5649030" y="1174803"/>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8" name="Google Shape;2578;p27"/>
          <p:cNvSpPr txBox="1">
            <a:spLocks noGrp="1"/>
          </p:cNvSpPr>
          <p:nvPr>
            <p:ph type="subTitle" idx="3"/>
          </p:nvPr>
        </p:nvSpPr>
        <p:spPr>
          <a:xfrm>
            <a:off x="5649030" y="1383841"/>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9" name="Google Shape;2579;p27"/>
          <p:cNvSpPr txBox="1">
            <a:spLocks noGrp="1"/>
          </p:cNvSpPr>
          <p:nvPr>
            <p:ph type="title" idx="4"/>
          </p:nvPr>
        </p:nvSpPr>
        <p:spPr>
          <a:xfrm>
            <a:off x="2325955" y="2347132"/>
            <a:ext cx="1986000" cy="365700"/>
          </a:xfrm>
          <a:prstGeom prst="rect">
            <a:avLst/>
          </a:prstGeom>
        </p:spPr>
        <p:txBody>
          <a:bodyPr spcFirstLastPara="1" wrap="square" lIns="91425" tIns="91425" rIns="91425" bIns="91425" anchor="b" anchorCtr="0">
            <a:noAutofit/>
          </a:bodyPr>
          <a:lstStyle>
            <a:lvl1pPr lvl="0" algn="l" rtl="0">
              <a:lnSpc>
                <a:spcPct val="115000"/>
              </a:lnSpc>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0" name="Google Shape;2580;p27"/>
          <p:cNvSpPr txBox="1">
            <a:spLocks noGrp="1"/>
          </p:cNvSpPr>
          <p:nvPr>
            <p:ph type="subTitle" idx="5"/>
          </p:nvPr>
        </p:nvSpPr>
        <p:spPr>
          <a:xfrm>
            <a:off x="2325955" y="2556170"/>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1" name="Google Shape;2581;p27"/>
          <p:cNvSpPr txBox="1">
            <a:spLocks noGrp="1"/>
          </p:cNvSpPr>
          <p:nvPr>
            <p:ph type="title" idx="6"/>
          </p:nvPr>
        </p:nvSpPr>
        <p:spPr>
          <a:xfrm>
            <a:off x="5649030" y="2347132"/>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2" name="Google Shape;2582;p27"/>
          <p:cNvSpPr txBox="1">
            <a:spLocks noGrp="1"/>
          </p:cNvSpPr>
          <p:nvPr>
            <p:ph type="subTitle" idx="7"/>
          </p:nvPr>
        </p:nvSpPr>
        <p:spPr>
          <a:xfrm>
            <a:off x="5649030" y="2556170"/>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3" name="Google Shape;2583;p27"/>
          <p:cNvSpPr txBox="1">
            <a:spLocks noGrp="1"/>
          </p:cNvSpPr>
          <p:nvPr>
            <p:ph type="title" idx="8"/>
          </p:nvPr>
        </p:nvSpPr>
        <p:spPr>
          <a:xfrm>
            <a:off x="5649030" y="3526706"/>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4" name="Google Shape;2584;p27"/>
          <p:cNvSpPr txBox="1">
            <a:spLocks noGrp="1"/>
          </p:cNvSpPr>
          <p:nvPr>
            <p:ph type="subTitle" idx="9"/>
          </p:nvPr>
        </p:nvSpPr>
        <p:spPr>
          <a:xfrm>
            <a:off x="5649030" y="3735745"/>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5" name="Google Shape;2585;p27"/>
          <p:cNvSpPr txBox="1">
            <a:spLocks noGrp="1"/>
          </p:cNvSpPr>
          <p:nvPr>
            <p:ph type="title" idx="13"/>
          </p:nvPr>
        </p:nvSpPr>
        <p:spPr>
          <a:xfrm>
            <a:off x="2325955" y="3526706"/>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6" name="Google Shape;2586;p27"/>
          <p:cNvSpPr txBox="1">
            <a:spLocks noGrp="1"/>
          </p:cNvSpPr>
          <p:nvPr>
            <p:ph type="subTitle" idx="14"/>
          </p:nvPr>
        </p:nvSpPr>
        <p:spPr>
          <a:xfrm>
            <a:off x="2325955" y="3735745"/>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7" name="Google Shape;2587;p27"/>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588" name="Google Shape;2588;p27"/>
          <p:cNvGrpSpPr/>
          <p:nvPr/>
        </p:nvGrpSpPr>
        <p:grpSpPr>
          <a:xfrm flipH="1">
            <a:off x="-73157" y="4025839"/>
            <a:ext cx="2079978" cy="952664"/>
            <a:chOff x="4362748" y="-3813975"/>
            <a:chExt cx="4068018" cy="1863220"/>
          </a:xfrm>
        </p:grpSpPr>
        <p:sp>
          <p:nvSpPr>
            <p:cNvPr id="2589" name="Google Shape;2589;p27"/>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7"/>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7"/>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27"/>
          <p:cNvGrpSpPr/>
          <p:nvPr/>
        </p:nvGrpSpPr>
        <p:grpSpPr>
          <a:xfrm>
            <a:off x="7125493" y="4025839"/>
            <a:ext cx="2079978" cy="952664"/>
            <a:chOff x="4362748" y="-3813975"/>
            <a:chExt cx="4068018" cy="1863220"/>
          </a:xfrm>
        </p:grpSpPr>
        <p:sp>
          <p:nvSpPr>
            <p:cNvPr id="2593" name="Google Shape;2593;p27"/>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7"/>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7"/>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6" name="Google Shape;2596;p27"/>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7"/>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7"/>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7"/>
          <p:cNvSpPr/>
          <p:nvPr/>
        </p:nvSpPr>
        <p:spPr>
          <a:xfrm rot="-8945712">
            <a:off x="-1120366" y="-393112"/>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600" name="Google Shape;2600;p27"/>
          <p:cNvSpPr/>
          <p:nvPr/>
        </p:nvSpPr>
        <p:spPr>
          <a:xfrm>
            <a:off x="63064" y="15092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7"/>
          <p:cNvSpPr/>
          <p:nvPr/>
        </p:nvSpPr>
        <p:spPr>
          <a:xfrm>
            <a:off x="6061165" y="-1492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7"/>
          <p:cNvSpPr/>
          <p:nvPr/>
        </p:nvSpPr>
        <p:spPr>
          <a:xfrm>
            <a:off x="8720800" y="-134300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603" name="Google Shape;2603;p27"/>
          <p:cNvGrpSpPr/>
          <p:nvPr/>
        </p:nvGrpSpPr>
        <p:grpSpPr>
          <a:xfrm>
            <a:off x="8720806" y="3380969"/>
            <a:ext cx="825688" cy="437154"/>
            <a:chOff x="4588913" y="888992"/>
            <a:chExt cx="825688" cy="437154"/>
          </a:xfrm>
        </p:grpSpPr>
        <p:sp>
          <p:nvSpPr>
            <p:cNvPr id="2604" name="Google Shape;2604;p27"/>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7"/>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7"/>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27"/>
          <p:cNvGrpSpPr/>
          <p:nvPr/>
        </p:nvGrpSpPr>
        <p:grpSpPr>
          <a:xfrm>
            <a:off x="308439" y="3526707"/>
            <a:ext cx="385287" cy="1559647"/>
            <a:chOff x="-2124050" y="4492075"/>
            <a:chExt cx="686175" cy="2777150"/>
          </a:xfrm>
        </p:grpSpPr>
        <p:sp>
          <p:nvSpPr>
            <p:cNvPr id="2608" name="Google Shape;2608;p27"/>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7"/>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7"/>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7"/>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7"/>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7"/>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7"/>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7"/>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7"/>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7"/>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7"/>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7"/>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7"/>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7"/>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7"/>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7"/>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7"/>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7"/>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7"/>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7"/>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7"/>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7"/>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7"/>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7"/>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7"/>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7"/>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7"/>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7"/>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7"/>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7"/>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7"/>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7"/>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7"/>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7"/>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7"/>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7"/>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7"/>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7"/>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7"/>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7"/>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7"/>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7"/>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7"/>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7"/>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7"/>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7"/>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7"/>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7"/>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7"/>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7"/>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7"/>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7"/>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7"/>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7"/>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7"/>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7"/>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7"/>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7"/>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7"/>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7"/>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7"/>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7"/>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7"/>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7"/>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7"/>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7"/>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27"/>
          <p:cNvGrpSpPr/>
          <p:nvPr/>
        </p:nvGrpSpPr>
        <p:grpSpPr>
          <a:xfrm>
            <a:off x="8195956" y="3671096"/>
            <a:ext cx="866175" cy="1377903"/>
            <a:chOff x="8463800" y="1757625"/>
            <a:chExt cx="1155825" cy="1838675"/>
          </a:xfrm>
        </p:grpSpPr>
        <p:sp>
          <p:nvSpPr>
            <p:cNvPr id="2675" name="Google Shape;2675;p27"/>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7"/>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7"/>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7"/>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7"/>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7"/>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7"/>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7"/>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7"/>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7"/>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7"/>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7"/>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6824299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687"/>
        <p:cNvGrpSpPr/>
        <p:nvPr/>
      </p:nvGrpSpPr>
      <p:grpSpPr>
        <a:xfrm>
          <a:off x="0" y="0"/>
          <a:ext cx="0" cy="0"/>
          <a:chOff x="0" y="0"/>
          <a:chExt cx="0" cy="0"/>
        </a:xfrm>
      </p:grpSpPr>
      <p:grpSp>
        <p:nvGrpSpPr>
          <p:cNvPr id="2688" name="Google Shape;2688;p28"/>
          <p:cNvGrpSpPr/>
          <p:nvPr/>
        </p:nvGrpSpPr>
        <p:grpSpPr>
          <a:xfrm flipH="1">
            <a:off x="-576749" y="76206"/>
            <a:ext cx="10145088" cy="4470711"/>
            <a:chOff x="-500544" y="-152400"/>
            <a:chExt cx="10145088" cy="3084525"/>
          </a:xfrm>
        </p:grpSpPr>
        <p:sp>
          <p:nvSpPr>
            <p:cNvPr id="2689" name="Google Shape;2689;p2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5" name="Google Shape;2715;p28"/>
          <p:cNvSpPr/>
          <p:nvPr/>
        </p:nvSpPr>
        <p:spPr>
          <a:xfrm>
            <a:off x="58939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8"/>
          <p:cNvSpPr/>
          <p:nvPr/>
        </p:nvSpPr>
        <p:spPr>
          <a:xfrm flipH="1">
            <a:off x="-24795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8"/>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8"/>
          <p:cNvSpPr/>
          <p:nvPr/>
        </p:nvSpPr>
        <p:spPr>
          <a:xfrm>
            <a:off x="8477432" y="1720945"/>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8"/>
          <p:cNvSpPr/>
          <p:nvPr/>
        </p:nvSpPr>
        <p:spPr>
          <a:xfrm rot="-6143861">
            <a:off x="3973138" y="-1292879"/>
            <a:ext cx="1262625" cy="2391022"/>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720" name="Google Shape;2720;p28"/>
          <p:cNvSpPr/>
          <p:nvPr/>
        </p:nvSpPr>
        <p:spPr>
          <a:xfrm>
            <a:off x="1666139" y="2332"/>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8"/>
          <p:cNvSpPr/>
          <p:nvPr/>
        </p:nvSpPr>
        <p:spPr>
          <a:xfrm>
            <a:off x="-59285" y="1106331"/>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8"/>
          <p:cNvSpPr/>
          <p:nvPr/>
        </p:nvSpPr>
        <p:spPr>
          <a:xfrm>
            <a:off x="-803000" y="1561991"/>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2723" name="Google Shape;2723;p28"/>
          <p:cNvSpPr/>
          <p:nvPr/>
        </p:nvSpPr>
        <p:spPr>
          <a:xfrm>
            <a:off x="8604025" y="1720941"/>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724" name="Google Shape;2724;p28"/>
          <p:cNvGrpSpPr/>
          <p:nvPr/>
        </p:nvGrpSpPr>
        <p:grpSpPr>
          <a:xfrm>
            <a:off x="4242406" y="59507"/>
            <a:ext cx="825688" cy="437154"/>
            <a:chOff x="4588913" y="888992"/>
            <a:chExt cx="825688" cy="437154"/>
          </a:xfrm>
        </p:grpSpPr>
        <p:sp>
          <p:nvSpPr>
            <p:cNvPr id="2725" name="Google Shape;2725;p28"/>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8"/>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8"/>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8" name="Google Shape;2728;p28"/>
          <p:cNvSpPr txBox="1">
            <a:spLocks noGrp="1"/>
          </p:cNvSpPr>
          <p:nvPr>
            <p:ph type="title" hasCustomPrompt="1"/>
          </p:nvPr>
        </p:nvSpPr>
        <p:spPr>
          <a:xfrm>
            <a:off x="898050" y="614225"/>
            <a:ext cx="3930300" cy="6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29" name="Google Shape;2729;p28"/>
          <p:cNvSpPr txBox="1">
            <a:spLocks noGrp="1"/>
          </p:cNvSpPr>
          <p:nvPr>
            <p:ph type="subTitle" idx="1"/>
          </p:nvPr>
        </p:nvSpPr>
        <p:spPr>
          <a:xfrm>
            <a:off x="898050" y="1332754"/>
            <a:ext cx="39303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30" name="Google Shape;2730;p28"/>
          <p:cNvSpPr txBox="1">
            <a:spLocks noGrp="1"/>
          </p:cNvSpPr>
          <p:nvPr>
            <p:ph type="title" idx="2" hasCustomPrompt="1"/>
          </p:nvPr>
        </p:nvSpPr>
        <p:spPr>
          <a:xfrm>
            <a:off x="898050" y="1850848"/>
            <a:ext cx="3930300" cy="6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31" name="Google Shape;2731;p28"/>
          <p:cNvSpPr txBox="1">
            <a:spLocks noGrp="1"/>
          </p:cNvSpPr>
          <p:nvPr>
            <p:ph type="subTitle" idx="3"/>
          </p:nvPr>
        </p:nvSpPr>
        <p:spPr>
          <a:xfrm>
            <a:off x="898050" y="2570325"/>
            <a:ext cx="39303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32" name="Google Shape;2732;p28"/>
          <p:cNvSpPr txBox="1">
            <a:spLocks noGrp="1"/>
          </p:cNvSpPr>
          <p:nvPr>
            <p:ph type="title" idx="4" hasCustomPrompt="1"/>
          </p:nvPr>
        </p:nvSpPr>
        <p:spPr>
          <a:xfrm>
            <a:off x="898050" y="3088423"/>
            <a:ext cx="3930300" cy="6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33" name="Google Shape;2733;p28"/>
          <p:cNvSpPr txBox="1">
            <a:spLocks noGrp="1"/>
          </p:cNvSpPr>
          <p:nvPr>
            <p:ph type="subTitle" idx="5"/>
          </p:nvPr>
        </p:nvSpPr>
        <p:spPr>
          <a:xfrm>
            <a:off x="898050" y="3807900"/>
            <a:ext cx="39303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grpSp>
        <p:nvGrpSpPr>
          <p:cNvPr id="2734" name="Google Shape;2734;p28"/>
          <p:cNvGrpSpPr/>
          <p:nvPr/>
        </p:nvGrpSpPr>
        <p:grpSpPr>
          <a:xfrm>
            <a:off x="-49859" y="4406300"/>
            <a:ext cx="9196575" cy="1057864"/>
            <a:chOff x="-49859" y="4101500"/>
            <a:chExt cx="9196575" cy="1057864"/>
          </a:xfrm>
        </p:grpSpPr>
        <p:sp>
          <p:nvSpPr>
            <p:cNvPr id="2735" name="Google Shape;2735;p28"/>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6" name="Google Shape;2736;p28"/>
            <p:cNvGrpSpPr/>
            <p:nvPr/>
          </p:nvGrpSpPr>
          <p:grpSpPr>
            <a:xfrm>
              <a:off x="-49859" y="4101503"/>
              <a:ext cx="9196575" cy="1057861"/>
              <a:chOff x="-49859" y="4101503"/>
              <a:chExt cx="9196575" cy="1057861"/>
            </a:xfrm>
          </p:grpSpPr>
          <p:sp>
            <p:nvSpPr>
              <p:cNvPr id="2737" name="Google Shape;2737;p28"/>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8"/>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216581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739"/>
        <p:cNvGrpSpPr/>
        <p:nvPr/>
      </p:nvGrpSpPr>
      <p:grpSpPr>
        <a:xfrm>
          <a:off x="0" y="0"/>
          <a:ext cx="0" cy="0"/>
          <a:chOff x="0" y="0"/>
          <a:chExt cx="0" cy="0"/>
        </a:xfrm>
      </p:grpSpPr>
      <p:grpSp>
        <p:nvGrpSpPr>
          <p:cNvPr id="2740" name="Google Shape;2740;p29"/>
          <p:cNvGrpSpPr/>
          <p:nvPr/>
        </p:nvGrpSpPr>
        <p:grpSpPr>
          <a:xfrm rot="10800000">
            <a:off x="-652949" y="152406"/>
            <a:ext cx="10145088" cy="4470711"/>
            <a:chOff x="-500544" y="-152400"/>
            <a:chExt cx="10145088" cy="3084525"/>
          </a:xfrm>
        </p:grpSpPr>
        <p:sp>
          <p:nvSpPr>
            <p:cNvPr id="2741" name="Google Shape;2741;p29"/>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9"/>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9"/>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9"/>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9"/>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9"/>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9"/>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9"/>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9"/>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9"/>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9"/>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9"/>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9"/>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9"/>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9"/>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9"/>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9"/>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9"/>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9"/>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9"/>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9"/>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9"/>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9"/>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9"/>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9"/>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9"/>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7" name="Google Shape;2767;p29"/>
          <p:cNvSpPr txBox="1">
            <a:spLocks noGrp="1"/>
          </p:cNvSpPr>
          <p:nvPr>
            <p:ph type="title"/>
          </p:nvPr>
        </p:nvSpPr>
        <p:spPr>
          <a:xfrm>
            <a:off x="1469292" y="2853631"/>
            <a:ext cx="2904900" cy="365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68" name="Google Shape;2768;p29"/>
          <p:cNvSpPr txBox="1">
            <a:spLocks noGrp="1"/>
          </p:cNvSpPr>
          <p:nvPr>
            <p:ph type="title" idx="2"/>
          </p:nvPr>
        </p:nvSpPr>
        <p:spPr>
          <a:xfrm>
            <a:off x="4769808" y="2853631"/>
            <a:ext cx="29049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69" name="Google Shape;2769;p29"/>
          <p:cNvSpPr txBox="1">
            <a:spLocks noGrp="1"/>
          </p:cNvSpPr>
          <p:nvPr>
            <p:ph type="title" idx="3" hasCustomPrompt="1"/>
          </p:nvPr>
        </p:nvSpPr>
        <p:spPr>
          <a:xfrm>
            <a:off x="2464542" y="1849029"/>
            <a:ext cx="9144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5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r>
              <a:t>xx%</a:t>
            </a:r>
          </a:p>
        </p:txBody>
      </p:sp>
      <p:sp>
        <p:nvSpPr>
          <p:cNvPr id="2770" name="Google Shape;2770;p29"/>
          <p:cNvSpPr txBox="1">
            <a:spLocks noGrp="1"/>
          </p:cNvSpPr>
          <p:nvPr>
            <p:ph type="subTitle" idx="1"/>
          </p:nvPr>
        </p:nvSpPr>
        <p:spPr>
          <a:xfrm>
            <a:off x="1470492" y="3067936"/>
            <a:ext cx="29025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71" name="Google Shape;2771;p29"/>
          <p:cNvSpPr txBox="1">
            <a:spLocks noGrp="1"/>
          </p:cNvSpPr>
          <p:nvPr>
            <p:ph type="title" idx="4" hasCustomPrompt="1"/>
          </p:nvPr>
        </p:nvSpPr>
        <p:spPr>
          <a:xfrm>
            <a:off x="5765058" y="1849029"/>
            <a:ext cx="9144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5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r>
              <a:t>xx%</a:t>
            </a:r>
          </a:p>
        </p:txBody>
      </p:sp>
      <p:sp>
        <p:nvSpPr>
          <p:cNvPr id="2772" name="Google Shape;2772;p29"/>
          <p:cNvSpPr txBox="1">
            <a:spLocks noGrp="1"/>
          </p:cNvSpPr>
          <p:nvPr>
            <p:ph type="subTitle" idx="5"/>
          </p:nvPr>
        </p:nvSpPr>
        <p:spPr>
          <a:xfrm>
            <a:off x="4771008" y="3067936"/>
            <a:ext cx="29025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73" name="Google Shape;2773;p29"/>
          <p:cNvSpPr txBox="1">
            <a:spLocks noGrp="1"/>
          </p:cNvSpPr>
          <p:nvPr>
            <p:ph type="title" idx="6"/>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774" name="Google Shape;2774;p29"/>
          <p:cNvSpPr/>
          <p:nvPr/>
        </p:nvSpPr>
        <p:spPr>
          <a:xfrm flipH="1">
            <a:off x="407017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5" name="Google Shape;2775;p29"/>
          <p:cNvGrpSpPr/>
          <p:nvPr/>
        </p:nvGrpSpPr>
        <p:grpSpPr>
          <a:xfrm flipH="1">
            <a:off x="-43550" y="4025839"/>
            <a:ext cx="2079978" cy="952664"/>
            <a:chOff x="4362748" y="-3813975"/>
            <a:chExt cx="4068018" cy="1863220"/>
          </a:xfrm>
        </p:grpSpPr>
        <p:sp>
          <p:nvSpPr>
            <p:cNvPr id="2776" name="Google Shape;2776;p29"/>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9"/>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9"/>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9" name="Google Shape;2779;p29"/>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9"/>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9"/>
          <p:cNvSpPr/>
          <p:nvPr/>
        </p:nvSpPr>
        <p:spPr>
          <a:xfrm>
            <a:off x="121832" y="123917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9"/>
          <p:cNvSpPr/>
          <p:nvPr/>
        </p:nvSpPr>
        <p:spPr>
          <a:xfrm>
            <a:off x="8480064" y="73606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9"/>
          <p:cNvSpPr/>
          <p:nvPr/>
        </p:nvSpPr>
        <p:spPr>
          <a:xfrm>
            <a:off x="7038240" y="-899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9"/>
          <p:cNvSpPr/>
          <p:nvPr/>
        </p:nvSpPr>
        <p:spPr>
          <a:xfrm>
            <a:off x="-876750" y="2618300"/>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2785" name="Google Shape;2785;p29"/>
          <p:cNvSpPr/>
          <p:nvPr/>
        </p:nvSpPr>
        <p:spPr>
          <a:xfrm>
            <a:off x="8812950" y="1803463"/>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786" name="Google Shape;2786;p29"/>
          <p:cNvGrpSpPr/>
          <p:nvPr/>
        </p:nvGrpSpPr>
        <p:grpSpPr>
          <a:xfrm>
            <a:off x="8430775" y="1794967"/>
            <a:ext cx="825688" cy="437154"/>
            <a:chOff x="4588913" y="888992"/>
            <a:chExt cx="825688" cy="437154"/>
          </a:xfrm>
        </p:grpSpPr>
        <p:sp>
          <p:nvSpPr>
            <p:cNvPr id="2787" name="Google Shape;2787;p29"/>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9"/>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9"/>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 name="Google Shape;2790;p29"/>
          <p:cNvGrpSpPr/>
          <p:nvPr/>
        </p:nvGrpSpPr>
        <p:grpSpPr>
          <a:xfrm>
            <a:off x="-112462" y="2232117"/>
            <a:ext cx="825688" cy="437154"/>
            <a:chOff x="4588913" y="888992"/>
            <a:chExt cx="825688" cy="437154"/>
          </a:xfrm>
        </p:grpSpPr>
        <p:sp>
          <p:nvSpPr>
            <p:cNvPr id="2791" name="Google Shape;2791;p29"/>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9"/>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9"/>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29"/>
          <p:cNvGrpSpPr/>
          <p:nvPr/>
        </p:nvGrpSpPr>
        <p:grpSpPr>
          <a:xfrm>
            <a:off x="7703766" y="4068454"/>
            <a:ext cx="1301619" cy="969328"/>
            <a:chOff x="-132500" y="5317547"/>
            <a:chExt cx="2310293" cy="1720496"/>
          </a:xfrm>
        </p:grpSpPr>
        <p:sp>
          <p:nvSpPr>
            <p:cNvPr id="2795" name="Google Shape;2795;p29"/>
            <p:cNvSpPr/>
            <p:nvPr/>
          </p:nvSpPr>
          <p:spPr>
            <a:xfrm>
              <a:off x="123615" y="6415047"/>
              <a:ext cx="102471" cy="622986"/>
            </a:xfrm>
            <a:custGeom>
              <a:avLst/>
              <a:gdLst/>
              <a:ahLst/>
              <a:cxnLst/>
              <a:rect l="l" t="t" r="r" b="b"/>
              <a:pathLst>
                <a:path w="2587" h="15728" extrusionOk="0">
                  <a:moveTo>
                    <a:pt x="324" y="1"/>
                  </a:moveTo>
                  <a:lnTo>
                    <a:pt x="248" y="913"/>
                  </a:lnTo>
                  <a:lnTo>
                    <a:pt x="171" y="1864"/>
                  </a:lnTo>
                  <a:lnTo>
                    <a:pt x="114" y="2796"/>
                  </a:lnTo>
                  <a:lnTo>
                    <a:pt x="76" y="3747"/>
                  </a:lnTo>
                  <a:lnTo>
                    <a:pt x="19" y="5687"/>
                  </a:lnTo>
                  <a:lnTo>
                    <a:pt x="0" y="7626"/>
                  </a:lnTo>
                  <a:lnTo>
                    <a:pt x="19" y="9623"/>
                  </a:lnTo>
                  <a:lnTo>
                    <a:pt x="95" y="11620"/>
                  </a:lnTo>
                  <a:lnTo>
                    <a:pt x="190" y="13655"/>
                  </a:lnTo>
                  <a:lnTo>
                    <a:pt x="324" y="15728"/>
                  </a:lnTo>
                  <a:lnTo>
                    <a:pt x="2587" y="15728"/>
                  </a:lnTo>
                  <a:lnTo>
                    <a:pt x="2511" y="14872"/>
                  </a:lnTo>
                  <a:lnTo>
                    <a:pt x="2454" y="13864"/>
                  </a:lnTo>
                  <a:lnTo>
                    <a:pt x="2415" y="12742"/>
                  </a:lnTo>
                  <a:lnTo>
                    <a:pt x="2377" y="11544"/>
                  </a:lnTo>
                  <a:lnTo>
                    <a:pt x="2339" y="8977"/>
                  </a:lnTo>
                  <a:lnTo>
                    <a:pt x="2339" y="6390"/>
                  </a:lnTo>
                  <a:lnTo>
                    <a:pt x="2339" y="3994"/>
                  </a:lnTo>
                  <a:lnTo>
                    <a:pt x="2358" y="2016"/>
                  </a:lnTo>
                  <a:lnTo>
                    <a:pt x="2396" y="172"/>
                  </a:lnTo>
                  <a:lnTo>
                    <a:pt x="3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9"/>
            <p:cNvSpPr/>
            <p:nvPr/>
          </p:nvSpPr>
          <p:spPr>
            <a:xfrm>
              <a:off x="21898" y="5490799"/>
              <a:ext cx="2015040" cy="219241"/>
            </a:xfrm>
            <a:custGeom>
              <a:avLst/>
              <a:gdLst/>
              <a:ahLst/>
              <a:cxnLst/>
              <a:rect l="l" t="t" r="r" b="b"/>
              <a:pathLst>
                <a:path w="50872" h="5535" extrusionOk="0">
                  <a:moveTo>
                    <a:pt x="50872" y="1"/>
                  </a:moveTo>
                  <a:lnTo>
                    <a:pt x="1" y="457"/>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9"/>
            <p:cNvSpPr/>
            <p:nvPr/>
          </p:nvSpPr>
          <p:spPr>
            <a:xfrm>
              <a:off x="21898" y="5490799"/>
              <a:ext cx="2015040" cy="219241"/>
            </a:xfrm>
            <a:custGeom>
              <a:avLst/>
              <a:gdLst/>
              <a:ahLst/>
              <a:cxnLst/>
              <a:rect l="l" t="t" r="r" b="b"/>
              <a:pathLst>
                <a:path w="50872" h="5535" fill="none" extrusionOk="0">
                  <a:moveTo>
                    <a:pt x="1" y="457"/>
                  </a:moveTo>
                  <a:lnTo>
                    <a:pt x="1541" y="3671"/>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lnTo>
                    <a:pt x="1" y="4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9"/>
            <p:cNvSpPr/>
            <p:nvPr/>
          </p:nvSpPr>
          <p:spPr>
            <a:xfrm>
              <a:off x="-132500" y="5317547"/>
              <a:ext cx="2310293" cy="289311"/>
            </a:xfrm>
            <a:custGeom>
              <a:avLst/>
              <a:gdLst/>
              <a:ahLst/>
              <a:cxnLst/>
              <a:rect l="l" t="t" r="r" b="b"/>
              <a:pathLst>
                <a:path w="58326" h="7304" extrusionOk="0">
                  <a:moveTo>
                    <a:pt x="58326" y="1"/>
                  </a:move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9"/>
            <p:cNvSpPr/>
            <p:nvPr/>
          </p:nvSpPr>
          <p:spPr>
            <a:xfrm>
              <a:off x="-132500" y="5317547"/>
              <a:ext cx="2310293" cy="289311"/>
            </a:xfrm>
            <a:custGeom>
              <a:avLst/>
              <a:gdLst/>
              <a:ahLst/>
              <a:cxnLst/>
              <a:rect l="l" t="t" r="r" b="b"/>
              <a:pathLst>
                <a:path w="58326" h="7304" fill="none" extrusionOk="0">
                  <a:moveTo>
                    <a:pt x="0" y="1199"/>
                  </a:moveTo>
                  <a:lnTo>
                    <a:pt x="2016" y="5230"/>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lnTo>
                    <a:pt x="58326" y="1"/>
                  </a:ln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9"/>
            <p:cNvSpPr/>
            <p:nvPr/>
          </p:nvSpPr>
          <p:spPr>
            <a:xfrm>
              <a:off x="317186" y="5606815"/>
              <a:ext cx="241859" cy="1431228"/>
            </a:xfrm>
            <a:custGeom>
              <a:avLst/>
              <a:gdLst/>
              <a:ahLst/>
              <a:cxnLst/>
              <a:rect l="l" t="t" r="r" b="b"/>
              <a:pathLst>
                <a:path w="6106" h="36133" extrusionOk="0">
                  <a:moveTo>
                    <a:pt x="818" y="0"/>
                  </a:moveTo>
                  <a:lnTo>
                    <a:pt x="761" y="951"/>
                  </a:lnTo>
                  <a:lnTo>
                    <a:pt x="590" y="3575"/>
                  </a:lnTo>
                  <a:lnTo>
                    <a:pt x="495" y="5420"/>
                  </a:lnTo>
                  <a:lnTo>
                    <a:pt x="381" y="7550"/>
                  </a:lnTo>
                  <a:lnTo>
                    <a:pt x="286" y="9946"/>
                  </a:lnTo>
                  <a:lnTo>
                    <a:pt x="172" y="12533"/>
                  </a:lnTo>
                  <a:lnTo>
                    <a:pt x="96" y="15309"/>
                  </a:lnTo>
                  <a:lnTo>
                    <a:pt x="39" y="18219"/>
                  </a:lnTo>
                  <a:lnTo>
                    <a:pt x="1" y="21223"/>
                  </a:lnTo>
                  <a:lnTo>
                    <a:pt x="1" y="24266"/>
                  </a:lnTo>
                  <a:lnTo>
                    <a:pt x="39" y="27328"/>
                  </a:lnTo>
                  <a:lnTo>
                    <a:pt x="58" y="28830"/>
                  </a:lnTo>
                  <a:lnTo>
                    <a:pt x="115" y="30352"/>
                  </a:lnTo>
                  <a:lnTo>
                    <a:pt x="172" y="31835"/>
                  </a:lnTo>
                  <a:lnTo>
                    <a:pt x="248" y="33299"/>
                  </a:lnTo>
                  <a:lnTo>
                    <a:pt x="343" y="34726"/>
                  </a:lnTo>
                  <a:lnTo>
                    <a:pt x="438" y="36133"/>
                  </a:lnTo>
                  <a:lnTo>
                    <a:pt x="6105" y="36133"/>
                  </a:lnTo>
                  <a:lnTo>
                    <a:pt x="6048" y="29990"/>
                  </a:lnTo>
                  <a:lnTo>
                    <a:pt x="5991" y="23791"/>
                  </a:lnTo>
                  <a:lnTo>
                    <a:pt x="5896" y="17781"/>
                  </a:lnTo>
                  <a:lnTo>
                    <a:pt x="5801" y="12266"/>
                  </a:lnTo>
                  <a:lnTo>
                    <a:pt x="5649" y="3747"/>
                  </a:lnTo>
                  <a:lnTo>
                    <a:pt x="5573" y="419"/>
                  </a:lnTo>
                  <a:lnTo>
                    <a:pt x="8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9"/>
            <p:cNvSpPr/>
            <p:nvPr/>
          </p:nvSpPr>
          <p:spPr>
            <a:xfrm>
              <a:off x="1494539" y="5606815"/>
              <a:ext cx="242572" cy="1431228"/>
            </a:xfrm>
            <a:custGeom>
              <a:avLst/>
              <a:gdLst/>
              <a:ahLst/>
              <a:cxnLst/>
              <a:rect l="l" t="t" r="r" b="b"/>
              <a:pathLst>
                <a:path w="6124" h="36133" extrusionOk="0">
                  <a:moveTo>
                    <a:pt x="5287" y="0"/>
                  </a:moveTo>
                  <a:lnTo>
                    <a:pt x="533" y="419"/>
                  </a:lnTo>
                  <a:lnTo>
                    <a:pt x="457" y="3747"/>
                  </a:lnTo>
                  <a:lnTo>
                    <a:pt x="305" y="12266"/>
                  </a:lnTo>
                  <a:lnTo>
                    <a:pt x="210" y="17781"/>
                  </a:lnTo>
                  <a:lnTo>
                    <a:pt x="114" y="23791"/>
                  </a:lnTo>
                  <a:lnTo>
                    <a:pt x="57" y="29990"/>
                  </a:lnTo>
                  <a:lnTo>
                    <a:pt x="0" y="36133"/>
                  </a:lnTo>
                  <a:lnTo>
                    <a:pt x="5667" y="36133"/>
                  </a:lnTo>
                  <a:lnTo>
                    <a:pt x="5763" y="34726"/>
                  </a:lnTo>
                  <a:lnTo>
                    <a:pt x="5858" y="33299"/>
                  </a:lnTo>
                  <a:lnTo>
                    <a:pt x="5934" y="31835"/>
                  </a:lnTo>
                  <a:lnTo>
                    <a:pt x="5991" y="30352"/>
                  </a:lnTo>
                  <a:lnTo>
                    <a:pt x="6048" y="28830"/>
                  </a:lnTo>
                  <a:lnTo>
                    <a:pt x="6086" y="27328"/>
                  </a:lnTo>
                  <a:lnTo>
                    <a:pt x="6124" y="24266"/>
                  </a:lnTo>
                  <a:lnTo>
                    <a:pt x="6105" y="21223"/>
                  </a:lnTo>
                  <a:lnTo>
                    <a:pt x="6067" y="18219"/>
                  </a:lnTo>
                  <a:lnTo>
                    <a:pt x="6010" y="15309"/>
                  </a:lnTo>
                  <a:lnTo>
                    <a:pt x="5934" y="12533"/>
                  </a:lnTo>
                  <a:lnTo>
                    <a:pt x="5839" y="9946"/>
                  </a:lnTo>
                  <a:lnTo>
                    <a:pt x="5725" y="7550"/>
                  </a:lnTo>
                  <a:lnTo>
                    <a:pt x="5610" y="5420"/>
                  </a:lnTo>
                  <a:lnTo>
                    <a:pt x="5515" y="3575"/>
                  </a:lnTo>
                  <a:lnTo>
                    <a:pt x="5344" y="951"/>
                  </a:lnTo>
                  <a:lnTo>
                    <a:pt x="52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9"/>
            <p:cNvSpPr/>
            <p:nvPr/>
          </p:nvSpPr>
          <p:spPr>
            <a:xfrm>
              <a:off x="1494539" y="5606815"/>
              <a:ext cx="242572" cy="1431228"/>
            </a:xfrm>
            <a:custGeom>
              <a:avLst/>
              <a:gdLst/>
              <a:ahLst/>
              <a:cxnLst/>
              <a:rect l="l" t="t" r="r" b="b"/>
              <a:pathLst>
                <a:path w="6124" h="36133" fill="none" extrusionOk="0">
                  <a:moveTo>
                    <a:pt x="5287" y="0"/>
                  </a:moveTo>
                  <a:lnTo>
                    <a:pt x="5287" y="0"/>
                  </a:lnTo>
                  <a:lnTo>
                    <a:pt x="5344" y="951"/>
                  </a:lnTo>
                  <a:lnTo>
                    <a:pt x="5515" y="3575"/>
                  </a:lnTo>
                  <a:lnTo>
                    <a:pt x="5610" y="5420"/>
                  </a:lnTo>
                  <a:lnTo>
                    <a:pt x="5725" y="7550"/>
                  </a:lnTo>
                  <a:lnTo>
                    <a:pt x="5839" y="9946"/>
                  </a:lnTo>
                  <a:lnTo>
                    <a:pt x="5934" y="12533"/>
                  </a:lnTo>
                  <a:lnTo>
                    <a:pt x="6010" y="15309"/>
                  </a:lnTo>
                  <a:lnTo>
                    <a:pt x="6067" y="18219"/>
                  </a:lnTo>
                  <a:lnTo>
                    <a:pt x="6105" y="21223"/>
                  </a:lnTo>
                  <a:lnTo>
                    <a:pt x="6124" y="24266"/>
                  </a:lnTo>
                  <a:lnTo>
                    <a:pt x="6086" y="27328"/>
                  </a:lnTo>
                  <a:lnTo>
                    <a:pt x="6048" y="28830"/>
                  </a:lnTo>
                  <a:lnTo>
                    <a:pt x="5991" y="30352"/>
                  </a:lnTo>
                  <a:lnTo>
                    <a:pt x="5934" y="31835"/>
                  </a:lnTo>
                  <a:lnTo>
                    <a:pt x="5858" y="33299"/>
                  </a:lnTo>
                  <a:lnTo>
                    <a:pt x="5763" y="34726"/>
                  </a:lnTo>
                  <a:lnTo>
                    <a:pt x="5667" y="36133"/>
                  </a:lnTo>
                  <a:lnTo>
                    <a:pt x="0" y="36133"/>
                  </a:lnTo>
                  <a:lnTo>
                    <a:pt x="0" y="36133"/>
                  </a:lnTo>
                  <a:lnTo>
                    <a:pt x="57" y="29990"/>
                  </a:lnTo>
                  <a:lnTo>
                    <a:pt x="114" y="23791"/>
                  </a:lnTo>
                  <a:lnTo>
                    <a:pt x="210" y="17781"/>
                  </a:lnTo>
                  <a:lnTo>
                    <a:pt x="305" y="12266"/>
                  </a:lnTo>
                  <a:lnTo>
                    <a:pt x="457" y="3747"/>
                  </a:lnTo>
                  <a:lnTo>
                    <a:pt x="533" y="419"/>
                  </a:lnTo>
                  <a:lnTo>
                    <a:pt x="5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9"/>
            <p:cNvSpPr/>
            <p:nvPr/>
          </p:nvSpPr>
          <p:spPr>
            <a:xfrm>
              <a:off x="238086"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8" y="1256"/>
                  </a:lnTo>
                  <a:lnTo>
                    <a:pt x="2777" y="1160"/>
                  </a:lnTo>
                  <a:lnTo>
                    <a:pt x="2587" y="1046"/>
                  </a:lnTo>
                  <a:lnTo>
                    <a:pt x="2435" y="932"/>
                  </a:lnTo>
                  <a:lnTo>
                    <a:pt x="2283" y="799"/>
                  </a:lnTo>
                  <a:lnTo>
                    <a:pt x="2169" y="666"/>
                  </a:lnTo>
                  <a:lnTo>
                    <a:pt x="1979" y="419"/>
                  </a:lnTo>
                  <a:lnTo>
                    <a:pt x="1846"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9"/>
            <p:cNvSpPr/>
            <p:nvPr/>
          </p:nvSpPr>
          <p:spPr>
            <a:xfrm>
              <a:off x="479150" y="5924681"/>
              <a:ext cx="146913" cy="65555"/>
            </a:xfrm>
            <a:custGeom>
              <a:avLst/>
              <a:gdLst/>
              <a:ahLst/>
              <a:cxnLst/>
              <a:rect l="l" t="t" r="r" b="b"/>
              <a:pathLst>
                <a:path w="3709" h="1655" extrusionOk="0">
                  <a:moveTo>
                    <a:pt x="1959" y="0"/>
                  </a:moveTo>
                  <a:lnTo>
                    <a:pt x="1940" y="58"/>
                  </a:lnTo>
                  <a:lnTo>
                    <a:pt x="1864" y="210"/>
                  </a:lnTo>
                  <a:lnTo>
                    <a:pt x="1731" y="419"/>
                  </a:lnTo>
                  <a:lnTo>
                    <a:pt x="1541" y="666"/>
                  </a:lnTo>
                  <a:lnTo>
                    <a:pt x="1408" y="799"/>
                  </a:lnTo>
                  <a:lnTo>
                    <a:pt x="1274" y="932"/>
                  </a:lnTo>
                  <a:lnTo>
                    <a:pt x="1122" y="1046"/>
                  </a:lnTo>
                  <a:lnTo>
                    <a:pt x="932" y="1160"/>
                  </a:lnTo>
                  <a:lnTo>
                    <a:pt x="742" y="1256"/>
                  </a:lnTo>
                  <a:lnTo>
                    <a:pt x="514" y="1332"/>
                  </a:lnTo>
                  <a:lnTo>
                    <a:pt x="267" y="1389"/>
                  </a:lnTo>
                  <a:lnTo>
                    <a:pt x="0" y="1408"/>
                  </a:lnTo>
                  <a:lnTo>
                    <a:pt x="3557" y="1655"/>
                  </a:lnTo>
                  <a:lnTo>
                    <a:pt x="3709"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9"/>
            <p:cNvSpPr/>
            <p:nvPr/>
          </p:nvSpPr>
          <p:spPr>
            <a:xfrm>
              <a:off x="1422212"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7" y="1256"/>
                  </a:lnTo>
                  <a:lnTo>
                    <a:pt x="2758" y="1160"/>
                  </a:lnTo>
                  <a:lnTo>
                    <a:pt x="2587" y="1046"/>
                  </a:lnTo>
                  <a:lnTo>
                    <a:pt x="2416" y="932"/>
                  </a:lnTo>
                  <a:lnTo>
                    <a:pt x="2283" y="799"/>
                  </a:lnTo>
                  <a:lnTo>
                    <a:pt x="2169" y="666"/>
                  </a:lnTo>
                  <a:lnTo>
                    <a:pt x="1959" y="419"/>
                  </a:lnTo>
                  <a:lnTo>
                    <a:pt x="1845"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9"/>
            <p:cNvSpPr/>
            <p:nvPr/>
          </p:nvSpPr>
          <p:spPr>
            <a:xfrm>
              <a:off x="1662522" y="5924681"/>
              <a:ext cx="146913" cy="65555"/>
            </a:xfrm>
            <a:custGeom>
              <a:avLst/>
              <a:gdLst/>
              <a:ahLst/>
              <a:cxnLst/>
              <a:rect l="l" t="t" r="r" b="b"/>
              <a:pathLst>
                <a:path w="3709" h="1655" extrusionOk="0">
                  <a:moveTo>
                    <a:pt x="1959" y="0"/>
                  </a:moveTo>
                  <a:lnTo>
                    <a:pt x="1940" y="58"/>
                  </a:lnTo>
                  <a:lnTo>
                    <a:pt x="1864" y="210"/>
                  </a:lnTo>
                  <a:lnTo>
                    <a:pt x="1750" y="419"/>
                  </a:lnTo>
                  <a:lnTo>
                    <a:pt x="1541" y="666"/>
                  </a:lnTo>
                  <a:lnTo>
                    <a:pt x="1426" y="799"/>
                  </a:lnTo>
                  <a:lnTo>
                    <a:pt x="1293" y="932"/>
                  </a:lnTo>
                  <a:lnTo>
                    <a:pt x="1122" y="1046"/>
                  </a:lnTo>
                  <a:lnTo>
                    <a:pt x="951" y="1160"/>
                  </a:lnTo>
                  <a:lnTo>
                    <a:pt x="742" y="1256"/>
                  </a:lnTo>
                  <a:lnTo>
                    <a:pt x="514" y="1332"/>
                  </a:lnTo>
                  <a:lnTo>
                    <a:pt x="285" y="1389"/>
                  </a:lnTo>
                  <a:lnTo>
                    <a:pt x="0" y="1408"/>
                  </a:lnTo>
                  <a:lnTo>
                    <a:pt x="3556" y="1655"/>
                  </a:lnTo>
                  <a:lnTo>
                    <a:pt x="3708"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9"/>
            <p:cNvSpPr/>
            <p:nvPr/>
          </p:nvSpPr>
          <p:spPr>
            <a:xfrm>
              <a:off x="172572" y="5980412"/>
              <a:ext cx="1718995" cy="117562"/>
            </a:xfrm>
            <a:custGeom>
              <a:avLst/>
              <a:gdLst/>
              <a:ahLst/>
              <a:cxnLst/>
              <a:rect l="l" t="t" r="r" b="b"/>
              <a:pathLst>
                <a:path w="43398" h="2968" extrusionOk="0">
                  <a:moveTo>
                    <a:pt x="0" y="1"/>
                  </a:moveTo>
                  <a:lnTo>
                    <a:pt x="1712" y="2777"/>
                  </a:lnTo>
                  <a:lnTo>
                    <a:pt x="6751" y="2663"/>
                  </a:lnTo>
                  <a:lnTo>
                    <a:pt x="11791" y="2587"/>
                  </a:lnTo>
                  <a:lnTo>
                    <a:pt x="16869" y="2568"/>
                  </a:lnTo>
                  <a:lnTo>
                    <a:pt x="21946" y="2568"/>
                  </a:lnTo>
                  <a:lnTo>
                    <a:pt x="27043" y="2606"/>
                  </a:lnTo>
                  <a:lnTo>
                    <a:pt x="32158" y="2701"/>
                  </a:lnTo>
                  <a:lnTo>
                    <a:pt x="37293" y="2815"/>
                  </a:lnTo>
                  <a:lnTo>
                    <a:pt x="42427" y="2967"/>
                  </a:lnTo>
                  <a:lnTo>
                    <a:pt x="433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9"/>
            <p:cNvSpPr/>
            <p:nvPr/>
          </p:nvSpPr>
          <p:spPr>
            <a:xfrm>
              <a:off x="296114" y="6728397"/>
              <a:ext cx="287014" cy="309631"/>
            </a:xfrm>
            <a:custGeom>
              <a:avLst/>
              <a:gdLst/>
              <a:ahLst/>
              <a:cxnLst/>
              <a:rect l="l" t="t" r="r" b="b"/>
              <a:pathLst>
                <a:path w="7246" h="7817" extrusionOk="0">
                  <a:moveTo>
                    <a:pt x="2682" y="1"/>
                  </a:moveTo>
                  <a:lnTo>
                    <a:pt x="2092" y="20"/>
                  </a:lnTo>
                  <a:lnTo>
                    <a:pt x="1522" y="39"/>
                  </a:lnTo>
                  <a:lnTo>
                    <a:pt x="970" y="77"/>
                  </a:lnTo>
                  <a:lnTo>
                    <a:pt x="457" y="134"/>
                  </a:lnTo>
                  <a:lnTo>
                    <a:pt x="0" y="210"/>
                  </a:lnTo>
                  <a:lnTo>
                    <a:pt x="400" y="7817"/>
                  </a:lnTo>
                  <a:lnTo>
                    <a:pt x="7246" y="7817"/>
                  </a:lnTo>
                  <a:lnTo>
                    <a:pt x="7094" y="210"/>
                  </a:lnTo>
                  <a:lnTo>
                    <a:pt x="6314" y="134"/>
                  </a:lnTo>
                  <a:lnTo>
                    <a:pt x="5458" y="77"/>
                  </a:lnTo>
                  <a:lnTo>
                    <a:pt x="4431" y="39"/>
                  </a:lnTo>
                  <a:lnTo>
                    <a:pt x="3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9"/>
            <p:cNvSpPr/>
            <p:nvPr/>
          </p:nvSpPr>
          <p:spPr>
            <a:xfrm>
              <a:off x="1475684" y="6728397"/>
              <a:ext cx="287054" cy="309631"/>
            </a:xfrm>
            <a:custGeom>
              <a:avLst/>
              <a:gdLst/>
              <a:ahLst/>
              <a:cxnLst/>
              <a:rect l="l" t="t" r="r" b="b"/>
              <a:pathLst>
                <a:path w="7247" h="7817" extrusionOk="0">
                  <a:moveTo>
                    <a:pt x="3976" y="1"/>
                  </a:moveTo>
                  <a:lnTo>
                    <a:pt x="2815" y="39"/>
                  </a:lnTo>
                  <a:lnTo>
                    <a:pt x="1789" y="77"/>
                  </a:lnTo>
                  <a:lnTo>
                    <a:pt x="933" y="134"/>
                  </a:lnTo>
                  <a:lnTo>
                    <a:pt x="153" y="210"/>
                  </a:lnTo>
                  <a:lnTo>
                    <a:pt x="1" y="7817"/>
                  </a:lnTo>
                  <a:lnTo>
                    <a:pt x="6847" y="7817"/>
                  </a:lnTo>
                  <a:lnTo>
                    <a:pt x="7246" y="210"/>
                  </a:lnTo>
                  <a:lnTo>
                    <a:pt x="6790" y="134"/>
                  </a:lnTo>
                  <a:lnTo>
                    <a:pt x="6258" y="77"/>
                  </a:lnTo>
                  <a:lnTo>
                    <a:pt x="5725" y="39"/>
                  </a:lnTo>
                  <a:lnTo>
                    <a:pt x="5155" y="20"/>
                  </a:lnTo>
                  <a:lnTo>
                    <a:pt x="45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9"/>
            <p:cNvSpPr/>
            <p:nvPr/>
          </p:nvSpPr>
          <p:spPr>
            <a:xfrm>
              <a:off x="107771" y="6203374"/>
              <a:ext cx="480628" cy="97995"/>
            </a:xfrm>
            <a:custGeom>
              <a:avLst/>
              <a:gdLst/>
              <a:ahLst/>
              <a:cxnLst/>
              <a:rect l="l" t="t" r="r" b="b"/>
              <a:pathLst>
                <a:path w="12134" h="2474" extrusionOk="0">
                  <a:moveTo>
                    <a:pt x="153" y="1"/>
                  </a:moveTo>
                  <a:lnTo>
                    <a:pt x="1" y="2359"/>
                  </a:lnTo>
                  <a:lnTo>
                    <a:pt x="1560" y="2397"/>
                  </a:lnTo>
                  <a:lnTo>
                    <a:pt x="5155" y="2454"/>
                  </a:lnTo>
                  <a:lnTo>
                    <a:pt x="7227" y="2473"/>
                  </a:lnTo>
                  <a:lnTo>
                    <a:pt x="9224" y="2473"/>
                  </a:lnTo>
                  <a:lnTo>
                    <a:pt x="10118" y="2454"/>
                  </a:lnTo>
                  <a:lnTo>
                    <a:pt x="10917" y="2435"/>
                  </a:lnTo>
                  <a:lnTo>
                    <a:pt x="11601" y="2397"/>
                  </a:lnTo>
                  <a:lnTo>
                    <a:pt x="12134" y="2359"/>
                  </a:lnTo>
                  <a:lnTo>
                    <a:pt x="12001" y="1"/>
                  </a:lnTo>
                  <a:lnTo>
                    <a:pt x="11126" y="39"/>
                  </a:lnTo>
                  <a:lnTo>
                    <a:pt x="10213" y="58"/>
                  </a:lnTo>
                  <a:lnTo>
                    <a:pt x="8273" y="96"/>
                  </a:lnTo>
                  <a:lnTo>
                    <a:pt x="4413" y="96"/>
                  </a:lnTo>
                  <a:lnTo>
                    <a:pt x="2739" y="58"/>
                  </a:lnTo>
                  <a:lnTo>
                    <a:pt x="1389" y="20"/>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9"/>
            <p:cNvSpPr/>
            <p:nvPr/>
          </p:nvSpPr>
          <p:spPr>
            <a:xfrm>
              <a:off x="96482" y="6373615"/>
              <a:ext cx="326981" cy="67099"/>
            </a:xfrm>
            <a:custGeom>
              <a:avLst/>
              <a:gdLst/>
              <a:ahLst/>
              <a:cxnLst/>
              <a:rect l="l" t="t" r="r" b="b"/>
              <a:pathLst>
                <a:path w="8255" h="1694" extrusionOk="0">
                  <a:moveTo>
                    <a:pt x="96" y="1"/>
                  </a:moveTo>
                  <a:lnTo>
                    <a:pt x="1" y="1598"/>
                  </a:lnTo>
                  <a:lnTo>
                    <a:pt x="1047" y="1636"/>
                  </a:lnTo>
                  <a:lnTo>
                    <a:pt x="3500" y="1674"/>
                  </a:lnTo>
                  <a:lnTo>
                    <a:pt x="4907" y="1693"/>
                  </a:lnTo>
                  <a:lnTo>
                    <a:pt x="6257" y="1674"/>
                  </a:lnTo>
                  <a:lnTo>
                    <a:pt x="7417" y="1655"/>
                  </a:lnTo>
                  <a:lnTo>
                    <a:pt x="7874" y="1636"/>
                  </a:lnTo>
                  <a:lnTo>
                    <a:pt x="8254" y="1598"/>
                  </a:lnTo>
                  <a:lnTo>
                    <a:pt x="8140" y="1"/>
                  </a:lnTo>
                  <a:lnTo>
                    <a:pt x="6942" y="39"/>
                  </a:lnTo>
                  <a:lnTo>
                    <a:pt x="5611" y="77"/>
                  </a:lnTo>
                  <a:lnTo>
                    <a:pt x="4280" y="77"/>
                  </a:lnTo>
                  <a:lnTo>
                    <a:pt x="2986" y="58"/>
                  </a:lnTo>
                  <a:lnTo>
                    <a:pt x="933" y="20"/>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9"/>
            <p:cNvSpPr/>
            <p:nvPr/>
          </p:nvSpPr>
          <p:spPr>
            <a:xfrm>
              <a:off x="1787570" y="6415047"/>
              <a:ext cx="102471" cy="622986"/>
            </a:xfrm>
            <a:custGeom>
              <a:avLst/>
              <a:gdLst/>
              <a:ahLst/>
              <a:cxnLst/>
              <a:rect l="l" t="t" r="r" b="b"/>
              <a:pathLst>
                <a:path w="2587" h="15728" extrusionOk="0">
                  <a:moveTo>
                    <a:pt x="2263" y="1"/>
                  </a:moveTo>
                  <a:lnTo>
                    <a:pt x="209" y="172"/>
                  </a:lnTo>
                  <a:lnTo>
                    <a:pt x="228" y="2016"/>
                  </a:lnTo>
                  <a:lnTo>
                    <a:pt x="247" y="3994"/>
                  </a:lnTo>
                  <a:lnTo>
                    <a:pt x="266" y="6390"/>
                  </a:lnTo>
                  <a:lnTo>
                    <a:pt x="247" y="8977"/>
                  </a:lnTo>
                  <a:lnTo>
                    <a:pt x="209" y="11544"/>
                  </a:lnTo>
                  <a:lnTo>
                    <a:pt x="171" y="12742"/>
                  </a:lnTo>
                  <a:lnTo>
                    <a:pt x="133" y="13864"/>
                  </a:lnTo>
                  <a:lnTo>
                    <a:pt x="76" y="14872"/>
                  </a:lnTo>
                  <a:lnTo>
                    <a:pt x="0" y="15728"/>
                  </a:lnTo>
                  <a:lnTo>
                    <a:pt x="2263" y="15728"/>
                  </a:lnTo>
                  <a:lnTo>
                    <a:pt x="2396" y="13655"/>
                  </a:lnTo>
                  <a:lnTo>
                    <a:pt x="2491" y="11620"/>
                  </a:lnTo>
                  <a:lnTo>
                    <a:pt x="2567" y="9623"/>
                  </a:lnTo>
                  <a:lnTo>
                    <a:pt x="2586" y="7626"/>
                  </a:lnTo>
                  <a:lnTo>
                    <a:pt x="2567" y="5687"/>
                  </a:lnTo>
                  <a:lnTo>
                    <a:pt x="2510" y="3747"/>
                  </a:lnTo>
                  <a:lnTo>
                    <a:pt x="2472" y="2796"/>
                  </a:lnTo>
                  <a:lnTo>
                    <a:pt x="2415" y="1864"/>
                  </a:lnTo>
                  <a:lnTo>
                    <a:pt x="2339" y="913"/>
                  </a:lnTo>
                  <a:lnTo>
                    <a:pt x="2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9"/>
            <p:cNvSpPr/>
            <p:nvPr/>
          </p:nvSpPr>
          <p:spPr>
            <a:xfrm>
              <a:off x="1425222" y="6203374"/>
              <a:ext cx="480628" cy="97995"/>
            </a:xfrm>
            <a:custGeom>
              <a:avLst/>
              <a:gdLst/>
              <a:ahLst/>
              <a:cxnLst/>
              <a:rect l="l" t="t" r="r" b="b"/>
              <a:pathLst>
                <a:path w="12134" h="2474" extrusionOk="0">
                  <a:moveTo>
                    <a:pt x="153" y="1"/>
                  </a:moveTo>
                  <a:lnTo>
                    <a:pt x="1" y="2359"/>
                  </a:lnTo>
                  <a:lnTo>
                    <a:pt x="533" y="2397"/>
                  </a:lnTo>
                  <a:lnTo>
                    <a:pt x="1218" y="2435"/>
                  </a:lnTo>
                  <a:lnTo>
                    <a:pt x="2017" y="2454"/>
                  </a:lnTo>
                  <a:lnTo>
                    <a:pt x="2929" y="2473"/>
                  </a:lnTo>
                  <a:lnTo>
                    <a:pt x="4907" y="2473"/>
                  </a:lnTo>
                  <a:lnTo>
                    <a:pt x="6980" y="2454"/>
                  </a:lnTo>
                  <a:lnTo>
                    <a:pt x="10574" y="2397"/>
                  </a:lnTo>
                  <a:lnTo>
                    <a:pt x="12134" y="2359"/>
                  </a:lnTo>
                  <a:lnTo>
                    <a:pt x="11982" y="1"/>
                  </a:lnTo>
                  <a:lnTo>
                    <a:pt x="10745" y="20"/>
                  </a:lnTo>
                  <a:lnTo>
                    <a:pt x="9395" y="58"/>
                  </a:lnTo>
                  <a:lnTo>
                    <a:pt x="7722" y="96"/>
                  </a:lnTo>
                  <a:lnTo>
                    <a:pt x="3861" y="96"/>
                  </a:lnTo>
                  <a:lnTo>
                    <a:pt x="1922" y="58"/>
                  </a:lnTo>
                  <a:lnTo>
                    <a:pt x="1009" y="39"/>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9"/>
            <p:cNvSpPr/>
            <p:nvPr/>
          </p:nvSpPr>
          <p:spPr>
            <a:xfrm>
              <a:off x="1590948" y="6373615"/>
              <a:ext cx="326188" cy="67099"/>
            </a:xfrm>
            <a:custGeom>
              <a:avLst/>
              <a:gdLst/>
              <a:ahLst/>
              <a:cxnLst/>
              <a:rect l="l" t="t" r="r" b="b"/>
              <a:pathLst>
                <a:path w="8235" h="1694" extrusionOk="0">
                  <a:moveTo>
                    <a:pt x="96" y="1"/>
                  </a:moveTo>
                  <a:lnTo>
                    <a:pt x="1" y="1598"/>
                  </a:lnTo>
                  <a:lnTo>
                    <a:pt x="362" y="1636"/>
                  </a:lnTo>
                  <a:lnTo>
                    <a:pt x="818" y="1655"/>
                  </a:lnTo>
                  <a:lnTo>
                    <a:pt x="1978" y="1674"/>
                  </a:lnTo>
                  <a:lnTo>
                    <a:pt x="3329" y="1693"/>
                  </a:lnTo>
                  <a:lnTo>
                    <a:pt x="4736" y="1674"/>
                  </a:lnTo>
                  <a:lnTo>
                    <a:pt x="7189" y="1636"/>
                  </a:lnTo>
                  <a:lnTo>
                    <a:pt x="8235" y="1598"/>
                  </a:lnTo>
                  <a:lnTo>
                    <a:pt x="8140" y="1"/>
                  </a:lnTo>
                  <a:lnTo>
                    <a:pt x="7303" y="20"/>
                  </a:lnTo>
                  <a:lnTo>
                    <a:pt x="5249" y="58"/>
                  </a:lnTo>
                  <a:lnTo>
                    <a:pt x="3956" y="77"/>
                  </a:lnTo>
                  <a:lnTo>
                    <a:pt x="2625" y="77"/>
                  </a:lnTo>
                  <a:lnTo>
                    <a:pt x="1313" y="39"/>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9"/>
            <p:cNvSpPr/>
            <p:nvPr/>
          </p:nvSpPr>
          <p:spPr>
            <a:xfrm>
              <a:off x="1590948" y="6373615"/>
              <a:ext cx="326188" cy="67099"/>
            </a:xfrm>
            <a:custGeom>
              <a:avLst/>
              <a:gdLst/>
              <a:ahLst/>
              <a:cxnLst/>
              <a:rect l="l" t="t" r="r" b="b"/>
              <a:pathLst>
                <a:path w="8235" h="1694" fill="none" extrusionOk="0">
                  <a:moveTo>
                    <a:pt x="96" y="1"/>
                  </a:moveTo>
                  <a:lnTo>
                    <a:pt x="1" y="1598"/>
                  </a:lnTo>
                  <a:lnTo>
                    <a:pt x="1" y="1598"/>
                  </a:lnTo>
                  <a:lnTo>
                    <a:pt x="362" y="1636"/>
                  </a:lnTo>
                  <a:lnTo>
                    <a:pt x="818" y="1655"/>
                  </a:lnTo>
                  <a:lnTo>
                    <a:pt x="1978" y="1674"/>
                  </a:lnTo>
                  <a:lnTo>
                    <a:pt x="3329" y="1693"/>
                  </a:lnTo>
                  <a:lnTo>
                    <a:pt x="4736" y="1674"/>
                  </a:lnTo>
                  <a:lnTo>
                    <a:pt x="7189" y="1636"/>
                  </a:lnTo>
                  <a:lnTo>
                    <a:pt x="8235" y="1598"/>
                  </a:lnTo>
                  <a:lnTo>
                    <a:pt x="8140" y="1"/>
                  </a:lnTo>
                  <a:lnTo>
                    <a:pt x="8140" y="1"/>
                  </a:lnTo>
                  <a:lnTo>
                    <a:pt x="7303" y="20"/>
                  </a:lnTo>
                  <a:lnTo>
                    <a:pt x="5249" y="58"/>
                  </a:lnTo>
                  <a:lnTo>
                    <a:pt x="3956" y="77"/>
                  </a:lnTo>
                  <a:lnTo>
                    <a:pt x="2625" y="77"/>
                  </a:lnTo>
                  <a:lnTo>
                    <a:pt x="1313" y="39"/>
                  </a:lnTo>
                  <a:lnTo>
                    <a:pt x="96"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9"/>
            <p:cNvSpPr/>
            <p:nvPr/>
          </p:nvSpPr>
          <p:spPr>
            <a:xfrm>
              <a:off x="240742" y="5463638"/>
              <a:ext cx="397764" cy="77636"/>
            </a:xfrm>
            <a:custGeom>
              <a:avLst/>
              <a:gdLst/>
              <a:ahLst/>
              <a:cxnLst/>
              <a:rect l="l" t="t" r="r" b="b"/>
              <a:pathLst>
                <a:path w="10042" h="1960" extrusionOk="0">
                  <a:moveTo>
                    <a:pt x="418" y="1"/>
                  </a:moveTo>
                  <a:lnTo>
                    <a:pt x="285" y="39"/>
                  </a:lnTo>
                  <a:lnTo>
                    <a:pt x="171" y="115"/>
                  </a:lnTo>
                  <a:lnTo>
                    <a:pt x="76" y="210"/>
                  </a:lnTo>
                  <a:lnTo>
                    <a:pt x="38" y="267"/>
                  </a:lnTo>
                  <a:lnTo>
                    <a:pt x="19" y="324"/>
                  </a:lnTo>
                  <a:lnTo>
                    <a:pt x="0" y="400"/>
                  </a:lnTo>
                  <a:lnTo>
                    <a:pt x="0" y="457"/>
                  </a:lnTo>
                  <a:lnTo>
                    <a:pt x="19" y="533"/>
                  </a:lnTo>
                  <a:lnTo>
                    <a:pt x="38" y="609"/>
                  </a:lnTo>
                  <a:lnTo>
                    <a:pt x="114" y="723"/>
                  </a:lnTo>
                  <a:lnTo>
                    <a:pt x="228" y="838"/>
                  </a:lnTo>
                  <a:lnTo>
                    <a:pt x="342" y="914"/>
                  </a:lnTo>
                  <a:lnTo>
                    <a:pt x="476" y="971"/>
                  </a:lnTo>
                  <a:lnTo>
                    <a:pt x="761" y="1047"/>
                  </a:lnTo>
                  <a:lnTo>
                    <a:pt x="1293" y="1161"/>
                  </a:lnTo>
                  <a:lnTo>
                    <a:pt x="1826" y="1275"/>
                  </a:lnTo>
                  <a:lnTo>
                    <a:pt x="2872" y="1446"/>
                  </a:lnTo>
                  <a:lnTo>
                    <a:pt x="3937" y="1579"/>
                  </a:lnTo>
                  <a:lnTo>
                    <a:pt x="5002" y="1693"/>
                  </a:lnTo>
                  <a:lnTo>
                    <a:pt x="6086" y="1788"/>
                  </a:lnTo>
                  <a:lnTo>
                    <a:pt x="7150" y="1864"/>
                  </a:lnTo>
                  <a:lnTo>
                    <a:pt x="9318" y="1960"/>
                  </a:lnTo>
                  <a:lnTo>
                    <a:pt x="9604" y="1960"/>
                  </a:lnTo>
                  <a:lnTo>
                    <a:pt x="9775" y="1921"/>
                  </a:lnTo>
                  <a:lnTo>
                    <a:pt x="9870" y="1883"/>
                  </a:lnTo>
                  <a:lnTo>
                    <a:pt x="9927" y="1826"/>
                  </a:lnTo>
                  <a:lnTo>
                    <a:pt x="9984" y="1769"/>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8520" y="952"/>
                  </a:lnTo>
                  <a:lnTo>
                    <a:pt x="7968" y="933"/>
                  </a:lnTo>
                  <a:lnTo>
                    <a:pt x="6884" y="876"/>
                  </a:lnTo>
                  <a:lnTo>
                    <a:pt x="6542" y="838"/>
                  </a:lnTo>
                  <a:lnTo>
                    <a:pt x="5648" y="761"/>
                  </a:lnTo>
                  <a:lnTo>
                    <a:pt x="4754" y="666"/>
                  </a:lnTo>
                  <a:lnTo>
                    <a:pt x="3861" y="533"/>
                  </a:lnTo>
                  <a:lnTo>
                    <a:pt x="2967" y="400"/>
                  </a:lnTo>
                  <a:lnTo>
                    <a:pt x="1959" y="229"/>
                  </a:lnTo>
                  <a:lnTo>
                    <a:pt x="970" y="39"/>
                  </a:lnTo>
                  <a:lnTo>
                    <a:pt x="7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9"/>
            <p:cNvSpPr/>
            <p:nvPr/>
          </p:nvSpPr>
          <p:spPr>
            <a:xfrm>
              <a:off x="246404" y="5455388"/>
              <a:ext cx="397764" cy="77636"/>
            </a:xfrm>
            <a:custGeom>
              <a:avLst/>
              <a:gdLst/>
              <a:ahLst/>
              <a:cxnLst/>
              <a:rect l="l" t="t" r="r" b="b"/>
              <a:pathLst>
                <a:path w="10042" h="1960" fill="none" extrusionOk="0">
                  <a:moveTo>
                    <a:pt x="571" y="1"/>
                  </a:moveTo>
                  <a:lnTo>
                    <a:pt x="571" y="1"/>
                  </a:lnTo>
                  <a:lnTo>
                    <a:pt x="418" y="1"/>
                  </a:lnTo>
                  <a:lnTo>
                    <a:pt x="418" y="1"/>
                  </a:lnTo>
                  <a:lnTo>
                    <a:pt x="285" y="39"/>
                  </a:lnTo>
                  <a:lnTo>
                    <a:pt x="171" y="115"/>
                  </a:lnTo>
                  <a:lnTo>
                    <a:pt x="76" y="210"/>
                  </a:lnTo>
                  <a:lnTo>
                    <a:pt x="38" y="267"/>
                  </a:lnTo>
                  <a:lnTo>
                    <a:pt x="19" y="324"/>
                  </a:lnTo>
                  <a:lnTo>
                    <a:pt x="19" y="324"/>
                  </a:lnTo>
                  <a:lnTo>
                    <a:pt x="0" y="400"/>
                  </a:lnTo>
                  <a:lnTo>
                    <a:pt x="0" y="457"/>
                  </a:lnTo>
                  <a:lnTo>
                    <a:pt x="19" y="533"/>
                  </a:lnTo>
                  <a:lnTo>
                    <a:pt x="38" y="609"/>
                  </a:lnTo>
                  <a:lnTo>
                    <a:pt x="114" y="723"/>
                  </a:lnTo>
                  <a:lnTo>
                    <a:pt x="228" y="838"/>
                  </a:lnTo>
                  <a:lnTo>
                    <a:pt x="228" y="838"/>
                  </a:lnTo>
                  <a:lnTo>
                    <a:pt x="342" y="914"/>
                  </a:lnTo>
                  <a:lnTo>
                    <a:pt x="476" y="971"/>
                  </a:lnTo>
                  <a:lnTo>
                    <a:pt x="761" y="1047"/>
                  </a:lnTo>
                  <a:lnTo>
                    <a:pt x="761" y="1047"/>
                  </a:lnTo>
                  <a:lnTo>
                    <a:pt x="1293" y="1161"/>
                  </a:lnTo>
                  <a:lnTo>
                    <a:pt x="1826" y="1275"/>
                  </a:lnTo>
                  <a:lnTo>
                    <a:pt x="2872" y="1446"/>
                  </a:lnTo>
                  <a:lnTo>
                    <a:pt x="3937" y="1579"/>
                  </a:lnTo>
                  <a:lnTo>
                    <a:pt x="5002" y="1693"/>
                  </a:lnTo>
                  <a:lnTo>
                    <a:pt x="6086" y="1788"/>
                  </a:lnTo>
                  <a:lnTo>
                    <a:pt x="7150" y="1864"/>
                  </a:lnTo>
                  <a:lnTo>
                    <a:pt x="9318" y="1960"/>
                  </a:lnTo>
                  <a:lnTo>
                    <a:pt x="9318" y="1960"/>
                  </a:lnTo>
                  <a:lnTo>
                    <a:pt x="9414" y="1960"/>
                  </a:lnTo>
                  <a:lnTo>
                    <a:pt x="9414" y="1960"/>
                  </a:lnTo>
                  <a:lnTo>
                    <a:pt x="9604" y="1960"/>
                  </a:lnTo>
                  <a:lnTo>
                    <a:pt x="9775" y="1921"/>
                  </a:lnTo>
                  <a:lnTo>
                    <a:pt x="9870" y="1883"/>
                  </a:lnTo>
                  <a:lnTo>
                    <a:pt x="9927" y="1826"/>
                  </a:lnTo>
                  <a:lnTo>
                    <a:pt x="9984" y="1769"/>
                  </a:lnTo>
                  <a:lnTo>
                    <a:pt x="10022" y="1693"/>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9071" y="1009"/>
                  </a:lnTo>
                  <a:lnTo>
                    <a:pt x="8520" y="952"/>
                  </a:lnTo>
                  <a:lnTo>
                    <a:pt x="7968" y="933"/>
                  </a:lnTo>
                  <a:lnTo>
                    <a:pt x="6884" y="876"/>
                  </a:lnTo>
                  <a:lnTo>
                    <a:pt x="6884" y="876"/>
                  </a:lnTo>
                  <a:lnTo>
                    <a:pt x="6542" y="838"/>
                  </a:lnTo>
                  <a:lnTo>
                    <a:pt x="6542" y="838"/>
                  </a:lnTo>
                  <a:lnTo>
                    <a:pt x="5648" y="761"/>
                  </a:lnTo>
                  <a:lnTo>
                    <a:pt x="4754" y="666"/>
                  </a:lnTo>
                  <a:lnTo>
                    <a:pt x="3861" y="533"/>
                  </a:lnTo>
                  <a:lnTo>
                    <a:pt x="2967" y="400"/>
                  </a:lnTo>
                  <a:lnTo>
                    <a:pt x="2967" y="400"/>
                  </a:lnTo>
                  <a:lnTo>
                    <a:pt x="1959" y="229"/>
                  </a:lnTo>
                  <a:lnTo>
                    <a:pt x="970" y="39"/>
                  </a:lnTo>
                  <a:lnTo>
                    <a:pt x="970" y="39"/>
                  </a:lnTo>
                  <a:lnTo>
                    <a:pt x="761" y="1"/>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9"/>
            <p:cNvSpPr/>
            <p:nvPr/>
          </p:nvSpPr>
          <p:spPr>
            <a:xfrm>
              <a:off x="1536723" y="6351790"/>
              <a:ext cx="106234" cy="306621"/>
            </a:xfrm>
            <a:custGeom>
              <a:avLst/>
              <a:gdLst/>
              <a:ahLst/>
              <a:cxnLst/>
              <a:rect l="l" t="t" r="r" b="b"/>
              <a:pathLst>
                <a:path w="2682" h="7741" extrusionOk="0">
                  <a:moveTo>
                    <a:pt x="1179" y="0"/>
                  </a:moveTo>
                  <a:lnTo>
                    <a:pt x="1046" y="19"/>
                  </a:lnTo>
                  <a:lnTo>
                    <a:pt x="894" y="38"/>
                  </a:lnTo>
                  <a:lnTo>
                    <a:pt x="761" y="76"/>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38" y="3556"/>
                  </a:lnTo>
                  <a:lnTo>
                    <a:pt x="76" y="4412"/>
                  </a:lnTo>
                  <a:lnTo>
                    <a:pt x="133" y="5268"/>
                  </a:lnTo>
                  <a:lnTo>
                    <a:pt x="229" y="6124"/>
                  </a:lnTo>
                  <a:lnTo>
                    <a:pt x="267" y="6409"/>
                  </a:lnTo>
                  <a:lnTo>
                    <a:pt x="324" y="6675"/>
                  </a:lnTo>
                  <a:lnTo>
                    <a:pt x="419" y="6941"/>
                  </a:lnTo>
                  <a:lnTo>
                    <a:pt x="457" y="7075"/>
                  </a:lnTo>
                  <a:lnTo>
                    <a:pt x="533" y="7189"/>
                  </a:lnTo>
                  <a:lnTo>
                    <a:pt x="609" y="7303"/>
                  </a:lnTo>
                  <a:lnTo>
                    <a:pt x="685" y="7398"/>
                  </a:lnTo>
                  <a:lnTo>
                    <a:pt x="780" y="7493"/>
                  </a:lnTo>
                  <a:lnTo>
                    <a:pt x="894" y="7569"/>
                  </a:lnTo>
                  <a:lnTo>
                    <a:pt x="1008" y="7645"/>
                  </a:lnTo>
                  <a:lnTo>
                    <a:pt x="1122" y="7683"/>
                  </a:lnTo>
                  <a:lnTo>
                    <a:pt x="1236" y="7721"/>
                  </a:lnTo>
                  <a:lnTo>
                    <a:pt x="1370" y="7740"/>
                  </a:lnTo>
                  <a:lnTo>
                    <a:pt x="1446" y="7721"/>
                  </a:lnTo>
                  <a:lnTo>
                    <a:pt x="1560" y="7702"/>
                  </a:lnTo>
                  <a:lnTo>
                    <a:pt x="1655" y="7683"/>
                  </a:lnTo>
                  <a:lnTo>
                    <a:pt x="1750" y="7626"/>
                  </a:lnTo>
                  <a:lnTo>
                    <a:pt x="1845" y="7569"/>
                  </a:lnTo>
                  <a:lnTo>
                    <a:pt x="1940" y="7493"/>
                  </a:lnTo>
                  <a:lnTo>
                    <a:pt x="2016" y="7417"/>
                  </a:lnTo>
                  <a:lnTo>
                    <a:pt x="2149" y="7246"/>
                  </a:lnTo>
                  <a:lnTo>
                    <a:pt x="2244" y="7056"/>
                  </a:lnTo>
                  <a:lnTo>
                    <a:pt x="2320" y="6846"/>
                  </a:lnTo>
                  <a:lnTo>
                    <a:pt x="2377" y="6618"/>
                  </a:lnTo>
                  <a:lnTo>
                    <a:pt x="2435" y="6409"/>
                  </a:lnTo>
                  <a:lnTo>
                    <a:pt x="2530" y="5895"/>
                  </a:lnTo>
                  <a:lnTo>
                    <a:pt x="2606" y="5363"/>
                  </a:lnTo>
                  <a:lnTo>
                    <a:pt x="2644" y="4850"/>
                  </a:lnTo>
                  <a:lnTo>
                    <a:pt x="2682" y="4317"/>
                  </a:lnTo>
                  <a:lnTo>
                    <a:pt x="2682" y="3804"/>
                  </a:lnTo>
                  <a:lnTo>
                    <a:pt x="2663" y="3271"/>
                  </a:lnTo>
                  <a:lnTo>
                    <a:pt x="2625" y="2739"/>
                  </a:lnTo>
                  <a:lnTo>
                    <a:pt x="2568" y="2225"/>
                  </a:lnTo>
                  <a:lnTo>
                    <a:pt x="1883" y="2187"/>
                  </a:lnTo>
                  <a:lnTo>
                    <a:pt x="1370" y="2149"/>
                  </a:lnTo>
                  <a:lnTo>
                    <a:pt x="1465" y="552"/>
                  </a:lnTo>
                  <a:lnTo>
                    <a:pt x="2149" y="590"/>
                  </a:lnTo>
                  <a:lnTo>
                    <a:pt x="2073" y="476"/>
                  </a:lnTo>
                  <a:lnTo>
                    <a:pt x="1997" y="381"/>
                  </a:lnTo>
                  <a:lnTo>
                    <a:pt x="1921" y="285"/>
                  </a:lnTo>
                  <a:lnTo>
                    <a:pt x="1826" y="209"/>
                  </a:lnTo>
                  <a:lnTo>
                    <a:pt x="1674" y="114"/>
                  </a:lnTo>
                  <a:lnTo>
                    <a:pt x="1522" y="57"/>
                  </a:lnTo>
                  <a:lnTo>
                    <a:pt x="1351" y="19"/>
                  </a:lnTo>
                  <a:lnTo>
                    <a:pt x="117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9"/>
            <p:cNvSpPr/>
            <p:nvPr/>
          </p:nvSpPr>
          <p:spPr>
            <a:xfrm>
              <a:off x="1536723" y="6351790"/>
              <a:ext cx="106234" cy="306621"/>
            </a:xfrm>
            <a:custGeom>
              <a:avLst/>
              <a:gdLst/>
              <a:ahLst/>
              <a:cxnLst/>
              <a:rect l="l" t="t" r="r" b="b"/>
              <a:pathLst>
                <a:path w="2682" h="7741" fill="none" extrusionOk="0">
                  <a:moveTo>
                    <a:pt x="1179" y="0"/>
                  </a:moveTo>
                  <a:lnTo>
                    <a:pt x="1179" y="0"/>
                  </a:lnTo>
                  <a:lnTo>
                    <a:pt x="1046" y="19"/>
                  </a:lnTo>
                  <a:lnTo>
                    <a:pt x="894" y="38"/>
                  </a:lnTo>
                  <a:lnTo>
                    <a:pt x="761" y="76"/>
                  </a:lnTo>
                  <a:lnTo>
                    <a:pt x="647" y="152"/>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19" y="2701"/>
                  </a:lnTo>
                  <a:lnTo>
                    <a:pt x="38" y="3556"/>
                  </a:lnTo>
                  <a:lnTo>
                    <a:pt x="76" y="4412"/>
                  </a:lnTo>
                  <a:lnTo>
                    <a:pt x="133" y="5268"/>
                  </a:lnTo>
                  <a:lnTo>
                    <a:pt x="229" y="6124"/>
                  </a:lnTo>
                  <a:lnTo>
                    <a:pt x="229" y="6124"/>
                  </a:lnTo>
                  <a:lnTo>
                    <a:pt x="267" y="6409"/>
                  </a:lnTo>
                  <a:lnTo>
                    <a:pt x="324" y="6675"/>
                  </a:lnTo>
                  <a:lnTo>
                    <a:pt x="419" y="6941"/>
                  </a:lnTo>
                  <a:lnTo>
                    <a:pt x="457" y="7075"/>
                  </a:lnTo>
                  <a:lnTo>
                    <a:pt x="533" y="7189"/>
                  </a:lnTo>
                  <a:lnTo>
                    <a:pt x="533" y="7189"/>
                  </a:lnTo>
                  <a:lnTo>
                    <a:pt x="609" y="7303"/>
                  </a:lnTo>
                  <a:lnTo>
                    <a:pt x="685" y="7398"/>
                  </a:lnTo>
                  <a:lnTo>
                    <a:pt x="780" y="7493"/>
                  </a:lnTo>
                  <a:lnTo>
                    <a:pt x="894" y="7569"/>
                  </a:lnTo>
                  <a:lnTo>
                    <a:pt x="1008" y="7645"/>
                  </a:lnTo>
                  <a:lnTo>
                    <a:pt x="1122" y="7683"/>
                  </a:lnTo>
                  <a:lnTo>
                    <a:pt x="1236" y="7721"/>
                  </a:lnTo>
                  <a:lnTo>
                    <a:pt x="1370" y="7740"/>
                  </a:lnTo>
                  <a:lnTo>
                    <a:pt x="1370" y="7740"/>
                  </a:lnTo>
                  <a:lnTo>
                    <a:pt x="1446" y="7721"/>
                  </a:lnTo>
                  <a:lnTo>
                    <a:pt x="1446" y="7721"/>
                  </a:lnTo>
                  <a:lnTo>
                    <a:pt x="1560" y="7702"/>
                  </a:lnTo>
                  <a:lnTo>
                    <a:pt x="1655" y="7683"/>
                  </a:lnTo>
                  <a:lnTo>
                    <a:pt x="1750" y="7626"/>
                  </a:lnTo>
                  <a:lnTo>
                    <a:pt x="1845" y="7569"/>
                  </a:lnTo>
                  <a:lnTo>
                    <a:pt x="1940" y="7493"/>
                  </a:lnTo>
                  <a:lnTo>
                    <a:pt x="2016" y="7417"/>
                  </a:lnTo>
                  <a:lnTo>
                    <a:pt x="2149" y="7246"/>
                  </a:lnTo>
                  <a:lnTo>
                    <a:pt x="2149" y="7246"/>
                  </a:lnTo>
                  <a:lnTo>
                    <a:pt x="2244" y="7056"/>
                  </a:lnTo>
                  <a:lnTo>
                    <a:pt x="2320" y="6846"/>
                  </a:lnTo>
                  <a:lnTo>
                    <a:pt x="2377" y="6618"/>
                  </a:lnTo>
                  <a:lnTo>
                    <a:pt x="2435" y="6409"/>
                  </a:lnTo>
                  <a:lnTo>
                    <a:pt x="2435" y="6409"/>
                  </a:lnTo>
                  <a:lnTo>
                    <a:pt x="2530" y="5895"/>
                  </a:lnTo>
                  <a:lnTo>
                    <a:pt x="2606" y="5363"/>
                  </a:lnTo>
                  <a:lnTo>
                    <a:pt x="2644" y="4850"/>
                  </a:lnTo>
                  <a:lnTo>
                    <a:pt x="2682" y="4317"/>
                  </a:lnTo>
                  <a:lnTo>
                    <a:pt x="2682" y="3804"/>
                  </a:lnTo>
                  <a:lnTo>
                    <a:pt x="2663" y="3271"/>
                  </a:lnTo>
                  <a:lnTo>
                    <a:pt x="2625" y="2739"/>
                  </a:lnTo>
                  <a:lnTo>
                    <a:pt x="2568" y="2225"/>
                  </a:lnTo>
                  <a:lnTo>
                    <a:pt x="2568" y="2225"/>
                  </a:lnTo>
                  <a:lnTo>
                    <a:pt x="1883" y="2187"/>
                  </a:lnTo>
                  <a:lnTo>
                    <a:pt x="1370" y="2149"/>
                  </a:lnTo>
                  <a:lnTo>
                    <a:pt x="1465" y="552"/>
                  </a:lnTo>
                  <a:lnTo>
                    <a:pt x="1465" y="552"/>
                  </a:lnTo>
                  <a:lnTo>
                    <a:pt x="2149" y="590"/>
                  </a:lnTo>
                  <a:lnTo>
                    <a:pt x="2149" y="590"/>
                  </a:lnTo>
                  <a:lnTo>
                    <a:pt x="2073" y="476"/>
                  </a:lnTo>
                  <a:lnTo>
                    <a:pt x="1997" y="381"/>
                  </a:lnTo>
                  <a:lnTo>
                    <a:pt x="1921" y="285"/>
                  </a:lnTo>
                  <a:lnTo>
                    <a:pt x="1826" y="209"/>
                  </a:lnTo>
                  <a:lnTo>
                    <a:pt x="1826" y="209"/>
                  </a:lnTo>
                  <a:lnTo>
                    <a:pt x="1674" y="114"/>
                  </a:lnTo>
                  <a:lnTo>
                    <a:pt x="1522" y="57"/>
                  </a:lnTo>
                  <a:lnTo>
                    <a:pt x="1351" y="19"/>
                  </a:lnTo>
                  <a:lnTo>
                    <a:pt x="1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9"/>
            <p:cNvSpPr/>
            <p:nvPr/>
          </p:nvSpPr>
          <p:spPr>
            <a:xfrm>
              <a:off x="1590948" y="6373615"/>
              <a:ext cx="47492" cy="66347"/>
            </a:xfrm>
            <a:custGeom>
              <a:avLst/>
              <a:gdLst/>
              <a:ahLst/>
              <a:cxnLst/>
              <a:rect l="l" t="t" r="r" b="b"/>
              <a:pathLst>
                <a:path w="1199" h="1675" extrusionOk="0">
                  <a:moveTo>
                    <a:pt x="96" y="1"/>
                  </a:moveTo>
                  <a:lnTo>
                    <a:pt x="1" y="1598"/>
                  </a:lnTo>
                  <a:lnTo>
                    <a:pt x="514" y="1636"/>
                  </a:lnTo>
                  <a:lnTo>
                    <a:pt x="1199" y="1674"/>
                  </a:lnTo>
                  <a:lnTo>
                    <a:pt x="1085" y="952"/>
                  </a:lnTo>
                  <a:lnTo>
                    <a:pt x="1027" y="704"/>
                  </a:lnTo>
                  <a:lnTo>
                    <a:pt x="970" y="476"/>
                  </a:lnTo>
                  <a:lnTo>
                    <a:pt x="894" y="248"/>
                  </a:lnTo>
                  <a:lnTo>
                    <a:pt x="780" y="39"/>
                  </a:lnTo>
                  <a:lnTo>
                    <a:pt x="9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9"/>
            <p:cNvSpPr/>
            <p:nvPr/>
          </p:nvSpPr>
          <p:spPr>
            <a:xfrm>
              <a:off x="1590948" y="6373615"/>
              <a:ext cx="47492" cy="66347"/>
            </a:xfrm>
            <a:custGeom>
              <a:avLst/>
              <a:gdLst/>
              <a:ahLst/>
              <a:cxnLst/>
              <a:rect l="l" t="t" r="r" b="b"/>
              <a:pathLst>
                <a:path w="1199" h="1675" fill="none" extrusionOk="0">
                  <a:moveTo>
                    <a:pt x="96" y="1"/>
                  </a:moveTo>
                  <a:lnTo>
                    <a:pt x="1" y="1598"/>
                  </a:lnTo>
                  <a:lnTo>
                    <a:pt x="1" y="1598"/>
                  </a:lnTo>
                  <a:lnTo>
                    <a:pt x="514" y="1636"/>
                  </a:lnTo>
                  <a:lnTo>
                    <a:pt x="1199" y="1674"/>
                  </a:lnTo>
                  <a:lnTo>
                    <a:pt x="1199" y="1674"/>
                  </a:lnTo>
                  <a:lnTo>
                    <a:pt x="1085" y="952"/>
                  </a:lnTo>
                  <a:lnTo>
                    <a:pt x="1085" y="952"/>
                  </a:lnTo>
                  <a:lnTo>
                    <a:pt x="1027" y="704"/>
                  </a:lnTo>
                  <a:lnTo>
                    <a:pt x="970" y="476"/>
                  </a:lnTo>
                  <a:lnTo>
                    <a:pt x="894" y="248"/>
                  </a:lnTo>
                  <a:lnTo>
                    <a:pt x="780" y="39"/>
                  </a:lnTo>
                  <a:lnTo>
                    <a:pt x="780" y="39"/>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29"/>
          <p:cNvGrpSpPr/>
          <p:nvPr/>
        </p:nvGrpSpPr>
        <p:grpSpPr>
          <a:xfrm>
            <a:off x="122808" y="3903608"/>
            <a:ext cx="1172368" cy="1111498"/>
            <a:chOff x="6101446" y="1969022"/>
            <a:chExt cx="1564408" cy="1483183"/>
          </a:xfrm>
        </p:grpSpPr>
        <p:sp>
          <p:nvSpPr>
            <p:cNvPr id="2823" name="Google Shape;2823;p29"/>
            <p:cNvSpPr/>
            <p:nvPr/>
          </p:nvSpPr>
          <p:spPr>
            <a:xfrm>
              <a:off x="6222862"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9"/>
            <p:cNvSpPr/>
            <p:nvPr/>
          </p:nvSpPr>
          <p:spPr>
            <a:xfrm>
              <a:off x="6222862" y="2511084"/>
              <a:ext cx="129185" cy="610954"/>
            </a:xfrm>
            <a:custGeom>
              <a:avLst/>
              <a:gdLst/>
              <a:ahLst/>
              <a:cxnLst/>
              <a:rect l="l" t="t" r="r" b="b"/>
              <a:pathLst>
                <a:path w="3177" h="15025" fill="none" extrusionOk="0">
                  <a:moveTo>
                    <a:pt x="171" y="1"/>
                  </a:moveTo>
                  <a:lnTo>
                    <a:pt x="0" y="15024"/>
                  </a:lnTo>
                  <a:lnTo>
                    <a:pt x="3176" y="15024"/>
                  </a:lnTo>
                  <a:lnTo>
                    <a:pt x="2720" y="1"/>
                  </a:lnTo>
                  <a:lnTo>
                    <a:pt x="17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9"/>
            <p:cNvSpPr/>
            <p:nvPr/>
          </p:nvSpPr>
          <p:spPr>
            <a:xfrm>
              <a:off x="6212046" y="2471642"/>
              <a:ext cx="136138" cy="53390"/>
            </a:xfrm>
            <a:custGeom>
              <a:avLst/>
              <a:gdLst/>
              <a:ahLst/>
              <a:cxnLst/>
              <a:rect l="l" t="t" r="r" b="b"/>
              <a:pathLst>
                <a:path w="3348" h="1313" extrusionOk="0">
                  <a:moveTo>
                    <a:pt x="0" y="1"/>
                  </a:moveTo>
                  <a:lnTo>
                    <a:pt x="0" y="1009"/>
                  </a:lnTo>
                  <a:lnTo>
                    <a:pt x="0" y="1066"/>
                  </a:lnTo>
                  <a:lnTo>
                    <a:pt x="19" y="1123"/>
                  </a:lnTo>
                  <a:lnTo>
                    <a:pt x="76" y="1218"/>
                  </a:lnTo>
                  <a:lnTo>
                    <a:pt x="171" y="1294"/>
                  </a:lnTo>
                  <a:lnTo>
                    <a:pt x="228" y="1313"/>
                  </a:lnTo>
                  <a:lnTo>
                    <a:pt x="3100" y="1313"/>
                  </a:lnTo>
                  <a:lnTo>
                    <a:pt x="3157" y="1294"/>
                  </a:lnTo>
                  <a:lnTo>
                    <a:pt x="3252" y="1218"/>
                  </a:lnTo>
                  <a:lnTo>
                    <a:pt x="3328" y="1123"/>
                  </a:lnTo>
                  <a:lnTo>
                    <a:pt x="3347" y="1066"/>
                  </a:lnTo>
                  <a:lnTo>
                    <a:pt x="3347" y="1009"/>
                  </a:lnTo>
                  <a:lnTo>
                    <a:pt x="33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9"/>
            <p:cNvSpPr/>
            <p:nvPr/>
          </p:nvSpPr>
          <p:spPr>
            <a:xfrm>
              <a:off x="6211274" y="3101086"/>
              <a:ext cx="152362" cy="53390"/>
            </a:xfrm>
            <a:custGeom>
              <a:avLst/>
              <a:gdLst/>
              <a:ahLst/>
              <a:cxnLst/>
              <a:rect l="l" t="t" r="r" b="b"/>
              <a:pathLst>
                <a:path w="3747" h="1313" extrusionOk="0">
                  <a:moveTo>
                    <a:pt x="247" y="1"/>
                  </a:moveTo>
                  <a:lnTo>
                    <a:pt x="190" y="20"/>
                  </a:lnTo>
                  <a:lnTo>
                    <a:pt x="95" y="77"/>
                  </a:lnTo>
                  <a:lnTo>
                    <a:pt x="19" y="172"/>
                  </a:lnTo>
                  <a:lnTo>
                    <a:pt x="0" y="229"/>
                  </a:lnTo>
                  <a:lnTo>
                    <a:pt x="0" y="305"/>
                  </a:lnTo>
                  <a:lnTo>
                    <a:pt x="0" y="1313"/>
                  </a:lnTo>
                  <a:lnTo>
                    <a:pt x="3746" y="1313"/>
                  </a:lnTo>
                  <a:lnTo>
                    <a:pt x="3746" y="305"/>
                  </a:lnTo>
                  <a:lnTo>
                    <a:pt x="3746" y="229"/>
                  </a:lnTo>
                  <a:lnTo>
                    <a:pt x="3727" y="172"/>
                  </a:lnTo>
                  <a:lnTo>
                    <a:pt x="3651" y="77"/>
                  </a:lnTo>
                  <a:lnTo>
                    <a:pt x="3556" y="20"/>
                  </a:lnTo>
                  <a:lnTo>
                    <a:pt x="34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9"/>
            <p:cNvSpPr/>
            <p:nvPr/>
          </p:nvSpPr>
          <p:spPr>
            <a:xfrm>
              <a:off x="624758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9"/>
            <p:cNvSpPr/>
            <p:nvPr/>
          </p:nvSpPr>
          <p:spPr>
            <a:xfrm>
              <a:off x="6277755" y="2542800"/>
              <a:ext cx="10084" cy="530483"/>
            </a:xfrm>
            <a:custGeom>
              <a:avLst/>
              <a:gdLst/>
              <a:ahLst/>
              <a:cxnLst/>
              <a:rect l="l" t="t" r="r" b="b"/>
              <a:pathLst>
                <a:path w="248" h="13046" extrusionOk="0">
                  <a:moveTo>
                    <a:pt x="134" y="0"/>
                  </a:moveTo>
                  <a:lnTo>
                    <a:pt x="77" y="19"/>
                  </a:lnTo>
                  <a:lnTo>
                    <a:pt x="39" y="38"/>
                  </a:lnTo>
                  <a:lnTo>
                    <a:pt x="19" y="76"/>
                  </a:lnTo>
                  <a:lnTo>
                    <a:pt x="0" y="114"/>
                  </a:lnTo>
                  <a:lnTo>
                    <a:pt x="0" y="12932"/>
                  </a:lnTo>
                  <a:lnTo>
                    <a:pt x="19"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9"/>
            <p:cNvSpPr/>
            <p:nvPr/>
          </p:nvSpPr>
          <p:spPr>
            <a:xfrm>
              <a:off x="6308699"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71" y="13046"/>
                  </a:lnTo>
                  <a:lnTo>
                    <a:pt x="209" y="13027"/>
                  </a:lnTo>
                  <a:lnTo>
                    <a:pt x="228" y="12989"/>
                  </a:lnTo>
                  <a:lnTo>
                    <a:pt x="228" y="12932"/>
                  </a:lnTo>
                  <a:lnTo>
                    <a:pt x="228" y="114"/>
                  </a:lnTo>
                  <a:lnTo>
                    <a:pt x="228" y="76"/>
                  </a:lnTo>
                  <a:lnTo>
                    <a:pt x="209" y="38"/>
                  </a:lnTo>
                  <a:lnTo>
                    <a:pt x="171"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9"/>
            <p:cNvSpPr/>
            <p:nvPr/>
          </p:nvSpPr>
          <p:spPr>
            <a:xfrm>
              <a:off x="6516684" y="2511084"/>
              <a:ext cx="129185" cy="610954"/>
            </a:xfrm>
            <a:custGeom>
              <a:avLst/>
              <a:gdLst/>
              <a:ahLst/>
              <a:cxnLst/>
              <a:rect l="l" t="t" r="r" b="b"/>
              <a:pathLst>
                <a:path w="3177" h="15025" extrusionOk="0">
                  <a:moveTo>
                    <a:pt x="191" y="1"/>
                  </a:moveTo>
                  <a:lnTo>
                    <a:pt x="1" y="15024"/>
                  </a:lnTo>
                  <a:lnTo>
                    <a:pt x="3177"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9"/>
            <p:cNvSpPr/>
            <p:nvPr/>
          </p:nvSpPr>
          <p:spPr>
            <a:xfrm>
              <a:off x="6516684" y="2511084"/>
              <a:ext cx="129185" cy="610954"/>
            </a:xfrm>
            <a:custGeom>
              <a:avLst/>
              <a:gdLst/>
              <a:ahLst/>
              <a:cxnLst/>
              <a:rect l="l" t="t" r="r" b="b"/>
              <a:pathLst>
                <a:path w="3177" h="15025" fill="none" extrusionOk="0">
                  <a:moveTo>
                    <a:pt x="191" y="1"/>
                  </a:moveTo>
                  <a:lnTo>
                    <a:pt x="1" y="15024"/>
                  </a:lnTo>
                  <a:lnTo>
                    <a:pt x="3177"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9"/>
            <p:cNvSpPr/>
            <p:nvPr/>
          </p:nvSpPr>
          <p:spPr>
            <a:xfrm>
              <a:off x="6505868" y="2471642"/>
              <a:ext cx="136138" cy="53390"/>
            </a:xfrm>
            <a:custGeom>
              <a:avLst/>
              <a:gdLst/>
              <a:ahLst/>
              <a:cxnLst/>
              <a:rect l="l" t="t" r="r" b="b"/>
              <a:pathLst>
                <a:path w="3348" h="1313" extrusionOk="0">
                  <a:moveTo>
                    <a:pt x="1" y="1"/>
                  </a:moveTo>
                  <a:lnTo>
                    <a:pt x="1" y="1009"/>
                  </a:lnTo>
                  <a:lnTo>
                    <a:pt x="1" y="1066"/>
                  </a:lnTo>
                  <a:lnTo>
                    <a:pt x="20" y="1123"/>
                  </a:lnTo>
                  <a:lnTo>
                    <a:pt x="96" y="1218"/>
                  </a:lnTo>
                  <a:lnTo>
                    <a:pt x="191" y="1294"/>
                  </a:lnTo>
                  <a:lnTo>
                    <a:pt x="248" y="1313"/>
                  </a:lnTo>
                  <a:lnTo>
                    <a:pt x="3119" y="1313"/>
                  </a:lnTo>
                  <a:lnTo>
                    <a:pt x="3176" y="1294"/>
                  </a:lnTo>
                  <a:lnTo>
                    <a:pt x="3271" y="1218"/>
                  </a:lnTo>
                  <a:lnTo>
                    <a:pt x="3328"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9"/>
            <p:cNvSpPr/>
            <p:nvPr/>
          </p:nvSpPr>
          <p:spPr>
            <a:xfrm>
              <a:off x="6505095" y="3101086"/>
              <a:ext cx="152362" cy="53390"/>
            </a:xfrm>
            <a:custGeom>
              <a:avLst/>
              <a:gdLst/>
              <a:ahLst/>
              <a:cxnLst/>
              <a:rect l="l" t="t" r="r" b="b"/>
              <a:pathLst>
                <a:path w="3747" h="1313" extrusionOk="0">
                  <a:moveTo>
                    <a:pt x="248" y="1"/>
                  </a:moveTo>
                  <a:lnTo>
                    <a:pt x="191" y="20"/>
                  </a:lnTo>
                  <a:lnTo>
                    <a:pt x="96" y="77"/>
                  </a:lnTo>
                  <a:lnTo>
                    <a:pt x="20" y="172"/>
                  </a:lnTo>
                  <a:lnTo>
                    <a:pt x="0" y="229"/>
                  </a:lnTo>
                  <a:lnTo>
                    <a:pt x="0" y="305"/>
                  </a:lnTo>
                  <a:lnTo>
                    <a:pt x="0" y="1313"/>
                  </a:lnTo>
                  <a:lnTo>
                    <a:pt x="3747" y="1313"/>
                  </a:lnTo>
                  <a:lnTo>
                    <a:pt x="3747" y="305"/>
                  </a:lnTo>
                  <a:lnTo>
                    <a:pt x="3747" y="229"/>
                  </a:lnTo>
                  <a:lnTo>
                    <a:pt x="3728"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9"/>
            <p:cNvSpPr/>
            <p:nvPr/>
          </p:nvSpPr>
          <p:spPr>
            <a:xfrm>
              <a:off x="6541447"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8" y="12932"/>
                  </a:lnTo>
                  <a:lnTo>
                    <a:pt x="248"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9"/>
            <p:cNvSpPr/>
            <p:nvPr/>
          </p:nvSpPr>
          <p:spPr>
            <a:xfrm>
              <a:off x="6572350" y="2542800"/>
              <a:ext cx="9352" cy="530483"/>
            </a:xfrm>
            <a:custGeom>
              <a:avLst/>
              <a:gdLst/>
              <a:ahLst/>
              <a:cxnLst/>
              <a:rect l="l" t="t" r="r" b="b"/>
              <a:pathLst>
                <a:path w="230" h="13046" extrusionOk="0">
                  <a:moveTo>
                    <a:pt x="115" y="0"/>
                  </a:moveTo>
                  <a:lnTo>
                    <a:pt x="77" y="19"/>
                  </a:lnTo>
                  <a:lnTo>
                    <a:pt x="39" y="38"/>
                  </a:lnTo>
                  <a:lnTo>
                    <a:pt x="1" y="76"/>
                  </a:lnTo>
                  <a:lnTo>
                    <a:pt x="1" y="114"/>
                  </a:lnTo>
                  <a:lnTo>
                    <a:pt x="1" y="12932"/>
                  </a:lnTo>
                  <a:lnTo>
                    <a:pt x="1" y="12989"/>
                  </a:lnTo>
                  <a:lnTo>
                    <a:pt x="39" y="13027"/>
                  </a:lnTo>
                  <a:lnTo>
                    <a:pt x="77" y="13046"/>
                  </a:lnTo>
                  <a:lnTo>
                    <a:pt x="153" y="13046"/>
                  </a:lnTo>
                  <a:lnTo>
                    <a:pt x="191" y="13027"/>
                  </a:lnTo>
                  <a:lnTo>
                    <a:pt x="229" y="12989"/>
                  </a:lnTo>
                  <a:lnTo>
                    <a:pt x="229" y="12932"/>
                  </a:lnTo>
                  <a:lnTo>
                    <a:pt x="229" y="114"/>
                  </a:lnTo>
                  <a:lnTo>
                    <a:pt x="229" y="76"/>
                  </a:lnTo>
                  <a:lnTo>
                    <a:pt x="191" y="38"/>
                  </a:lnTo>
                  <a:lnTo>
                    <a:pt x="153"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9"/>
            <p:cNvSpPr/>
            <p:nvPr/>
          </p:nvSpPr>
          <p:spPr>
            <a:xfrm>
              <a:off x="6602521" y="2542800"/>
              <a:ext cx="10084" cy="530483"/>
            </a:xfrm>
            <a:custGeom>
              <a:avLst/>
              <a:gdLst/>
              <a:ahLst/>
              <a:cxnLst/>
              <a:rect l="l" t="t" r="r" b="b"/>
              <a:pathLst>
                <a:path w="248"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9"/>
            <p:cNvSpPr/>
            <p:nvPr/>
          </p:nvSpPr>
          <p:spPr>
            <a:xfrm>
              <a:off x="6810546" y="2511084"/>
              <a:ext cx="129185" cy="610954"/>
            </a:xfrm>
            <a:custGeom>
              <a:avLst/>
              <a:gdLst/>
              <a:ahLst/>
              <a:cxnLst/>
              <a:rect l="l" t="t" r="r" b="b"/>
              <a:pathLst>
                <a:path w="3177" h="15025" extrusionOk="0">
                  <a:moveTo>
                    <a:pt x="190"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9"/>
            <p:cNvSpPr/>
            <p:nvPr/>
          </p:nvSpPr>
          <p:spPr>
            <a:xfrm>
              <a:off x="6810546" y="2511084"/>
              <a:ext cx="129185" cy="610954"/>
            </a:xfrm>
            <a:custGeom>
              <a:avLst/>
              <a:gdLst/>
              <a:ahLst/>
              <a:cxnLst/>
              <a:rect l="l" t="t" r="r" b="b"/>
              <a:pathLst>
                <a:path w="3177" h="15025" fill="none" extrusionOk="0">
                  <a:moveTo>
                    <a:pt x="190" y="1"/>
                  </a:moveTo>
                  <a:lnTo>
                    <a:pt x="0" y="15024"/>
                  </a:lnTo>
                  <a:lnTo>
                    <a:pt x="3176" y="15024"/>
                  </a:lnTo>
                  <a:lnTo>
                    <a:pt x="2720" y="1"/>
                  </a:lnTo>
                  <a:lnTo>
                    <a:pt x="190"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9"/>
            <p:cNvSpPr/>
            <p:nvPr/>
          </p:nvSpPr>
          <p:spPr>
            <a:xfrm>
              <a:off x="6799689" y="2471642"/>
              <a:ext cx="136911" cy="53390"/>
            </a:xfrm>
            <a:custGeom>
              <a:avLst/>
              <a:gdLst/>
              <a:ahLst/>
              <a:cxnLst/>
              <a:rect l="l" t="t" r="r" b="b"/>
              <a:pathLst>
                <a:path w="3367" h="1313" extrusionOk="0">
                  <a:moveTo>
                    <a:pt x="1" y="1"/>
                  </a:moveTo>
                  <a:lnTo>
                    <a:pt x="1" y="1009"/>
                  </a:lnTo>
                  <a:lnTo>
                    <a:pt x="1" y="1066"/>
                  </a:lnTo>
                  <a:lnTo>
                    <a:pt x="20" y="1123"/>
                  </a:lnTo>
                  <a:lnTo>
                    <a:pt x="96" y="1218"/>
                  </a:lnTo>
                  <a:lnTo>
                    <a:pt x="191" y="1294"/>
                  </a:lnTo>
                  <a:lnTo>
                    <a:pt x="248" y="1313"/>
                  </a:lnTo>
                  <a:lnTo>
                    <a:pt x="3120" y="1313"/>
                  </a:lnTo>
                  <a:lnTo>
                    <a:pt x="3177" y="1294"/>
                  </a:lnTo>
                  <a:lnTo>
                    <a:pt x="3272" y="1218"/>
                  </a:lnTo>
                  <a:lnTo>
                    <a:pt x="3329" y="1123"/>
                  </a:lnTo>
                  <a:lnTo>
                    <a:pt x="3348" y="1066"/>
                  </a:lnTo>
                  <a:lnTo>
                    <a:pt x="3367" y="1009"/>
                  </a:lnTo>
                  <a:lnTo>
                    <a:pt x="33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9"/>
            <p:cNvSpPr/>
            <p:nvPr/>
          </p:nvSpPr>
          <p:spPr>
            <a:xfrm>
              <a:off x="6798917" y="3101086"/>
              <a:ext cx="152403" cy="53390"/>
            </a:xfrm>
            <a:custGeom>
              <a:avLst/>
              <a:gdLst/>
              <a:ahLst/>
              <a:cxnLst/>
              <a:rect l="l" t="t" r="r" b="b"/>
              <a:pathLst>
                <a:path w="3748" h="1313" extrusionOk="0">
                  <a:moveTo>
                    <a:pt x="248" y="1"/>
                  </a:moveTo>
                  <a:lnTo>
                    <a:pt x="191" y="20"/>
                  </a:lnTo>
                  <a:lnTo>
                    <a:pt x="96" y="77"/>
                  </a:lnTo>
                  <a:lnTo>
                    <a:pt x="39" y="172"/>
                  </a:lnTo>
                  <a:lnTo>
                    <a:pt x="20" y="229"/>
                  </a:lnTo>
                  <a:lnTo>
                    <a:pt x="1" y="305"/>
                  </a:lnTo>
                  <a:lnTo>
                    <a:pt x="1" y="1313"/>
                  </a:lnTo>
                  <a:lnTo>
                    <a:pt x="3747" y="1313"/>
                  </a:lnTo>
                  <a:lnTo>
                    <a:pt x="3747"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9"/>
            <p:cNvSpPr/>
            <p:nvPr/>
          </p:nvSpPr>
          <p:spPr>
            <a:xfrm>
              <a:off x="6835268"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9"/>
            <p:cNvSpPr/>
            <p:nvPr/>
          </p:nvSpPr>
          <p:spPr>
            <a:xfrm>
              <a:off x="6866212" y="2542800"/>
              <a:ext cx="9312" cy="530483"/>
            </a:xfrm>
            <a:custGeom>
              <a:avLst/>
              <a:gdLst/>
              <a:ahLst/>
              <a:cxnLst/>
              <a:rect l="l" t="t" r="r" b="b"/>
              <a:pathLst>
                <a:path w="229" h="13046" extrusionOk="0">
                  <a:moveTo>
                    <a:pt x="115" y="0"/>
                  </a:moveTo>
                  <a:lnTo>
                    <a:pt x="77" y="19"/>
                  </a:lnTo>
                  <a:lnTo>
                    <a:pt x="38" y="38"/>
                  </a:lnTo>
                  <a:lnTo>
                    <a:pt x="0" y="76"/>
                  </a:lnTo>
                  <a:lnTo>
                    <a:pt x="0" y="114"/>
                  </a:lnTo>
                  <a:lnTo>
                    <a:pt x="0" y="12932"/>
                  </a:lnTo>
                  <a:lnTo>
                    <a:pt x="0" y="12989"/>
                  </a:lnTo>
                  <a:lnTo>
                    <a:pt x="38"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9"/>
            <p:cNvSpPr/>
            <p:nvPr/>
          </p:nvSpPr>
          <p:spPr>
            <a:xfrm>
              <a:off x="6896383"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7" y="12932"/>
                  </a:lnTo>
                  <a:lnTo>
                    <a:pt x="247"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9"/>
            <p:cNvSpPr/>
            <p:nvPr/>
          </p:nvSpPr>
          <p:spPr>
            <a:xfrm>
              <a:off x="7104368" y="2511084"/>
              <a:ext cx="129957" cy="610954"/>
            </a:xfrm>
            <a:custGeom>
              <a:avLst/>
              <a:gdLst/>
              <a:ahLst/>
              <a:cxnLst/>
              <a:rect l="l" t="t" r="r" b="b"/>
              <a:pathLst>
                <a:path w="3196" h="15025" extrusionOk="0">
                  <a:moveTo>
                    <a:pt x="191" y="1"/>
                  </a:moveTo>
                  <a:lnTo>
                    <a:pt x="1" y="15024"/>
                  </a:lnTo>
                  <a:lnTo>
                    <a:pt x="319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9"/>
            <p:cNvSpPr/>
            <p:nvPr/>
          </p:nvSpPr>
          <p:spPr>
            <a:xfrm>
              <a:off x="7104368" y="2511084"/>
              <a:ext cx="129957" cy="610954"/>
            </a:xfrm>
            <a:custGeom>
              <a:avLst/>
              <a:gdLst/>
              <a:ahLst/>
              <a:cxnLst/>
              <a:rect l="l" t="t" r="r" b="b"/>
              <a:pathLst>
                <a:path w="3196" h="15025" fill="none" extrusionOk="0">
                  <a:moveTo>
                    <a:pt x="191" y="1"/>
                  </a:moveTo>
                  <a:lnTo>
                    <a:pt x="1" y="15024"/>
                  </a:lnTo>
                  <a:lnTo>
                    <a:pt x="3196"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9"/>
            <p:cNvSpPr/>
            <p:nvPr/>
          </p:nvSpPr>
          <p:spPr>
            <a:xfrm>
              <a:off x="7093552" y="2471642"/>
              <a:ext cx="136911" cy="53390"/>
            </a:xfrm>
            <a:custGeom>
              <a:avLst/>
              <a:gdLst/>
              <a:ahLst/>
              <a:cxnLst/>
              <a:rect l="l" t="t" r="r" b="b"/>
              <a:pathLst>
                <a:path w="3367" h="1313" extrusionOk="0">
                  <a:moveTo>
                    <a:pt x="0" y="1"/>
                  </a:moveTo>
                  <a:lnTo>
                    <a:pt x="0" y="1009"/>
                  </a:lnTo>
                  <a:lnTo>
                    <a:pt x="19" y="1066"/>
                  </a:lnTo>
                  <a:lnTo>
                    <a:pt x="39" y="1123"/>
                  </a:lnTo>
                  <a:lnTo>
                    <a:pt x="96" y="1218"/>
                  </a:lnTo>
                  <a:lnTo>
                    <a:pt x="191" y="1294"/>
                  </a:lnTo>
                  <a:lnTo>
                    <a:pt x="248" y="1313"/>
                  </a:lnTo>
                  <a:lnTo>
                    <a:pt x="3119" y="1313"/>
                  </a:lnTo>
                  <a:lnTo>
                    <a:pt x="3176" y="1294"/>
                  </a:lnTo>
                  <a:lnTo>
                    <a:pt x="3271" y="1218"/>
                  </a:lnTo>
                  <a:lnTo>
                    <a:pt x="3328" y="1123"/>
                  </a:lnTo>
                  <a:lnTo>
                    <a:pt x="3347" y="1066"/>
                  </a:lnTo>
                  <a:lnTo>
                    <a:pt x="3366" y="1009"/>
                  </a:lnTo>
                  <a:lnTo>
                    <a:pt x="33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9"/>
            <p:cNvSpPr/>
            <p:nvPr/>
          </p:nvSpPr>
          <p:spPr>
            <a:xfrm>
              <a:off x="7092779" y="3101086"/>
              <a:ext cx="153135" cy="53390"/>
            </a:xfrm>
            <a:custGeom>
              <a:avLst/>
              <a:gdLst/>
              <a:ahLst/>
              <a:cxnLst/>
              <a:rect l="l" t="t" r="r" b="b"/>
              <a:pathLst>
                <a:path w="3766" h="1313" extrusionOk="0">
                  <a:moveTo>
                    <a:pt x="248" y="1"/>
                  </a:moveTo>
                  <a:lnTo>
                    <a:pt x="191" y="20"/>
                  </a:lnTo>
                  <a:lnTo>
                    <a:pt x="96" y="77"/>
                  </a:lnTo>
                  <a:lnTo>
                    <a:pt x="38" y="172"/>
                  </a:lnTo>
                  <a:lnTo>
                    <a:pt x="19" y="229"/>
                  </a:lnTo>
                  <a:lnTo>
                    <a:pt x="0" y="305"/>
                  </a:lnTo>
                  <a:lnTo>
                    <a:pt x="0" y="1313"/>
                  </a:lnTo>
                  <a:lnTo>
                    <a:pt x="3766" y="1313"/>
                  </a:lnTo>
                  <a:lnTo>
                    <a:pt x="3766"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9"/>
            <p:cNvSpPr/>
            <p:nvPr/>
          </p:nvSpPr>
          <p:spPr>
            <a:xfrm>
              <a:off x="7129903"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9"/>
            <p:cNvSpPr/>
            <p:nvPr/>
          </p:nvSpPr>
          <p:spPr>
            <a:xfrm>
              <a:off x="716003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9"/>
            <p:cNvSpPr/>
            <p:nvPr/>
          </p:nvSpPr>
          <p:spPr>
            <a:xfrm>
              <a:off x="7190205"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9"/>
            <p:cNvSpPr/>
            <p:nvPr/>
          </p:nvSpPr>
          <p:spPr>
            <a:xfrm>
              <a:off x="7399003"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9"/>
            <p:cNvSpPr/>
            <p:nvPr/>
          </p:nvSpPr>
          <p:spPr>
            <a:xfrm>
              <a:off x="7388146" y="2471642"/>
              <a:ext cx="136138" cy="53390"/>
            </a:xfrm>
            <a:custGeom>
              <a:avLst/>
              <a:gdLst/>
              <a:ahLst/>
              <a:cxnLst/>
              <a:rect l="l" t="t" r="r" b="b"/>
              <a:pathLst>
                <a:path w="3348" h="1313" extrusionOk="0">
                  <a:moveTo>
                    <a:pt x="1" y="1"/>
                  </a:moveTo>
                  <a:lnTo>
                    <a:pt x="1" y="1009"/>
                  </a:lnTo>
                  <a:lnTo>
                    <a:pt x="1" y="1066"/>
                  </a:lnTo>
                  <a:lnTo>
                    <a:pt x="20" y="1123"/>
                  </a:lnTo>
                  <a:lnTo>
                    <a:pt x="77" y="1218"/>
                  </a:lnTo>
                  <a:lnTo>
                    <a:pt x="172" y="1294"/>
                  </a:lnTo>
                  <a:lnTo>
                    <a:pt x="229" y="1313"/>
                  </a:lnTo>
                  <a:lnTo>
                    <a:pt x="3101" y="1313"/>
                  </a:lnTo>
                  <a:lnTo>
                    <a:pt x="3158" y="1294"/>
                  </a:lnTo>
                  <a:lnTo>
                    <a:pt x="3253" y="1218"/>
                  </a:lnTo>
                  <a:lnTo>
                    <a:pt x="3329"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9"/>
            <p:cNvSpPr/>
            <p:nvPr/>
          </p:nvSpPr>
          <p:spPr>
            <a:xfrm>
              <a:off x="7387373" y="3101086"/>
              <a:ext cx="152403" cy="53390"/>
            </a:xfrm>
            <a:custGeom>
              <a:avLst/>
              <a:gdLst/>
              <a:ahLst/>
              <a:cxnLst/>
              <a:rect l="l" t="t" r="r" b="b"/>
              <a:pathLst>
                <a:path w="3748" h="1313" extrusionOk="0">
                  <a:moveTo>
                    <a:pt x="229" y="1"/>
                  </a:moveTo>
                  <a:lnTo>
                    <a:pt x="172" y="20"/>
                  </a:lnTo>
                  <a:lnTo>
                    <a:pt x="77" y="77"/>
                  </a:lnTo>
                  <a:lnTo>
                    <a:pt x="20" y="172"/>
                  </a:lnTo>
                  <a:lnTo>
                    <a:pt x="1" y="229"/>
                  </a:lnTo>
                  <a:lnTo>
                    <a:pt x="1" y="305"/>
                  </a:lnTo>
                  <a:lnTo>
                    <a:pt x="1" y="1313"/>
                  </a:lnTo>
                  <a:lnTo>
                    <a:pt x="3747" y="1313"/>
                  </a:lnTo>
                  <a:lnTo>
                    <a:pt x="3747" y="305"/>
                  </a:lnTo>
                  <a:lnTo>
                    <a:pt x="3728" y="229"/>
                  </a:lnTo>
                  <a:lnTo>
                    <a:pt x="3709"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9"/>
            <p:cNvSpPr/>
            <p:nvPr/>
          </p:nvSpPr>
          <p:spPr>
            <a:xfrm>
              <a:off x="7423725" y="2542800"/>
              <a:ext cx="9312" cy="530483"/>
            </a:xfrm>
            <a:custGeom>
              <a:avLst/>
              <a:gdLst/>
              <a:ahLst/>
              <a:cxnLst/>
              <a:rect l="l" t="t" r="r" b="b"/>
              <a:pathLst>
                <a:path w="229" h="13046" extrusionOk="0">
                  <a:moveTo>
                    <a:pt x="115" y="0"/>
                  </a:moveTo>
                  <a:lnTo>
                    <a:pt x="77" y="19"/>
                  </a:lnTo>
                  <a:lnTo>
                    <a:pt x="39" y="38"/>
                  </a:lnTo>
                  <a:lnTo>
                    <a:pt x="1" y="76"/>
                  </a:lnTo>
                  <a:lnTo>
                    <a:pt x="1" y="114"/>
                  </a:lnTo>
                  <a:lnTo>
                    <a:pt x="1" y="12932"/>
                  </a:lnTo>
                  <a:lnTo>
                    <a:pt x="1" y="12989"/>
                  </a:lnTo>
                  <a:lnTo>
                    <a:pt x="39"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9"/>
            <p:cNvSpPr/>
            <p:nvPr/>
          </p:nvSpPr>
          <p:spPr>
            <a:xfrm>
              <a:off x="7453896" y="2542800"/>
              <a:ext cx="10084" cy="530483"/>
            </a:xfrm>
            <a:custGeom>
              <a:avLst/>
              <a:gdLst/>
              <a:ahLst/>
              <a:cxnLst/>
              <a:rect l="l" t="t" r="r" b="b"/>
              <a:pathLst>
                <a:path w="248" h="13046" extrusionOk="0">
                  <a:moveTo>
                    <a:pt x="134" y="0"/>
                  </a:moveTo>
                  <a:lnTo>
                    <a:pt x="76" y="19"/>
                  </a:lnTo>
                  <a:lnTo>
                    <a:pt x="38" y="38"/>
                  </a:lnTo>
                  <a:lnTo>
                    <a:pt x="19" y="76"/>
                  </a:lnTo>
                  <a:lnTo>
                    <a:pt x="0" y="114"/>
                  </a:lnTo>
                  <a:lnTo>
                    <a:pt x="0" y="12932"/>
                  </a:lnTo>
                  <a:lnTo>
                    <a:pt x="19" y="12989"/>
                  </a:lnTo>
                  <a:lnTo>
                    <a:pt x="38" y="13027"/>
                  </a:lnTo>
                  <a:lnTo>
                    <a:pt x="76" y="13046"/>
                  </a:lnTo>
                  <a:lnTo>
                    <a:pt x="172" y="13046"/>
                  </a:lnTo>
                  <a:lnTo>
                    <a:pt x="210" y="13027"/>
                  </a:lnTo>
                  <a:lnTo>
                    <a:pt x="229" y="12989"/>
                  </a:lnTo>
                  <a:lnTo>
                    <a:pt x="248" y="12932"/>
                  </a:lnTo>
                  <a:lnTo>
                    <a:pt x="248" y="114"/>
                  </a:lnTo>
                  <a:lnTo>
                    <a:pt x="229"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9"/>
            <p:cNvSpPr/>
            <p:nvPr/>
          </p:nvSpPr>
          <p:spPr>
            <a:xfrm>
              <a:off x="7484840" y="2542800"/>
              <a:ext cx="9312" cy="530483"/>
            </a:xfrm>
            <a:custGeom>
              <a:avLst/>
              <a:gdLst/>
              <a:ahLst/>
              <a:cxnLst/>
              <a:rect l="l" t="t" r="r" b="b"/>
              <a:pathLst>
                <a:path w="229" h="13046" extrusionOk="0">
                  <a:moveTo>
                    <a:pt x="114" y="0"/>
                  </a:moveTo>
                  <a:lnTo>
                    <a:pt x="57" y="19"/>
                  </a:lnTo>
                  <a:lnTo>
                    <a:pt x="19" y="38"/>
                  </a:lnTo>
                  <a:lnTo>
                    <a:pt x="0" y="76"/>
                  </a:lnTo>
                  <a:lnTo>
                    <a:pt x="0" y="114"/>
                  </a:lnTo>
                  <a:lnTo>
                    <a:pt x="0" y="12932"/>
                  </a:lnTo>
                  <a:lnTo>
                    <a:pt x="0" y="12989"/>
                  </a:lnTo>
                  <a:lnTo>
                    <a:pt x="19" y="13027"/>
                  </a:lnTo>
                  <a:lnTo>
                    <a:pt x="57"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9"/>
            <p:cNvSpPr/>
            <p:nvPr/>
          </p:nvSpPr>
          <p:spPr>
            <a:xfrm>
              <a:off x="6147841" y="3154435"/>
              <a:ext cx="1457669" cy="64247"/>
            </a:xfrm>
            <a:custGeom>
              <a:avLst/>
              <a:gdLst/>
              <a:ahLst/>
              <a:cxnLst/>
              <a:rect l="l" t="t" r="r" b="b"/>
              <a:pathLst>
                <a:path w="35848" h="1580" extrusionOk="0">
                  <a:moveTo>
                    <a:pt x="438" y="1"/>
                  </a:moveTo>
                  <a:lnTo>
                    <a:pt x="1" y="1579"/>
                  </a:lnTo>
                  <a:lnTo>
                    <a:pt x="35848" y="1579"/>
                  </a:lnTo>
                  <a:lnTo>
                    <a:pt x="356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9"/>
            <p:cNvSpPr/>
            <p:nvPr/>
          </p:nvSpPr>
          <p:spPr>
            <a:xfrm>
              <a:off x="6215136" y="3179198"/>
              <a:ext cx="14720" cy="14720"/>
            </a:xfrm>
            <a:custGeom>
              <a:avLst/>
              <a:gdLst/>
              <a:ahLst/>
              <a:cxnLst/>
              <a:rect l="l" t="t" r="r" b="b"/>
              <a:pathLst>
                <a:path w="362" h="362" extrusionOk="0">
                  <a:moveTo>
                    <a:pt x="152" y="0"/>
                  </a:moveTo>
                  <a:lnTo>
                    <a:pt x="114" y="19"/>
                  </a:lnTo>
                  <a:lnTo>
                    <a:pt x="95" y="38"/>
                  </a:lnTo>
                  <a:lnTo>
                    <a:pt x="57" y="57"/>
                  </a:lnTo>
                  <a:lnTo>
                    <a:pt x="19" y="114"/>
                  </a:lnTo>
                  <a:lnTo>
                    <a:pt x="0" y="171"/>
                  </a:lnTo>
                  <a:lnTo>
                    <a:pt x="19" y="248"/>
                  </a:lnTo>
                  <a:lnTo>
                    <a:pt x="57" y="305"/>
                  </a:lnTo>
                  <a:lnTo>
                    <a:pt x="114" y="343"/>
                  </a:lnTo>
                  <a:lnTo>
                    <a:pt x="190" y="362"/>
                  </a:lnTo>
                  <a:lnTo>
                    <a:pt x="247" y="343"/>
                  </a:lnTo>
                  <a:lnTo>
                    <a:pt x="304" y="305"/>
                  </a:lnTo>
                  <a:lnTo>
                    <a:pt x="361" y="248"/>
                  </a:lnTo>
                  <a:lnTo>
                    <a:pt x="361" y="171"/>
                  </a:lnTo>
                  <a:lnTo>
                    <a:pt x="361" y="152"/>
                  </a:lnTo>
                  <a:lnTo>
                    <a:pt x="361" y="114"/>
                  </a:lnTo>
                  <a:lnTo>
                    <a:pt x="342" y="76"/>
                  </a:lnTo>
                  <a:lnTo>
                    <a:pt x="304" y="57"/>
                  </a:lnTo>
                  <a:lnTo>
                    <a:pt x="285" y="38"/>
                  </a:lnTo>
                  <a:lnTo>
                    <a:pt x="24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9"/>
            <p:cNvSpPr/>
            <p:nvPr/>
          </p:nvSpPr>
          <p:spPr>
            <a:xfrm>
              <a:off x="6293207" y="3179198"/>
              <a:ext cx="1176203" cy="14720"/>
            </a:xfrm>
            <a:custGeom>
              <a:avLst/>
              <a:gdLst/>
              <a:ahLst/>
              <a:cxnLst/>
              <a:rect l="l" t="t" r="r" b="b"/>
              <a:pathLst>
                <a:path w="28926" h="362" extrusionOk="0">
                  <a:moveTo>
                    <a:pt x="172" y="0"/>
                  </a:moveTo>
                  <a:lnTo>
                    <a:pt x="96" y="19"/>
                  </a:lnTo>
                  <a:lnTo>
                    <a:pt x="39" y="57"/>
                  </a:lnTo>
                  <a:lnTo>
                    <a:pt x="1" y="114"/>
                  </a:lnTo>
                  <a:lnTo>
                    <a:pt x="1" y="171"/>
                  </a:lnTo>
                  <a:lnTo>
                    <a:pt x="1" y="248"/>
                  </a:lnTo>
                  <a:lnTo>
                    <a:pt x="39" y="305"/>
                  </a:lnTo>
                  <a:lnTo>
                    <a:pt x="96" y="343"/>
                  </a:lnTo>
                  <a:lnTo>
                    <a:pt x="172" y="362"/>
                  </a:lnTo>
                  <a:lnTo>
                    <a:pt x="248" y="343"/>
                  </a:lnTo>
                  <a:lnTo>
                    <a:pt x="305" y="305"/>
                  </a:lnTo>
                  <a:lnTo>
                    <a:pt x="343" y="248"/>
                  </a:lnTo>
                  <a:lnTo>
                    <a:pt x="343" y="171"/>
                  </a:lnTo>
                  <a:lnTo>
                    <a:pt x="343" y="114"/>
                  </a:lnTo>
                  <a:lnTo>
                    <a:pt x="305" y="57"/>
                  </a:lnTo>
                  <a:lnTo>
                    <a:pt x="248" y="19"/>
                  </a:lnTo>
                  <a:lnTo>
                    <a:pt x="172" y="0"/>
                  </a:lnTo>
                  <a:close/>
                  <a:moveTo>
                    <a:pt x="2074" y="0"/>
                  </a:moveTo>
                  <a:lnTo>
                    <a:pt x="1998" y="19"/>
                  </a:lnTo>
                  <a:lnTo>
                    <a:pt x="1941" y="57"/>
                  </a:lnTo>
                  <a:lnTo>
                    <a:pt x="1903" y="114"/>
                  </a:lnTo>
                  <a:lnTo>
                    <a:pt x="1903" y="171"/>
                  </a:lnTo>
                  <a:lnTo>
                    <a:pt x="1903" y="248"/>
                  </a:lnTo>
                  <a:lnTo>
                    <a:pt x="1941" y="305"/>
                  </a:lnTo>
                  <a:lnTo>
                    <a:pt x="1998" y="343"/>
                  </a:lnTo>
                  <a:lnTo>
                    <a:pt x="2074" y="362"/>
                  </a:lnTo>
                  <a:lnTo>
                    <a:pt x="2150" y="343"/>
                  </a:lnTo>
                  <a:lnTo>
                    <a:pt x="2207" y="305"/>
                  </a:lnTo>
                  <a:lnTo>
                    <a:pt x="2245" y="248"/>
                  </a:lnTo>
                  <a:lnTo>
                    <a:pt x="2264" y="171"/>
                  </a:lnTo>
                  <a:lnTo>
                    <a:pt x="2245" y="114"/>
                  </a:lnTo>
                  <a:lnTo>
                    <a:pt x="2207" y="57"/>
                  </a:lnTo>
                  <a:lnTo>
                    <a:pt x="2150" y="19"/>
                  </a:lnTo>
                  <a:lnTo>
                    <a:pt x="2074" y="0"/>
                  </a:lnTo>
                  <a:close/>
                  <a:moveTo>
                    <a:pt x="3975" y="0"/>
                  </a:moveTo>
                  <a:lnTo>
                    <a:pt x="3918" y="19"/>
                  </a:lnTo>
                  <a:lnTo>
                    <a:pt x="3861" y="57"/>
                  </a:lnTo>
                  <a:lnTo>
                    <a:pt x="3823" y="114"/>
                  </a:lnTo>
                  <a:lnTo>
                    <a:pt x="3804" y="171"/>
                  </a:lnTo>
                  <a:lnTo>
                    <a:pt x="3823" y="248"/>
                  </a:lnTo>
                  <a:lnTo>
                    <a:pt x="3861" y="305"/>
                  </a:lnTo>
                  <a:lnTo>
                    <a:pt x="3918" y="343"/>
                  </a:lnTo>
                  <a:lnTo>
                    <a:pt x="3975" y="362"/>
                  </a:lnTo>
                  <a:lnTo>
                    <a:pt x="4051" y="343"/>
                  </a:lnTo>
                  <a:lnTo>
                    <a:pt x="4108" y="305"/>
                  </a:lnTo>
                  <a:lnTo>
                    <a:pt x="4147" y="248"/>
                  </a:lnTo>
                  <a:lnTo>
                    <a:pt x="4166" y="171"/>
                  </a:lnTo>
                  <a:lnTo>
                    <a:pt x="4147" y="114"/>
                  </a:lnTo>
                  <a:lnTo>
                    <a:pt x="4108" y="57"/>
                  </a:lnTo>
                  <a:lnTo>
                    <a:pt x="4051" y="19"/>
                  </a:lnTo>
                  <a:lnTo>
                    <a:pt x="3975" y="0"/>
                  </a:lnTo>
                  <a:close/>
                  <a:moveTo>
                    <a:pt x="5877" y="0"/>
                  </a:moveTo>
                  <a:lnTo>
                    <a:pt x="5820" y="19"/>
                  </a:lnTo>
                  <a:lnTo>
                    <a:pt x="5763" y="57"/>
                  </a:lnTo>
                  <a:lnTo>
                    <a:pt x="5725" y="114"/>
                  </a:lnTo>
                  <a:lnTo>
                    <a:pt x="5706" y="171"/>
                  </a:lnTo>
                  <a:lnTo>
                    <a:pt x="5725" y="248"/>
                  </a:lnTo>
                  <a:lnTo>
                    <a:pt x="5763" y="305"/>
                  </a:lnTo>
                  <a:lnTo>
                    <a:pt x="5820" y="343"/>
                  </a:lnTo>
                  <a:lnTo>
                    <a:pt x="5877" y="362"/>
                  </a:lnTo>
                  <a:lnTo>
                    <a:pt x="5953" y="343"/>
                  </a:lnTo>
                  <a:lnTo>
                    <a:pt x="6010" y="305"/>
                  </a:lnTo>
                  <a:lnTo>
                    <a:pt x="6048" y="248"/>
                  </a:lnTo>
                  <a:lnTo>
                    <a:pt x="6067" y="171"/>
                  </a:lnTo>
                  <a:lnTo>
                    <a:pt x="6048" y="114"/>
                  </a:lnTo>
                  <a:lnTo>
                    <a:pt x="6010" y="57"/>
                  </a:lnTo>
                  <a:lnTo>
                    <a:pt x="5953" y="19"/>
                  </a:lnTo>
                  <a:lnTo>
                    <a:pt x="5877" y="0"/>
                  </a:lnTo>
                  <a:close/>
                  <a:moveTo>
                    <a:pt x="7798" y="0"/>
                  </a:moveTo>
                  <a:lnTo>
                    <a:pt x="7722" y="19"/>
                  </a:lnTo>
                  <a:lnTo>
                    <a:pt x="7665" y="57"/>
                  </a:lnTo>
                  <a:lnTo>
                    <a:pt x="7627" y="114"/>
                  </a:lnTo>
                  <a:lnTo>
                    <a:pt x="7608" y="171"/>
                  </a:lnTo>
                  <a:lnTo>
                    <a:pt x="7627" y="248"/>
                  </a:lnTo>
                  <a:lnTo>
                    <a:pt x="7665" y="305"/>
                  </a:lnTo>
                  <a:lnTo>
                    <a:pt x="7722" y="343"/>
                  </a:lnTo>
                  <a:lnTo>
                    <a:pt x="7798" y="362"/>
                  </a:lnTo>
                  <a:lnTo>
                    <a:pt x="7855" y="343"/>
                  </a:lnTo>
                  <a:lnTo>
                    <a:pt x="7912" y="305"/>
                  </a:lnTo>
                  <a:lnTo>
                    <a:pt x="7950" y="248"/>
                  </a:lnTo>
                  <a:lnTo>
                    <a:pt x="7969" y="171"/>
                  </a:lnTo>
                  <a:lnTo>
                    <a:pt x="7950" y="114"/>
                  </a:lnTo>
                  <a:lnTo>
                    <a:pt x="7912" y="57"/>
                  </a:lnTo>
                  <a:lnTo>
                    <a:pt x="7855" y="19"/>
                  </a:lnTo>
                  <a:lnTo>
                    <a:pt x="7798" y="0"/>
                  </a:lnTo>
                  <a:close/>
                  <a:moveTo>
                    <a:pt x="9700" y="0"/>
                  </a:moveTo>
                  <a:lnTo>
                    <a:pt x="9623" y="19"/>
                  </a:lnTo>
                  <a:lnTo>
                    <a:pt x="9566" y="57"/>
                  </a:lnTo>
                  <a:lnTo>
                    <a:pt x="9528" y="114"/>
                  </a:lnTo>
                  <a:lnTo>
                    <a:pt x="9509" y="171"/>
                  </a:lnTo>
                  <a:lnTo>
                    <a:pt x="9528" y="248"/>
                  </a:lnTo>
                  <a:lnTo>
                    <a:pt x="9566" y="305"/>
                  </a:lnTo>
                  <a:lnTo>
                    <a:pt x="9623" y="343"/>
                  </a:lnTo>
                  <a:lnTo>
                    <a:pt x="9700" y="362"/>
                  </a:lnTo>
                  <a:lnTo>
                    <a:pt x="9757" y="343"/>
                  </a:lnTo>
                  <a:lnTo>
                    <a:pt x="9814" y="305"/>
                  </a:lnTo>
                  <a:lnTo>
                    <a:pt x="9852" y="248"/>
                  </a:lnTo>
                  <a:lnTo>
                    <a:pt x="9871" y="171"/>
                  </a:lnTo>
                  <a:lnTo>
                    <a:pt x="9852" y="114"/>
                  </a:lnTo>
                  <a:lnTo>
                    <a:pt x="9814" y="57"/>
                  </a:lnTo>
                  <a:lnTo>
                    <a:pt x="9757" y="19"/>
                  </a:lnTo>
                  <a:lnTo>
                    <a:pt x="9700" y="0"/>
                  </a:lnTo>
                  <a:close/>
                  <a:moveTo>
                    <a:pt x="11601" y="0"/>
                  </a:moveTo>
                  <a:lnTo>
                    <a:pt x="11525" y="19"/>
                  </a:lnTo>
                  <a:lnTo>
                    <a:pt x="11468" y="57"/>
                  </a:lnTo>
                  <a:lnTo>
                    <a:pt x="11430" y="114"/>
                  </a:lnTo>
                  <a:lnTo>
                    <a:pt x="11411" y="171"/>
                  </a:lnTo>
                  <a:lnTo>
                    <a:pt x="11430" y="248"/>
                  </a:lnTo>
                  <a:lnTo>
                    <a:pt x="11468" y="305"/>
                  </a:lnTo>
                  <a:lnTo>
                    <a:pt x="11525" y="343"/>
                  </a:lnTo>
                  <a:lnTo>
                    <a:pt x="11601" y="362"/>
                  </a:lnTo>
                  <a:lnTo>
                    <a:pt x="11658" y="343"/>
                  </a:lnTo>
                  <a:lnTo>
                    <a:pt x="11715" y="305"/>
                  </a:lnTo>
                  <a:lnTo>
                    <a:pt x="11772" y="248"/>
                  </a:lnTo>
                  <a:lnTo>
                    <a:pt x="11772" y="171"/>
                  </a:lnTo>
                  <a:lnTo>
                    <a:pt x="11772" y="114"/>
                  </a:lnTo>
                  <a:lnTo>
                    <a:pt x="11715" y="57"/>
                  </a:lnTo>
                  <a:lnTo>
                    <a:pt x="11658" y="19"/>
                  </a:lnTo>
                  <a:lnTo>
                    <a:pt x="11601" y="0"/>
                  </a:lnTo>
                  <a:close/>
                  <a:moveTo>
                    <a:pt x="13503" y="0"/>
                  </a:moveTo>
                  <a:lnTo>
                    <a:pt x="13427" y="19"/>
                  </a:lnTo>
                  <a:lnTo>
                    <a:pt x="13370" y="57"/>
                  </a:lnTo>
                  <a:lnTo>
                    <a:pt x="13332" y="114"/>
                  </a:lnTo>
                  <a:lnTo>
                    <a:pt x="13332" y="171"/>
                  </a:lnTo>
                  <a:lnTo>
                    <a:pt x="13332" y="248"/>
                  </a:lnTo>
                  <a:lnTo>
                    <a:pt x="13370" y="305"/>
                  </a:lnTo>
                  <a:lnTo>
                    <a:pt x="13427" y="343"/>
                  </a:lnTo>
                  <a:lnTo>
                    <a:pt x="13503" y="362"/>
                  </a:lnTo>
                  <a:lnTo>
                    <a:pt x="13579" y="343"/>
                  </a:lnTo>
                  <a:lnTo>
                    <a:pt x="13636" y="305"/>
                  </a:lnTo>
                  <a:lnTo>
                    <a:pt x="13674" y="248"/>
                  </a:lnTo>
                  <a:lnTo>
                    <a:pt x="13674" y="171"/>
                  </a:lnTo>
                  <a:lnTo>
                    <a:pt x="13674" y="114"/>
                  </a:lnTo>
                  <a:lnTo>
                    <a:pt x="13636" y="57"/>
                  </a:lnTo>
                  <a:lnTo>
                    <a:pt x="13579" y="19"/>
                  </a:lnTo>
                  <a:lnTo>
                    <a:pt x="13503" y="0"/>
                  </a:lnTo>
                  <a:close/>
                  <a:moveTo>
                    <a:pt x="15405" y="0"/>
                  </a:moveTo>
                  <a:lnTo>
                    <a:pt x="15329" y="19"/>
                  </a:lnTo>
                  <a:lnTo>
                    <a:pt x="15272" y="57"/>
                  </a:lnTo>
                  <a:lnTo>
                    <a:pt x="15233" y="114"/>
                  </a:lnTo>
                  <a:lnTo>
                    <a:pt x="15233" y="171"/>
                  </a:lnTo>
                  <a:lnTo>
                    <a:pt x="15233" y="248"/>
                  </a:lnTo>
                  <a:lnTo>
                    <a:pt x="15272" y="305"/>
                  </a:lnTo>
                  <a:lnTo>
                    <a:pt x="15329" y="343"/>
                  </a:lnTo>
                  <a:lnTo>
                    <a:pt x="15405" y="362"/>
                  </a:lnTo>
                  <a:lnTo>
                    <a:pt x="15481" y="343"/>
                  </a:lnTo>
                  <a:lnTo>
                    <a:pt x="15538" y="305"/>
                  </a:lnTo>
                  <a:lnTo>
                    <a:pt x="15576" y="248"/>
                  </a:lnTo>
                  <a:lnTo>
                    <a:pt x="15595" y="171"/>
                  </a:lnTo>
                  <a:lnTo>
                    <a:pt x="15576" y="114"/>
                  </a:lnTo>
                  <a:lnTo>
                    <a:pt x="15538" y="57"/>
                  </a:lnTo>
                  <a:lnTo>
                    <a:pt x="15481" y="19"/>
                  </a:lnTo>
                  <a:lnTo>
                    <a:pt x="15405" y="0"/>
                  </a:lnTo>
                  <a:close/>
                  <a:moveTo>
                    <a:pt x="17306" y="0"/>
                  </a:moveTo>
                  <a:lnTo>
                    <a:pt x="17249" y="19"/>
                  </a:lnTo>
                  <a:lnTo>
                    <a:pt x="17192" y="57"/>
                  </a:lnTo>
                  <a:lnTo>
                    <a:pt x="17154" y="114"/>
                  </a:lnTo>
                  <a:lnTo>
                    <a:pt x="17135" y="171"/>
                  </a:lnTo>
                  <a:lnTo>
                    <a:pt x="17154" y="248"/>
                  </a:lnTo>
                  <a:lnTo>
                    <a:pt x="17192" y="305"/>
                  </a:lnTo>
                  <a:lnTo>
                    <a:pt x="17249" y="343"/>
                  </a:lnTo>
                  <a:lnTo>
                    <a:pt x="17306" y="362"/>
                  </a:lnTo>
                  <a:lnTo>
                    <a:pt x="17382" y="343"/>
                  </a:lnTo>
                  <a:lnTo>
                    <a:pt x="17439" y="305"/>
                  </a:lnTo>
                  <a:lnTo>
                    <a:pt x="17477" y="248"/>
                  </a:lnTo>
                  <a:lnTo>
                    <a:pt x="17497" y="171"/>
                  </a:lnTo>
                  <a:lnTo>
                    <a:pt x="17477" y="114"/>
                  </a:lnTo>
                  <a:lnTo>
                    <a:pt x="17439" y="57"/>
                  </a:lnTo>
                  <a:lnTo>
                    <a:pt x="17382" y="19"/>
                  </a:lnTo>
                  <a:lnTo>
                    <a:pt x="17306" y="0"/>
                  </a:lnTo>
                  <a:close/>
                  <a:moveTo>
                    <a:pt x="19208" y="0"/>
                  </a:moveTo>
                  <a:lnTo>
                    <a:pt x="19151" y="19"/>
                  </a:lnTo>
                  <a:lnTo>
                    <a:pt x="19094" y="57"/>
                  </a:lnTo>
                  <a:lnTo>
                    <a:pt x="19056" y="114"/>
                  </a:lnTo>
                  <a:lnTo>
                    <a:pt x="19037" y="171"/>
                  </a:lnTo>
                  <a:lnTo>
                    <a:pt x="19056" y="248"/>
                  </a:lnTo>
                  <a:lnTo>
                    <a:pt x="19094" y="305"/>
                  </a:lnTo>
                  <a:lnTo>
                    <a:pt x="19151" y="343"/>
                  </a:lnTo>
                  <a:lnTo>
                    <a:pt x="19208" y="362"/>
                  </a:lnTo>
                  <a:lnTo>
                    <a:pt x="19284" y="343"/>
                  </a:lnTo>
                  <a:lnTo>
                    <a:pt x="19341" y="305"/>
                  </a:lnTo>
                  <a:lnTo>
                    <a:pt x="19379" y="248"/>
                  </a:lnTo>
                  <a:lnTo>
                    <a:pt x="19398" y="171"/>
                  </a:lnTo>
                  <a:lnTo>
                    <a:pt x="19379" y="114"/>
                  </a:lnTo>
                  <a:lnTo>
                    <a:pt x="19341" y="57"/>
                  </a:lnTo>
                  <a:lnTo>
                    <a:pt x="19284" y="19"/>
                  </a:lnTo>
                  <a:lnTo>
                    <a:pt x="19208" y="0"/>
                  </a:lnTo>
                  <a:close/>
                  <a:moveTo>
                    <a:pt x="21129" y="0"/>
                  </a:moveTo>
                  <a:lnTo>
                    <a:pt x="21053" y="19"/>
                  </a:lnTo>
                  <a:lnTo>
                    <a:pt x="20996" y="57"/>
                  </a:lnTo>
                  <a:lnTo>
                    <a:pt x="20958" y="114"/>
                  </a:lnTo>
                  <a:lnTo>
                    <a:pt x="20939" y="171"/>
                  </a:lnTo>
                  <a:lnTo>
                    <a:pt x="20958" y="248"/>
                  </a:lnTo>
                  <a:lnTo>
                    <a:pt x="20996" y="305"/>
                  </a:lnTo>
                  <a:lnTo>
                    <a:pt x="21053" y="343"/>
                  </a:lnTo>
                  <a:lnTo>
                    <a:pt x="21129" y="362"/>
                  </a:lnTo>
                  <a:lnTo>
                    <a:pt x="21186" y="343"/>
                  </a:lnTo>
                  <a:lnTo>
                    <a:pt x="21243" y="305"/>
                  </a:lnTo>
                  <a:lnTo>
                    <a:pt x="21281" y="248"/>
                  </a:lnTo>
                  <a:lnTo>
                    <a:pt x="21300" y="171"/>
                  </a:lnTo>
                  <a:lnTo>
                    <a:pt x="21281" y="114"/>
                  </a:lnTo>
                  <a:lnTo>
                    <a:pt x="21243" y="57"/>
                  </a:lnTo>
                  <a:lnTo>
                    <a:pt x="21186" y="19"/>
                  </a:lnTo>
                  <a:lnTo>
                    <a:pt x="21129" y="0"/>
                  </a:lnTo>
                  <a:close/>
                  <a:moveTo>
                    <a:pt x="23030" y="0"/>
                  </a:moveTo>
                  <a:lnTo>
                    <a:pt x="22954" y="19"/>
                  </a:lnTo>
                  <a:lnTo>
                    <a:pt x="22897" y="57"/>
                  </a:lnTo>
                  <a:lnTo>
                    <a:pt x="22859" y="114"/>
                  </a:lnTo>
                  <a:lnTo>
                    <a:pt x="22840" y="171"/>
                  </a:lnTo>
                  <a:lnTo>
                    <a:pt x="22859" y="248"/>
                  </a:lnTo>
                  <a:lnTo>
                    <a:pt x="22897" y="305"/>
                  </a:lnTo>
                  <a:lnTo>
                    <a:pt x="22954" y="343"/>
                  </a:lnTo>
                  <a:lnTo>
                    <a:pt x="23030" y="362"/>
                  </a:lnTo>
                  <a:lnTo>
                    <a:pt x="23088" y="343"/>
                  </a:lnTo>
                  <a:lnTo>
                    <a:pt x="23145" y="305"/>
                  </a:lnTo>
                  <a:lnTo>
                    <a:pt x="23183" y="248"/>
                  </a:lnTo>
                  <a:lnTo>
                    <a:pt x="23202" y="171"/>
                  </a:lnTo>
                  <a:lnTo>
                    <a:pt x="23183" y="114"/>
                  </a:lnTo>
                  <a:lnTo>
                    <a:pt x="23145" y="57"/>
                  </a:lnTo>
                  <a:lnTo>
                    <a:pt x="23088" y="19"/>
                  </a:lnTo>
                  <a:lnTo>
                    <a:pt x="23030" y="0"/>
                  </a:lnTo>
                  <a:close/>
                  <a:moveTo>
                    <a:pt x="24932" y="0"/>
                  </a:moveTo>
                  <a:lnTo>
                    <a:pt x="24856" y="19"/>
                  </a:lnTo>
                  <a:lnTo>
                    <a:pt x="24799" y="57"/>
                  </a:lnTo>
                  <a:lnTo>
                    <a:pt x="24761" y="114"/>
                  </a:lnTo>
                  <a:lnTo>
                    <a:pt x="24742" y="171"/>
                  </a:lnTo>
                  <a:lnTo>
                    <a:pt x="24761" y="248"/>
                  </a:lnTo>
                  <a:lnTo>
                    <a:pt x="24799" y="305"/>
                  </a:lnTo>
                  <a:lnTo>
                    <a:pt x="24856" y="343"/>
                  </a:lnTo>
                  <a:lnTo>
                    <a:pt x="24932" y="362"/>
                  </a:lnTo>
                  <a:lnTo>
                    <a:pt x="24989" y="343"/>
                  </a:lnTo>
                  <a:lnTo>
                    <a:pt x="25046" y="305"/>
                  </a:lnTo>
                  <a:lnTo>
                    <a:pt x="25084" y="248"/>
                  </a:lnTo>
                  <a:lnTo>
                    <a:pt x="25103" y="171"/>
                  </a:lnTo>
                  <a:lnTo>
                    <a:pt x="25084" y="114"/>
                  </a:lnTo>
                  <a:lnTo>
                    <a:pt x="25046" y="57"/>
                  </a:lnTo>
                  <a:lnTo>
                    <a:pt x="24989" y="19"/>
                  </a:lnTo>
                  <a:lnTo>
                    <a:pt x="24932" y="0"/>
                  </a:lnTo>
                  <a:close/>
                  <a:moveTo>
                    <a:pt x="26834" y="0"/>
                  </a:moveTo>
                  <a:lnTo>
                    <a:pt x="26758" y="19"/>
                  </a:lnTo>
                  <a:lnTo>
                    <a:pt x="26701" y="57"/>
                  </a:lnTo>
                  <a:lnTo>
                    <a:pt x="26663" y="114"/>
                  </a:lnTo>
                  <a:lnTo>
                    <a:pt x="26644" y="171"/>
                  </a:lnTo>
                  <a:lnTo>
                    <a:pt x="26663" y="248"/>
                  </a:lnTo>
                  <a:lnTo>
                    <a:pt x="26701" y="305"/>
                  </a:lnTo>
                  <a:lnTo>
                    <a:pt x="26758" y="343"/>
                  </a:lnTo>
                  <a:lnTo>
                    <a:pt x="26834" y="362"/>
                  </a:lnTo>
                  <a:lnTo>
                    <a:pt x="26910" y="343"/>
                  </a:lnTo>
                  <a:lnTo>
                    <a:pt x="26967" y="305"/>
                  </a:lnTo>
                  <a:lnTo>
                    <a:pt x="27005" y="248"/>
                  </a:lnTo>
                  <a:lnTo>
                    <a:pt x="27005" y="171"/>
                  </a:lnTo>
                  <a:lnTo>
                    <a:pt x="27005" y="114"/>
                  </a:lnTo>
                  <a:lnTo>
                    <a:pt x="26967" y="57"/>
                  </a:lnTo>
                  <a:lnTo>
                    <a:pt x="26910" y="19"/>
                  </a:lnTo>
                  <a:lnTo>
                    <a:pt x="26834" y="0"/>
                  </a:lnTo>
                  <a:close/>
                  <a:moveTo>
                    <a:pt x="28736" y="0"/>
                  </a:moveTo>
                  <a:lnTo>
                    <a:pt x="28660" y="19"/>
                  </a:lnTo>
                  <a:lnTo>
                    <a:pt x="28602" y="57"/>
                  </a:lnTo>
                  <a:lnTo>
                    <a:pt x="28564" y="114"/>
                  </a:lnTo>
                  <a:lnTo>
                    <a:pt x="28564" y="171"/>
                  </a:lnTo>
                  <a:lnTo>
                    <a:pt x="28564" y="248"/>
                  </a:lnTo>
                  <a:lnTo>
                    <a:pt x="28602" y="305"/>
                  </a:lnTo>
                  <a:lnTo>
                    <a:pt x="28660" y="343"/>
                  </a:lnTo>
                  <a:lnTo>
                    <a:pt x="28736" y="362"/>
                  </a:lnTo>
                  <a:lnTo>
                    <a:pt x="28812" y="343"/>
                  </a:lnTo>
                  <a:lnTo>
                    <a:pt x="28869" y="305"/>
                  </a:lnTo>
                  <a:lnTo>
                    <a:pt x="28907" y="248"/>
                  </a:lnTo>
                  <a:lnTo>
                    <a:pt x="28926" y="171"/>
                  </a:lnTo>
                  <a:lnTo>
                    <a:pt x="28907" y="114"/>
                  </a:lnTo>
                  <a:lnTo>
                    <a:pt x="28869" y="57"/>
                  </a:lnTo>
                  <a:lnTo>
                    <a:pt x="28812" y="19"/>
                  </a:lnTo>
                  <a:lnTo>
                    <a:pt x="28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9"/>
            <p:cNvSpPr/>
            <p:nvPr/>
          </p:nvSpPr>
          <p:spPr>
            <a:xfrm>
              <a:off x="7532007" y="3179198"/>
              <a:ext cx="14720" cy="14720"/>
            </a:xfrm>
            <a:custGeom>
              <a:avLst/>
              <a:gdLst/>
              <a:ahLst/>
              <a:cxnLst/>
              <a:rect l="l" t="t" r="r" b="b"/>
              <a:pathLst>
                <a:path w="362" h="362" extrusionOk="0">
                  <a:moveTo>
                    <a:pt x="133" y="0"/>
                  </a:moveTo>
                  <a:lnTo>
                    <a:pt x="114" y="19"/>
                  </a:lnTo>
                  <a:lnTo>
                    <a:pt x="76" y="38"/>
                  </a:lnTo>
                  <a:lnTo>
                    <a:pt x="57" y="57"/>
                  </a:lnTo>
                  <a:lnTo>
                    <a:pt x="0" y="114"/>
                  </a:lnTo>
                  <a:lnTo>
                    <a:pt x="0" y="171"/>
                  </a:lnTo>
                  <a:lnTo>
                    <a:pt x="0" y="248"/>
                  </a:lnTo>
                  <a:lnTo>
                    <a:pt x="57" y="305"/>
                  </a:lnTo>
                  <a:lnTo>
                    <a:pt x="114" y="343"/>
                  </a:lnTo>
                  <a:lnTo>
                    <a:pt x="171" y="362"/>
                  </a:lnTo>
                  <a:lnTo>
                    <a:pt x="247" y="343"/>
                  </a:lnTo>
                  <a:lnTo>
                    <a:pt x="304" y="305"/>
                  </a:lnTo>
                  <a:lnTo>
                    <a:pt x="342" y="248"/>
                  </a:lnTo>
                  <a:lnTo>
                    <a:pt x="361" y="171"/>
                  </a:lnTo>
                  <a:lnTo>
                    <a:pt x="342" y="114"/>
                  </a:lnTo>
                  <a:lnTo>
                    <a:pt x="304" y="57"/>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9"/>
            <p:cNvSpPr/>
            <p:nvPr/>
          </p:nvSpPr>
          <p:spPr>
            <a:xfrm>
              <a:off x="6101446" y="3218640"/>
              <a:ext cx="1564408" cy="233565"/>
            </a:xfrm>
            <a:custGeom>
              <a:avLst/>
              <a:gdLst/>
              <a:ahLst/>
              <a:cxnLst/>
              <a:rect l="l" t="t" r="r" b="b"/>
              <a:pathLst>
                <a:path w="38473" h="5744" extrusionOk="0">
                  <a:moveTo>
                    <a:pt x="970" y="0"/>
                  </a:moveTo>
                  <a:lnTo>
                    <a:pt x="837" y="19"/>
                  </a:lnTo>
                  <a:lnTo>
                    <a:pt x="723" y="57"/>
                  </a:lnTo>
                  <a:lnTo>
                    <a:pt x="609" y="114"/>
                  </a:lnTo>
                  <a:lnTo>
                    <a:pt x="495" y="190"/>
                  </a:lnTo>
                  <a:lnTo>
                    <a:pt x="419" y="285"/>
                  </a:lnTo>
                  <a:lnTo>
                    <a:pt x="343" y="400"/>
                  </a:lnTo>
                  <a:lnTo>
                    <a:pt x="305" y="514"/>
                  </a:lnTo>
                  <a:lnTo>
                    <a:pt x="286" y="647"/>
                  </a:lnTo>
                  <a:lnTo>
                    <a:pt x="1" y="5743"/>
                  </a:lnTo>
                  <a:lnTo>
                    <a:pt x="38472" y="5743"/>
                  </a:lnTo>
                  <a:lnTo>
                    <a:pt x="38206" y="647"/>
                  </a:lnTo>
                  <a:lnTo>
                    <a:pt x="38187" y="514"/>
                  </a:lnTo>
                  <a:lnTo>
                    <a:pt x="38149" y="400"/>
                  </a:lnTo>
                  <a:lnTo>
                    <a:pt x="38092" y="285"/>
                  </a:lnTo>
                  <a:lnTo>
                    <a:pt x="37997" y="190"/>
                  </a:lnTo>
                  <a:lnTo>
                    <a:pt x="37902" y="114"/>
                  </a:lnTo>
                  <a:lnTo>
                    <a:pt x="37787" y="57"/>
                  </a:lnTo>
                  <a:lnTo>
                    <a:pt x="37654" y="19"/>
                  </a:lnTo>
                  <a:lnTo>
                    <a:pt x="37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9"/>
            <p:cNvSpPr/>
            <p:nvPr/>
          </p:nvSpPr>
          <p:spPr>
            <a:xfrm>
              <a:off x="6154022"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9"/>
            <p:cNvSpPr/>
            <p:nvPr/>
          </p:nvSpPr>
          <p:spPr>
            <a:xfrm>
              <a:off x="6375181" y="3265035"/>
              <a:ext cx="119914" cy="145409"/>
            </a:xfrm>
            <a:custGeom>
              <a:avLst/>
              <a:gdLst/>
              <a:ahLst/>
              <a:cxnLst/>
              <a:rect l="l" t="t" r="r" b="b"/>
              <a:pathLst>
                <a:path w="2949" h="3576" extrusionOk="0">
                  <a:moveTo>
                    <a:pt x="457" y="0"/>
                  </a:moveTo>
                  <a:lnTo>
                    <a:pt x="343" y="19"/>
                  </a:lnTo>
                  <a:lnTo>
                    <a:pt x="267" y="76"/>
                  </a:lnTo>
                  <a:lnTo>
                    <a:pt x="191" y="171"/>
                  </a:lnTo>
                  <a:lnTo>
                    <a:pt x="172" y="285"/>
                  </a:lnTo>
                  <a:lnTo>
                    <a:pt x="1" y="3271"/>
                  </a:lnTo>
                  <a:lnTo>
                    <a:pt x="1" y="3328"/>
                  </a:lnTo>
                  <a:lnTo>
                    <a:pt x="20" y="3385"/>
                  </a:lnTo>
                  <a:lnTo>
                    <a:pt x="39" y="3442"/>
                  </a:lnTo>
                  <a:lnTo>
                    <a:pt x="77" y="3480"/>
                  </a:lnTo>
                  <a:lnTo>
                    <a:pt x="115"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9"/>
            <p:cNvSpPr/>
            <p:nvPr/>
          </p:nvSpPr>
          <p:spPr>
            <a:xfrm>
              <a:off x="6595568" y="3265035"/>
              <a:ext cx="120686" cy="145409"/>
            </a:xfrm>
            <a:custGeom>
              <a:avLst/>
              <a:gdLst/>
              <a:ahLst/>
              <a:cxnLst/>
              <a:rect l="l" t="t" r="r" b="b"/>
              <a:pathLst>
                <a:path w="2968" h="3576" extrusionOk="0">
                  <a:moveTo>
                    <a:pt x="476" y="0"/>
                  </a:moveTo>
                  <a:lnTo>
                    <a:pt x="362" y="19"/>
                  </a:lnTo>
                  <a:lnTo>
                    <a:pt x="267" y="76"/>
                  </a:lnTo>
                  <a:lnTo>
                    <a:pt x="210" y="171"/>
                  </a:lnTo>
                  <a:lnTo>
                    <a:pt x="172" y="285"/>
                  </a:lnTo>
                  <a:lnTo>
                    <a:pt x="0"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9"/>
            <p:cNvSpPr/>
            <p:nvPr/>
          </p:nvSpPr>
          <p:spPr>
            <a:xfrm>
              <a:off x="6816727" y="3265035"/>
              <a:ext cx="119873" cy="145409"/>
            </a:xfrm>
            <a:custGeom>
              <a:avLst/>
              <a:gdLst/>
              <a:ahLst/>
              <a:cxnLst/>
              <a:rect l="l" t="t" r="r" b="b"/>
              <a:pathLst>
                <a:path w="2948" h="3576" extrusionOk="0">
                  <a:moveTo>
                    <a:pt x="457" y="0"/>
                  </a:moveTo>
                  <a:lnTo>
                    <a:pt x="343" y="19"/>
                  </a:lnTo>
                  <a:lnTo>
                    <a:pt x="267" y="76"/>
                  </a:lnTo>
                  <a:lnTo>
                    <a:pt x="191" y="171"/>
                  </a:lnTo>
                  <a:lnTo>
                    <a:pt x="172" y="285"/>
                  </a:lnTo>
                  <a:lnTo>
                    <a:pt x="0" y="3271"/>
                  </a:lnTo>
                  <a:lnTo>
                    <a:pt x="0" y="3328"/>
                  </a:lnTo>
                  <a:lnTo>
                    <a:pt x="19" y="3385"/>
                  </a:lnTo>
                  <a:lnTo>
                    <a:pt x="38" y="3442"/>
                  </a:lnTo>
                  <a:lnTo>
                    <a:pt x="76" y="3480"/>
                  </a:lnTo>
                  <a:lnTo>
                    <a:pt x="114"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9"/>
            <p:cNvSpPr/>
            <p:nvPr/>
          </p:nvSpPr>
          <p:spPr>
            <a:xfrm>
              <a:off x="7037113" y="3265035"/>
              <a:ext cx="120646" cy="145409"/>
            </a:xfrm>
            <a:custGeom>
              <a:avLst/>
              <a:gdLst/>
              <a:ahLst/>
              <a:cxnLst/>
              <a:rect l="l" t="t" r="r" b="b"/>
              <a:pathLst>
                <a:path w="2967" h="3576" extrusionOk="0">
                  <a:moveTo>
                    <a:pt x="476" y="0"/>
                  </a:moveTo>
                  <a:lnTo>
                    <a:pt x="362" y="19"/>
                  </a:lnTo>
                  <a:lnTo>
                    <a:pt x="266" y="76"/>
                  </a:lnTo>
                  <a:lnTo>
                    <a:pt x="209" y="171"/>
                  </a:lnTo>
                  <a:lnTo>
                    <a:pt x="171" y="285"/>
                  </a:lnTo>
                  <a:lnTo>
                    <a:pt x="0" y="3271"/>
                  </a:lnTo>
                  <a:lnTo>
                    <a:pt x="19" y="3328"/>
                  </a:lnTo>
                  <a:lnTo>
                    <a:pt x="19" y="3385"/>
                  </a:lnTo>
                  <a:lnTo>
                    <a:pt x="57" y="3442"/>
                  </a:lnTo>
                  <a:lnTo>
                    <a:pt x="95" y="3480"/>
                  </a:lnTo>
                  <a:lnTo>
                    <a:pt x="133" y="3518"/>
                  </a:lnTo>
                  <a:lnTo>
                    <a:pt x="171" y="3556"/>
                  </a:lnTo>
                  <a:lnTo>
                    <a:pt x="228" y="3575"/>
                  </a:lnTo>
                  <a:lnTo>
                    <a:pt x="2739" y="3575"/>
                  </a:lnTo>
                  <a:lnTo>
                    <a:pt x="2796" y="3556"/>
                  </a:lnTo>
                  <a:lnTo>
                    <a:pt x="2891" y="3480"/>
                  </a:lnTo>
                  <a:lnTo>
                    <a:pt x="2948" y="3404"/>
                  </a:lnTo>
                  <a:lnTo>
                    <a:pt x="2967" y="3347"/>
                  </a:lnTo>
                  <a:lnTo>
                    <a:pt x="2967" y="3290"/>
                  </a:lnTo>
                  <a:lnTo>
                    <a:pt x="2967" y="305"/>
                  </a:lnTo>
                  <a:lnTo>
                    <a:pt x="2967" y="228"/>
                  </a:lnTo>
                  <a:lnTo>
                    <a:pt x="2948" y="190"/>
                  </a:lnTo>
                  <a:lnTo>
                    <a:pt x="2891"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9"/>
            <p:cNvSpPr/>
            <p:nvPr/>
          </p:nvSpPr>
          <p:spPr>
            <a:xfrm>
              <a:off x="7258272" y="3265035"/>
              <a:ext cx="119873" cy="145409"/>
            </a:xfrm>
            <a:custGeom>
              <a:avLst/>
              <a:gdLst/>
              <a:ahLst/>
              <a:cxnLst/>
              <a:rect l="l" t="t" r="r" b="b"/>
              <a:pathLst>
                <a:path w="2948" h="3576" extrusionOk="0">
                  <a:moveTo>
                    <a:pt x="457" y="0"/>
                  </a:moveTo>
                  <a:lnTo>
                    <a:pt x="342" y="19"/>
                  </a:lnTo>
                  <a:lnTo>
                    <a:pt x="266" y="76"/>
                  </a:lnTo>
                  <a:lnTo>
                    <a:pt x="190" y="171"/>
                  </a:lnTo>
                  <a:lnTo>
                    <a:pt x="171" y="285"/>
                  </a:lnTo>
                  <a:lnTo>
                    <a:pt x="0" y="3271"/>
                  </a:lnTo>
                  <a:lnTo>
                    <a:pt x="0" y="3328"/>
                  </a:lnTo>
                  <a:lnTo>
                    <a:pt x="19" y="3385"/>
                  </a:lnTo>
                  <a:lnTo>
                    <a:pt x="38" y="3442"/>
                  </a:lnTo>
                  <a:lnTo>
                    <a:pt x="76" y="3480"/>
                  </a:lnTo>
                  <a:lnTo>
                    <a:pt x="114" y="3518"/>
                  </a:lnTo>
                  <a:lnTo>
                    <a:pt x="171" y="3556"/>
                  </a:lnTo>
                  <a:lnTo>
                    <a:pt x="228"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9"/>
            <p:cNvSpPr/>
            <p:nvPr/>
          </p:nvSpPr>
          <p:spPr>
            <a:xfrm>
              <a:off x="7478618"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92" y="3480"/>
                  </a:lnTo>
                  <a:lnTo>
                    <a:pt x="2949" y="3404"/>
                  </a:lnTo>
                  <a:lnTo>
                    <a:pt x="2968" y="3347"/>
                  </a:lnTo>
                  <a:lnTo>
                    <a:pt x="2968" y="3290"/>
                  </a:lnTo>
                  <a:lnTo>
                    <a:pt x="2968" y="305"/>
                  </a:lnTo>
                  <a:lnTo>
                    <a:pt x="2968" y="228"/>
                  </a:lnTo>
                  <a:lnTo>
                    <a:pt x="2949" y="190"/>
                  </a:lnTo>
                  <a:lnTo>
                    <a:pt x="289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9"/>
            <p:cNvSpPr/>
            <p:nvPr/>
          </p:nvSpPr>
          <p:spPr>
            <a:xfrm>
              <a:off x="6176467" y="2330139"/>
              <a:ext cx="1388828" cy="141546"/>
            </a:xfrm>
            <a:custGeom>
              <a:avLst/>
              <a:gdLst/>
              <a:ahLst/>
              <a:cxnLst/>
              <a:rect l="l" t="t" r="r" b="b"/>
              <a:pathLst>
                <a:path w="34155" h="3481" extrusionOk="0">
                  <a:moveTo>
                    <a:pt x="266" y="0"/>
                  </a:moveTo>
                  <a:lnTo>
                    <a:pt x="171" y="20"/>
                  </a:lnTo>
                  <a:lnTo>
                    <a:pt x="95" y="77"/>
                  </a:lnTo>
                  <a:lnTo>
                    <a:pt x="38" y="172"/>
                  </a:lnTo>
                  <a:lnTo>
                    <a:pt x="19" y="267"/>
                  </a:lnTo>
                  <a:lnTo>
                    <a:pt x="0" y="3214"/>
                  </a:lnTo>
                  <a:lnTo>
                    <a:pt x="19" y="3329"/>
                  </a:lnTo>
                  <a:lnTo>
                    <a:pt x="76" y="3405"/>
                  </a:lnTo>
                  <a:lnTo>
                    <a:pt x="152" y="3462"/>
                  </a:lnTo>
                  <a:lnTo>
                    <a:pt x="266" y="3481"/>
                  </a:lnTo>
                  <a:lnTo>
                    <a:pt x="33889" y="3481"/>
                  </a:lnTo>
                  <a:lnTo>
                    <a:pt x="33984" y="3462"/>
                  </a:lnTo>
                  <a:lnTo>
                    <a:pt x="34079" y="3405"/>
                  </a:lnTo>
                  <a:lnTo>
                    <a:pt x="34136" y="3329"/>
                  </a:lnTo>
                  <a:lnTo>
                    <a:pt x="34155" y="3214"/>
                  </a:lnTo>
                  <a:lnTo>
                    <a:pt x="34155" y="343"/>
                  </a:lnTo>
                  <a:lnTo>
                    <a:pt x="34136" y="248"/>
                  </a:lnTo>
                  <a:lnTo>
                    <a:pt x="34079" y="172"/>
                  </a:lnTo>
                  <a:lnTo>
                    <a:pt x="34003" y="115"/>
                  </a:lnTo>
                  <a:lnTo>
                    <a:pt x="33908" y="96"/>
                  </a:ln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9"/>
            <p:cNvSpPr/>
            <p:nvPr/>
          </p:nvSpPr>
          <p:spPr>
            <a:xfrm>
              <a:off x="6168741" y="2293015"/>
              <a:ext cx="1405093" cy="108325"/>
            </a:xfrm>
            <a:custGeom>
              <a:avLst/>
              <a:gdLst/>
              <a:ahLst/>
              <a:cxnLst/>
              <a:rect l="l" t="t" r="r" b="b"/>
              <a:pathLst>
                <a:path w="34555" h="2664" extrusionOk="0">
                  <a:moveTo>
                    <a:pt x="266" y="1"/>
                  </a:moveTo>
                  <a:lnTo>
                    <a:pt x="190" y="20"/>
                  </a:lnTo>
                  <a:lnTo>
                    <a:pt x="114" y="58"/>
                  </a:lnTo>
                  <a:lnTo>
                    <a:pt x="76" y="115"/>
                  </a:lnTo>
                  <a:lnTo>
                    <a:pt x="57" y="210"/>
                  </a:lnTo>
                  <a:lnTo>
                    <a:pt x="0" y="2435"/>
                  </a:lnTo>
                  <a:lnTo>
                    <a:pt x="19" y="2530"/>
                  </a:lnTo>
                  <a:lnTo>
                    <a:pt x="57" y="2587"/>
                  </a:lnTo>
                  <a:lnTo>
                    <a:pt x="133" y="2644"/>
                  </a:lnTo>
                  <a:lnTo>
                    <a:pt x="209" y="2663"/>
                  </a:lnTo>
                  <a:lnTo>
                    <a:pt x="34345" y="2663"/>
                  </a:lnTo>
                  <a:lnTo>
                    <a:pt x="34421" y="2644"/>
                  </a:lnTo>
                  <a:lnTo>
                    <a:pt x="34497" y="2587"/>
                  </a:lnTo>
                  <a:lnTo>
                    <a:pt x="34535" y="2530"/>
                  </a:lnTo>
                  <a:lnTo>
                    <a:pt x="34554" y="2435"/>
                  </a:lnTo>
                  <a:lnTo>
                    <a:pt x="34554" y="590"/>
                  </a:lnTo>
                  <a:lnTo>
                    <a:pt x="34535" y="495"/>
                  </a:lnTo>
                  <a:lnTo>
                    <a:pt x="34497" y="438"/>
                  </a:lnTo>
                  <a:lnTo>
                    <a:pt x="34440" y="381"/>
                  </a:lnTo>
                  <a:lnTo>
                    <a:pt x="34345" y="362"/>
                  </a:lnTo>
                  <a:lnTo>
                    <a:pt x="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9"/>
            <p:cNvSpPr/>
            <p:nvPr/>
          </p:nvSpPr>
          <p:spPr>
            <a:xfrm>
              <a:off x="6156340" y="1969022"/>
              <a:ext cx="1437582" cy="378161"/>
            </a:xfrm>
            <a:custGeom>
              <a:avLst/>
              <a:gdLst/>
              <a:ahLst/>
              <a:cxnLst/>
              <a:rect l="l" t="t" r="r" b="b"/>
              <a:pathLst>
                <a:path w="35354" h="9300" extrusionOk="0">
                  <a:moveTo>
                    <a:pt x="17458" y="0"/>
                  </a:moveTo>
                  <a:lnTo>
                    <a:pt x="1" y="7113"/>
                  </a:lnTo>
                  <a:lnTo>
                    <a:pt x="1" y="9053"/>
                  </a:lnTo>
                  <a:lnTo>
                    <a:pt x="35239" y="9300"/>
                  </a:lnTo>
                  <a:lnTo>
                    <a:pt x="35354" y="7113"/>
                  </a:lnTo>
                  <a:lnTo>
                    <a:pt x="17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9"/>
            <p:cNvSpPr/>
            <p:nvPr/>
          </p:nvSpPr>
          <p:spPr>
            <a:xfrm>
              <a:off x="6156340" y="1969022"/>
              <a:ext cx="1437582" cy="378161"/>
            </a:xfrm>
            <a:custGeom>
              <a:avLst/>
              <a:gdLst/>
              <a:ahLst/>
              <a:cxnLst/>
              <a:rect l="l" t="t" r="r" b="b"/>
              <a:pathLst>
                <a:path w="35354" h="9300" fill="none" extrusionOk="0">
                  <a:moveTo>
                    <a:pt x="1" y="9053"/>
                  </a:moveTo>
                  <a:lnTo>
                    <a:pt x="1" y="7113"/>
                  </a:lnTo>
                  <a:lnTo>
                    <a:pt x="17458" y="0"/>
                  </a:lnTo>
                  <a:lnTo>
                    <a:pt x="35354" y="7113"/>
                  </a:lnTo>
                  <a:lnTo>
                    <a:pt x="35239" y="9300"/>
                  </a:lnTo>
                  <a:lnTo>
                    <a:pt x="1" y="9053"/>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9"/>
            <p:cNvSpPr/>
            <p:nvPr/>
          </p:nvSpPr>
          <p:spPr>
            <a:xfrm>
              <a:off x="6180330" y="1995330"/>
              <a:ext cx="1388055" cy="307002"/>
            </a:xfrm>
            <a:custGeom>
              <a:avLst/>
              <a:gdLst/>
              <a:ahLst/>
              <a:cxnLst/>
              <a:rect l="l" t="t" r="r" b="b"/>
              <a:pathLst>
                <a:path w="34136" h="7550" extrusionOk="0">
                  <a:moveTo>
                    <a:pt x="16868" y="0"/>
                  </a:moveTo>
                  <a:lnTo>
                    <a:pt x="0" y="6865"/>
                  </a:lnTo>
                  <a:lnTo>
                    <a:pt x="0" y="7322"/>
                  </a:lnTo>
                  <a:lnTo>
                    <a:pt x="34079" y="7550"/>
                  </a:lnTo>
                  <a:lnTo>
                    <a:pt x="34136" y="6846"/>
                  </a:lnTo>
                  <a:lnTo>
                    <a:pt x="16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9"/>
            <p:cNvSpPr/>
            <p:nvPr/>
          </p:nvSpPr>
          <p:spPr>
            <a:xfrm>
              <a:off x="6180330" y="1995330"/>
              <a:ext cx="1388055" cy="307002"/>
            </a:xfrm>
            <a:custGeom>
              <a:avLst/>
              <a:gdLst/>
              <a:ahLst/>
              <a:cxnLst/>
              <a:rect l="l" t="t" r="r" b="b"/>
              <a:pathLst>
                <a:path w="34136" h="7550" fill="none" extrusionOk="0">
                  <a:moveTo>
                    <a:pt x="0" y="7322"/>
                  </a:moveTo>
                  <a:lnTo>
                    <a:pt x="0" y="6865"/>
                  </a:lnTo>
                  <a:lnTo>
                    <a:pt x="16868" y="0"/>
                  </a:lnTo>
                  <a:lnTo>
                    <a:pt x="34136" y="6846"/>
                  </a:lnTo>
                  <a:lnTo>
                    <a:pt x="34079" y="7550"/>
                  </a:lnTo>
                  <a:lnTo>
                    <a:pt x="0" y="73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9"/>
            <p:cNvSpPr/>
            <p:nvPr/>
          </p:nvSpPr>
          <p:spPr>
            <a:xfrm>
              <a:off x="6247584"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9"/>
            <p:cNvSpPr/>
            <p:nvPr/>
          </p:nvSpPr>
          <p:spPr>
            <a:xfrm>
              <a:off x="6348141"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9"/>
            <p:cNvSpPr/>
            <p:nvPr/>
          </p:nvSpPr>
          <p:spPr>
            <a:xfrm>
              <a:off x="6448657"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9"/>
            <p:cNvSpPr/>
            <p:nvPr/>
          </p:nvSpPr>
          <p:spPr>
            <a:xfrm>
              <a:off x="6549945"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9"/>
            <p:cNvSpPr/>
            <p:nvPr/>
          </p:nvSpPr>
          <p:spPr>
            <a:xfrm>
              <a:off x="6650461"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9"/>
            <p:cNvSpPr/>
            <p:nvPr/>
          </p:nvSpPr>
          <p:spPr>
            <a:xfrm>
              <a:off x="6750977" y="2413658"/>
              <a:ext cx="41028" cy="42574"/>
            </a:xfrm>
            <a:custGeom>
              <a:avLst/>
              <a:gdLst/>
              <a:ahLst/>
              <a:cxnLst/>
              <a:rect l="l" t="t" r="r" b="b"/>
              <a:pathLst>
                <a:path w="1009" h="1047" extrusionOk="0">
                  <a:moveTo>
                    <a:pt x="1" y="0"/>
                  </a:moveTo>
                  <a:lnTo>
                    <a:pt x="1" y="1008"/>
                  </a:lnTo>
                  <a:lnTo>
                    <a:pt x="1009" y="104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9"/>
            <p:cNvSpPr/>
            <p:nvPr/>
          </p:nvSpPr>
          <p:spPr>
            <a:xfrm>
              <a:off x="6852306"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9"/>
            <p:cNvSpPr/>
            <p:nvPr/>
          </p:nvSpPr>
          <p:spPr>
            <a:xfrm>
              <a:off x="6952822"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9"/>
            <p:cNvSpPr/>
            <p:nvPr/>
          </p:nvSpPr>
          <p:spPr>
            <a:xfrm>
              <a:off x="7053337" y="2413658"/>
              <a:ext cx="40256" cy="42574"/>
            </a:xfrm>
            <a:custGeom>
              <a:avLst/>
              <a:gdLst/>
              <a:ahLst/>
              <a:cxnLst/>
              <a:rect l="l" t="t" r="r" b="b"/>
              <a:pathLst>
                <a:path w="990" h="1047" extrusionOk="0">
                  <a:moveTo>
                    <a:pt x="1" y="0"/>
                  </a:moveTo>
                  <a:lnTo>
                    <a:pt x="1"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9"/>
            <p:cNvSpPr/>
            <p:nvPr/>
          </p:nvSpPr>
          <p:spPr>
            <a:xfrm>
              <a:off x="7154626"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9"/>
            <p:cNvSpPr/>
            <p:nvPr/>
          </p:nvSpPr>
          <p:spPr>
            <a:xfrm>
              <a:off x="7255182"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9"/>
            <p:cNvSpPr/>
            <p:nvPr/>
          </p:nvSpPr>
          <p:spPr>
            <a:xfrm>
              <a:off x="7355698"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9"/>
            <p:cNvSpPr/>
            <p:nvPr/>
          </p:nvSpPr>
          <p:spPr>
            <a:xfrm>
              <a:off x="7456214"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9"/>
            <p:cNvSpPr/>
            <p:nvPr/>
          </p:nvSpPr>
          <p:spPr>
            <a:xfrm>
              <a:off x="6948959" y="2107434"/>
              <a:ext cx="54162" cy="18583"/>
            </a:xfrm>
            <a:custGeom>
              <a:avLst/>
              <a:gdLst/>
              <a:ahLst/>
              <a:cxnLst/>
              <a:rect l="l" t="t" r="r" b="b"/>
              <a:pathLst>
                <a:path w="1332" h="457" extrusionOk="0">
                  <a:moveTo>
                    <a:pt x="76" y="1"/>
                  </a:moveTo>
                  <a:lnTo>
                    <a:pt x="38" y="20"/>
                  </a:lnTo>
                  <a:lnTo>
                    <a:pt x="19" y="39"/>
                  </a:lnTo>
                  <a:lnTo>
                    <a:pt x="0" y="58"/>
                  </a:lnTo>
                  <a:lnTo>
                    <a:pt x="0" y="96"/>
                  </a:lnTo>
                  <a:lnTo>
                    <a:pt x="0" y="362"/>
                  </a:lnTo>
                  <a:lnTo>
                    <a:pt x="0" y="400"/>
                  </a:lnTo>
                  <a:lnTo>
                    <a:pt x="19" y="419"/>
                  </a:lnTo>
                  <a:lnTo>
                    <a:pt x="38" y="438"/>
                  </a:lnTo>
                  <a:lnTo>
                    <a:pt x="76" y="457"/>
                  </a:lnTo>
                  <a:lnTo>
                    <a:pt x="1236" y="457"/>
                  </a:lnTo>
                  <a:lnTo>
                    <a:pt x="1274" y="438"/>
                  </a:lnTo>
                  <a:lnTo>
                    <a:pt x="1312" y="419"/>
                  </a:lnTo>
                  <a:lnTo>
                    <a:pt x="1331" y="400"/>
                  </a:lnTo>
                  <a:lnTo>
                    <a:pt x="1331" y="362"/>
                  </a:lnTo>
                  <a:lnTo>
                    <a:pt x="1331" y="96"/>
                  </a:lnTo>
                  <a:lnTo>
                    <a:pt x="1331" y="58"/>
                  </a:lnTo>
                  <a:lnTo>
                    <a:pt x="1312" y="39"/>
                  </a:lnTo>
                  <a:lnTo>
                    <a:pt x="1274" y="20"/>
                  </a:lnTo>
                  <a:lnTo>
                    <a:pt x="1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9"/>
            <p:cNvSpPr/>
            <p:nvPr/>
          </p:nvSpPr>
          <p:spPr>
            <a:xfrm>
              <a:off x="6973681" y="2129107"/>
              <a:ext cx="54203" cy="17810"/>
            </a:xfrm>
            <a:custGeom>
              <a:avLst/>
              <a:gdLst/>
              <a:ahLst/>
              <a:cxnLst/>
              <a:rect l="l" t="t" r="r" b="b"/>
              <a:pathLst>
                <a:path w="1333" h="438" extrusionOk="0">
                  <a:moveTo>
                    <a:pt x="58" y="0"/>
                  </a:moveTo>
                  <a:lnTo>
                    <a:pt x="20" y="19"/>
                  </a:lnTo>
                  <a:lnTo>
                    <a:pt x="1" y="57"/>
                  </a:lnTo>
                  <a:lnTo>
                    <a:pt x="1" y="95"/>
                  </a:lnTo>
                  <a:lnTo>
                    <a:pt x="1" y="361"/>
                  </a:lnTo>
                  <a:lnTo>
                    <a:pt x="1" y="380"/>
                  </a:lnTo>
                  <a:lnTo>
                    <a:pt x="20" y="418"/>
                  </a:lnTo>
                  <a:lnTo>
                    <a:pt x="58" y="437"/>
                  </a:lnTo>
                  <a:lnTo>
                    <a:pt x="1275" y="437"/>
                  </a:lnTo>
                  <a:lnTo>
                    <a:pt x="1313" y="418"/>
                  </a:lnTo>
                  <a:lnTo>
                    <a:pt x="1332" y="380"/>
                  </a:lnTo>
                  <a:lnTo>
                    <a:pt x="1332" y="361"/>
                  </a:lnTo>
                  <a:lnTo>
                    <a:pt x="1332" y="95"/>
                  </a:lnTo>
                  <a:lnTo>
                    <a:pt x="1332" y="57"/>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9"/>
            <p:cNvSpPr/>
            <p:nvPr/>
          </p:nvSpPr>
          <p:spPr>
            <a:xfrm>
              <a:off x="6836814" y="2177047"/>
              <a:ext cx="54162" cy="17810"/>
            </a:xfrm>
            <a:custGeom>
              <a:avLst/>
              <a:gdLst/>
              <a:ahLst/>
              <a:cxnLst/>
              <a:rect l="l" t="t" r="r" b="b"/>
              <a:pathLst>
                <a:path w="1332" h="438" extrusionOk="0">
                  <a:moveTo>
                    <a:pt x="39" y="0"/>
                  </a:moveTo>
                  <a:lnTo>
                    <a:pt x="20" y="19"/>
                  </a:lnTo>
                  <a:lnTo>
                    <a:pt x="1" y="38"/>
                  </a:lnTo>
                  <a:lnTo>
                    <a:pt x="1" y="76"/>
                  </a:lnTo>
                  <a:lnTo>
                    <a:pt x="1" y="342"/>
                  </a:lnTo>
                  <a:lnTo>
                    <a:pt x="1" y="380"/>
                  </a:lnTo>
                  <a:lnTo>
                    <a:pt x="20" y="399"/>
                  </a:lnTo>
                  <a:lnTo>
                    <a:pt x="39" y="418"/>
                  </a:lnTo>
                  <a:lnTo>
                    <a:pt x="77" y="437"/>
                  </a:lnTo>
                  <a:lnTo>
                    <a:pt x="1237" y="437"/>
                  </a:lnTo>
                  <a:lnTo>
                    <a:pt x="1275" y="418"/>
                  </a:lnTo>
                  <a:lnTo>
                    <a:pt x="1313" y="399"/>
                  </a:lnTo>
                  <a:lnTo>
                    <a:pt x="1332" y="380"/>
                  </a:lnTo>
                  <a:lnTo>
                    <a:pt x="1332" y="342"/>
                  </a:lnTo>
                  <a:lnTo>
                    <a:pt x="1332" y="76"/>
                  </a:lnTo>
                  <a:lnTo>
                    <a:pt x="1332" y="38"/>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9"/>
            <p:cNvSpPr/>
            <p:nvPr/>
          </p:nvSpPr>
          <p:spPr>
            <a:xfrm>
              <a:off x="6556126" y="2197907"/>
              <a:ext cx="54935" cy="17810"/>
            </a:xfrm>
            <a:custGeom>
              <a:avLst/>
              <a:gdLst/>
              <a:ahLst/>
              <a:cxnLst/>
              <a:rect l="l" t="t" r="r" b="b"/>
              <a:pathLst>
                <a:path w="1351" h="438" extrusionOk="0">
                  <a:moveTo>
                    <a:pt x="58" y="1"/>
                  </a:moveTo>
                  <a:lnTo>
                    <a:pt x="39" y="20"/>
                  </a:lnTo>
                  <a:lnTo>
                    <a:pt x="20" y="58"/>
                  </a:lnTo>
                  <a:lnTo>
                    <a:pt x="1" y="96"/>
                  </a:lnTo>
                  <a:lnTo>
                    <a:pt x="1" y="362"/>
                  </a:lnTo>
                  <a:lnTo>
                    <a:pt x="20" y="381"/>
                  </a:lnTo>
                  <a:lnTo>
                    <a:pt x="39" y="419"/>
                  </a:lnTo>
                  <a:lnTo>
                    <a:pt x="58"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9"/>
            <p:cNvSpPr/>
            <p:nvPr/>
          </p:nvSpPr>
          <p:spPr>
            <a:xfrm>
              <a:off x="6616427" y="2197907"/>
              <a:ext cx="54203" cy="17810"/>
            </a:xfrm>
            <a:custGeom>
              <a:avLst/>
              <a:gdLst/>
              <a:ahLst/>
              <a:cxnLst/>
              <a:rect l="l" t="t" r="r" b="b"/>
              <a:pathLst>
                <a:path w="1333"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9"/>
            <p:cNvSpPr/>
            <p:nvPr/>
          </p:nvSpPr>
          <p:spPr>
            <a:xfrm>
              <a:off x="6577026" y="2220352"/>
              <a:ext cx="54162" cy="17810"/>
            </a:xfrm>
            <a:custGeom>
              <a:avLst/>
              <a:gdLst/>
              <a:ahLst/>
              <a:cxnLst/>
              <a:rect l="l" t="t" r="r" b="b"/>
              <a:pathLst>
                <a:path w="1332" h="438" extrusionOk="0">
                  <a:moveTo>
                    <a:pt x="57" y="0"/>
                  </a:moveTo>
                  <a:lnTo>
                    <a:pt x="19" y="19"/>
                  </a:lnTo>
                  <a:lnTo>
                    <a:pt x="0" y="57"/>
                  </a:lnTo>
                  <a:lnTo>
                    <a:pt x="0" y="76"/>
                  </a:lnTo>
                  <a:lnTo>
                    <a:pt x="0" y="342"/>
                  </a:lnTo>
                  <a:lnTo>
                    <a:pt x="0" y="380"/>
                  </a:lnTo>
                  <a:lnTo>
                    <a:pt x="19" y="418"/>
                  </a:lnTo>
                  <a:lnTo>
                    <a:pt x="57" y="437"/>
                  </a:lnTo>
                  <a:lnTo>
                    <a:pt x="1274" y="437"/>
                  </a:lnTo>
                  <a:lnTo>
                    <a:pt x="1312" y="418"/>
                  </a:lnTo>
                  <a:lnTo>
                    <a:pt x="1331" y="380"/>
                  </a:lnTo>
                  <a:lnTo>
                    <a:pt x="1331" y="342"/>
                  </a:lnTo>
                  <a:lnTo>
                    <a:pt x="1331" y="76"/>
                  </a:lnTo>
                  <a:lnTo>
                    <a:pt x="1331" y="57"/>
                  </a:lnTo>
                  <a:lnTo>
                    <a:pt x="1312"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9"/>
            <p:cNvSpPr/>
            <p:nvPr/>
          </p:nvSpPr>
          <p:spPr>
            <a:xfrm>
              <a:off x="6849215" y="2197907"/>
              <a:ext cx="54162" cy="17810"/>
            </a:xfrm>
            <a:custGeom>
              <a:avLst/>
              <a:gdLst/>
              <a:ahLst/>
              <a:cxnLst/>
              <a:rect l="l" t="t" r="r" b="b"/>
              <a:pathLst>
                <a:path w="1332" h="438" extrusionOk="0">
                  <a:moveTo>
                    <a:pt x="57" y="1"/>
                  </a:moveTo>
                  <a:lnTo>
                    <a:pt x="19" y="20"/>
                  </a:lnTo>
                  <a:lnTo>
                    <a:pt x="0" y="58"/>
                  </a:lnTo>
                  <a:lnTo>
                    <a:pt x="0" y="96"/>
                  </a:lnTo>
                  <a:lnTo>
                    <a:pt x="0" y="362"/>
                  </a:lnTo>
                  <a:lnTo>
                    <a:pt x="0" y="381"/>
                  </a:lnTo>
                  <a:lnTo>
                    <a:pt x="19" y="419"/>
                  </a:lnTo>
                  <a:lnTo>
                    <a:pt x="57" y="438"/>
                  </a:lnTo>
                  <a:lnTo>
                    <a:pt x="1274" y="438"/>
                  </a:lnTo>
                  <a:lnTo>
                    <a:pt x="1312" y="419"/>
                  </a:lnTo>
                  <a:lnTo>
                    <a:pt x="1331" y="381"/>
                  </a:lnTo>
                  <a:lnTo>
                    <a:pt x="1331" y="362"/>
                  </a:lnTo>
                  <a:lnTo>
                    <a:pt x="1331" y="96"/>
                  </a:lnTo>
                  <a:lnTo>
                    <a:pt x="1331" y="58"/>
                  </a:lnTo>
                  <a:lnTo>
                    <a:pt x="1312" y="20"/>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9"/>
            <p:cNvSpPr/>
            <p:nvPr/>
          </p:nvSpPr>
          <p:spPr>
            <a:xfrm>
              <a:off x="7136857" y="2243529"/>
              <a:ext cx="54935" cy="17810"/>
            </a:xfrm>
            <a:custGeom>
              <a:avLst/>
              <a:gdLst/>
              <a:ahLst/>
              <a:cxnLst/>
              <a:rect l="l" t="t" r="r" b="b"/>
              <a:pathLst>
                <a:path w="1351" h="438" extrusionOk="0">
                  <a:moveTo>
                    <a:pt x="57" y="1"/>
                  </a:moveTo>
                  <a:lnTo>
                    <a:pt x="38" y="20"/>
                  </a:lnTo>
                  <a:lnTo>
                    <a:pt x="19" y="58"/>
                  </a:lnTo>
                  <a:lnTo>
                    <a:pt x="0" y="96"/>
                  </a:lnTo>
                  <a:lnTo>
                    <a:pt x="0" y="362"/>
                  </a:lnTo>
                  <a:lnTo>
                    <a:pt x="19" y="381"/>
                  </a:lnTo>
                  <a:lnTo>
                    <a:pt x="38" y="419"/>
                  </a:lnTo>
                  <a:lnTo>
                    <a:pt x="57"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9"/>
            <p:cNvSpPr/>
            <p:nvPr/>
          </p:nvSpPr>
          <p:spPr>
            <a:xfrm>
              <a:off x="7194840" y="2243529"/>
              <a:ext cx="54162" cy="17810"/>
            </a:xfrm>
            <a:custGeom>
              <a:avLst/>
              <a:gdLst/>
              <a:ahLst/>
              <a:cxnLst/>
              <a:rect l="l" t="t" r="r" b="b"/>
              <a:pathLst>
                <a:path w="1332"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9"/>
            <p:cNvSpPr/>
            <p:nvPr/>
          </p:nvSpPr>
          <p:spPr>
            <a:xfrm>
              <a:off x="7164710" y="2220352"/>
              <a:ext cx="54162" cy="17810"/>
            </a:xfrm>
            <a:custGeom>
              <a:avLst/>
              <a:gdLst/>
              <a:ahLst/>
              <a:cxnLst/>
              <a:rect l="l" t="t" r="r" b="b"/>
              <a:pathLst>
                <a:path w="1332" h="438" extrusionOk="0">
                  <a:moveTo>
                    <a:pt x="38" y="0"/>
                  </a:moveTo>
                  <a:lnTo>
                    <a:pt x="19" y="19"/>
                  </a:lnTo>
                  <a:lnTo>
                    <a:pt x="0" y="57"/>
                  </a:lnTo>
                  <a:lnTo>
                    <a:pt x="0" y="76"/>
                  </a:lnTo>
                  <a:lnTo>
                    <a:pt x="0" y="342"/>
                  </a:lnTo>
                  <a:lnTo>
                    <a:pt x="0" y="380"/>
                  </a:lnTo>
                  <a:lnTo>
                    <a:pt x="19" y="418"/>
                  </a:lnTo>
                  <a:lnTo>
                    <a:pt x="38" y="437"/>
                  </a:lnTo>
                  <a:lnTo>
                    <a:pt x="1274" y="437"/>
                  </a:lnTo>
                  <a:lnTo>
                    <a:pt x="1293" y="418"/>
                  </a:lnTo>
                  <a:lnTo>
                    <a:pt x="1312" y="380"/>
                  </a:lnTo>
                  <a:lnTo>
                    <a:pt x="1331" y="342"/>
                  </a:lnTo>
                  <a:lnTo>
                    <a:pt x="1331" y="76"/>
                  </a:lnTo>
                  <a:lnTo>
                    <a:pt x="1312" y="57"/>
                  </a:lnTo>
                  <a:lnTo>
                    <a:pt x="1293"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9"/>
            <p:cNvSpPr/>
            <p:nvPr/>
          </p:nvSpPr>
          <p:spPr>
            <a:xfrm>
              <a:off x="6605611" y="2043270"/>
              <a:ext cx="259874" cy="150817"/>
            </a:xfrm>
            <a:custGeom>
              <a:avLst/>
              <a:gdLst/>
              <a:ahLst/>
              <a:cxnLst/>
              <a:rect l="l" t="t" r="r" b="b"/>
              <a:pathLst>
                <a:path w="6391" h="3709" extrusionOk="0">
                  <a:moveTo>
                    <a:pt x="5478" y="0"/>
                  </a:moveTo>
                  <a:lnTo>
                    <a:pt x="5192" y="19"/>
                  </a:lnTo>
                  <a:lnTo>
                    <a:pt x="4945" y="76"/>
                  </a:lnTo>
                  <a:lnTo>
                    <a:pt x="4546" y="209"/>
                  </a:lnTo>
                  <a:lnTo>
                    <a:pt x="4146" y="342"/>
                  </a:lnTo>
                  <a:lnTo>
                    <a:pt x="3747" y="495"/>
                  </a:lnTo>
                  <a:lnTo>
                    <a:pt x="3348" y="666"/>
                  </a:lnTo>
                  <a:lnTo>
                    <a:pt x="2568" y="1027"/>
                  </a:lnTo>
                  <a:lnTo>
                    <a:pt x="1826" y="1407"/>
                  </a:lnTo>
                  <a:lnTo>
                    <a:pt x="1256" y="1731"/>
                  </a:lnTo>
                  <a:lnTo>
                    <a:pt x="704" y="2092"/>
                  </a:lnTo>
                  <a:lnTo>
                    <a:pt x="419" y="2301"/>
                  </a:lnTo>
                  <a:lnTo>
                    <a:pt x="286" y="2415"/>
                  </a:lnTo>
                  <a:lnTo>
                    <a:pt x="191" y="2548"/>
                  </a:lnTo>
                  <a:lnTo>
                    <a:pt x="96" y="2682"/>
                  </a:lnTo>
                  <a:lnTo>
                    <a:pt x="39" y="2853"/>
                  </a:lnTo>
                  <a:lnTo>
                    <a:pt x="1" y="3024"/>
                  </a:lnTo>
                  <a:lnTo>
                    <a:pt x="20" y="3100"/>
                  </a:lnTo>
                  <a:lnTo>
                    <a:pt x="39" y="3195"/>
                  </a:lnTo>
                  <a:lnTo>
                    <a:pt x="77" y="3290"/>
                  </a:lnTo>
                  <a:lnTo>
                    <a:pt x="134" y="3385"/>
                  </a:lnTo>
                  <a:lnTo>
                    <a:pt x="210" y="3480"/>
                  </a:lnTo>
                  <a:lnTo>
                    <a:pt x="305" y="3556"/>
                  </a:lnTo>
                  <a:lnTo>
                    <a:pt x="419" y="3613"/>
                  </a:lnTo>
                  <a:lnTo>
                    <a:pt x="533" y="3651"/>
                  </a:lnTo>
                  <a:lnTo>
                    <a:pt x="647" y="3689"/>
                  </a:lnTo>
                  <a:lnTo>
                    <a:pt x="761" y="3708"/>
                  </a:lnTo>
                  <a:lnTo>
                    <a:pt x="837" y="3708"/>
                  </a:lnTo>
                  <a:lnTo>
                    <a:pt x="1047" y="3689"/>
                  </a:lnTo>
                  <a:lnTo>
                    <a:pt x="1256" y="3632"/>
                  </a:lnTo>
                  <a:lnTo>
                    <a:pt x="1484" y="3575"/>
                  </a:lnTo>
                  <a:lnTo>
                    <a:pt x="1693" y="3480"/>
                  </a:lnTo>
                  <a:lnTo>
                    <a:pt x="2568" y="3138"/>
                  </a:lnTo>
                  <a:lnTo>
                    <a:pt x="3443" y="2777"/>
                  </a:lnTo>
                  <a:lnTo>
                    <a:pt x="4013" y="2529"/>
                  </a:lnTo>
                  <a:lnTo>
                    <a:pt x="4584" y="2282"/>
                  </a:lnTo>
                  <a:lnTo>
                    <a:pt x="5135" y="1997"/>
                  </a:lnTo>
                  <a:lnTo>
                    <a:pt x="5402" y="1845"/>
                  </a:lnTo>
                  <a:lnTo>
                    <a:pt x="5668" y="1693"/>
                  </a:lnTo>
                  <a:lnTo>
                    <a:pt x="5915" y="1522"/>
                  </a:lnTo>
                  <a:lnTo>
                    <a:pt x="6048" y="1407"/>
                  </a:lnTo>
                  <a:lnTo>
                    <a:pt x="6143" y="1293"/>
                  </a:lnTo>
                  <a:lnTo>
                    <a:pt x="6238" y="1179"/>
                  </a:lnTo>
                  <a:lnTo>
                    <a:pt x="6314" y="1046"/>
                  </a:lnTo>
                  <a:lnTo>
                    <a:pt x="6371" y="913"/>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9"/>
            <p:cNvSpPr/>
            <p:nvPr/>
          </p:nvSpPr>
          <p:spPr>
            <a:xfrm>
              <a:off x="6605611" y="2043270"/>
              <a:ext cx="259874" cy="150817"/>
            </a:xfrm>
            <a:custGeom>
              <a:avLst/>
              <a:gdLst/>
              <a:ahLst/>
              <a:cxnLst/>
              <a:rect l="l" t="t" r="r" b="b"/>
              <a:pathLst>
                <a:path w="6391" h="3709" fill="none" extrusionOk="0">
                  <a:moveTo>
                    <a:pt x="5478" y="0"/>
                  </a:moveTo>
                  <a:lnTo>
                    <a:pt x="5478" y="0"/>
                  </a:lnTo>
                  <a:lnTo>
                    <a:pt x="5192" y="19"/>
                  </a:lnTo>
                  <a:lnTo>
                    <a:pt x="4945" y="76"/>
                  </a:lnTo>
                  <a:lnTo>
                    <a:pt x="4945" y="76"/>
                  </a:lnTo>
                  <a:lnTo>
                    <a:pt x="4546" y="209"/>
                  </a:lnTo>
                  <a:lnTo>
                    <a:pt x="4146" y="342"/>
                  </a:lnTo>
                  <a:lnTo>
                    <a:pt x="3747" y="495"/>
                  </a:lnTo>
                  <a:lnTo>
                    <a:pt x="3348" y="666"/>
                  </a:lnTo>
                  <a:lnTo>
                    <a:pt x="2568" y="1027"/>
                  </a:lnTo>
                  <a:lnTo>
                    <a:pt x="1826" y="1407"/>
                  </a:lnTo>
                  <a:lnTo>
                    <a:pt x="1826" y="1407"/>
                  </a:lnTo>
                  <a:lnTo>
                    <a:pt x="1256" y="1731"/>
                  </a:lnTo>
                  <a:lnTo>
                    <a:pt x="704" y="2092"/>
                  </a:lnTo>
                  <a:lnTo>
                    <a:pt x="704" y="2092"/>
                  </a:lnTo>
                  <a:lnTo>
                    <a:pt x="419" y="2301"/>
                  </a:lnTo>
                  <a:lnTo>
                    <a:pt x="286" y="2415"/>
                  </a:lnTo>
                  <a:lnTo>
                    <a:pt x="191" y="2548"/>
                  </a:lnTo>
                  <a:lnTo>
                    <a:pt x="191" y="2548"/>
                  </a:lnTo>
                  <a:lnTo>
                    <a:pt x="96" y="2682"/>
                  </a:lnTo>
                  <a:lnTo>
                    <a:pt x="39" y="2853"/>
                  </a:lnTo>
                  <a:lnTo>
                    <a:pt x="1" y="3024"/>
                  </a:lnTo>
                  <a:lnTo>
                    <a:pt x="20" y="3100"/>
                  </a:lnTo>
                  <a:lnTo>
                    <a:pt x="39" y="3195"/>
                  </a:lnTo>
                  <a:lnTo>
                    <a:pt x="39" y="3195"/>
                  </a:lnTo>
                  <a:lnTo>
                    <a:pt x="77" y="3290"/>
                  </a:lnTo>
                  <a:lnTo>
                    <a:pt x="134" y="3385"/>
                  </a:lnTo>
                  <a:lnTo>
                    <a:pt x="210" y="3480"/>
                  </a:lnTo>
                  <a:lnTo>
                    <a:pt x="305" y="3556"/>
                  </a:lnTo>
                  <a:lnTo>
                    <a:pt x="419" y="3613"/>
                  </a:lnTo>
                  <a:lnTo>
                    <a:pt x="533" y="3651"/>
                  </a:lnTo>
                  <a:lnTo>
                    <a:pt x="647" y="3689"/>
                  </a:lnTo>
                  <a:lnTo>
                    <a:pt x="761" y="3708"/>
                  </a:lnTo>
                  <a:lnTo>
                    <a:pt x="761" y="3708"/>
                  </a:lnTo>
                  <a:lnTo>
                    <a:pt x="837" y="3708"/>
                  </a:lnTo>
                  <a:lnTo>
                    <a:pt x="837" y="3708"/>
                  </a:lnTo>
                  <a:lnTo>
                    <a:pt x="1047" y="3689"/>
                  </a:lnTo>
                  <a:lnTo>
                    <a:pt x="1256" y="3632"/>
                  </a:lnTo>
                  <a:lnTo>
                    <a:pt x="1484" y="3575"/>
                  </a:lnTo>
                  <a:lnTo>
                    <a:pt x="1693" y="3480"/>
                  </a:lnTo>
                  <a:lnTo>
                    <a:pt x="1693" y="3480"/>
                  </a:lnTo>
                  <a:lnTo>
                    <a:pt x="2568" y="3138"/>
                  </a:lnTo>
                  <a:lnTo>
                    <a:pt x="3443" y="2777"/>
                  </a:lnTo>
                  <a:lnTo>
                    <a:pt x="3443" y="2777"/>
                  </a:lnTo>
                  <a:lnTo>
                    <a:pt x="4013" y="2529"/>
                  </a:lnTo>
                  <a:lnTo>
                    <a:pt x="4584" y="2282"/>
                  </a:lnTo>
                  <a:lnTo>
                    <a:pt x="5135" y="1997"/>
                  </a:lnTo>
                  <a:lnTo>
                    <a:pt x="5402" y="1845"/>
                  </a:lnTo>
                  <a:lnTo>
                    <a:pt x="5668" y="1693"/>
                  </a:lnTo>
                  <a:lnTo>
                    <a:pt x="5668" y="1693"/>
                  </a:lnTo>
                  <a:lnTo>
                    <a:pt x="5915" y="1522"/>
                  </a:lnTo>
                  <a:lnTo>
                    <a:pt x="6048" y="1407"/>
                  </a:lnTo>
                  <a:lnTo>
                    <a:pt x="6143" y="1293"/>
                  </a:lnTo>
                  <a:lnTo>
                    <a:pt x="6238" y="1179"/>
                  </a:lnTo>
                  <a:lnTo>
                    <a:pt x="6314" y="1046"/>
                  </a:lnTo>
                  <a:lnTo>
                    <a:pt x="6371" y="913"/>
                  </a:lnTo>
                  <a:lnTo>
                    <a:pt x="6390" y="761"/>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9"/>
            <p:cNvSpPr/>
            <p:nvPr/>
          </p:nvSpPr>
          <p:spPr>
            <a:xfrm>
              <a:off x="6257669" y="2624774"/>
              <a:ext cx="44851" cy="234338"/>
            </a:xfrm>
            <a:custGeom>
              <a:avLst/>
              <a:gdLst/>
              <a:ahLst/>
              <a:cxnLst/>
              <a:rect l="l" t="t" r="r" b="b"/>
              <a:pathLst>
                <a:path w="1103" h="5763" extrusionOk="0">
                  <a:moveTo>
                    <a:pt x="742" y="133"/>
                  </a:moveTo>
                  <a:lnTo>
                    <a:pt x="742" y="5401"/>
                  </a:lnTo>
                  <a:lnTo>
                    <a:pt x="799" y="5287"/>
                  </a:lnTo>
                  <a:lnTo>
                    <a:pt x="837" y="5154"/>
                  </a:lnTo>
                  <a:lnTo>
                    <a:pt x="894" y="4887"/>
                  </a:lnTo>
                  <a:lnTo>
                    <a:pt x="970" y="4374"/>
                  </a:lnTo>
                  <a:lnTo>
                    <a:pt x="1027" y="3861"/>
                  </a:lnTo>
                  <a:lnTo>
                    <a:pt x="1084" y="3347"/>
                  </a:lnTo>
                  <a:lnTo>
                    <a:pt x="1103" y="2834"/>
                  </a:lnTo>
                  <a:lnTo>
                    <a:pt x="1103" y="2320"/>
                  </a:lnTo>
                  <a:lnTo>
                    <a:pt x="1084" y="1788"/>
                  </a:lnTo>
                  <a:lnTo>
                    <a:pt x="1046" y="1274"/>
                  </a:lnTo>
                  <a:lnTo>
                    <a:pt x="989" y="761"/>
                  </a:lnTo>
                  <a:lnTo>
                    <a:pt x="951" y="513"/>
                  </a:lnTo>
                  <a:lnTo>
                    <a:pt x="913" y="399"/>
                  </a:lnTo>
                  <a:lnTo>
                    <a:pt x="856" y="285"/>
                  </a:lnTo>
                  <a:lnTo>
                    <a:pt x="799" y="209"/>
                  </a:lnTo>
                  <a:lnTo>
                    <a:pt x="742" y="133"/>
                  </a:lnTo>
                  <a:close/>
                  <a:moveTo>
                    <a:pt x="437" y="0"/>
                  </a:moveTo>
                  <a:lnTo>
                    <a:pt x="285" y="19"/>
                  </a:lnTo>
                  <a:lnTo>
                    <a:pt x="171" y="76"/>
                  </a:lnTo>
                  <a:lnTo>
                    <a:pt x="76" y="171"/>
                  </a:lnTo>
                  <a:lnTo>
                    <a:pt x="0" y="285"/>
                  </a:lnTo>
                  <a:lnTo>
                    <a:pt x="0" y="5686"/>
                  </a:lnTo>
                  <a:lnTo>
                    <a:pt x="38" y="5724"/>
                  </a:lnTo>
                  <a:lnTo>
                    <a:pt x="133" y="5743"/>
                  </a:lnTo>
                  <a:lnTo>
                    <a:pt x="209" y="5762"/>
                  </a:lnTo>
                  <a:lnTo>
                    <a:pt x="285" y="5762"/>
                  </a:lnTo>
                  <a:lnTo>
                    <a:pt x="361" y="5743"/>
                  </a:lnTo>
                  <a:lnTo>
                    <a:pt x="494" y="5667"/>
                  </a:lnTo>
                  <a:lnTo>
                    <a:pt x="49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9"/>
            <p:cNvSpPr/>
            <p:nvPr/>
          </p:nvSpPr>
          <p:spPr>
            <a:xfrm>
              <a:off x="6247584" y="2811900"/>
              <a:ext cx="41" cy="21673"/>
            </a:xfrm>
            <a:custGeom>
              <a:avLst/>
              <a:gdLst/>
              <a:ahLst/>
              <a:cxnLst/>
              <a:rect l="l" t="t" r="r" b="b"/>
              <a:pathLst>
                <a:path w="1" h="533" fill="none" extrusionOk="0">
                  <a:moveTo>
                    <a:pt x="1" y="0"/>
                  </a:moveTo>
                  <a:lnTo>
                    <a:pt x="1" y="0"/>
                  </a:lnTo>
                  <a:lnTo>
                    <a:pt x="1" y="342"/>
                  </a:lnTo>
                  <a:lnTo>
                    <a:pt x="1" y="342"/>
                  </a:lnTo>
                  <a:lnTo>
                    <a:pt x="1" y="53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9"/>
            <p:cNvSpPr/>
            <p:nvPr/>
          </p:nvSpPr>
          <p:spPr>
            <a:xfrm>
              <a:off x="6287799" y="2630182"/>
              <a:ext cx="14720" cy="214210"/>
            </a:xfrm>
            <a:custGeom>
              <a:avLst/>
              <a:gdLst/>
              <a:ahLst/>
              <a:cxnLst/>
              <a:rect l="l" t="t" r="r" b="b"/>
              <a:pathLst>
                <a:path w="362" h="5268" fill="none" extrusionOk="0">
                  <a:moveTo>
                    <a:pt x="1" y="0"/>
                  </a:moveTo>
                  <a:lnTo>
                    <a:pt x="1" y="5268"/>
                  </a:lnTo>
                  <a:lnTo>
                    <a:pt x="1" y="5268"/>
                  </a:lnTo>
                  <a:lnTo>
                    <a:pt x="58" y="5154"/>
                  </a:lnTo>
                  <a:lnTo>
                    <a:pt x="96" y="5021"/>
                  </a:lnTo>
                  <a:lnTo>
                    <a:pt x="153" y="4754"/>
                  </a:lnTo>
                  <a:lnTo>
                    <a:pt x="153" y="4754"/>
                  </a:lnTo>
                  <a:lnTo>
                    <a:pt x="229" y="4241"/>
                  </a:lnTo>
                  <a:lnTo>
                    <a:pt x="286" y="3728"/>
                  </a:lnTo>
                  <a:lnTo>
                    <a:pt x="343" y="3214"/>
                  </a:lnTo>
                  <a:lnTo>
                    <a:pt x="362" y="2701"/>
                  </a:lnTo>
                  <a:lnTo>
                    <a:pt x="362" y="2187"/>
                  </a:lnTo>
                  <a:lnTo>
                    <a:pt x="343" y="1655"/>
                  </a:lnTo>
                  <a:lnTo>
                    <a:pt x="305" y="1141"/>
                  </a:lnTo>
                  <a:lnTo>
                    <a:pt x="248" y="628"/>
                  </a:lnTo>
                  <a:lnTo>
                    <a:pt x="248" y="628"/>
                  </a:lnTo>
                  <a:lnTo>
                    <a:pt x="210" y="380"/>
                  </a:lnTo>
                  <a:lnTo>
                    <a:pt x="172" y="266"/>
                  </a:lnTo>
                  <a:lnTo>
                    <a:pt x="115" y="152"/>
                  </a:lnTo>
                  <a:lnTo>
                    <a:pt x="115" y="152"/>
                  </a:lnTo>
                  <a:lnTo>
                    <a:pt x="58" y="7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9"/>
            <p:cNvSpPr/>
            <p:nvPr/>
          </p:nvSpPr>
          <p:spPr>
            <a:xfrm>
              <a:off x="6257669" y="2624774"/>
              <a:ext cx="20128" cy="234338"/>
            </a:xfrm>
            <a:custGeom>
              <a:avLst/>
              <a:gdLst/>
              <a:ahLst/>
              <a:cxnLst/>
              <a:rect l="l" t="t" r="r" b="b"/>
              <a:pathLst>
                <a:path w="495" h="5763" fill="none" extrusionOk="0">
                  <a:moveTo>
                    <a:pt x="437" y="0"/>
                  </a:moveTo>
                  <a:lnTo>
                    <a:pt x="437" y="0"/>
                  </a:lnTo>
                  <a:lnTo>
                    <a:pt x="285" y="19"/>
                  </a:lnTo>
                  <a:lnTo>
                    <a:pt x="171" y="76"/>
                  </a:lnTo>
                  <a:lnTo>
                    <a:pt x="76" y="171"/>
                  </a:lnTo>
                  <a:lnTo>
                    <a:pt x="0" y="285"/>
                  </a:lnTo>
                  <a:lnTo>
                    <a:pt x="0" y="5686"/>
                  </a:lnTo>
                  <a:lnTo>
                    <a:pt x="0" y="5686"/>
                  </a:lnTo>
                  <a:lnTo>
                    <a:pt x="38" y="5724"/>
                  </a:lnTo>
                  <a:lnTo>
                    <a:pt x="38" y="5724"/>
                  </a:lnTo>
                  <a:lnTo>
                    <a:pt x="133" y="5743"/>
                  </a:lnTo>
                  <a:lnTo>
                    <a:pt x="209" y="5762"/>
                  </a:lnTo>
                  <a:lnTo>
                    <a:pt x="209" y="5762"/>
                  </a:lnTo>
                  <a:lnTo>
                    <a:pt x="285" y="5762"/>
                  </a:lnTo>
                  <a:lnTo>
                    <a:pt x="361" y="5743"/>
                  </a:lnTo>
                  <a:lnTo>
                    <a:pt x="494" y="5667"/>
                  </a:lnTo>
                  <a:lnTo>
                    <a:pt x="494" y="0"/>
                  </a:lnTo>
                  <a:lnTo>
                    <a:pt x="494" y="0"/>
                  </a:lnTo>
                  <a:lnTo>
                    <a:pt x="456" y="0"/>
                  </a:lnTo>
                  <a:lnTo>
                    <a:pt x="456" y="0"/>
                  </a:lnTo>
                  <a:lnTo>
                    <a:pt x="4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9"/>
            <p:cNvSpPr/>
            <p:nvPr/>
          </p:nvSpPr>
          <p:spPr>
            <a:xfrm>
              <a:off x="6247584" y="2636363"/>
              <a:ext cx="10125" cy="219659"/>
            </a:xfrm>
            <a:custGeom>
              <a:avLst/>
              <a:gdLst/>
              <a:ahLst/>
              <a:cxnLst/>
              <a:rect l="l" t="t" r="r" b="b"/>
              <a:pathLst>
                <a:path w="249" h="5402" extrusionOk="0">
                  <a:moveTo>
                    <a:pt x="248" y="0"/>
                  </a:moveTo>
                  <a:lnTo>
                    <a:pt x="191" y="114"/>
                  </a:lnTo>
                  <a:lnTo>
                    <a:pt x="153" y="228"/>
                  </a:lnTo>
                  <a:lnTo>
                    <a:pt x="77" y="495"/>
                  </a:lnTo>
                  <a:lnTo>
                    <a:pt x="58" y="742"/>
                  </a:lnTo>
                  <a:lnTo>
                    <a:pt x="39" y="951"/>
                  </a:lnTo>
                  <a:lnTo>
                    <a:pt x="20" y="3309"/>
                  </a:lnTo>
                  <a:lnTo>
                    <a:pt x="1" y="4317"/>
                  </a:lnTo>
                  <a:lnTo>
                    <a:pt x="1" y="4850"/>
                  </a:lnTo>
                  <a:lnTo>
                    <a:pt x="20" y="5021"/>
                  </a:lnTo>
                  <a:lnTo>
                    <a:pt x="58" y="5173"/>
                  </a:lnTo>
                  <a:lnTo>
                    <a:pt x="134" y="5306"/>
                  </a:lnTo>
                  <a:lnTo>
                    <a:pt x="191" y="5363"/>
                  </a:lnTo>
                  <a:lnTo>
                    <a:pt x="248" y="5401"/>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9"/>
            <p:cNvSpPr/>
            <p:nvPr/>
          </p:nvSpPr>
          <p:spPr>
            <a:xfrm>
              <a:off x="6247584" y="2636363"/>
              <a:ext cx="10125" cy="219659"/>
            </a:xfrm>
            <a:custGeom>
              <a:avLst/>
              <a:gdLst/>
              <a:ahLst/>
              <a:cxnLst/>
              <a:rect l="l" t="t" r="r" b="b"/>
              <a:pathLst>
                <a:path w="249" h="5402" fill="none" extrusionOk="0">
                  <a:moveTo>
                    <a:pt x="248" y="0"/>
                  </a:moveTo>
                  <a:lnTo>
                    <a:pt x="248" y="0"/>
                  </a:lnTo>
                  <a:lnTo>
                    <a:pt x="191" y="114"/>
                  </a:lnTo>
                  <a:lnTo>
                    <a:pt x="153" y="228"/>
                  </a:lnTo>
                  <a:lnTo>
                    <a:pt x="77" y="495"/>
                  </a:lnTo>
                  <a:lnTo>
                    <a:pt x="58" y="742"/>
                  </a:lnTo>
                  <a:lnTo>
                    <a:pt x="39" y="951"/>
                  </a:lnTo>
                  <a:lnTo>
                    <a:pt x="39" y="951"/>
                  </a:lnTo>
                  <a:lnTo>
                    <a:pt x="20" y="3309"/>
                  </a:lnTo>
                  <a:lnTo>
                    <a:pt x="20" y="3309"/>
                  </a:lnTo>
                  <a:lnTo>
                    <a:pt x="1" y="4317"/>
                  </a:lnTo>
                  <a:lnTo>
                    <a:pt x="1" y="4850"/>
                  </a:lnTo>
                  <a:lnTo>
                    <a:pt x="1" y="4850"/>
                  </a:lnTo>
                  <a:lnTo>
                    <a:pt x="20" y="5021"/>
                  </a:lnTo>
                  <a:lnTo>
                    <a:pt x="58" y="5173"/>
                  </a:lnTo>
                  <a:lnTo>
                    <a:pt x="134" y="5306"/>
                  </a:lnTo>
                  <a:lnTo>
                    <a:pt x="191" y="5363"/>
                  </a:lnTo>
                  <a:lnTo>
                    <a:pt x="248" y="5401"/>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9"/>
            <p:cNvSpPr/>
            <p:nvPr/>
          </p:nvSpPr>
          <p:spPr>
            <a:xfrm>
              <a:off x="6277755" y="2624774"/>
              <a:ext cx="10084" cy="230475"/>
            </a:xfrm>
            <a:custGeom>
              <a:avLst/>
              <a:gdLst/>
              <a:ahLst/>
              <a:cxnLst/>
              <a:rect l="l" t="t" r="r" b="b"/>
              <a:pathLst>
                <a:path w="248" h="5668" extrusionOk="0">
                  <a:moveTo>
                    <a:pt x="0" y="0"/>
                  </a:moveTo>
                  <a:lnTo>
                    <a:pt x="0" y="5667"/>
                  </a:lnTo>
                  <a:lnTo>
                    <a:pt x="96" y="5610"/>
                  </a:lnTo>
                  <a:lnTo>
                    <a:pt x="172" y="5534"/>
                  </a:lnTo>
                  <a:lnTo>
                    <a:pt x="248" y="5401"/>
                  </a:lnTo>
                  <a:lnTo>
                    <a:pt x="248" y="133"/>
                  </a:lnTo>
                  <a:lnTo>
                    <a:pt x="134" y="57"/>
                  </a:lnTo>
                  <a:lnTo>
                    <a:pt x="77" y="19"/>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9"/>
            <p:cNvSpPr/>
            <p:nvPr/>
          </p:nvSpPr>
          <p:spPr>
            <a:xfrm>
              <a:off x="6277755" y="2624774"/>
              <a:ext cx="10084" cy="230475"/>
            </a:xfrm>
            <a:custGeom>
              <a:avLst/>
              <a:gdLst/>
              <a:ahLst/>
              <a:cxnLst/>
              <a:rect l="l" t="t" r="r" b="b"/>
              <a:pathLst>
                <a:path w="248" h="5668" fill="none" extrusionOk="0">
                  <a:moveTo>
                    <a:pt x="0" y="0"/>
                  </a:moveTo>
                  <a:lnTo>
                    <a:pt x="0" y="5667"/>
                  </a:lnTo>
                  <a:lnTo>
                    <a:pt x="0" y="5667"/>
                  </a:lnTo>
                  <a:lnTo>
                    <a:pt x="96" y="5610"/>
                  </a:lnTo>
                  <a:lnTo>
                    <a:pt x="172" y="5534"/>
                  </a:lnTo>
                  <a:lnTo>
                    <a:pt x="172" y="5534"/>
                  </a:lnTo>
                  <a:lnTo>
                    <a:pt x="248" y="5401"/>
                  </a:lnTo>
                  <a:lnTo>
                    <a:pt x="248" y="133"/>
                  </a:lnTo>
                  <a:lnTo>
                    <a:pt x="248" y="133"/>
                  </a:lnTo>
                  <a:lnTo>
                    <a:pt x="134" y="57"/>
                  </a:lnTo>
                  <a:lnTo>
                    <a:pt x="77" y="19"/>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9"/>
            <p:cNvSpPr/>
            <p:nvPr/>
          </p:nvSpPr>
          <p:spPr>
            <a:xfrm>
              <a:off x="7120633" y="2735334"/>
              <a:ext cx="54935" cy="234338"/>
            </a:xfrm>
            <a:custGeom>
              <a:avLst/>
              <a:gdLst/>
              <a:ahLst/>
              <a:cxnLst/>
              <a:rect l="l" t="t" r="r" b="b"/>
              <a:pathLst>
                <a:path w="1351" h="5763" extrusionOk="0">
                  <a:moveTo>
                    <a:pt x="1217" y="590"/>
                  </a:moveTo>
                  <a:lnTo>
                    <a:pt x="1217" y="4508"/>
                  </a:lnTo>
                  <a:lnTo>
                    <a:pt x="1274" y="4032"/>
                  </a:lnTo>
                  <a:lnTo>
                    <a:pt x="1312" y="3576"/>
                  </a:lnTo>
                  <a:lnTo>
                    <a:pt x="1350" y="3100"/>
                  </a:lnTo>
                  <a:lnTo>
                    <a:pt x="1350" y="2644"/>
                  </a:lnTo>
                  <a:lnTo>
                    <a:pt x="1350" y="2168"/>
                  </a:lnTo>
                  <a:lnTo>
                    <a:pt x="1331" y="1712"/>
                  </a:lnTo>
                  <a:lnTo>
                    <a:pt x="1293" y="1237"/>
                  </a:lnTo>
                  <a:lnTo>
                    <a:pt x="1236" y="780"/>
                  </a:lnTo>
                  <a:lnTo>
                    <a:pt x="1217" y="590"/>
                  </a:lnTo>
                  <a:close/>
                  <a:moveTo>
                    <a:pt x="228" y="343"/>
                  </a:moveTo>
                  <a:lnTo>
                    <a:pt x="171" y="438"/>
                  </a:lnTo>
                  <a:lnTo>
                    <a:pt x="133" y="571"/>
                  </a:lnTo>
                  <a:lnTo>
                    <a:pt x="95" y="799"/>
                  </a:lnTo>
                  <a:lnTo>
                    <a:pt x="57" y="1046"/>
                  </a:lnTo>
                  <a:lnTo>
                    <a:pt x="57" y="1256"/>
                  </a:lnTo>
                  <a:lnTo>
                    <a:pt x="19" y="3595"/>
                  </a:lnTo>
                  <a:lnTo>
                    <a:pt x="0" y="4945"/>
                  </a:lnTo>
                  <a:lnTo>
                    <a:pt x="0" y="5154"/>
                  </a:lnTo>
                  <a:lnTo>
                    <a:pt x="38" y="5344"/>
                  </a:lnTo>
                  <a:lnTo>
                    <a:pt x="57" y="5458"/>
                  </a:lnTo>
                  <a:lnTo>
                    <a:pt x="114" y="5534"/>
                  </a:lnTo>
                  <a:lnTo>
                    <a:pt x="152" y="5611"/>
                  </a:lnTo>
                  <a:lnTo>
                    <a:pt x="228" y="5687"/>
                  </a:lnTo>
                  <a:lnTo>
                    <a:pt x="228" y="343"/>
                  </a:lnTo>
                  <a:close/>
                  <a:moveTo>
                    <a:pt x="685" y="0"/>
                  </a:moveTo>
                  <a:lnTo>
                    <a:pt x="571" y="20"/>
                  </a:lnTo>
                  <a:lnTo>
                    <a:pt x="456" y="58"/>
                  </a:lnTo>
                  <a:lnTo>
                    <a:pt x="456" y="5763"/>
                  </a:lnTo>
                  <a:lnTo>
                    <a:pt x="476" y="5763"/>
                  </a:lnTo>
                  <a:lnTo>
                    <a:pt x="590" y="5744"/>
                  </a:lnTo>
                  <a:lnTo>
                    <a:pt x="723" y="5706"/>
                  </a:lnTo>
                  <a:lnTo>
                    <a:pt x="818" y="5630"/>
                  </a:lnTo>
                  <a:lnTo>
                    <a:pt x="913" y="5534"/>
                  </a:lnTo>
                  <a:lnTo>
                    <a:pt x="970" y="5458"/>
                  </a:lnTo>
                  <a:lnTo>
                    <a:pt x="970" y="115"/>
                  </a:lnTo>
                  <a:lnTo>
                    <a:pt x="856" y="39"/>
                  </a:lnTo>
                  <a:lnTo>
                    <a:pt x="780" y="20"/>
                  </a:lnTo>
                  <a:lnTo>
                    <a:pt x="7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9"/>
            <p:cNvSpPr/>
            <p:nvPr/>
          </p:nvSpPr>
          <p:spPr>
            <a:xfrm>
              <a:off x="7170118" y="2759324"/>
              <a:ext cx="5449" cy="159316"/>
            </a:xfrm>
            <a:custGeom>
              <a:avLst/>
              <a:gdLst/>
              <a:ahLst/>
              <a:cxnLst/>
              <a:rect l="l" t="t" r="r" b="b"/>
              <a:pathLst>
                <a:path w="134" h="3918" fill="none" extrusionOk="0">
                  <a:moveTo>
                    <a:pt x="0" y="0"/>
                  </a:moveTo>
                  <a:lnTo>
                    <a:pt x="0" y="3918"/>
                  </a:lnTo>
                  <a:lnTo>
                    <a:pt x="0" y="3918"/>
                  </a:lnTo>
                  <a:lnTo>
                    <a:pt x="57" y="3442"/>
                  </a:lnTo>
                  <a:lnTo>
                    <a:pt x="95" y="2986"/>
                  </a:lnTo>
                  <a:lnTo>
                    <a:pt x="133" y="2510"/>
                  </a:lnTo>
                  <a:lnTo>
                    <a:pt x="133" y="2054"/>
                  </a:lnTo>
                  <a:lnTo>
                    <a:pt x="133" y="1578"/>
                  </a:lnTo>
                  <a:lnTo>
                    <a:pt x="114" y="1122"/>
                  </a:lnTo>
                  <a:lnTo>
                    <a:pt x="76" y="647"/>
                  </a:lnTo>
                  <a:lnTo>
                    <a:pt x="19" y="190"/>
                  </a:lnTo>
                  <a:lnTo>
                    <a:pt x="19" y="190"/>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9"/>
            <p:cNvSpPr/>
            <p:nvPr/>
          </p:nvSpPr>
          <p:spPr>
            <a:xfrm>
              <a:off x="7120633" y="2749240"/>
              <a:ext cx="9312" cy="217341"/>
            </a:xfrm>
            <a:custGeom>
              <a:avLst/>
              <a:gdLst/>
              <a:ahLst/>
              <a:cxnLst/>
              <a:rect l="l" t="t" r="r" b="b"/>
              <a:pathLst>
                <a:path w="229" h="5345" fill="none" extrusionOk="0">
                  <a:moveTo>
                    <a:pt x="228" y="1"/>
                  </a:moveTo>
                  <a:lnTo>
                    <a:pt x="228" y="1"/>
                  </a:lnTo>
                  <a:lnTo>
                    <a:pt x="171" y="96"/>
                  </a:lnTo>
                  <a:lnTo>
                    <a:pt x="133" y="229"/>
                  </a:lnTo>
                  <a:lnTo>
                    <a:pt x="95" y="457"/>
                  </a:lnTo>
                  <a:lnTo>
                    <a:pt x="57" y="704"/>
                  </a:lnTo>
                  <a:lnTo>
                    <a:pt x="57" y="914"/>
                  </a:lnTo>
                  <a:lnTo>
                    <a:pt x="57" y="914"/>
                  </a:lnTo>
                  <a:lnTo>
                    <a:pt x="19" y="3253"/>
                  </a:lnTo>
                  <a:lnTo>
                    <a:pt x="19" y="3253"/>
                  </a:lnTo>
                  <a:lnTo>
                    <a:pt x="0" y="4603"/>
                  </a:lnTo>
                  <a:lnTo>
                    <a:pt x="0" y="4603"/>
                  </a:lnTo>
                  <a:lnTo>
                    <a:pt x="0" y="4812"/>
                  </a:lnTo>
                  <a:lnTo>
                    <a:pt x="38" y="5002"/>
                  </a:lnTo>
                  <a:lnTo>
                    <a:pt x="57" y="5116"/>
                  </a:lnTo>
                  <a:lnTo>
                    <a:pt x="114" y="5192"/>
                  </a:lnTo>
                  <a:lnTo>
                    <a:pt x="152" y="5269"/>
                  </a:lnTo>
                  <a:lnTo>
                    <a:pt x="228" y="5345"/>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9"/>
            <p:cNvSpPr/>
            <p:nvPr/>
          </p:nvSpPr>
          <p:spPr>
            <a:xfrm>
              <a:off x="7139174" y="2735334"/>
              <a:ext cx="20901" cy="234338"/>
            </a:xfrm>
            <a:custGeom>
              <a:avLst/>
              <a:gdLst/>
              <a:ahLst/>
              <a:cxnLst/>
              <a:rect l="l" t="t" r="r" b="b"/>
              <a:pathLst>
                <a:path w="514" h="5763" fill="none" extrusionOk="0">
                  <a:moveTo>
                    <a:pt x="229" y="0"/>
                  </a:moveTo>
                  <a:lnTo>
                    <a:pt x="229" y="0"/>
                  </a:lnTo>
                  <a:lnTo>
                    <a:pt x="115" y="20"/>
                  </a:lnTo>
                  <a:lnTo>
                    <a:pt x="0" y="58"/>
                  </a:lnTo>
                  <a:lnTo>
                    <a:pt x="0" y="5763"/>
                  </a:lnTo>
                  <a:lnTo>
                    <a:pt x="0" y="5763"/>
                  </a:lnTo>
                  <a:lnTo>
                    <a:pt x="20" y="5763"/>
                  </a:lnTo>
                  <a:lnTo>
                    <a:pt x="20" y="5763"/>
                  </a:lnTo>
                  <a:lnTo>
                    <a:pt x="134" y="5744"/>
                  </a:lnTo>
                  <a:lnTo>
                    <a:pt x="267" y="5706"/>
                  </a:lnTo>
                  <a:lnTo>
                    <a:pt x="362" y="5630"/>
                  </a:lnTo>
                  <a:lnTo>
                    <a:pt x="457" y="5534"/>
                  </a:lnTo>
                  <a:lnTo>
                    <a:pt x="457" y="5534"/>
                  </a:lnTo>
                  <a:lnTo>
                    <a:pt x="514" y="5458"/>
                  </a:lnTo>
                  <a:lnTo>
                    <a:pt x="514" y="115"/>
                  </a:lnTo>
                  <a:lnTo>
                    <a:pt x="514" y="115"/>
                  </a:lnTo>
                  <a:lnTo>
                    <a:pt x="400" y="39"/>
                  </a:lnTo>
                  <a:lnTo>
                    <a:pt x="324" y="20"/>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9"/>
            <p:cNvSpPr/>
            <p:nvPr/>
          </p:nvSpPr>
          <p:spPr>
            <a:xfrm>
              <a:off x="7129903" y="2737651"/>
              <a:ext cx="9312" cy="232020"/>
            </a:xfrm>
            <a:custGeom>
              <a:avLst/>
              <a:gdLst/>
              <a:ahLst/>
              <a:cxnLst/>
              <a:rect l="l" t="t" r="r" b="b"/>
              <a:pathLst>
                <a:path w="229" h="5706" extrusionOk="0">
                  <a:moveTo>
                    <a:pt x="228" y="1"/>
                  </a:moveTo>
                  <a:lnTo>
                    <a:pt x="152" y="58"/>
                  </a:lnTo>
                  <a:lnTo>
                    <a:pt x="95" y="115"/>
                  </a:lnTo>
                  <a:lnTo>
                    <a:pt x="38" y="191"/>
                  </a:lnTo>
                  <a:lnTo>
                    <a:pt x="0" y="286"/>
                  </a:lnTo>
                  <a:lnTo>
                    <a:pt x="0" y="5630"/>
                  </a:lnTo>
                  <a:lnTo>
                    <a:pt x="76" y="5668"/>
                  </a:lnTo>
                  <a:lnTo>
                    <a:pt x="152" y="5706"/>
                  </a:lnTo>
                  <a:lnTo>
                    <a:pt x="228" y="5706"/>
                  </a:lnTo>
                  <a:lnTo>
                    <a:pt x="2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9"/>
            <p:cNvSpPr/>
            <p:nvPr/>
          </p:nvSpPr>
          <p:spPr>
            <a:xfrm>
              <a:off x="7129903" y="2737651"/>
              <a:ext cx="9312" cy="232020"/>
            </a:xfrm>
            <a:custGeom>
              <a:avLst/>
              <a:gdLst/>
              <a:ahLst/>
              <a:cxnLst/>
              <a:rect l="l" t="t" r="r" b="b"/>
              <a:pathLst>
                <a:path w="229" h="5706" fill="none" extrusionOk="0">
                  <a:moveTo>
                    <a:pt x="228" y="1"/>
                  </a:moveTo>
                  <a:lnTo>
                    <a:pt x="228" y="1"/>
                  </a:lnTo>
                  <a:lnTo>
                    <a:pt x="152" y="58"/>
                  </a:lnTo>
                  <a:lnTo>
                    <a:pt x="95" y="115"/>
                  </a:lnTo>
                  <a:lnTo>
                    <a:pt x="38" y="191"/>
                  </a:lnTo>
                  <a:lnTo>
                    <a:pt x="0" y="286"/>
                  </a:lnTo>
                  <a:lnTo>
                    <a:pt x="0" y="5630"/>
                  </a:lnTo>
                  <a:lnTo>
                    <a:pt x="0" y="5630"/>
                  </a:lnTo>
                  <a:lnTo>
                    <a:pt x="76" y="5668"/>
                  </a:lnTo>
                  <a:lnTo>
                    <a:pt x="76" y="5668"/>
                  </a:lnTo>
                  <a:lnTo>
                    <a:pt x="152" y="5706"/>
                  </a:lnTo>
                  <a:lnTo>
                    <a:pt x="228" y="5706"/>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9"/>
            <p:cNvSpPr/>
            <p:nvPr/>
          </p:nvSpPr>
          <p:spPr>
            <a:xfrm>
              <a:off x="7160034" y="2739969"/>
              <a:ext cx="10125" cy="217341"/>
            </a:xfrm>
            <a:custGeom>
              <a:avLst/>
              <a:gdLst/>
              <a:ahLst/>
              <a:cxnLst/>
              <a:rect l="l" t="t" r="r" b="b"/>
              <a:pathLst>
                <a:path w="249" h="5345" extrusionOk="0">
                  <a:moveTo>
                    <a:pt x="1" y="1"/>
                  </a:moveTo>
                  <a:lnTo>
                    <a:pt x="1" y="5344"/>
                  </a:lnTo>
                  <a:lnTo>
                    <a:pt x="77" y="5211"/>
                  </a:lnTo>
                  <a:lnTo>
                    <a:pt x="115" y="5059"/>
                  </a:lnTo>
                  <a:lnTo>
                    <a:pt x="172" y="4774"/>
                  </a:lnTo>
                  <a:lnTo>
                    <a:pt x="248" y="4394"/>
                  </a:lnTo>
                  <a:lnTo>
                    <a:pt x="248" y="476"/>
                  </a:lnTo>
                  <a:lnTo>
                    <a:pt x="210" y="324"/>
                  </a:lnTo>
                  <a:lnTo>
                    <a:pt x="134" y="172"/>
                  </a:lnTo>
                  <a:lnTo>
                    <a:pt x="77" y="77"/>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9"/>
            <p:cNvSpPr/>
            <p:nvPr/>
          </p:nvSpPr>
          <p:spPr>
            <a:xfrm>
              <a:off x="7160034" y="2739969"/>
              <a:ext cx="10125" cy="217341"/>
            </a:xfrm>
            <a:custGeom>
              <a:avLst/>
              <a:gdLst/>
              <a:ahLst/>
              <a:cxnLst/>
              <a:rect l="l" t="t" r="r" b="b"/>
              <a:pathLst>
                <a:path w="249" h="5345" fill="none" extrusionOk="0">
                  <a:moveTo>
                    <a:pt x="1" y="1"/>
                  </a:moveTo>
                  <a:lnTo>
                    <a:pt x="1" y="5344"/>
                  </a:lnTo>
                  <a:lnTo>
                    <a:pt x="1" y="5344"/>
                  </a:lnTo>
                  <a:lnTo>
                    <a:pt x="77" y="5211"/>
                  </a:lnTo>
                  <a:lnTo>
                    <a:pt x="115" y="5059"/>
                  </a:lnTo>
                  <a:lnTo>
                    <a:pt x="172" y="4774"/>
                  </a:lnTo>
                  <a:lnTo>
                    <a:pt x="172" y="4774"/>
                  </a:lnTo>
                  <a:lnTo>
                    <a:pt x="248" y="4394"/>
                  </a:lnTo>
                  <a:lnTo>
                    <a:pt x="248" y="476"/>
                  </a:lnTo>
                  <a:lnTo>
                    <a:pt x="248" y="476"/>
                  </a:lnTo>
                  <a:lnTo>
                    <a:pt x="210" y="324"/>
                  </a:lnTo>
                  <a:lnTo>
                    <a:pt x="134" y="172"/>
                  </a:lnTo>
                  <a:lnTo>
                    <a:pt x="134" y="172"/>
                  </a:lnTo>
                  <a:lnTo>
                    <a:pt x="77" y="77"/>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9"/>
            <p:cNvSpPr/>
            <p:nvPr/>
          </p:nvSpPr>
          <p:spPr>
            <a:xfrm>
              <a:off x="6551490" y="2732243"/>
              <a:ext cx="32530" cy="184079"/>
            </a:xfrm>
            <a:custGeom>
              <a:avLst/>
              <a:gdLst/>
              <a:ahLst/>
              <a:cxnLst/>
              <a:rect l="l" t="t" r="r" b="b"/>
              <a:pathLst>
                <a:path w="800" h="4527" extrusionOk="0">
                  <a:moveTo>
                    <a:pt x="742" y="894"/>
                  </a:moveTo>
                  <a:lnTo>
                    <a:pt x="742" y="3100"/>
                  </a:lnTo>
                  <a:lnTo>
                    <a:pt x="799" y="2549"/>
                  </a:lnTo>
                  <a:lnTo>
                    <a:pt x="799" y="1997"/>
                  </a:lnTo>
                  <a:lnTo>
                    <a:pt x="799" y="1446"/>
                  </a:lnTo>
                  <a:lnTo>
                    <a:pt x="742" y="894"/>
                  </a:lnTo>
                  <a:close/>
                  <a:moveTo>
                    <a:pt x="286" y="0"/>
                  </a:moveTo>
                  <a:lnTo>
                    <a:pt x="191" y="19"/>
                  </a:lnTo>
                  <a:lnTo>
                    <a:pt x="115" y="38"/>
                  </a:lnTo>
                  <a:lnTo>
                    <a:pt x="58" y="76"/>
                  </a:lnTo>
                  <a:lnTo>
                    <a:pt x="1" y="134"/>
                  </a:lnTo>
                  <a:lnTo>
                    <a:pt x="1" y="4507"/>
                  </a:lnTo>
                  <a:lnTo>
                    <a:pt x="115" y="4527"/>
                  </a:lnTo>
                  <a:lnTo>
                    <a:pt x="210" y="4507"/>
                  </a:lnTo>
                  <a:lnTo>
                    <a:pt x="305" y="4469"/>
                  </a:lnTo>
                  <a:lnTo>
                    <a:pt x="381" y="4412"/>
                  </a:lnTo>
                  <a:lnTo>
                    <a:pt x="457" y="4336"/>
                  </a:lnTo>
                  <a:lnTo>
                    <a:pt x="514" y="4260"/>
                  </a:lnTo>
                  <a:lnTo>
                    <a:pt x="514" y="96"/>
                  </a:lnTo>
                  <a:lnTo>
                    <a:pt x="419" y="19"/>
                  </a:lnTo>
                  <a:lnTo>
                    <a:pt x="30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9"/>
            <p:cNvSpPr/>
            <p:nvPr/>
          </p:nvSpPr>
          <p:spPr>
            <a:xfrm>
              <a:off x="6541447" y="2845893"/>
              <a:ext cx="41" cy="54203"/>
            </a:xfrm>
            <a:custGeom>
              <a:avLst/>
              <a:gdLst/>
              <a:ahLst/>
              <a:cxnLst/>
              <a:rect l="l" t="t" r="r" b="b"/>
              <a:pathLst>
                <a:path w="1" h="1333" fill="none" extrusionOk="0">
                  <a:moveTo>
                    <a:pt x="0" y="1"/>
                  </a:moveTo>
                  <a:lnTo>
                    <a:pt x="0" y="1"/>
                  </a:lnTo>
                  <a:lnTo>
                    <a:pt x="0" y="20"/>
                  </a:lnTo>
                  <a:lnTo>
                    <a:pt x="0" y="20"/>
                  </a:lnTo>
                  <a:lnTo>
                    <a:pt x="0" y="1085"/>
                  </a:lnTo>
                  <a:lnTo>
                    <a:pt x="0" y="1085"/>
                  </a:lnTo>
                  <a:lnTo>
                    <a:pt x="0" y="1218"/>
                  </a:lnTo>
                  <a:lnTo>
                    <a:pt x="0" y="13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9"/>
            <p:cNvSpPr/>
            <p:nvPr/>
          </p:nvSpPr>
          <p:spPr>
            <a:xfrm>
              <a:off x="6581661" y="2768595"/>
              <a:ext cx="2358" cy="89742"/>
            </a:xfrm>
            <a:custGeom>
              <a:avLst/>
              <a:gdLst/>
              <a:ahLst/>
              <a:cxnLst/>
              <a:rect l="l" t="t" r="r" b="b"/>
              <a:pathLst>
                <a:path w="58" h="2207" fill="none" extrusionOk="0">
                  <a:moveTo>
                    <a:pt x="0" y="0"/>
                  </a:moveTo>
                  <a:lnTo>
                    <a:pt x="0" y="2206"/>
                  </a:lnTo>
                  <a:lnTo>
                    <a:pt x="0" y="2206"/>
                  </a:lnTo>
                  <a:lnTo>
                    <a:pt x="57" y="1655"/>
                  </a:lnTo>
                  <a:lnTo>
                    <a:pt x="57" y="1103"/>
                  </a:lnTo>
                  <a:lnTo>
                    <a:pt x="57" y="55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9"/>
            <p:cNvSpPr/>
            <p:nvPr/>
          </p:nvSpPr>
          <p:spPr>
            <a:xfrm>
              <a:off x="6551490" y="2732243"/>
              <a:ext cx="20901" cy="184079"/>
            </a:xfrm>
            <a:custGeom>
              <a:avLst/>
              <a:gdLst/>
              <a:ahLst/>
              <a:cxnLst/>
              <a:rect l="l" t="t" r="r" b="b"/>
              <a:pathLst>
                <a:path w="514" h="4527" fill="none" extrusionOk="0">
                  <a:moveTo>
                    <a:pt x="286" y="0"/>
                  </a:moveTo>
                  <a:lnTo>
                    <a:pt x="286" y="0"/>
                  </a:lnTo>
                  <a:lnTo>
                    <a:pt x="191" y="19"/>
                  </a:lnTo>
                  <a:lnTo>
                    <a:pt x="115" y="38"/>
                  </a:lnTo>
                  <a:lnTo>
                    <a:pt x="58" y="76"/>
                  </a:lnTo>
                  <a:lnTo>
                    <a:pt x="1" y="134"/>
                  </a:lnTo>
                  <a:lnTo>
                    <a:pt x="1" y="4507"/>
                  </a:lnTo>
                  <a:lnTo>
                    <a:pt x="1" y="4507"/>
                  </a:lnTo>
                  <a:lnTo>
                    <a:pt x="115" y="4527"/>
                  </a:lnTo>
                  <a:lnTo>
                    <a:pt x="115" y="4527"/>
                  </a:lnTo>
                  <a:lnTo>
                    <a:pt x="210" y="4507"/>
                  </a:lnTo>
                  <a:lnTo>
                    <a:pt x="305" y="4469"/>
                  </a:lnTo>
                  <a:lnTo>
                    <a:pt x="381" y="4412"/>
                  </a:lnTo>
                  <a:lnTo>
                    <a:pt x="457" y="4336"/>
                  </a:lnTo>
                  <a:lnTo>
                    <a:pt x="457" y="4336"/>
                  </a:lnTo>
                  <a:lnTo>
                    <a:pt x="514" y="4260"/>
                  </a:lnTo>
                  <a:lnTo>
                    <a:pt x="514" y="96"/>
                  </a:lnTo>
                  <a:lnTo>
                    <a:pt x="514" y="96"/>
                  </a:lnTo>
                  <a:lnTo>
                    <a:pt x="419" y="19"/>
                  </a:lnTo>
                  <a:lnTo>
                    <a:pt x="305" y="0"/>
                  </a:lnTo>
                  <a:lnTo>
                    <a:pt x="305"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9"/>
            <p:cNvSpPr/>
            <p:nvPr/>
          </p:nvSpPr>
          <p:spPr>
            <a:xfrm>
              <a:off x="6541447" y="2737651"/>
              <a:ext cx="10084" cy="177898"/>
            </a:xfrm>
            <a:custGeom>
              <a:avLst/>
              <a:gdLst/>
              <a:ahLst/>
              <a:cxnLst/>
              <a:rect l="l" t="t" r="r" b="b"/>
              <a:pathLst>
                <a:path w="248" h="4375" extrusionOk="0">
                  <a:moveTo>
                    <a:pt x="248" y="1"/>
                  </a:moveTo>
                  <a:lnTo>
                    <a:pt x="190" y="96"/>
                  </a:lnTo>
                  <a:lnTo>
                    <a:pt x="133" y="191"/>
                  </a:lnTo>
                  <a:lnTo>
                    <a:pt x="95" y="305"/>
                  </a:lnTo>
                  <a:lnTo>
                    <a:pt x="76" y="419"/>
                  </a:lnTo>
                  <a:lnTo>
                    <a:pt x="38" y="647"/>
                  </a:lnTo>
                  <a:lnTo>
                    <a:pt x="38" y="837"/>
                  </a:lnTo>
                  <a:lnTo>
                    <a:pt x="0" y="2663"/>
                  </a:lnTo>
                  <a:lnTo>
                    <a:pt x="0" y="3994"/>
                  </a:lnTo>
                  <a:lnTo>
                    <a:pt x="38" y="4108"/>
                  </a:lnTo>
                  <a:lnTo>
                    <a:pt x="76" y="4222"/>
                  </a:lnTo>
                  <a:lnTo>
                    <a:pt x="133" y="4298"/>
                  </a:lnTo>
                  <a:lnTo>
                    <a:pt x="228" y="4355"/>
                  </a:lnTo>
                  <a:lnTo>
                    <a:pt x="248" y="4374"/>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9"/>
            <p:cNvSpPr/>
            <p:nvPr/>
          </p:nvSpPr>
          <p:spPr>
            <a:xfrm>
              <a:off x="6541447" y="2737651"/>
              <a:ext cx="10084" cy="177898"/>
            </a:xfrm>
            <a:custGeom>
              <a:avLst/>
              <a:gdLst/>
              <a:ahLst/>
              <a:cxnLst/>
              <a:rect l="l" t="t" r="r" b="b"/>
              <a:pathLst>
                <a:path w="248" h="4375" fill="none" extrusionOk="0">
                  <a:moveTo>
                    <a:pt x="248" y="1"/>
                  </a:moveTo>
                  <a:lnTo>
                    <a:pt x="248" y="1"/>
                  </a:lnTo>
                  <a:lnTo>
                    <a:pt x="190" y="96"/>
                  </a:lnTo>
                  <a:lnTo>
                    <a:pt x="133" y="191"/>
                  </a:lnTo>
                  <a:lnTo>
                    <a:pt x="95" y="305"/>
                  </a:lnTo>
                  <a:lnTo>
                    <a:pt x="76" y="419"/>
                  </a:lnTo>
                  <a:lnTo>
                    <a:pt x="38" y="647"/>
                  </a:lnTo>
                  <a:lnTo>
                    <a:pt x="38" y="837"/>
                  </a:lnTo>
                  <a:lnTo>
                    <a:pt x="38" y="837"/>
                  </a:lnTo>
                  <a:lnTo>
                    <a:pt x="0" y="2663"/>
                  </a:lnTo>
                  <a:lnTo>
                    <a:pt x="0" y="3994"/>
                  </a:lnTo>
                  <a:lnTo>
                    <a:pt x="0" y="3994"/>
                  </a:lnTo>
                  <a:lnTo>
                    <a:pt x="38" y="4108"/>
                  </a:lnTo>
                  <a:lnTo>
                    <a:pt x="76" y="4222"/>
                  </a:lnTo>
                  <a:lnTo>
                    <a:pt x="133" y="4298"/>
                  </a:lnTo>
                  <a:lnTo>
                    <a:pt x="228" y="4355"/>
                  </a:lnTo>
                  <a:lnTo>
                    <a:pt x="228" y="4355"/>
                  </a:lnTo>
                  <a:lnTo>
                    <a:pt x="248" y="4374"/>
                  </a:lnTo>
                  <a:lnTo>
                    <a:pt x="24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9"/>
            <p:cNvSpPr/>
            <p:nvPr/>
          </p:nvSpPr>
          <p:spPr>
            <a:xfrm>
              <a:off x="6572350" y="2736106"/>
              <a:ext cx="9352" cy="169400"/>
            </a:xfrm>
            <a:custGeom>
              <a:avLst/>
              <a:gdLst/>
              <a:ahLst/>
              <a:cxnLst/>
              <a:rect l="l" t="t" r="r" b="b"/>
              <a:pathLst>
                <a:path w="230" h="4166" extrusionOk="0">
                  <a:moveTo>
                    <a:pt x="1" y="1"/>
                  </a:moveTo>
                  <a:lnTo>
                    <a:pt x="1" y="4165"/>
                  </a:lnTo>
                  <a:lnTo>
                    <a:pt x="39" y="4070"/>
                  </a:lnTo>
                  <a:lnTo>
                    <a:pt x="77" y="3956"/>
                  </a:lnTo>
                  <a:lnTo>
                    <a:pt x="134" y="3728"/>
                  </a:lnTo>
                  <a:lnTo>
                    <a:pt x="191" y="3367"/>
                  </a:lnTo>
                  <a:lnTo>
                    <a:pt x="229" y="3005"/>
                  </a:lnTo>
                  <a:lnTo>
                    <a:pt x="229" y="799"/>
                  </a:lnTo>
                  <a:lnTo>
                    <a:pt x="191" y="514"/>
                  </a:lnTo>
                  <a:lnTo>
                    <a:pt x="172" y="305"/>
                  </a:lnTo>
                  <a:lnTo>
                    <a:pt x="134" y="210"/>
                  </a:lnTo>
                  <a:lnTo>
                    <a:pt x="96" y="134"/>
                  </a:lnTo>
                  <a:lnTo>
                    <a:pt x="58" y="58"/>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9"/>
            <p:cNvSpPr/>
            <p:nvPr/>
          </p:nvSpPr>
          <p:spPr>
            <a:xfrm>
              <a:off x="6572350" y="2736106"/>
              <a:ext cx="9352" cy="169400"/>
            </a:xfrm>
            <a:custGeom>
              <a:avLst/>
              <a:gdLst/>
              <a:ahLst/>
              <a:cxnLst/>
              <a:rect l="l" t="t" r="r" b="b"/>
              <a:pathLst>
                <a:path w="230" h="4166" fill="none" extrusionOk="0">
                  <a:moveTo>
                    <a:pt x="1" y="1"/>
                  </a:moveTo>
                  <a:lnTo>
                    <a:pt x="1" y="4165"/>
                  </a:lnTo>
                  <a:lnTo>
                    <a:pt x="1" y="4165"/>
                  </a:lnTo>
                  <a:lnTo>
                    <a:pt x="39" y="4070"/>
                  </a:lnTo>
                  <a:lnTo>
                    <a:pt x="77" y="3956"/>
                  </a:lnTo>
                  <a:lnTo>
                    <a:pt x="134" y="3728"/>
                  </a:lnTo>
                  <a:lnTo>
                    <a:pt x="134" y="3728"/>
                  </a:lnTo>
                  <a:lnTo>
                    <a:pt x="191" y="3367"/>
                  </a:lnTo>
                  <a:lnTo>
                    <a:pt x="229" y="3005"/>
                  </a:lnTo>
                  <a:lnTo>
                    <a:pt x="229" y="799"/>
                  </a:lnTo>
                  <a:lnTo>
                    <a:pt x="229" y="799"/>
                  </a:lnTo>
                  <a:lnTo>
                    <a:pt x="191" y="514"/>
                  </a:lnTo>
                  <a:lnTo>
                    <a:pt x="191" y="514"/>
                  </a:lnTo>
                  <a:lnTo>
                    <a:pt x="172" y="305"/>
                  </a:lnTo>
                  <a:lnTo>
                    <a:pt x="134" y="210"/>
                  </a:lnTo>
                  <a:lnTo>
                    <a:pt x="96" y="134"/>
                  </a:lnTo>
                  <a:lnTo>
                    <a:pt x="96" y="134"/>
                  </a:lnTo>
                  <a:lnTo>
                    <a:pt x="58" y="58"/>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9"/>
            <p:cNvSpPr/>
            <p:nvPr/>
          </p:nvSpPr>
          <p:spPr>
            <a:xfrm>
              <a:off x="6845312" y="2558252"/>
              <a:ext cx="37938" cy="183307"/>
            </a:xfrm>
            <a:custGeom>
              <a:avLst/>
              <a:gdLst/>
              <a:ahLst/>
              <a:cxnLst/>
              <a:rect l="l" t="t" r="r" b="b"/>
              <a:pathLst>
                <a:path w="933" h="4508" extrusionOk="0">
                  <a:moveTo>
                    <a:pt x="743" y="210"/>
                  </a:moveTo>
                  <a:lnTo>
                    <a:pt x="743" y="3975"/>
                  </a:lnTo>
                  <a:lnTo>
                    <a:pt x="781" y="3823"/>
                  </a:lnTo>
                  <a:lnTo>
                    <a:pt x="838" y="3424"/>
                  </a:lnTo>
                  <a:lnTo>
                    <a:pt x="895" y="3024"/>
                  </a:lnTo>
                  <a:lnTo>
                    <a:pt x="933" y="2625"/>
                  </a:lnTo>
                  <a:lnTo>
                    <a:pt x="933" y="2207"/>
                  </a:lnTo>
                  <a:lnTo>
                    <a:pt x="933" y="1807"/>
                  </a:lnTo>
                  <a:lnTo>
                    <a:pt x="933" y="1408"/>
                  </a:lnTo>
                  <a:lnTo>
                    <a:pt x="895" y="1008"/>
                  </a:lnTo>
                  <a:lnTo>
                    <a:pt x="857" y="590"/>
                  </a:lnTo>
                  <a:lnTo>
                    <a:pt x="819" y="400"/>
                  </a:lnTo>
                  <a:lnTo>
                    <a:pt x="800" y="305"/>
                  </a:lnTo>
                  <a:lnTo>
                    <a:pt x="743" y="210"/>
                  </a:lnTo>
                  <a:close/>
                  <a:moveTo>
                    <a:pt x="343" y="1"/>
                  </a:moveTo>
                  <a:lnTo>
                    <a:pt x="267" y="20"/>
                  </a:lnTo>
                  <a:lnTo>
                    <a:pt x="210" y="58"/>
                  </a:lnTo>
                  <a:lnTo>
                    <a:pt x="153" y="115"/>
                  </a:lnTo>
                  <a:lnTo>
                    <a:pt x="58" y="229"/>
                  </a:lnTo>
                  <a:lnTo>
                    <a:pt x="1" y="381"/>
                  </a:lnTo>
                  <a:lnTo>
                    <a:pt x="1" y="4394"/>
                  </a:lnTo>
                  <a:lnTo>
                    <a:pt x="58" y="4451"/>
                  </a:lnTo>
                  <a:lnTo>
                    <a:pt x="115" y="4489"/>
                  </a:lnTo>
                  <a:lnTo>
                    <a:pt x="172" y="4508"/>
                  </a:lnTo>
                  <a:lnTo>
                    <a:pt x="324" y="4508"/>
                  </a:lnTo>
                  <a:lnTo>
                    <a:pt x="381" y="4489"/>
                  </a:lnTo>
                  <a:lnTo>
                    <a:pt x="514" y="4413"/>
                  </a:lnTo>
                  <a:lnTo>
                    <a:pt x="51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9"/>
            <p:cNvSpPr/>
            <p:nvPr/>
          </p:nvSpPr>
          <p:spPr>
            <a:xfrm>
              <a:off x="6875483" y="2566750"/>
              <a:ext cx="7767" cy="153176"/>
            </a:xfrm>
            <a:custGeom>
              <a:avLst/>
              <a:gdLst/>
              <a:ahLst/>
              <a:cxnLst/>
              <a:rect l="l" t="t" r="r" b="b"/>
              <a:pathLst>
                <a:path w="191" h="3767" fill="none" extrusionOk="0">
                  <a:moveTo>
                    <a:pt x="1" y="1"/>
                  </a:moveTo>
                  <a:lnTo>
                    <a:pt x="1" y="3766"/>
                  </a:lnTo>
                  <a:lnTo>
                    <a:pt x="1" y="3766"/>
                  </a:lnTo>
                  <a:lnTo>
                    <a:pt x="39" y="3614"/>
                  </a:lnTo>
                  <a:lnTo>
                    <a:pt x="39" y="3614"/>
                  </a:lnTo>
                  <a:lnTo>
                    <a:pt x="96" y="3215"/>
                  </a:lnTo>
                  <a:lnTo>
                    <a:pt x="153" y="2815"/>
                  </a:lnTo>
                  <a:lnTo>
                    <a:pt x="191" y="2416"/>
                  </a:lnTo>
                  <a:lnTo>
                    <a:pt x="191" y="1998"/>
                  </a:lnTo>
                  <a:lnTo>
                    <a:pt x="191" y="1598"/>
                  </a:lnTo>
                  <a:lnTo>
                    <a:pt x="191" y="1199"/>
                  </a:lnTo>
                  <a:lnTo>
                    <a:pt x="153" y="799"/>
                  </a:lnTo>
                  <a:lnTo>
                    <a:pt x="115" y="381"/>
                  </a:lnTo>
                  <a:lnTo>
                    <a:pt x="115" y="381"/>
                  </a:lnTo>
                  <a:lnTo>
                    <a:pt x="77" y="191"/>
                  </a:lnTo>
                  <a:lnTo>
                    <a:pt x="58" y="96"/>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9"/>
            <p:cNvSpPr/>
            <p:nvPr/>
          </p:nvSpPr>
          <p:spPr>
            <a:xfrm>
              <a:off x="6845312" y="2558252"/>
              <a:ext cx="20941" cy="183307"/>
            </a:xfrm>
            <a:custGeom>
              <a:avLst/>
              <a:gdLst/>
              <a:ahLst/>
              <a:cxnLst/>
              <a:rect l="l" t="t" r="r" b="b"/>
              <a:pathLst>
                <a:path w="515" h="4508" fill="none" extrusionOk="0">
                  <a:moveTo>
                    <a:pt x="419" y="1"/>
                  </a:moveTo>
                  <a:lnTo>
                    <a:pt x="419" y="1"/>
                  </a:lnTo>
                  <a:lnTo>
                    <a:pt x="343" y="1"/>
                  </a:lnTo>
                  <a:lnTo>
                    <a:pt x="267" y="20"/>
                  </a:lnTo>
                  <a:lnTo>
                    <a:pt x="210" y="58"/>
                  </a:lnTo>
                  <a:lnTo>
                    <a:pt x="153" y="115"/>
                  </a:lnTo>
                  <a:lnTo>
                    <a:pt x="58" y="229"/>
                  </a:lnTo>
                  <a:lnTo>
                    <a:pt x="1" y="381"/>
                  </a:lnTo>
                  <a:lnTo>
                    <a:pt x="1" y="4394"/>
                  </a:lnTo>
                  <a:lnTo>
                    <a:pt x="1" y="4394"/>
                  </a:lnTo>
                  <a:lnTo>
                    <a:pt x="58" y="4451"/>
                  </a:lnTo>
                  <a:lnTo>
                    <a:pt x="115" y="4489"/>
                  </a:lnTo>
                  <a:lnTo>
                    <a:pt x="115" y="4489"/>
                  </a:lnTo>
                  <a:lnTo>
                    <a:pt x="172" y="4508"/>
                  </a:lnTo>
                  <a:lnTo>
                    <a:pt x="248" y="4508"/>
                  </a:lnTo>
                  <a:lnTo>
                    <a:pt x="248" y="4508"/>
                  </a:lnTo>
                  <a:lnTo>
                    <a:pt x="324" y="4508"/>
                  </a:lnTo>
                  <a:lnTo>
                    <a:pt x="381" y="4489"/>
                  </a:lnTo>
                  <a:lnTo>
                    <a:pt x="514" y="4413"/>
                  </a:lnTo>
                  <a:lnTo>
                    <a:pt x="514" y="1"/>
                  </a:lnTo>
                  <a:lnTo>
                    <a:pt x="514" y="1"/>
                  </a:lnTo>
                  <a:lnTo>
                    <a:pt x="438" y="1"/>
                  </a:lnTo>
                  <a:lnTo>
                    <a:pt x="438" y="1"/>
                  </a:lnTo>
                  <a:lnTo>
                    <a:pt x="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9"/>
            <p:cNvSpPr/>
            <p:nvPr/>
          </p:nvSpPr>
          <p:spPr>
            <a:xfrm>
              <a:off x="6840676" y="2573703"/>
              <a:ext cx="4676" cy="163219"/>
            </a:xfrm>
            <a:custGeom>
              <a:avLst/>
              <a:gdLst/>
              <a:ahLst/>
              <a:cxnLst/>
              <a:rect l="l" t="t" r="r" b="b"/>
              <a:pathLst>
                <a:path w="115" h="4014" extrusionOk="0">
                  <a:moveTo>
                    <a:pt x="115" y="1"/>
                  </a:moveTo>
                  <a:lnTo>
                    <a:pt x="77" y="153"/>
                  </a:lnTo>
                  <a:lnTo>
                    <a:pt x="58" y="324"/>
                  </a:lnTo>
                  <a:lnTo>
                    <a:pt x="39" y="590"/>
                  </a:lnTo>
                  <a:lnTo>
                    <a:pt x="20" y="2435"/>
                  </a:lnTo>
                  <a:lnTo>
                    <a:pt x="1" y="3500"/>
                  </a:lnTo>
                  <a:lnTo>
                    <a:pt x="1" y="3633"/>
                  </a:lnTo>
                  <a:lnTo>
                    <a:pt x="20" y="3766"/>
                  </a:lnTo>
                  <a:lnTo>
                    <a:pt x="58" y="3899"/>
                  </a:lnTo>
                  <a:lnTo>
                    <a:pt x="115" y="4014"/>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9"/>
            <p:cNvSpPr/>
            <p:nvPr/>
          </p:nvSpPr>
          <p:spPr>
            <a:xfrm>
              <a:off x="6840676" y="2573703"/>
              <a:ext cx="4676" cy="163219"/>
            </a:xfrm>
            <a:custGeom>
              <a:avLst/>
              <a:gdLst/>
              <a:ahLst/>
              <a:cxnLst/>
              <a:rect l="l" t="t" r="r" b="b"/>
              <a:pathLst>
                <a:path w="115" h="4014" fill="none" extrusionOk="0">
                  <a:moveTo>
                    <a:pt x="115" y="1"/>
                  </a:moveTo>
                  <a:lnTo>
                    <a:pt x="115" y="1"/>
                  </a:lnTo>
                  <a:lnTo>
                    <a:pt x="77" y="153"/>
                  </a:lnTo>
                  <a:lnTo>
                    <a:pt x="58" y="324"/>
                  </a:lnTo>
                  <a:lnTo>
                    <a:pt x="39" y="590"/>
                  </a:lnTo>
                  <a:lnTo>
                    <a:pt x="39" y="590"/>
                  </a:lnTo>
                  <a:lnTo>
                    <a:pt x="20" y="2435"/>
                  </a:lnTo>
                  <a:lnTo>
                    <a:pt x="20" y="2435"/>
                  </a:lnTo>
                  <a:lnTo>
                    <a:pt x="1" y="3500"/>
                  </a:lnTo>
                  <a:lnTo>
                    <a:pt x="1" y="3500"/>
                  </a:lnTo>
                  <a:lnTo>
                    <a:pt x="1" y="3633"/>
                  </a:lnTo>
                  <a:lnTo>
                    <a:pt x="20" y="3766"/>
                  </a:lnTo>
                  <a:lnTo>
                    <a:pt x="58" y="3899"/>
                  </a:lnTo>
                  <a:lnTo>
                    <a:pt x="115" y="4014"/>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9"/>
            <p:cNvSpPr/>
            <p:nvPr/>
          </p:nvSpPr>
          <p:spPr>
            <a:xfrm>
              <a:off x="6866212" y="2558252"/>
              <a:ext cx="9312" cy="179444"/>
            </a:xfrm>
            <a:custGeom>
              <a:avLst/>
              <a:gdLst/>
              <a:ahLst/>
              <a:cxnLst/>
              <a:rect l="l" t="t" r="r" b="b"/>
              <a:pathLst>
                <a:path w="229" h="4413" extrusionOk="0">
                  <a:moveTo>
                    <a:pt x="0" y="1"/>
                  </a:moveTo>
                  <a:lnTo>
                    <a:pt x="0" y="4413"/>
                  </a:lnTo>
                  <a:lnTo>
                    <a:pt x="77" y="4336"/>
                  </a:lnTo>
                  <a:lnTo>
                    <a:pt x="134" y="4260"/>
                  </a:lnTo>
                  <a:lnTo>
                    <a:pt x="172" y="4165"/>
                  </a:lnTo>
                  <a:lnTo>
                    <a:pt x="229" y="3975"/>
                  </a:lnTo>
                  <a:lnTo>
                    <a:pt x="229" y="210"/>
                  </a:lnTo>
                  <a:lnTo>
                    <a:pt x="191" y="153"/>
                  </a:lnTo>
                  <a:lnTo>
                    <a:pt x="134" y="96"/>
                  </a:lnTo>
                  <a:lnTo>
                    <a:pt x="77" y="39"/>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9"/>
            <p:cNvSpPr/>
            <p:nvPr/>
          </p:nvSpPr>
          <p:spPr>
            <a:xfrm>
              <a:off x="6866212" y="2558252"/>
              <a:ext cx="9312" cy="179444"/>
            </a:xfrm>
            <a:custGeom>
              <a:avLst/>
              <a:gdLst/>
              <a:ahLst/>
              <a:cxnLst/>
              <a:rect l="l" t="t" r="r" b="b"/>
              <a:pathLst>
                <a:path w="229" h="4413" fill="none" extrusionOk="0">
                  <a:moveTo>
                    <a:pt x="0" y="1"/>
                  </a:moveTo>
                  <a:lnTo>
                    <a:pt x="0" y="4413"/>
                  </a:lnTo>
                  <a:lnTo>
                    <a:pt x="0" y="4413"/>
                  </a:lnTo>
                  <a:lnTo>
                    <a:pt x="77" y="4336"/>
                  </a:lnTo>
                  <a:lnTo>
                    <a:pt x="77" y="4336"/>
                  </a:lnTo>
                  <a:lnTo>
                    <a:pt x="134" y="4260"/>
                  </a:lnTo>
                  <a:lnTo>
                    <a:pt x="172" y="4165"/>
                  </a:lnTo>
                  <a:lnTo>
                    <a:pt x="229" y="3975"/>
                  </a:lnTo>
                  <a:lnTo>
                    <a:pt x="229" y="210"/>
                  </a:lnTo>
                  <a:lnTo>
                    <a:pt x="229" y="210"/>
                  </a:lnTo>
                  <a:lnTo>
                    <a:pt x="229" y="210"/>
                  </a:lnTo>
                  <a:lnTo>
                    <a:pt x="229" y="210"/>
                  </a:lnTo>
                  <a:lnTo>
                    <a:pt x="191" y="153"/>
                  </a:lnTo>
                  <a:lnTo>
                    <a:pt x="134" y="96"/>
                  </a:lnTo>
                  <a:lnTo>
                    <a:pt x="77" y="39"/>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498303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931"/>
        <p:cNvGrpSpPr/>
        <p:nvPr/>
      </p:nvGrpSpPr>
      <p:grpSpPr>
        <a:xfrm>
          <a:off x="0" y="0"/>
          <a:ext cx="0" cy="0"/>
          <a:chOff x="0" y="0"/>
          <a:chExt cx="0" cy="0"/>
        </a:xfrm>
      </p:grpSpPr>
      <p:grpSp>
        <p:nvGrpSpPr>
          <p:cNvPr id="2932" name="Google Shape;2932;p30"/>
          <p:cNvGrpSpPr/>
          <p:nvPr/>
        </p:nvGrpSpPr>
        <p:grpSpPr>
          <a:xfrm rot="10800000">
            <a:off x="-652949" y="76206"/>
            <a:ext cx="10145088" cy="4470711"/>
            <a:chOff x="-500544" y="-152400"/>
            <a:chExt cx="10145088" cy="3084525"/>
          </a:xfrm>
        </p:grpSpPr>
        <p:sp>
          <p:nvSpPr>
            <p:cNvPr id="2933" name="Google Shape;2933;p30"/>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0"/>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0"/>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0"/>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0"/>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0"/>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0"/>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0"/>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0"/>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0"/>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0"/>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0"/>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0"/>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0"/>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0"/>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0"/>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0"/>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0"/>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0"/>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0"/>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0"/>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0"/>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0"/>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0"/>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0"/>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0"/>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9" name="Google Shape;2959;p30"/>
          <p:cNvGrpSpPr/>
          <p:nvPr/>
        </p:nvGrpSpPr>
        <p:grpSpPr>
          <a:xfrm>
            <a:off x="-3008227" y="2588498"/>
            <a:ext cx="4068018" cy="1863220"/>
            <a:chOff x="4362748" y="-3813975"/>
            <a:chExt cx="4068018" cy="1863220"/>
          </a:xfrm>
        </p:grpSpPr>
        <p:sp>
          <p:nvSpPr>
            <p:cNvPr id="2960" name="Google Shape;2960;p30"/>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0"/>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0"/>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3" name="Google Shape;2963;p30"/>
          <p:cNvSpPr/>
          <p:nvPr/>
        </p:nvSpPr>
        <p:spPr>
          <a:xfrm>
            <a:off x="4659975" y="334159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4" name="Google Shape;2964;p30"/>
          <p:cNvGrpSpPr/>
          <p:nvPr/>
        </p:nvGrpSpPr>
        <p:grpSpPr>
          <a:xfrm>
            <a:off x="-49859" y="4406300"/>
            <a:ext cx="9196575" cy="1057864"/>
            <a:chOff x="-49859" y="4101500"/>
            <a:chExt cx="9196575" cy="1057864"/>
          </a:xfrm>
        </p:grpSpPr>
        <p:sp>
          <p:nvSpPr>
            <p:cNvPr id="2965" name="Google Shape;2965;p30"/>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6" name="Google Shape;2966;p30"/>
            <p:cNvGrpSpPr/>
            <p:nvPr/>
          </p:nvGrpSpPr>
          <p:grpSpPr>
            <a:xfrm>
              <a:off x="-49859" y="4101503"/>
              <a:ext cx="9196575" cy="1057861"/>
              <a:chOff x="-49859" y="4101503"/>
              <a:chExt cx="9196575" cy="1057861"/>
            </a:xfrm>
          </p:grpSpPr>
          <p:sp>
            <p:nvSpPr>
              <p:cNvPr id="2967" name="Google Shape;2967;p30"/>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0"/>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9" name="Google Shape;2969;p30"/>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0"/>
          <p:cNvSpPr/>
          <p:nvPr/>
        </p:nvSpPr>
        <p:spPr>
          <a:xfrm>
            <a:off x="8449868" y="-20970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0"/>
          <p:cNvSpPr/>
          <p:nvPr/>
        </p:nvSpPr>
        <p:spPr>
          <a:xfrm rot="899960">
            <a:off x="2793516" y="-944839"/>
            <a:ext cx="3294777" cy="1603427"/>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2972" name="Google Shape;2972;p30"/>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2973" name="Google Shape;2973;p30"/>
          <p:cNvSpPr/>
          <p:nvPr/>
        </p:nvSpPr>
        <p:spPr>
          <a:xfrm>
            <a:off x="8768444" y="8039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0"/>
          <p:cNvSpPr/>
          <p:nvPr/>
        </p:nvSpPr>
        <p:spPr>
          <a:xfrm>
            <a:off x="-343857" y="945572"/>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0"/>
          <p:cNvSpPr/>
          <p:nvPr/>
        </p:nvSpPr>
        <p:spPr>
          <a:xfrm rot="-7343499" flipH="1">
            <a:off x="-2098104" y="9511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2976" name="Google Shape;2976;p30"/>
          <p:cNvSpPr txBox="1">
            <a:spLocks noGrp="1"/>
          </p:cNvSpPr>
          <p:nvPr>
            <p:ph type="title"/>
          </p:nvPr>
        </p:nvSpPr>
        <p:spPr>
          <a:xfrm>
            <a:off x="1559629" y="531433"/>
            <a:ext cx="4349100" cy="1097400"/>
          </a:xfrm>
          <a:prstGeom prst="rect">
            <a:avLst/>
          </a:prstGeom>
          <a:noFill/>
        </p:spPr>
        <p:txBody>
          <a:bodyPr spcFirstLastPara="1" wrap="square" lIns="91425" tIns="91425" rIns="91425" bIns="91425" anchor="t" anchorCtr="0">
            <a:noAutofit/>
          </a:bodyPr>
          <a:lstStyle>
            <a:lvl1pPr lvl="0" algn="l" rtl="0">
              <a:spcBef>
                <a:spcPts val="0"/>
              </a:spcBef>
              <a:spcAft>
                <a:spcPts val="0"/>
              </a:spcAft>
              <a:buSzPts val="3000"/>
              <a:buNone/>
              <a:defRPr sz="7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77" name="Google Shape;2977;p30"/>
          <p:cNvSpPr txBox="1">
            <a:spLocks noGrp="1"/>
          </p:cNvSpPr>
          <p:nvPr>
            <p:ph type="subTitle" idx="1"/>
          </p:nvPr>
        </p:nvSpPr>
        <p:spPr>
          <a:xfrm>
            <a:off x="1559625" y="1629975"/>
            <a:ext cx="4352100" cy="1097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78" name="Google Shape;2978;p30"/>
          <p:cNvSpPr txBox="1"/>
          <p:nvPr/>
        </p:nvSpPr>
        <p:spPr>
          <a:xfrm>
            <a:off x="1559629" y="2765683"/>
            <a:ext cx="4352400" cy="731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2"/>
                </a:solidFill>
                <a:latin typeface="Quicksand Medium"/>
                <a:ea typeface="Quicksand Medium"/>
                <a:cs typeface="Quicksand Medium"/>
                <a:sym typeface="Quicksand Medium"/>
              </a:rPr>
              <a:t>CREDITS: This presentation template was created by </a:t>
            </a:r>
            <a:r>
              <a:rPr lang="en" sz="1200" b="1" u="sng">
                <a:solidFill>
                  <a:schemeClr val="dk2"/>
                </a:solidFill>
                <a:latin typeface="Quicksand"/>
                <a:ea typeface="Quicksand"/>
                <a:cs typeface="Quicksand"/>
                <a:sym typeface="Quicksand"/>
                <a:hlinkClick r:id="rId2">
                  <a:extLst>
                    <a:ext uri="{A12FA001-AC4F-418D-AE19-62706E023703}">
                      <ahyp:hlinkClr xmlns:ahyp="http://schemas.microsoft.com/office/drawing/2018/hyperlinkcolor" val="tx"/>
                    </a:ext>
                  </a:extLst>
                </a:hlinkClick>
              </a:rPr>
              <a:t>Slidesgo</a:t>
            </a:r>
            <a:r>
              <a:rPr lang="en" sz="1200">
                <a:solidFill>
                  <a:schemeClr val="dk2"/>
                </a:solidFill>
                <a:latin typeface="Quicksand Medium"/>
                <a:ea typeface="Quicksand Medium"/>
                <a:cs typeface="Quicksand Medium"/>
                <a:sym typeface="Quicksand Medium"/>
              </a:rPr>
              <a:t>, including icons by </a:t>
            </a:r>
            <a:r>
              <a:rPr lang="en" sz="1200" b="1" u="sng">
                <a:solidFill>
                  <a:schemeClr val="dk2"/>
                </a:solidFill>
                <a:latin typeface="Quicksand"/>
                <a:ea typeface="Quicksand"/>
                <a:cs typeface="Quicksand"/>
                <a:sym typeface="Quicksand"/>
                <a:hlinkClick r:id="rId3">
                  <a:extLst>
                    <a:ext uri="{A12FA001-AC4F-418D-AE19-62706E023703}">
                      <ahyp:hlinkClr xmlns:ahyp="http://schemas.microsoft.com/office/drawing/2018/hyperlinkcolor" val="tx"/>
                    </a:ext>
                  </a:extLst>
                </a:hlinkClick>
              </a:rPr>
              <a:t>Flaticon</a:t>
            </a:r>
            <a:r>
              <a:rPr lang="en" sz="1200">
                <a:solidFill>
                  <a:schemeClr val="dk2"/>
                </a:solidFill>
                <a:latin typeface="Quicksand Medium"/>
                <a:ea typeface="Quicksand Medium"/>
                <a:cs typeface="Quicksand Medium"/>
                <a:sym typeface="Quicksand Medium"/>
              </a:rPr>
              <a:t>, infographics &amp; images by </a:t>
            </a:r>
            <a:r>
              <a:rPr lang="en" sz="1200" b="1" u="sng">
                <a:solidFill>
                  <a:schemeClr val="dk2"/>
                </a:solidFill>
                <a:latin typeface="Quicksand"/>
                <a:ea typeface="Quicksand"/>
                <a:cs typeface="Quicksand"/>
                <a:sym typeface="Quicksand"/>
                <a:hlinkClick r:id="rId4">
                  <a:extLst>
                    <a:ext uri="{A12FA001-AC4F-418D-AE19-62706E023703}">
                      <ahyp:hlinkClr xmlns:ahyp="http://schemas.microsoft.com/office/drawing/2018/hyperlinkcolor" val="tx"/>
                    </a:ext>
                  </a:extLst>
                </a:hlinkClick>
              </a:rPr>
              <a:t>Freepik</a:t>
            </a:r>
            <a:endParaRPr sz="1200" b="1" u="sng">
              <a:solidFill>
                <a:schemeClr val="dk2"/>
              </a:solidFill>
              <a:latin typeface="Quicksand"/>
              <a:ea typeface="Quicksand"/>
              <a:cs typeface="Quicksand"/>
              <a:sym typeface="Quicksand"/>
            </a:endParaRPr>
          </a:p>
        </p:txBody>
      </p:sp>
    </p:spTree>
    <p:extLst>
      <p:ext uri="{BB962C8B-B14F-4D97-AF65-F5344CB8AC3E}">
        <p14:creationId xmlns:p14="http://schemas.microsoft.com/office/powerpoint/2010/main" val="12012032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979"/>
        <p:cNvGrpSpPr/>
        <p:nvPr/>
      </p:nvGrpSpPr>
      <p:grpSpPr>
        <a:xfrm>
          <a:off x="0" y="0"/>
          <a:ext cx="0" cy="0"/>
          <a:chOff x="0" y="0"/>
          <a:chExt cx="0" cy="0"/>
        </a:xfrm>
      </p:grpSpPr>
      <p:grpSp>
        <p:nvGrpSpPr>
          <p:cNvPr id="2980" name="Google Shape;2980;p31"/>
          <p:cNvGrpSpPr/>
          <p:nvPr/>
        </p:nvGrpSpPr>
        <p:grpSpPr>
          <a:xfrm rot="10800000" flipH="1">
            <a:off x="-350623" y="304806"/>
            <a:ext cx="10145088" cy="4470711"/>
            <a:chOff x="-500544" y="-152400"/>
            <a:chExt cx="10145088" cy="3084525"/>
          </a:xfrm>
        </p:grpSpPr>
        <p:sp>
          <p:nvSpPr>
            <p:cNvPr id="2981" name="Google Shape;2981;p3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31"/>
          <p:cNvGrpSpPr/>
          <p:nvPr/>
        </p:nvGrpSpPr>
        <p:grpSpPr>
          <a:xfrm>
            <a:off x="-173330" y="3331181"/>
            <a:ext cx="10455920" cy="1113922"/>
            <a:chOff x="-173330" y="3864581"/>
            <a:chExt cx="10455920" cy="1113922"/>
          </a:xfrm>
        </p:grpSpPr>
        <p:grpSp>
          <p:nvGrpSpPr>
            <p:cNvPr id="3008" name="Google Shape;3008;p31"/>
            <p:cNvGrpSpPr/>
            <p:nvPr/>
          </p:nvGrpSpPr>
          <p:grpSpPr>
            <a:xfrm flipH="1">
              <a:off x="-173330" y="4025839"/>
              <a:ext cx="2079978" cy="952664"/>
              <a:chOff x="4362748" y="-3813975"/>
              <a:chExt cx="4068018" cy="1863220"/>
            </a:xfrm>
          </p:grpSpPr>
          <p:sp>
            <p:nvSpPr>
              <p:cNvPr id="3009" name="Google Shape;3009;p31"/>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1"/>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1"/>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2" name="Google Shape;3012;p31"/>
            <p:cNvSpPr/>
            <p:nvPr/>
          </p:nvSpPr>
          <p:spPr>
            <a:xfrm flipH="1">
              <a:off x="449344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31"/>
          <p:cNvGrpSpPr/>
          <p:nvPr/>
        </p:nvGrpSpPr>
        <p:grpSpPr>
          <a:xfrm flipH="1">
            <a:off x="-49859" y="4406300"/>
            <a:ext cx="9196575" cy="1057864"/>
            <a:chOff x="-49859" y="4101500"/>
            <a:chExt cx="9196575" cy="1057864"/>
          </a:xfrm>
        </p:grpSpPr>
        <p:sp>
          <p:nvSpPr>
            <p:cNvPr id="3014" name="Google Shape;3014;p3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5" name="Google Shape;3015;p31"/>
            <p:cNvGrpSpPr/>
            <p:nvPr/>
          </p:nvGrpSpPr>
          <p:grpSpPr>
            <a:xfrm>
              <a:off x="-49859" y="4101503"/>
              <a:ext cx="9196575" cy="1057861"/>
              <a:chOff x="-49859" y="4101503"/>
              <a:chExt cx="9196575" cy="1057861"/>
            </a:xfrm>
          </p:grpSpPr>
          <p:sp>
            <p:nvSpPr>
              <p:cNvPr id="3016" name="Google Shape;3016;p3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8" name="Google Shape;3018;p31"/>
          <p:cNvGrpSpPr/>
          <p:nvPr/>
        </p:nvGrpSpPr>
        <p:grpSpPr>
          <a:xfrm>
            <a:off x="-112469" y="2007507"/>
            <a:ext cx="825688" cy="437154"/>
            <a:chOff x="4588913" y="888992"/>
            <a:chExt cx="825688" cy="437154"/>
          </a:xfrm>
        </p:grpSpPr>
        <p:sp>
          <p:nvSpPr>
            <p:cNvPr id="3019" name="Google Shape;3019;p31"/>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1"/>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1"/>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2" name="Google Shape;3022;p31"/>
          <p:cNvSpPr/>
          <p:nvPr/>
        </p:nvSpPr>
        <p:spPr>
          <a:xfrm>
            <a:off x="497900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1"/>
          <p:cNvSpPr/>
          <p:nvPr/>
        </p:nvSpPr>
        <p:spPr>
          <a:xfrm rot="-6936092">
            <a:off x="3090497" y="-1462930"/>
            <a:ext cx="1262571" cy="23909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024" name="Google Shape;3024;p31"/>
          <p:cNvSpPr/>
          <p:nvPr/>
        </p:nvSpPr>
        <p:spPr>
          <a:xfrm>
            <a:off x="402770"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1"/>
          <p:cNvSpPr/>
          <p:nvPr/>
        </p:nvSpPr>
        <p:spPr>
          <a:xfrm>
            <a:off x="8412196"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1"/>
          <p:cNvSpPr/>
          <p:nvPr/>
        </p:nvSpPr>
        <p:spPr>
          <a:xfrm>
            <a:off x="8861556" y="21351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027" name="Google Shape;3027;p31"/>
          <p:cNvGrpSpPr/>
          <p:nvPr/>
        </p:nvGrpSpPr>
        <p:grpSpPr>
          <a:xfrm>
            <a:off x="8103556" y="3223967"/>
            <a:ext cx="997913" cy="1276964"/>
            <a:chOff x="-2940325" y="1102963"/>
            <a:chExt cx="1996625" cy="2554950"/>
          </a:xfrm>
        </p:grpSpPr>
        <p:sp>
          <p:nvSpPr>
            <p:cNvPr id="3028" name="Google Shape;3028;p31"/>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1"/>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1"/>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1"/>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1"/>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1"/>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1"/>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1"/>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1"/>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1"/>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1"/>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1"/>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1"/>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1"/>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1"/>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1"/>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1"/>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1"/>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1"/>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31"/>
            <p:cNvGrpSpPr/>
            <p:nvPr/>
          </p:nvGrpSpPr>
          <p:grpSpPr>
            <a:xfrm>
              <a:off x="-2265525" y="2347938"/>
              <a:ext cx="246975" cy="466575"/>
              <a:chOff x="-2875125" y="2347938"/>
              <a:chExt cx="246975" cy="466575"/>
            </a:xfrm>
          </p:grpSpPr>
          <p:sp>
            <p:nvSpPr>
              <p:cNvPr id="3048" name="Google Shape;3048;p31"/>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1"/>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1"/>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1"/>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1"/>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1"/>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1"/>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1"/>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1"/>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1"/>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1"/>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1"/>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1"/>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31"/>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1"/>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1"/>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1"/>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1"/>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1"/>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1"/>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1"/>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1"/>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31"/>
          <p:cNvGrpSpPr/>
          <p:nvPr/>
        </p:nvGrpSpPr>
        <p:grpSpPr>
          <a:xfrm>
            <a:off x="197717" y="2941282"/>
            <a:ext cx="385287" cy="1559647"/>
            <a:chOff x="-2124050" y="4492075"/>
            <a:chExt cx="686175" cy="2777150"/>
          </a:xfrm>
        </p:grpSpPr>
        <p:sp>
          <p:nvSpPr>
            <p:cNvPr id="3071" name="Google Shape;3071;p31"/>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1"/>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1"/>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1"/>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1"/>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1"/>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1"/>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1"/>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1"/>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1"/>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1"/>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1"/>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1"/>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1"/>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1"/>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1"/>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1"/>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1"/>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1"/>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1"/>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1"/>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1"/>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1"/>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1"/>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1"/>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1"/>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1"/>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1"/>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1"/>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1"/>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1"/>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1"/>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1"/>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1"/>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1"/>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1"/>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1"/>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1"/>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1"/>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1"/>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1"/>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1"/>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1"/>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1"/>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1"/>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1"/>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1"/>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1"/>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1"/>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1"/>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1"/>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1"/>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1"/>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1"/>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1"/>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1"/>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1"/>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1"/>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1"/>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1"/>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1"/>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1"/>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1"/>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1"/>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1"/>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1"/>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7670479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137"/>
        <p:cNvGrpSpPr/>
        <p:nvPr/>
      </p:nvGrpSpPr>
      <p:grpSpPr>
        <a:xfrm>
          <a:off x="0" y="0"/>
          <a:ext cx="0" cy="0"/>
          <a:chOff x="0" y="0"/>
          <a:chExt cx="0" cy="0"/>
        </a:xfrm>
      </p:grpSpPr>
      <p:grpSp>
        <p:nvGrpSpPr>
          <p:cNvPr id="3138" name="Google Shape;3138;p32"/>
          <p:cNvGrpSpPr/>
          <p:nvPr/>
        </p:nvGrpSpPr>
        <p:grpSpPr>
          <a:xfrm>
            <a:off x="-517093" y="-228594"/>
            <a:ext cx="10145088" cy="4470711"/>
            <a:chOff x="-500544" y="-152400"/>
            <a:chExt cx="10145088" cy="3084525"/>
          </a:xfrm>
        </p:grpSpPr>
        <p:sp>
          <p:nvSpPr>
            <p:cNvPr id="3139" name="Google Shape;3139;p3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32"/>
          <p:cNvGrpSpPr/>
          <p:nvPr/>
        </p:nvGrpSpPr>
        <p:grpSpPr>
          <a:xfrm flipH="1">
            <a:off x="-1428030" y="3872851"/>
            <a:ext cx="10552432" cy="1125090"/>
            <a:chOff x="3043" y="3853413"/>
            <a:chExt cx="10552432" cy="1125090"/>
          </a:xfrm>
        </p:grpSpPr>
        <p:grpSp>
          <p:nvGrpSpPr>
            <p:cNvPr id="3166" name="Google Shape;3166;p32"/>
            <p:cNvGrpSpPr/>
            <p:nvPr/>
          </p:nvGrpSpPr>
          <p:grpSpPr>
            <a:xfrm flipH="1">
              <a:off x="3043" y="4025839"/>
              <a:ext cx="2079978" cy="952664"/>
              <a:chOff x="4362748" y="-3813975"/>
              <a:chExt cx="4068018" cy="1863220"/>
            </a:xfrm>
          </p:grpSpPr>
          <p:sp>
            <p:nvSpPr>
              <p:cNvPr id="3167" name="Google Shape;3167;p3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0" name="Google Shape;3170;p32"/>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2" name="Google Shape;3172;p32"/>
          <p:cNvSpPr/>
          <p:nvPr/>
        </p:nvSpPr>
        <p:spPr>
          <a:xfrm flipH="1">
            <a:off x="-16605"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flipH="1">
            <a:off x="8067989"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flipH="1">
            <a:off x="-128765"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496493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rot="8945712" flipH="1">
            <a:off x="8482169"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177" name="Google Shape;3177;p32"/>
          <p:cNvSpPr/>
          <p:nvPr/>
        </p:nvSpPr>
        <p:spPr>
          <a:xfrm flipH="1">
            <a:off x="8112466"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flipH="1">
            <a:off x="767292" y="-11676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flipH="1">
            <a:off x="846087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3180" name="Google Shape;3180;p32"/>
          <p:cNvGrpSpPr/>
          <p:nvPr/>
        </p:nvGrpSpPr>
        <p:grpSpPr>
          <a:xfrm flipH="1">
            <a:off x="144482" y="3454367"/>
            <a:ext cx="825688" cy="437154"/>
            <a:chOff x="4588913" y="888992"/>
            <a:chExt cx="825688" cy="437154"/>
          </a:xfrm>
        </p:grpSpPr>
        <p:sp>
          <p:nvSpPr>
            <p:cNvPr id="3181" name="Google Shape;3181;p32"/>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32"/>
          <p:cNvSpPr/>
          <p:nvPr/>
        </p:nvSpPr>
        <p:spPr>
          <a:xfrm flipH="1">
            <a:off x="-935830"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185" name="Google Shape;3185;p32"/>
          <p:cNvGrpSpPr/>
          <p:nvPr/>
        </p:nvGrpSpPr>
        <p:grpSpPr>
          <a:xfrm>
            <a:off x="8255944" y="3908663"/>
            <a:ext cx="759959" cy="1111421"/>
            <a:chOff x="6554225" y="5703575"/>
            <a:chExt cx="1162550" cy="1700200"/>
          </a:xfrm>
        </p:grpSpPr>
        <p:sp>
          <p:nvSpPr>
            <p:cNvPr id="3186" name="Google Shape;3186;p32"/>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32"/>
          <p:cNvGrpSpPr/>
          <p:nvPr/>
        </p:nvGrpSpPr>
        <p:grpSpPr>
          <a:xfrm>
            <a:off x="134031" y="3619487"/>
            <a:ext cx="866175" cy="1377903"/>
            <a:chOff x="8463800" y="1757625"/>
            <a:chExt cx="1155825" cy="1838675"/>
          </a:xfrm>
        </p:grpSpPr>
        <p:sp>
          <p:nvSpPr>
            <p:cNvPr id="3198" name="Google Shape;3198;p32"/>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25918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793"/>
        <p:cNvGrpSpPr/>
        <p:nvPr/>
      </p:nvGrpSpPr>
      <p:grpSpPr>
        <a:xfrm>
          <a:off x="0" y="0"/>
          <a:ext cx="0" cy="0"/>
          <a:chOff x="0" y="0"/>
          <a:chExt cx="0" cy="0"/>
        </a:xfrm>
      </p:grpSpPr>
      <p:grpSp>
        <p:nvGrpSpPr>
          <p:cNvPr id="794" name="Google Shape;794;p13"/>
          <p:cNvGrpSpPr/>
          <p:nvPr/>
        </p:nvGrpSpPr>
        <p:grpSpPr>
          <a:xfrm flipH="1">
            <a:off x="-500549" y="-228594"/>
            <a:ext cx="10145088" cy="4470711"/>
            <a:chOff x="-500544" y="-152400"/>
            <a:chExt cx="10145088" cy="3084525"/>
          </a:xfrm>
        </p:grpSpPr>
        <p:sp>
          <p:nvSpPr>
            <p:cNvPr id="795" name="Google Shape;795;p1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 name="Google Shape;821;p13"/>
          <p:cNvSpPr txBox="1">
            <a:spLocks noGrp="1"/>
          </p:cNvSpPr>
          <p:nvPr>
            <p:ph type="title"/>
          </p:nvPr>
        </p:nvSpPr>
        <p:spPr>
          <a:xfrm>
            <a:off x="2073699" y="1631800"/>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2" name="Google Shape;822;p13"/>
          <p:cNvSpPr txBox="1">
            <a:spLocks noGrp="1"/>
          </p:cNvSpPr>
          <p:nvPr>
            <p:ph type="subTitle" idx="1"/>
          </p:nvPr>
        </p:nvSpPr>
        <p:spPr>
          <a:xfrm>
            <a:off x="2073699" y="1846600"/>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13"/>
          <p:cNvSpPr txBox="1">
            <a:spLocks noGrp="1"/>
          </p:cNvSpPr>
          <p:nvPr>
            <p:ph type="title" idx="2"/>
          </p:nvPr>
        </p:nvSpPr>
        <p:spPr>
          <a:xfrm flipH="1">
            <a:off x="5645590" y="1631791"/>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4" name="Google Shape;824;p13"/>
          <p:cNvSpPr txBox="1">
            <a:spLocks noGrp="1"/>
          </p:cNvSpPr>
          <p:nvPr>
            <p:ph type="subTitle" idx="3"/>
          </p:nvPr>
        </p:nvSpPr>
        <p:spPr>
          <a:xfrm flipH="1">
            <a:off x="5645590" y="1846591"/>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13"/>
          <p:cNvSpPr txBox="1">
            <a:spLocks noGrp="1"/>
          </p:cNvSpPr>
          <p:nvPr>
            <p:ph type="title" idx="4" hasCustomPrompt="1"/>
          </p:nvPr>
        </p:nvSpPr>
        <p:spPr>
          <a:xfrm>
            <a:off x="1169660"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6" name="Google Shape;826;p13"/>
          <p:cNvSpPr txBox="1">
            <a:spLocks noGrp="1"/>
          </p:cNvSpPr>
          <p:nvPr>
            <p:ph type="title" idx="5" hasCustomPrompt="1"/>
          </p:nvPr>
        </p:nvSpPr>
        <p:spPr>
          <a:xfrm flipH="1">
            <a:off x="4739835"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7" name="Google Shape;827;p13"/>
          <p:cNvSpPr txBox="1">
            <a:spLocks noGrp="1"/>
          </p:cNvSpPr>
          <p:nvPr>
            <p:ph type="title" idx="6"/>
          </p:nvPr>
        </p:nvSpPr>
        <p:spPr>
          <a:xfrm>
            <a:off x="2073699" y="3088683"/>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8" name="Google Shape;828;p13"/>
          <p:cNvSpPr txBox="1">
            <a:spLocks noGrp="1"/>
          </p:cNvSpPr>
          <p:nvPr>
            <p:ph type="subTitle" idx="7"/>
          </p:nvPr>
        </p:nvSpPr>
        <p:spPr>
          <a:xfrm>
            <a:off x="2073699" y="3304717"/>
            <a:ext cx="23409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8"/>
          </p:nvPr>
        </p:nvSpPr>
        <p:spPr>
          <a:xfrm flipH="1">
            <a:off x="5645590" y="3088684"/>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30" name="Google Shape;830;p13"/>
          <p:cNvSpPr txBox="1">
            <a:spLocks noGrp="1"/>
          </p:cNvSpPr>
          <p:nvPr>
            <p:ph type="subTitle" idx="9"/>
          </p:nvPr>
        </p:nvSpPr>
        <p:spPr>
          <a:xfrm flipH="1">
            <a:off x="5645590" y="3304719"/>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1" name="Google Shape;831;p13"/>
          <p:cNvSpPr txBox="1">
            <a:spLocks noGrp="1"/>
          </p:cNvSpPr>
          <p:nvPr>
            <p:ph type="title" idx="13" hasCustomPrompt="1"/>
          </p:nvPr>
        </p:nvSpPr>
        <p:spPr>
          <a:xfrm>
            <a:off x="1169660"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2" name="Google Shape;832;p13"/>
          <p:cNvSpPr txBox="1">
            <a:spLocks noGrp="1"/>
          </p:cNvSpPr>
          <p:nvPr>
            <p:ph type="title" idx="14" hasCustomPrompt="1"/>
          </p:nvPr>
        </p:nvSpPr>
        <p:spPr>
          <a:xfrm flipH="1">
            <a:off x="4739835"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3" name="Google Shape;833;p13"/>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834" name="Google Shape;834;p13"/>
          <p:cNvGrpSpPr/>
          <p:nvPr/>
        </p:nvGrpSpPr>
        <p:grpSpPr>
          <a:xfrm>
            <a:off x="3043" y="3872851"/>
            <a:ext cx="10552432" cy="1125090"/>
            <a:chOff x="3043" y="3853413"/>
            <a:chExt cx="10552432" cy="1125090"/>
          </a:xfrm>
        </p:grpSpPr>
        <p:grpSp>
          <p:nvGrpSpPr>
            <p:cNvPr id="835" name="Google Shape;835;p13"/>
            <p:cNvGrpSpPr/>
            <p:nvPr/>
          </p:nvGrpSpPr>
          <p:grpSpPr>
            <a:xfrm flipH="1">
              <a:off x="3043" y="4025839"/>
              <a:ext cx="2079978" cy="952664"/>
              <a:chOff x="4362748" y="-3813975"/>
              <a:chExt cx="4068018" cy="1863220"/>
            </a:xfrm>
          </p:grpSpPr>
          <p:sp>
            <p:nvSpPr>
              <p:cNvPr id="836" name="Google Shape;836;p13"/>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3"/>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3"/>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 name="Google Shape;839;p13"/>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3"/>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13"/>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3"/>
          <p:cNvSpPr/>
          <p:nvPr/>
        </p:nvSpPr>
        <p:spPr>
          <a:xfrm>
            <a:off x="366982"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3"/>
          <p:cNvSpPr/>
          <p:nvPr/>
        </p:nvSpPr>
        <p:spPr>
          <a:xfrm>
            <a:off x="8728757"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3"/>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3"/>
          <p:cNvSpPr/>
          <p:nvPr/>
        </p:nvSpPr>
        <p:spPr>
          <a:xfrm rot="-8945712">
            <a:off x="-617291"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846" name="Google Shape;846;p13"/>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3"/>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3"/>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849" name="Google Shape;849;p13"/>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850" name="Google Shape;850;p13"/>
          <p:cNvGrpSpPr/>
          <p:nvPr/>
        </p:nvGrpSpPr>
        <p:grpSpPr>
          <a:xfrm>
            <a:off x="8529671" y="3431704"/>
            <a:ext cx="385287" cy="1559647"/>
            <a:chOff x="-2124050" y="4492075"/>
            <a:chExt cx="686175" cy="2777150"/>
          </a:xfrm>
        </p:grpSpPr>
        <p:sp>
          <p:nvSpPr>
            <p:cNvPr id="851" name="Google Shape;851;p13"/>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3"/>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3"/>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3"/>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3"/>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3"/>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3"/>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3"/>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3"/>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3"/>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3"/>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3"/>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3"/>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3"/>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3"/>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3"/>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3"/>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3"/>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3"/>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3"/>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3"/>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3"/>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3"/>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3"/>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3"/>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3"/>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3"/>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3"/>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3"/>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3"/>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3"/>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3"/>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3"/>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3"/>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3"/>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3"/>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3"/>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3"/>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3"/>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3"/>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3"/>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3"/>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3"/>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3"/>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3"/>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3"/>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3"/>
          <p:cNvGrpSpPr/>
          <p:nvPr/>
        </p:nvGrpSpPr>
        <p:grpSpPr>
          <a:xfrm>
            <a:off x="165801" y="3454376"/>
            <a:ext cx="565542" cy="1559537"/>
            <a:chOff x="10925675" y="1590099"/>
            <a:chExt cx="924844" cy="2550346"/>
          </a:xfrm>
        </p:grpSpPr>
        <p:sp>
          <p:nvSpPr>
            <p:cNvPr id="918" name="Google Shape;918;p13"/>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3"/>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3"/>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3"/>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AD10995A-6477-BDDE-E6B6-70385B4217B1}"/>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
        <p:nvSpPr>
          <p:cNvPr id="3" name="TextBox 2">
            <a:extLst>
              <a:ext uri="{FF2B5EF4-FFF2-40B4-BE49-F238E27FC236}">
                <a16:creationId xmlns:a16="http://schemas.microsoft.com/office/drawing/2014/main" id="{6D45AEC0-EAF6-C8C1-7C9D-877C6A5B7A7A}"/>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CUSTOM_24">
    <p:spTree>
      <p:nvGrpSpPr>
        <p:cNvPr id="1" name="Shape 990"/>
        <p:cNvGrpSpPr/>
        <p:nvPr/>
      </p:nvGrpSpPr>
      <p:grpSpPr>
        <a:xfrm>
          <a:off x="0" y="0"/>
          <a:ext cx="0" cy="0"/>
          <a:chOff x="0" y="0"/>
          <a:chExt cx="0" cy="0"/>
        </a:xfrm>
      </p:grpSpPr>
      <p:grpSp>
        <p:nvGrpSpPr>
          <p:cNvPr id="991" name="Google Shape;991;p15"/>
          <p:cNvGrpSpPr/>
          <p:nvPr/>
        </p:nvGrpSpPr>
        <p:grpSpPr>
          <a:xfrm rot="10800000" flipH="1">
            <a:off x="-424349" y="76206"/>
            <a:ext cx="10145088" cy="4470711"/>
            <a:chOff x="-500544" y="-152400"/>
            <a:chExt cx="10145088" cy="3084525"/>
          </a:xfrm>
        </p:grpSpPr>
        <p:sp>
          <p:nvSpPr>
            <p:cNvPr id="992" name="Google Shape;992;p1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15"/>
          <p:cNvGrpSpPr/>
          <p:nvPr/>
        </p:nvGrpSpPr>
        <p:grpSpPr>
          <a:xfrm>
            <a:off x="-49850" y="3308592"/>
            <a:ext cx="9193860" cy="1141580"/>
            <a:chOff x="-49850" y="3003792"/>
            <a:chExt cx="9193860" cy="1141580"/>
          </a:xfrm>
        </p:grpSpPr>
        <p:sp>
          <p:nvSpPr>
            <p:cNvPr id="1019" name="Google Shape;1019;p15"/>
            <p:cNvSpPr/>
            <p:nvPr/>
          </p:nvSpPr>
          <p:spPr>
            <a:xfrm>
              <a:off x="2284575"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15"/>
            <p:cNvGrpSpPr/>
            <p:nvPr/>
          </p:nvGrpSpPr>
          <p:grpSpPr>
            <a:xfrm>
              <a:off x="-49850" y="3230990"/>
              <a:ext cx="9193860" cy="914382"/>
              <a:chOff x="-49850" y="3218700"/>
              <a:chExt cx="9193860" cy="914382"/>
            </a:xfrm>
          </p:grpSpPr>
          <p:sp>
            <p:nvSpPr>
              <p:cNvPr id="1021" name="Google Shape;1021;p15"/>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5"/>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5"/>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4" name="Google Shape;1024;p15"/>
          <p:cNvSpPr/>
          <p:nvPr/>
        </p:nvSpPr>
        <p:spPr>
          <a:xfrm>
            <a:off x="43622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5"/>
          <p:cNvSpPr/>
          <p:nvPr/>
        </p:nvSpPr>
        <p:spPr>
          <a:xfrm>
            <a:off x="1840235"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5"/>
          <p:cNvSpPr/>
          <p:nvPr/>
        </p:nvSpPr>
        <p:spPr>
          <a:xfrm rot="-5400000">
            <a:off x="-1735950" y="1585850"/>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027" name="Google Shape;1027;p15"/>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1028" name="Google Shape;1028;p15"/>
          <p:cNvGrpSpPr/>
          <p:nvPr/>
        </p:nvGrpSpPr>
        <p:grpSpPr>
          <a:xfrm>
            <a:off x="224175" y="1485167"/>
            <a:ext cx="825688" cy="437154"/>
            <a:chOff x="4588913" y="888992"/>
            <a:chExt cx="825688" cy="437154"/>
          </a:xfrm>
        </p:grpSpPr>
        <p:sp>
          <p:nvSpPr>
            <p:cNvPr id="1029" name="Google Shape;1029;p15"/>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5"/>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5"/>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15"/>
          <p:cNvSpPr txBox="1">
            <a:spLocks noGrp="1"/>
          </p:cNvSpPr>
          <p:nvPr>
            <p:ph type="subTitle" idx="1"/>
          </p:nvPr>
        </p:nvSpPr>
        <p:spPr>
          <a:xfrm>
            <a:off x="4559350" y="825925"/>
            <a:ext cx="3860100" cy="2276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3" name="Google Shape;1033;p15"/>
          <p:cNvSpPr txBox="1">
            <a:spLocks noGrp="1"/>
          </p:cNvSpPr>
          <p:nvPr>
            <p:ph type="title"/>
          </p:nvPr>
        </p:nvSpPr>
        <p:spPr>
          <a:xfrm>
            <a:off x="4560051" y="3098375"/>
            <a:ext cx="3858300" cy="4572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34" name="Google Shape;1034;p15"/>
          <p:cNvGrpSpPr/>
          <p:nvPr/>
        </p:nvGrpSpPr>
        <p:grpSpPr>
          <a:xfrm>
            <a:off x="-49859" y="4406300"/>
            <a:ext cx="9196575" cy="1057864"/>
            <a:chOff x="-49859" y="4101500"/>
            <a:chExt cx="9196575" cy="1057864"/>
          </a:xfrm>
        </p:grpSpPr>
        <p:sp>
          <p:nvSpPr>
            <p:cNvPr id="1035" name="Google Shape;1035;p15"/>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 name="Google Shape;1036;p15"/>
            <p:cNvGrpSpPr/>
            <p:nvPr/>
          </p:nvGrpSpPr>
          <p:grpSpPr>
            <a:xfrm>
              <a:off x="-49859" y="4101503"/>
              <a:ext cx="9196575" cy="1057861"/>
              <a:chOff x="-49859" y="4101503"/>
              <a:chExt cx="9196575" cy="1057861"/>
            </a:xfrm>
          </p:grpSpPr>
          <p:sp>
            <p:nvSpPr>
              <p:cNvPr id="1037" name="Google Shape;1037;p15"/>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5"/>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746E3AFE-1952-02EA-4CD1-A5BBA8DA6D57}"/>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3">
  <p:cSld name="CUSTOM_22_1_1">
    <p:spTree>
      <p:nvGrpSpPr>
        <p:cNvPr id="1" name="Shape 1300"/>
        <p:cNvGrpSpPr/>
        <p:nvPr/>
      </p:nvGrpSpPr>
      <p:grpSpPr>
        <a:xfrm>
          <a:off x="0" y="0"/>
          <a:ext cx="0" cy="0"/>
          <a:chOff x="0" y="0"/>
          <a:chExt cx="0" cy="0"/>
        </a:xfrm>
      </p:grpSpPr>
      <p:grpSp>
        <p:nvGrpSpPr>
          <p:cNvPr id="1301" name="Google Shape;1301;p18"/>
          <p:cNvGrpSpPr/>
          <p:nvPr/>
        </p:nvGrpSpPr>
        <p:grpSpPr>
          <a:xfrm>
            <a:off x="-424349" y="152406"/>
            <a:ext cx="10145088" cy="4470711"/>
            <a:chOff x="-500544" y="-152400"/>
            <a:chExt cx="10145088" cy="3084525"/>
          </a:xfrm>
        </p:grpSpPr>
        <p:sp>
          <p:nvSpPr>
            <p:cNvPr id="1302" name="Google Shape;1302;p1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 name="Google Shape;1328;p18"/>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329" name="Google Shape;1329;p18"/>
          <p:cNvGrpSpPr/>
          <p:nvPr/>
        </p:nvGrpSpPr>
        <p:grpSpPr>
          <a:xfrm flipH="1">
            <a:off x="-1282507" y="3872851"/>
            <a:ext cx="10552432" cy="1125090"/>
            <a:chOff x="3043" y="3853413"/>
            <a:chExt cx="10552432" cy="1125090"/>
          </a:xfrm>
        </p:grpSpPr>
        <p:grpSp>
          <p:nvGrpSpPr>
            <p:cNvPr id="1330" name="Google Shape;1330;p18"/>
            <p:cNvGrpSpPr/>
            <p:nvPr/>
          </p:nvGrpSpPr>
          <p:grpSpPr>
            <a:xfrm flipH="1">
              <a:off x="3043" y="4025839"/>
              <a:ext cx="2079978" cy="952664"/>
              <a:chOff x="4362748" y="-3813975"/>
              <a:chExt cx="4068018" cy="1863220"/>
            </a:xfrm>
          </p:grpSpPr>
          <p:sp>
            <p:nvSpPr>
              <p:cNvPr id="1331" name="Google Shape;1331;p1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18"/>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18"/>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4341132" y="-53921"/>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rot="-8945712">
            <a:off x="347509" y="-167133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1" name="Google Shape;1341;p18"/>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rot="-2043049">
            <a:off x="8690038" y="1307869"/>
            <a:ext cx="1262537" cy="2390856"/>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3" name="Google Shape;1343;p18"/>
          <p:cNvSpPr/>
          <p:nvPr/>
        </p:nvSpPr>
        <p:spPr>
          <a:xfrm>
            <a:off x="63064" y="13078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 name="Google Shape;1344;p18"/>
          <p:cNvGrpSpPr/>
          <p:nvPr/>
        </p:nvGrpSpPr>
        <p:grpSpPr>
          <a:xfrm>
            <a:off x="-112469" y="421532"/>
            <a:ext cx="825688" cy="437154"/>
            <a:chOff x="4588913" y="888992"/>
            <a:chExt cx="825688" cy="437154"/>
          </a:xfrm>
        </p:grpSpPr>
        <p:sp>
          <p:nvSpPr>
            <p:cNvPr id="1345" name="Google Shape;1345;p18"/>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8"/>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8"/>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18"/>
          <p:cNvGrpSpPr/>
          <p:nvPr/>
        </p:nvGrpSpPr>
        <p:grpSpPr>
          <a:xfrm>
            <a:off x="8319803" y="4059600"/>
            <a:ext cx="1301619" cy="969328"/>
            <a:chOff x="-132500" y="5317547"/>
            <a:chExt cx="2310293" cy="1720496"/>
          </a:xfrm>
        </p:grpSpPr>
        <p:sp>
          <p:nvSpPr>
            <p:cNvPr id="1349" name="Google Shape;1349;p18"/>
            <p:cNvSpPr/>
            <p:nvPr/>
          </p:nvSpPr>
          <p:spPr>
            <a:xfrm>
              <a:off x="123615" y="6415047"/>
              <a:ext cx="102471" cy="622986"/>
            </a:xfrm>
            <a:custGeom>
              <a:avLst/>
              <a:gdLst/>
              <a:ahLst/>
              <a:cxnLst/>
              <a:rect l="l" t="t" r="r" b="b"/>
              <a:pathLst>
                <a:path w="2587" h="15728" extrusionOk="0">
                  <a:moveTo>
                    <a:pt x="324" y="1"/>
                  </a:moveTo>
                  <a:lnTo>
                    <a:pt x="248" y="913"/>
                  </a:lnTo>
                  <a:lnTo>
                    <a:pt x="171" y="1864"/>
                  </a:lnTo>
                  <a:lnTo>
                    <a:pt x="114" y="2796"/>
                  </a:lnTo>
                  <a:lnTo>
                    <a:pt x="76" y="3747"/>
                  </a:lnTo>
                  <a:lnTo>
                    <a:pt x="19" y="5687"/>
                  </a:lnTo>
                  <a:lnTo>
                    <a:pt x="0" y="7626"/>
                  </a:lnTo>
                  <a:lnTo>
                    <a:pt x="19" y="9623"/>
                  </a:lnTo>
                  <a:lnTo>
                    <a:pt x="95" y="11620"/>
                  </a:lnTo>
                  <a:lnTo>
                    <a:pt x="190" y="13655"/>
                  </a:lnTo>
                  <a:lnTo>
                    <a:pt x="324" y="15728"/>
                  </a:lnTo>
                  <a:lnTo>
                    <a:pt x="2587" y="15728"/>
                  </a:lnTo>
                  <a:lnTo>
                    <a:pt x="2511" y="14872"/>
                  </a:lnTo>
                  <a:lnTo>
                    <a:pt x="2454" y="13864"/>
                  </a:lnTo>
                  <a:lnTo>
                    <a:pt x="2415" y="12742"/>
                  </a:lnTo>
                  <a:lnTo>
                    <a:pt x="2377" y="11544"/>
                  </a:lnTo>
                  <a:lnTo>
                    <a:pt x="2339" y="8977"/>
                  </a:lnTo>
                  <a:lnTo>
                    <a:pt x="2339" y="6390"/>
                  </a:lnTo>
                  <a:lnTo>
                    <a:pt x="2339" y="3994"/>
                  </a:lnTo>
                  <a:lnTo>
                    <a:pt x="2358" y="2016"/>
                  </a:lnTo>
                  <a:lnTo>
                    <a:pt x="2396" y="172"/>
                  </a:lnTo>
                  <a:lnTo>
                    <a:pt x="3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21898" y="5490799"/>
              <a:ext cx="2015040" cy="219241"/>
            </a:xfrm>
            <a:custGeom>
              <a:avLst/>
              <a:gdLst/>
              <a:ahLst/>
              <a:cxnLst/>
              <a:rect l="l" t="t" r="r" b="b"/>
              <a:pathLst>
                <a:path w="50872" h="5535" extrusionOk="0">
                  <a:moveTo>
                    <a:pt x="50872" y="1"/>
                  </a:moveTo>
                  <a:lnTo>
                    <a:pt x="1" y="457"/>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8"/>
            <p:cNvSpPr/>
            <p:nvPr/>
          </p:nvSpPr>
          <p:spPr>
            <a:xfrm>
              <a:off x="21898" y="5490799"/>
              <a:ext cx="2015040" cy="219241"/>
            </a:xfrm>
            <a:custGeom>
              <a:avLst/>
              <a:gdLst/>
              <a:ahLst/>
              <a:cxnLst/>
              <a:rect l="l" t="t" r="r" b="b"/>
              <a:pathLst>
                <a:path w="50872" h="5535" fill="none" extrusionOk="0">
                  <a:moveTo>
                    <a:pt x="1" y="457"/>
                  </a:moveTo>
                  <a:lnTo>
                    <a:pt x="1541" y="3671"/>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lnTo>
                    <a:pt x="1" y="4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8"/>
            <p:cNvSpPr/>
            <p:nvPr/>
          </p:nvSpPr>
          <p:spPr>
            <a:xfrm>
              <a:off x="-132500" y="5317547"/>
              <a:ext cx="2310293" cy="289311"/>
            </a:xfrm>
            <a:custGeom>
              <a:avLst/>
              <a:gdLst/>
              <a:ahLst/>
              <a:cxnLst/>
              <a:rect l="l" t="t" r="r" b="b"/>
              <a:pathLst>
                <a:path w="58326" h="7304" extrusionOk="0">
                  <a:moveTo>
                    <a:pt x="58326" y="1"/>
                  </a:move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132500" y="5317547"/>
              <a:ext cx="2310293" cy="289311"/>
            </a:xfrm>
            <a:custGeom>
              <a:avLst/>
              <a:gdLst/>
              <a:ahLst/>
              <a:cxnLst/>
              <a:rect l="l" t="t" r="r" b="b"/>
              <a:pathLst>
                <a:path w="58326" h="7304" fill="none" extrusionOk="0">
                  <a:moveTo>
                    <a:pt x="0" y="1199"/>
                  </a:moveTo>
                  <a:lnTo>
                    <a:pt x="2016" y="5230"/>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lnTo>
                    <a:pt x="58326" y="1"/>
                  </a:ln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317186" y="5606815"/>
              <a:ext cx="241859" cy="1431228"/>
            </a:xfrm>
            <a:custGeom>
              <a:avLst/>
              <a:gdLst/>
              <a:ahLst/>
              <a:cxnLst/>
              <a:rect l="l" t="t" r="r" b="b"/>
              <a:pathLst>
                <a:path w="6106" h="36133" extrusionOk="0">
                  <a:moveTo>
                    <a:pt x="818" y="0"/>
                  </a:moveTo>
                  <a:lnTo>
                    <a:pt x="761" y="951"/>
                  </a:lnTo>
                  <a:lnTo>
                    <a:pt x="590" y="3575"/>
                  </a:lnTo>
                  <a:lnTo>
                    <a:pt x="495" y="5420"/>
                  </a:lnTo>
                  <a:lnTo>
                    <a:pt x="381" y="7550"/>
                  </a:lnTo>
                  <a:lnTo>
                    <a:pt x="286" y="9946"/>
                  </a:lnTo>
                  <a:lnTo>
                    <a:pt x="172" y="12533"/>
                  </a:lnTo>
                  <a:lnTo>
                    <a:pt x="96" y="15309"/>
                  </a:lnTo>
                  <a:lnTo>
                    <a:pt x="39" y="18219"/>
                  </a:lnTo>
                  <a:lnTo>
                    <a:pt x="1" y="21223"/>
                  </a:lnTo>
                  <a:lnTo>
                    <a:pt x="1" y="24266"/>
                  </a:lnTo>
                  <a:lnTo>
                    <a:pt x="39" y="27328"/>
                  </a:lnTo>
                  <a:lnTo>
                    <a:pt x="58" y="28830"/>
                  </a:lnTo>
                  <a:lnTo>
                    <a:pt x="115" y="30352"/>
                  </a:lnTo>
                  <a:lnTo>
                    <a:pt x="172" y="31835"/>
                  </a:lnTo>
                  <a:lnTo>
                    <a:pt x="248" y="33299"/>
                  </a:lnTo>
                  <a:lnTo>
                    <a:pt x="343" y="34726"/>
                  </a:lnTo>
                  <a:lnTo>
                    <a:pt x="438" y="36133"/>
                  </a:lnTo>
                  <a:lnTo>
                    <a:pt x="6105" y="36133"/>
                  </a:lnTo>
                  <a:lnTo>
                    <a:pt x="6048" y="29990"/>
                  </a:lnTo>
                  <a:lnTo>
                    <a:pt x="5991" y="23791"/>
                  </a:lnTo>
                  <a:lnTo>
                    <a:pt x="5896" y="17781"/>
                  </a:lnTo>
                  <a:lnTo>
                    <a:pt x="5801" y="12266"/>
                  </a:lnTo>
                  <a:lnTo>
                    <a:pt x="5649" y="3747"/>
                  </a:lnTo>
                  <a:lnTo>
                    <a:pt x="5573" y="419"/>
                  </a:lnTo>
                  <a:lnTo>
                    <a:pt x="8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1494539" y="5606815"/>
              <a:ext cx="242572" cy="1431228"/>
            </a:xfrm>
            <a:custGeom>
              <a:avLst/>
              <a:gdLst/>
              <a:ahLst/>
              <a:cxnLst/>
              <a:rect l="l" t="t" r="r" b="b"/>
              <a:pathLst>
                <a:path w="6124" h="36133" extrusionOk="0">
                  <a:moveTo>
                    <a:pt x="5287" y="0"/>
                  </a:moveTo>
                  <a:lnTo>
                    <a:pt x="533" y="419"/>
                  </a:lnTo>
                  <a:lnTo>
                    <a:pt x="457" y="3747"/>
                  </a:lnTo>
                  <a:lnTo>
                    <a:pt x="305" y="12266"/>
                  </a:lnTo>
                  <a:lnTo>
                    <a:pt x="210" y="17781"/>
                  </a:lnTo>
                  <a:lnTo>
                    <a:pt x="114" y="23791"/>
                  </a:lnTo>
                  <a:lnTo>
                    <a:pt x="57" y="29990"/>
                  </a:lnTo>
                  <a:lnTo>
                    <a:pt x="0" y="36133"/>
                  </a:lnTo>
                  <a:lnTo>
                    <a:pt x="5667" y="36133"/>
                  </a:lnTo>
                  <a:lnTo>
                    <a:pt x="5763" y="34726"/>
                  </a:lnTo>
                  <a:lnTo>
                    <a:pt x="5858" y="33299"/>
                  </a:lnTo>
                  <a:lnTo>
                    <a:pt x="5934" y="31835"/>
                  </a:lnTo>
                  <a:lnTo>
                    <a:pt x="5991" y="30352"/>
                  </a:lnTo>
                  <a:lnTo>
                    <a:pt x="6048" y="28830"/>
                  </a:lnTo>
                  <a:lnTo>
                    <a:pt x="6086" y="27328"/>
                  </a:lnTo>
                  <a:lnTo>
                    <a:pt x="6124" y="24266"/>
                  </a:lnTo>
                  <a:lnTo>
                    <a:pt x="6105" y="21223"/>
                  </a:lnTo>
                  <a:lnTo>
                    <a:pt x="6067" y="18219"/>
                  </a:lnTo>
                  <a:lnTo>
                    <a:pt x="6010" y="15309"/>
                  </a:lnTo>
                  <a:lnTo>
                    <a:pt x="5934" y="12533"/>
                  </a:lnTo>
                  <a:lnTo>
                    <a:pt x="5839" y="9946"/>
                  </a:lnTo>
                  <a:lnTo>
                    <a:pt x="5725" y="7550"/>
                  </a:lnTo>
                  <a:lnTo>
                    <a:pt x="5610" y="5420"/>
                  </a:lnTo>
                  <a:lnTo>
                    <a:pt x="5515" y="3575"/>
                  </a:lnTo>
                  <a:lnTo>
                    <a:pt x="5344" y="951"/>
                  </a:lnTo>
                  <a:lnTo>
                    <a:pt x="52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1494539" y="5606815"/>
              <a:ext cx="242572" cy="1431228"/>
            </a:xfrm>
            <a:custGeom>
              <a:avLst/>
              <a:gdLst/>
              <a:ahLst/>
              <a:cxnLst/>
              <a:rect l="l" t="t" r="r" b="b"/>
              <a:pathLst>
                <a:path w="6124" h="36133" fill="none" extrusionOk="0">
                  <a:moveTo>
                    <a:pt x="5287" y="0"/>
                  </a:moveTo>
                  <a:lnTo>
                    <a:pt x="5287" y="0"/>
                  </a:lnTo>
                  <a:lnTo>
                    <a:pt x="5344" y="951"/>
                  </a:lnTo>
                  <a:lnTo>
                    <a:pt x="5515" y="3575"/>
                  </a:lnTo>
                  <a:lnTo>
                    <a:pt x="5610" y="5420"/>
                  </a:lnTo>
                  <a:lnTo>
                    <a:pt x="5725" y="7550"/>
                  </a:lnTo>
                  <a:lnTo>
                    <a:pt x="5839" y="9946"/>
                  </a:lnTo>
                  <a:lnTo>
                    <a:pt x="5934" y="12533"/>
                  </a:lnTo>
                  <a:lnTo>
                    <a:pt x="6010" y="15309"/>
                  </a:lnTo>
                  <a:lnTo>
                    <a:pt x="6067" y="18219"/>
                  </a:lnTo>
                  <a:lnTo>
                    <a:pt x="6105" y="21223"/>
                  </a:lnTo>
                  <a:lnTo>
                    <a:pt x="6124" y="24266"/>
                  </a:lnTo>
                  <a:lnTo>
                    <a:pt x="6086" y="27328"/>
                  </a:lnTo>
                  <a:lnTo>
                    <a:pt x="6048" y="28830"/>
                  </a:lnTo>
                  <a:lnTo>
                    <a:pt x="5991" y="30352"/>
                  </a:lnTo>
                  <a:lnTo>
                    <a:pt x="5934" y="31835"/>
                  </a:lnTo>
                  <a:lnTo>
                    <a:pt x="5858" y="33299"/>
                  </a:lnTo>
                  <a:lnTo>
                    <a:pt x="5763" y="34726"/>
                  </a:lnTo>
                  <a:lnTo>
                    <a:pt x="5667" y="36133"/>
                  </a:lnTo>
                  <a:lnTo>
                    <a:pt x="0" y="36133"/>
                  </a:lnTo>
                  <a:lnTo>
                    <a:pt x="0" y="36133"/>
                  </a:lnTo>
                  <a:lnTo>
                    <a:pt x="57" y="29990"/>
                  </a:lnTo>
                  <a:lnTo>
                    <a:pt x="114" y="23791"/>
                  </a:lnTo>
                  <a:lnTo>
                    <a:pt x="210" y="17781"/>
                  </a:lnTo>
                  <a:lnTo>
                    <a:pt x="305" y="12266"/>
                  </a:lnTo>
                  <a:lnTo>
                    <a:pt x="457" y="3747"/>
                  </a:lnTo>
                  <a:lnTo>
                    <a:pt x="533" y="419"/>
                  </a:lnTo>
                  <a:lnTo>
                    <a:pt x="5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238086"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8" y="1256"/>
                  </a:lnTo>
                  <a:lnTo>
                    <a:pt x="2777" y="1160"/>
                  </a:lnTo>
                  <a:lnTo>
                    <a:pt x="2587" y="1046"/>
                  </a:lnTo>
                  <a:lnTo>
                    <a:pt x="2435" y="932"/>
                  </a:lnTo>
                  <a:lnTo>
                    <a:pt x="2283" y="799"/>
                  </a:lnTo>
                  <a:lnTo>
                    <a:pt x="2169" y="666"/>
                  </a:lnTo>
                  <a:lnTo>
                    <a:pt x="1979" y="419"/>
                  </a:lnTo>
                  <a:lnTo>
                    <a:pt x="1846"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479150" y="5924681"/>
              <a:ext cx="146913" cy="65555"/>
            </a:xfrm>
            <a:custGeom>
              <a:avLst/>
              <a:gdLst/>
              <a:ahLst/>
              <a:cxnLst/>
              <a:rect l="l" t="t" r="r" b="b"/>
              <a:pathLst>
                <a:path w="3709" h="1655" extrusionOk="0">
                  <a:moveTo>
                    <a:pt x="1959" y="0"/>
                  </a:moveTo>
                  <a:lnTo>
                    <a:pt x="1940" y="58"/>
                  </a:lnTo>
                  <a:lnTo>
                    <a:pt x="1864" y="210"/>
                  </a:lnTo>
                  <a:lnTo>
                    <a:pt x="1731" y="419"/>
                  </a:lnTo>
                  <a:lnTo>
                    <a:pt x="1541" y="666"/>
                  </a:lnTo>
                  <a:lnTo>
                    <a:pt x="1408" y="799"/>
                  </a:lnTo>
                  <a:lnTo>
                    <a:pt x="1274" y="932"/>
                  </a:lnTo>
                  <a:lnTo>
                    <a:pt x="1122" y="1046"/>
                  </a:lnTo>
                  <a:lnTo>
                    <a:pt x="932" y="1160"/>
                  </a:lnTo>
                  <a:lnTo>
                    <a:pt x="742" y="1256"/>
                  </a:lnTo>
                  <a:lnTo>
                    <a:pt x="514" y="1332"/>
                  </a:lnTo>
                  <a:lnTo>
                    <a:pt x="267" y="1389"/>
                  </a:lnTo>
                  <a:lnTo>
                    <a:pt x="0" y="1408"/>
                  </a:lnTo>
                  <a:lnTo>
                    <a:pt x="3557" y="1655"/>
                  </a:lnTo>
                  <a:lnTo>
                    <a:pt x="3709"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1422212"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7" y="1256"/>
                  </a:lnTo>
                  <a:lnTo>
                    <a:pt x="2758" y="1160"/>
                  </a:lnTo>
                  <a:lnTo>
                    <a:pt x="2587" y="1046"/>
                  </a:lnTo>
                  <a:lnTo>
                    <a:pt x="2416" y="932"/>
                  </a:lnTo>
                  <a:lnTo>
                    <a:pt x="2283" y="799"/>
                  </a:lnTo>
                  <a:lnTo>
                    <a:pt x="2169" y="666"/>
                  </a:lnTo>
                  <a:lnTo>
                    <a:pt x="1959" y="419"/>
                  </a:lnTo>
                  <a:lnTo>
                    <a:pt x="1845"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1662522" y="5924681"/>
              <a:ext cx="146913" cy="65555"/>
            </a:xfrm>
            <a:custGeom>
              <a:avLst/>
              <a:gdLst/>
              <a:ahLst/>
              <a:cxnLst/>
              <a:rect l="l" t="t" r="r" b="b"/>
              <a:pathLst>
                <a:path w="3709" h="1655" extrusionOk="0">
                  <a:moveTo>
                    <a:pt x="1959" y="0"/>
                  </a:moveTo>
                  <a:lnTo>
                    <a:pt x="1940" y="58"/>
                  </a:lnTo>
                  <a:lnTo>
                    <a:pt x="1864" y="210"/>
                  </a:lnTo>
                  <a:lnTo>
                    <a:pt x="1750" y="419"/>
                  </a:lnTo>
                  <a:lnTo>
                    <a:pt x="1541" y="666"/>
                  </a:lnTo>
                  <a:lnTo>
                    <a:pt x="1426" y="799"/>
                  </a:lnTo>
                  <a:lnTo>
                    <a:pt x="1293" y="932"/>
                  </a:lnTo>
                  <a:lnTo>
                    <a:pt x="1122" y="1046"/>
                  </a:lnTo>
                  <a:lnTo>
                    <a:pt x="951" y="1160"/>
                  </a:lnTo>
                  <a:lnTo>
                    <a:pt x="742" y="1256"/>
                  </a:lnTo>
                  <a:lnTo>
                    <a:pt x="514" y="1332"/>
                  </a:lnTo>
                  <a:lnTo>
                    <a:pt x="285" y="1389"/>
                  </a:lnTo>
                  <a:lnTo>
                    <a:pt x="0" y="1408"/>
                  </a:lnTo>
                  <a:lnTo>
                    <a:pt x="3556" y="1655"/>
                  </a:lnTo>
                  <a:lnTo>
                    <a:pt x="3708"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172572" y="5980412"/>
              <a:ext cx="1718995" cy="117562"/>
            </a:xfrm>
            <a:custGeom>
              <a:avLst/>
              <a:gdLst/>
              <a:ahLst/>
              <a:cxnLst/>
              <a:rect l="l" t="t" r="r" b="b"/>
              <a:pathLst>
                <a:path w="43398" h="2968" extrusionOk="0">
                  <a:moveTo>
                    <a:pt x="0" y="1"/>
                  </a:moveTo>
                  <a:lnTo>
                    <a:pt x="1712" y="2777"/>
                  </a:lnTo>
                  <a:lnTo>
                    <a:pt x="6751" y="2663"/>
                  </a:lnTo>
                  <a:lnTo>
                    <a:pt x="11791" y="2587"/>
                  </a:lnTo>
                  <a:lnTo>
                    <a:pt x="16869" y="2568"/>
                  </a:lnTo>
                  <a:lnTo>
                    <a:pt x="21946" y="2568"/>
                  </a:lnTo>
                  <a:lnTo>
                    <a:pt x="27043" y="2606"/>
                  </a:lnTo>
                  <a:lnTo>
                    <a:pt x="32158" y="2701"/>
                  </a:lnTo>
                  <a:lnTo>
                    <a:pt x="37293" y="2815"/>
                  </a:lnTo>
                  <a:lnTo>
                    <a:pt x="42427" y="2967"/>
                  </a:lnTo>
                  <a:lnTo>
                    <a:pt x="433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296114" y="6728397"/>
              <a:ext cx="287014" cy="309631"/>
            </a:xfrm>
            <a:custGeom>
              <a:avLst/>
              <a:gdLst/>
              <a:ahLst/>
              <a:cxnLst/>
              <a:rect l="l" t="t" r="r" b="b"/>
              <a:pathLst>
                <a:path w="7246" h="7817" extrusionOk="0">
                  <a:moveTo>
                    <a:pt x="2682" y="1"/>
                  </a:moveTo>
                  <a:lnTo>
                    <a:pt x="2092" y="20"/>
                  </a:lnTo>
                  <a:lnTo>
                    <a:pt x="1522" y="39"/>
                  </a:lnTo>
                  <a:lnTo>
                    <a:pt x="970" y="77"/>
                  </a:lnTo>
                  <a:lnTo>
                    <a:pt x="457" y="134"/>
                  </a:lnTo>
                  <a:lnTo>
                    <a:pt x="0" y="210"/>
                  </a:lnTo>
                  <a:lnTo>
                    <a:pt x="400" y="7817"/>
                  </a:lnTo>
                  <a:lnTo>
                    <a:pt x="7246" y="7817"/>
                  </a:lnTo>
                  <a:lnTo>
                    <a:pt x="7094" y="210"/>
                  </a:lnTo>
                  <a:lnTo>
                    <a:pt x="6314" y="134"/>
                  </a:lnTo>
                  <a:lnTo>
                    <a:pt x="5458" y="77"/>
                  </a:lnTo>
                  <a:lnTo>
                    <a:pt x="4431" y="39"/>
                  </a:lnTo>
                  <a:lnTo>
                    <a:pt x="3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1475684" y="6728397"/>
              <a:ext cx="287054" cy="309631"/>
            </a:xfrm>
            <a:custGeom>
              <a:avLst/>
              <a:gdLst/>
              <a:ahLst/>
              <a:cxnLst/>
              <a:rect l="l" t="t" r="r" b="b"/>
              <a:pathLst>
                <a:path w="7247" h="7817" extrusionOk="0">
                  <a:moveTo>
                    <a:pt x="3976" y="1"/>
                  </a:moveTo>
                  <a:lnTo>
                    <a:pt x="2815" y="39"/>
                  </a:lnTo>
                  <a:lnTo>
                    <a:pt x="1789" y="77"/>
                  </a:lnTo>
                  <a:lnTo>
                    <a:pt x="933" y="134"/>
                  </a:lnTo>
                  <a:lnTo>
                    <a:pt x="153" y="210"/>
                  </a:lnTo>
                  <a:lnTo>
                    <a:pt x="1" y="7817"/>
                  </a:lnTo>
                  <a:lnTo>
                    <a:pt x="6847" y="7817"/>
                  </a:lnTo>
                  <a:lnTo>
                    <a:pt x="7246" y="210"/>
                  </a:lnTo>
                  <a:lnTo>
                    <a:pt x="6790" y="134"/>
                  </a:lnTo>
                  <a:lnTo>
                    <a:pt x="6258" y="77"/>
                  </a:lnTo>
                  <a:lnTo>
                    <a:pt x="5725" y="39"/>
                  </a:lnTo>
                  <a:lnTo>
                    <a:pt x="5155" y="20"/>
                  </a:lnTo>
                  <a:lnTo>
                    <a:pt x="45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107771" y="6203374"/>
              <a:ext cx="480628" cy="97995"/>
            </a:xfrm>
            <a:custGeom>
              <a:avLst/>
              <a:gdLst/>
              <a:ahLst/>
              <a:cxnLst/>
              <a:rect l="l" t="t" r="r" b="b"/>
              <a:pathLst>
                <a:path w="12134" h="2474" extrusionOk="0">
                  <a:moveTo>
                    <a:pt x="153" y="1"/>
                  </a:moveTo>
                  <a:lnTo>
                    <a:pt x="1" y="2359"/>
                  </a:lnTo>
                  <a:lnTo>
                    <a:pt x="1560" y="2397"/>
                  </a:lnTo>
                  <a:lnTo>
                    <a:pt x="5155" y="2454"/>
                  </a:lnTo>
                  <a:lnTo>
                    <a:pt x="7227" y="2473"/>
                  </a:lnTo>
                  <a:lnTo>
                    <a:pt x="9224" y="2473"/>
                  </a:lnTo>
                  <a:lnTo>
                    <a:pt x="10118" y="2454"/>
                  </a:lnTo>
                  <a:lnTo>
                    <a:pt x="10917" y="2435"/>
                  </a:lnTo>
                  <a:lnTo>
                    <a:pt x="11601" y="2397"/>
                  </a:lnTo>
                  <a:lnTo>
                    <a:pt x="12134" y="2359"/>
                  </a:lnTo>
                  <a:lnTo>
                    <a:pt x="12001" y="1"/>
                  </a:lnTo>
                  <a:lnTo>
                    <a:pt x="11126" y="39"/>
                  </a:lnTo>
                  <a:lnTo>
                    <a:pt x="10213" y="58"/>
                  </a:lnTo>
                  <a:lnTo>
                    <a:pt x="8273" y="96"/>
                  </a:lnTo>
                  <a:lnTo>
                    <a:pt x="4413" y="96"/>
                  </a:lnTo>
                  <a:lnTo>
                    <a:pt x="2739" y="58"/>
                  </a:lnTo>
                  <a:lnTo>
                    <a:pt x="1389" y="20"/>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96482" y="6373615"/>
              <a:ext cx="326981" cy="67099"/>
            </a:xfrm>
            <a:custGeom>
              <a:avLst/>
              <a:gdLst/>
              <a:ahLst/>
              <a:cxnLst/>
              <a:rect l="l" t="t" r="r" b="b"/>
              <a:pathLst>
                <a:path w="8255" h="1694" extrusionOk="0">
                  <a:moveTo>
                    <a:pt x="96" y="1"/>
                  </a:moveTo>
                  <a:lnTo>
                    <a:pt x="1" y="1598"/>
                  </a:lnTo>
                  <a:lnTo>
                    <a:pt x="1047" y="1636"/>
                  </a:lnTo>
                  <a:lnTo>
                    <a:pt x="3500" y="1674"/>
                  </a:lnTo>
                  <a:lnTo>
                    <a:pt x="4907" y="1693"/>
                  </a:lnTo>
                  <a:lnTo>
                    <a:pt x="6257" y="1674"/>
                  </a:lnTo>
                  <a:lnTo>
                    <a:pt x="7417" y="1655"/>
                  </a:lnTo>
                  <a:lnTo>
                    <a:pt x="7874" y="1636"/>
                  </a:lnTo>
                  <a:lnTo>
                    <a:pt x="8254" y="1598"/>
                  </a:lnTo>
                  <a:lnTo>
                    <a:pt x="8140" y="1"/>
                  </a:lnTo>
                  <a:lnTo>
                    <a:pt x="6942" y="39"/>
                  </a:lnTo>
                  <a:lnTo>
                    <a:pt x="5611" y="77"/>
                  </a:lnTo>
                  <a:lnTo>
                    <a:pt x="4280" y="77"/>
                  </a:lnTo>
                  <a:lnTo>
                    <a:pt x="2986" y="58"/>
                  </a:lnTo>
                  <a:lnTo>
                    <a:pt x="933" y="20"/>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1787570" y="6415047"/>
              <a:ext cx="102471" cy="622986"/>
            </a:xfrm>
            <a:custGeom>
              <a:avLst/>
              <a:gdLst/>
              <a:ahLst/>
              <a:cxnLst/>
              <a:rect l="l" t="t" r="r" b="b"/>
              <a:pathLst>
                <a:path w="2587" h="15728" extrusionOk="0">
                  <a:moveTo>
                    <a:pt x="2263" y="1"/>
                  </a:moveTo>
                  <a:lnTo>
                    <a:pt x="209" y="172"/>
                  </a:lnTo>
                  <a:lnTo>
                    <a:pt x="228" y="2016"/>
                  </a:lnTo>
                  <a:lnTo>
                    <a:pt x="247" y="3994"/>
                  </a:lnTo>
                  <a:lnTo>
                    <a:pt x="266" y="6390"/>
                  </a:lnTo>
                  <a:lnTo>
                    <a:pt x="247" y="8977"/>
                  </a:lnTo>
                  <a:lnTo>
                    <a:pt x="209" y="11544"/>
                  </a:lnTo>
                  <a:lnTo>
                    <a:pt x="171" y="12742"/>
                  </a:lnTo>
                  <a:lnTo>
                    <a:pt x="133" y="13864"/>
                  </a:lnTo>
                  <a:lnTo>
                    <a:pt x="76" y="14872"/>
                  </a:lnTo>
                  <a:lnTo>
                    <a:pt x="0" y="15728"/>
                  </a:lnTo>
                  <a:lnTo>
                    <a:pt x="2263" y="15728"/>
                  </a:lnTo>
                  <a:lnTo>
                    <a:pt x="2396" y="13655"/>
                  </a:lnTo>
                  <a:lnTo>
                    <a:pt x="2491" y="11620"/>
                  </a:lnTo>
                  <a:lnTo>
                    <a:pt x="2567" y="9623"/>
                  </a:lnTo>
                  <a:lnTo>
                    <a:pt x="2586" y="7626"/>
                  </a:lnTo>
                  <a:lnTo>
                    <a:pt x="2567" y="5687"/>
                  </a:lnTo>
                  <a:lnTo>
                    <a:pt x="2510" y="3747"/>
                  </a:lnTo>
                  <a:lnTo>
                    <a:pt x="2472" y="2796"/>
                  </a:lnTo>
                  <a:lnTo>
                    <a:pt x="2415" y="1864"/>
                  </a:lnTo>
                  <a:lnTo>
                    <a:pt x="2339" y="913"/>
                  </a:lnTo>
                  <a:lnTo>
                    <a:pt x="2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1425222" y="6203374"/>
              <a:ext cx="480628" cy="97995"/>
            </a:xfrm>
            <a:custGeom>
              <a:avLst/>
              <a:gdLst/>
              <a:ahLst/>
              <a:cxnLst/>
              <a:rect l="l" t="t" r="r" b="b"/>
              <a:pathLst>
                <a:path w="12134" h="2474" extrusionOk="0">
                  <a:moveTo>
                    <a:pt x="153" y="1"/>
                  </a:moveTo>
                  <a:lnTo>
                    <a:pt x="1" y="2359"/>
                  </a:lnTo>
                  <a:lnTo>
                    <a:pt x="533" y="2397"/>
                  </a:lnTo>
                  <a:lnTo>
                    <a:pt x="1218" y="2435"/>
                  </a:lnTo>
                  <a:lnTo>
                    <a:pt x="2017" y="2454"/>
                  </a:lnTo>
                  <a:lnTo>
                    <a:pt x="2929" y="2473"/>
                  </a:lnTo>
                  <a:lnTo>
                    <a:pt x="4907" y="2473"/>
                  </a:lnTo>
                  <a:lnTo>
                    <a:pt x="6980" y="2454"/>
                  </a:lnTo>
                  <a:lnTo>
                    <a:pt x="10574" y="2397"/>
                  </a:lnTo>
                  <a:lnTo>
                    <a:pt x="12134" y="2359"/>
                  </a:lnTo>
                  <a:lnTo>
                    <a:pt x="11982" y="1"/>
                  </a:lnTo>
                  <a:lnTo>
                    <a:pt x="10745" y="20"/>
                  </a:lnTo>
                  <a:lnTo>
                    <a:pt x="9395" y="58"/>
                  </a:lnTo>
                  <a:lnTo>
                    <a:pt x="7722" y="96"/>
                  </a:lnTo>
                  <a:lnTo>
                    <a:pt x="3861" y="96"/>
                  </a:lnTo>
                  <a:lnTo>
                    <a:pt x="1922" y="58"/>
                  </a:lnTo>
                  <a:lnTo>
                    <a:pt x="1009" y="39"/>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1590948" y="6373615"/>
              <a:ext cx="326188" cy="67099"/>
            </a:xfrm>
            <a:custGeom>
              <a:avLst/>
              <a:gdLst/>
              <a:ahLst/>
              <a:cxnLst/>
              <a:rect l="l" t="t" r="r" b="b"/>
              <a:pathLst>
                <a:path w="8235" h="1694" extrusionOk="0">
                  <a:moveTo>
                    <a:pt x="96" y="1"/>
                  </a:moveTo>
                  <a:lnTo>
                    <a:pt x="1" y="1598"/>
                  </a:lnTo>
                  <a:lnTo>
                    <a:pt x="362" y="1636"/>
                  </a:lnTo>
                  <a:lnTo>
                    <a:pt x="818" y="1655"/>
                  </a:lnTo>
                  <a:lnTo>
                    <a:pt x="1978" y="1674"/>
                  </a:lnTo>
                  <a:lnTo>
                    <a:pt x="3329" y="1693"/>
                  </a:lnTo>
                  <a:lnTo>
                    <a:pt x="4736" y="1674"/>
                  </a:lnTo>
                  <a:lnTo>
                    <a:pt x="7189" y="1636"/>
                  </a:lnTo>
                  <a:lnTo>
                    <a:pt x="8235" y="1598"/>
                  </a:lnTo>
                  <a:lnTo>
                    <a:pt x="8140" y="1"/>
                  </a:lnTo>
                  <a:lnTo>
                    <a:pt x="7303" y="20"/>
                  </a:lnTo>
                  <a:lnTo>
                    <a:pt x="5249" y="58"/>
                  </a:lnTo>
                  <a:lnTo>
                    <a:pt x="3956" y="77"/>
                  </a:lnTo>
                  <a:lnTo>
                    <a:pt x="2625" y="77"/>
                  </a:lnTo>
                  <a:lnTo>
                    <a:pt x="1313" y="39"/>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1590948" y="6373615"/>
              <a:ext cx="326188" cy="67099"/>
            </a:xfrm>
            <a:custGeom>
              <a:avLst/>
              <a:gdLst/>
              <a:ahLst/>
              <a:cxnLst/>
              <a:rect l="l" t="t" r="r" b="b"/>
              <a:pathLst>
                <a:path w="8235" h="1694" fill="none" extrusionOk="0">
                  <a:moveTo>
                    <a:pt x="96" y="1"/>
                  </a:moveTo>
                  <a:lnTo>
                    <a:pt x="1" y="1598"/>
                  </a:lnTo>
                  <a:lnTo>
                    <a:pt x="1" y="1598"/>
                  </a:lnTo>
                  <a:lnTo>
                    <a:pt x="362" y="1636"/>
                  </a:lnTo>
                  <a:lnTo>
                    <a:pt x="818" y="1655"/>
                  </a:lnTo>
                  <a:lnTo>
                    <a:pt x="1978" y="1674"/>
                  </a:lnTo>
                  <a:lnTo>
                    <a:pt x="3329" y="1693"/>
                  </a:lnTo>
                  <a:lnTo>
                    <a:pt x="4736" y="1674"/>
                  </a:lnTo>
                  <a:lnTo>
                    <a:pt x="7189" y="1636"/>
                  </a:lnTo>
                  <a:lnTo>
                    <a:pt x="8235" y="1598"/>
                  </a:lnTo>
                  <a:lnTo>
                    <a:pt x="8140" y="1"/>
                  </a:lnTo>
                  <a:lnTo>
                    <a:pt x="8140" y="1"/>
                  </a:lnTo>
                  <a:lnTo>
                    <a:pt x="7303" y="20"/>
                  </a:lnTo>
                  <a:lnTo>
                    <a:pt x="5249" y="58"/>
                  </a:lnTo>
                  <a:lnTo>
                    <a:pt x="3956" y="77"/>
                  </a:lnTo>
                  <a:lnTo>
                    <a:pt x="2625" y="77"/>
                  </a:lnTo>
                  <a:lnTo>
                    <a:pt x="1313" y="39"/>
                  </a:lnTo>
                  <a:lnTo>
                    <a:pt x="96"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240742" y="5463638"/>
              <a:ext cx="397764" cy="77636"/>
            </a:xfrm>
            <a:custGeom>
              <a:avLst/>
              <a:gdLst/>
              <a:ahLst/>
              <a:cxnLst/>
              <a:rect l="l" t="t" r="r" b="b"/>
              <a:pathLst>
                <a:path w="10042" h="1960" extrusionOk="0">
                  <a:moveTo>
                    <a:pt x="418" y="1"/>
                  </a:moveTo>
                  <a:lnTo>
                    <a:pt x="285" y="39"/>
                  </a:lnTo>
                  <a:lnTo>
                    <a:pt x="171" y="115"/>
                  </a:lnTo>
                  <a:lnTo>
                    <a:pt x="76" y="210"/>
                  </a:lnTo>
                  <a:lnTo>
                    <a:pt x="38" y="267"/>
                  </a:lnTo>
                  <a:lnTo>
                    <a:pt x="19" y="324"/>
                  </a:lnTo>
                  <a:lnTo>
                    <a:pt x="0" y="400"/>
                  </a:lnTo>
                  <a:lnTo>
                    <a:pt x="0" y="457"/>
                  </a:lnTo>
                  <a:lnTo>
                    <a:pt x="19" y="533"/>
                  </a:lnTo>
                  <a:lnTo>
                    <a:pt x="38" y="609"/>
                  </a:lnTo>
                  <a:lnTo>
                    <a:pt x="114" y="723"/>
                  </a:lnTo>
                  <a:lnTo>
                    <a:pt x="228" y="838"/>
                  </a:lnTo>
                  <a:lnTo>
                    <a:pt x="342" y="914"/>
                  </a:lnTo>
                  <a:lnTo>
                    <a:pt x="476" y="971"/>
                  </a:lnTo>
                  <a:lnTo>
                    <a:pt x="761" y="1047"/>
                  </a:lnTo>
                  <a:lnTo>
                    <a:pt x="1293" y="1161"/>
                  </a:lnTo>
                  <a:lnTo>
                    <a:pt x="1826" y="1275"/>
                  </a:lnTo>
                  <a:lnTo>
                    <a:pt x="2872" y="1446"/>
                  </a:lnTo>
                  <a:lnTo>
                    <a:pt x="3937" y="1579"/>
                  </a:lnTo>
                  <a:lnTo>
                    <a:pt x="5002" y="1693"/>
                  </a:lnTo>
                  <a:lnTo>
                    <a:pt x="6086" y="1788"/>
                  </a:lnTo>
                  <a:lnTo>
                    <a:pt x="7150" y="1864"/>
                  </a:lnTo>
                  <a:lnTo>
                    <a:pt x="9318" y="1960"/>
                  </a:lnTo>
                  <a:lnTo>
                    <a:pt x="9604" y="1960"/>
                  </a:lnTo>
                  <a:lnTo>
                    <a:pt x="9775" y="1921"/>
                  </a:lnTo>
                  <a:lnTo>
                    <a:pt x="9870" y="1883"/>
                  </a:lnTo>
                  <a:lnTo>
                    <a:pt x="9927" y="1826"/>
                  </a:lnTo>
                  <a:lnTo>
                    <a:pt x="9984" y="1769"/>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8520" y="952"/>
                  </a:lnTo>
                  <a:lnTo>
                    <a:pt x="7968" y="933"/>
                  </a:lnTo>
                  <a:lnTo>
                    <a:pt x="6884" y="876"/>
                  </a:lnTo>
                  <a:lnTo>
                    <a:pt x="6542" y="838"/>
                  </a:lnTo>
                  <a:lnTo>
                    <a:pt x="5648" y="761"/>
                  </a:lnTo>
                  <a:lnTo>
                    <a:pt x="4754" y="666"/>
                  </a:lnTo>
                  <a:lnTo>
                    <a:pt x="3861" y="533"/>
                  </a:lnTo>
                  <a:lnTo>
                    <a:pt x="2967" y="400"/>
                  </a:lnTo>
                  <a:lnTo>
                    <a:pt x="1959" y="229"/>
                  </a:lnTo>
                  <a:lnTo>
                    <a:pt x="970" y="39"/>
                  </a:lnTo>
                  <a:lnTo>
                    <a:pt x="7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8"/>
            <p:cNvSpPr/>
            <p:nvPr/>
          </p:nvSpPr>
          <p:spPr>
            <a:xfrm>
              <a:off x="246404" y="5455388"/>
              <a:ext cx="397764" cy="77636"/>
            </a:xfrm>
            <a:custGeom>
              <a:avLst/>
              <a:gdLst/>
              <a:ahLst/>
              <a:cxnLst/>
              <a:rect l="l" t="t" r="r" b="b"/>
              <a:pathLst>
                <a:path w="10042" h="1960" fill="none" extrusionOk="0">
                  <a:moveTo>
                    <a:pt x="571" y="1"/>
                  </a:moveTo>
                  <a:lnTo>
                    <a:pt x="571" y="1"/>
                  </a:lnTo>
                  <a:lnTo>
                    <a:pt x="418" y="1"/>
                  </a:lnTo>
                  <a:lnTo>
                    <a:pt x="418" y="1"/>
                  </a:lnTo>
                  <a:lnTo>
                    <a:pt x="285" y="39"/>
                  </a:lnTo>
                  <a:lnTo>
                    <a:pt x="171" y="115"/>
                  </a:lnTo>
                  <a:lnTo>
                    <a:pt x="76" y="210"/>
                  </a:lnTo>
                  <a:lnTo>
                    <a:pt x="38" y="267"/>
                  </a:lnTo>
                  <a:lnTo>
                    <a:pt x="19" y="324"/>
                  </a:lnTo>
                  <a:lnTo>
                    <a:pt x="19" y="324"/>
                  </a:lnTo>
                  <a:lnTo>
                    <a:pt x="0" y="400"/>
                  </a:lnTo>
                  <a:lnTo>
                    <a:pt x="0" y="457"/>
                  </a:lnTo>
                  <a:lnTo>
                    <a:pt x="19" y="533"/>
                  </a:lnTo>
                  <a:lnTo>
                    <a:pt x="38" y="609"/>
                  </a:lnTo>
                  <a:lnTo>
                    <a:pt x="114" y="723"/>
                  </a:lnTo>
                  <a:lnTo>
                    <a:pt x="228" y="838"/>
                  </a:lnTo>
                  <a:lnTo>
                    <a:pt x="228" y="838"/>
                  </a:lnTo>
                  <a:lnTo>
                    <a:pt x="342" y="914"/>
                  </a:lnTo>
                  <a:lnTo>
                    <a:pt x="476" y="971"/>
                  </a:lnTo>
                  <a:lnTo>
                    <a:pt x="761" y="1047"/>
                  </a:lnTo>
                  <a:lnTo>
                    <a:pt x="761" y="1047"/>
                  </a:lnTo>
                  <a:lnTo>
                    <a:pt x="1293" y="1161"/>
                  </a:lnTo>
                  <a:lnTo>
                    <a:pt x="1826" y="1275"/>
                  </a:lnTo>
                  <a:lnTo>
                    <a:pt x="2872" y="1446"/>
                  </a:lnTo>
                  <a:lnTo>
                    <a:pt x="3937" y="1579"/>
                  </a:lnTo>
                  <a:lnTo>
                    <a:pt x="5002" y="1693"/>
                  </a:lnTo>
                  <a:lnTo>
                    <a:pt x="6086" y="1788"/>
                  </a:lnTo>
                  <a:lnTo>
                    <a:pt x="7150" y="1864"/>
                  </a:lnTo>
                  <a:lnTo>
                    <a:pt x="9318" y="1960"/>
                  </a:lnTo>
                  <a:lnTo>
                    <a:pt x="9318" y="1960"/>
                  </a:lnTo>
                  <a:lnTo>
                    <a:pt x="9414" y="1960"/>
                  </a:lnTo>
                  <a:lnTo>
                    <a:pt x="9414" y="1960"/>
                  </a:lnTo>
                  <a:lnTo>
                    <a:pt x="9604" y="1960"/>
                  </a:lnTo>
                  <a:lnTo>
                    <a:pt x="9775" y="1921"/>
                  </a:lnTo>
                  <a:lnTo>
                    <a:pt x="9870" y="1883"/>
                  </a:lnTo>
                  <a:lnTo>
                    <a:pt x="9927" y="1826"/>
                  </a:lnTo>
                  <a:lnTo>
                    <a:pt x="9984" y="1769"/>
                  </a:lnTo>
                  <a:lnTo>
                    <a:pt x="10022" y="1693"/>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9071" y="1009"/>
                  </a:lnTo>
                  <a:lnTo>
                    <a:pt x="8520" y="952"/>
                  </a:lnTo>
                  <a:lnTo>
                    <a:pt x="7968" y="933"/>
                  </a:lnTo>
                  <a:lnTo>
                    <a:pt x="6884" y="876"/>
                  </a:lnTo>
                  <a:lnTo>
                    <a:pt x="6884" y="876"/>
                  </a:lnTo>
                  <a:lnTo>
                    <a:pt x="6542" y="838"/>
                  </a:lnTo>
                  <a:lnTo>
                    <a:pt x="6542" y="838"/>
                  </a:lnTo>
                  <a:lnTo>
                    <a:pt x="5648" y="761"/>
                  </a:lnTo>
                  <a:lnTo>
                    <a:pt x="4754" y="666"/>
                  </a:lnTo>
                  <a:lnTo>
                    <a:pt x="3861" y="533"/>
                  </a:lnTo>
                  <a:lnTo>
                    <a:pt x="2967" y="400"/>
                  </a:lnTo>
                  <a:lnTo>
                    <a:pt x="2967" y="400"/>
                  </a:lnTo>
                  <a:lnTo>
                    <a:pt x="1959" y="229"/>
                  </a:lnTo>
                  <a:lnTo>
                    <a:pt x="970" y="39"/>
                  </a:lnTo>
                  <a:lnTo>
                    <a:pt x="970" y="39"/>
                  </a:lnTo>
                  <a:lnTo>
                    <a:pt x="761" y="1"/>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8"/>
            <p:cNvSpPr/>
            <p:nvPr/>
          </p:nvSpPr>
          <p:spPr>
            <a:xfrm>
              <a:off x="1536723" y="6351790"/>
              <a:ext cx="106234" cy="306621"/>
            </a:xfrm>
            <a:custGeom>
              <a:avLst/>
              <a:gdLst/>
              <a:ahLst/>
              <a:cxnLst/>
              <a:rect l="l" t="t" r="r" b="b"/>
              <a:pathLst>
                <a:path w="2682" h="7741" extrusionOk="0">
                  <a:moveTo>
                    <a:pt x="1179" y="0"/>
                  </a:moveTo>
                  <a:lnTo>
                    <a:pt x="1046" y="19"/>
                  </a:lnTo>
                  <a:lnTo>
                    <a:pt x="894" y="38"/>
                  </a:lnTo>
                  <a:lnTo>
                    <a:pt x="761" y="76"/>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38" y="3556"/>
                  </a:lnTo>
                  <a:lnTo>
                    <a:pt x="76" y="4412"/>
                  </a:lnTo>
                  <a:lnTo>
                    <a:pt x="133" y="5268"/>
                  </a:lnTo>
                  <a:lnTo>
                    <a:pt x="229" y="6124"/>
                  </a:lnTo>
                  <a:lnTo>
                    <a:pt x="267" y="6409"/>
                  </a:lnTo>
                  <a:lnTo>
                    <a:pt x="324" y="6675"/>
                  </a:lnTo>
                  <a:lnTo>
                    <a:pt x="419" y="6941"/>
                  </a:lnTo>
                  <a:lnTo>
                    <a:pt x="457" y="7075"/>
                  </a:lnTo>
                  <a:lnTo>
                    <a:pt x="533" y="7189"/>
                  </a:lnTo>
                  <a:lnTo>
                    <a:pt x="609" y="7303"/>
                  </a:lnTo>
                  <a:lnTo>
                    <a:pt x="685" y="7398"/>
                  </a:lnTo>
                  <a:lnTo>
                    <a:pt x="780" y="7493"/>
                  </a:lnTo>
                  <a:lnTo>
                    <a:pt x="894" y="7569"/>
                  </a:lnTo>
                  <a:lnTo>
                    <a:pt x="1008" y="7645"/>
                  </a:lnTo>
                  <a:lnTo>
                    <a:pt x="1122" y="7683"/>
                  </a:lnTo>
                  <a:lnTo>
                    <a:pt x="1236" y="7721"/>
                  </a:lnTo>
                  <a:lnTo>
                    <a:pt x="1370" y="7740"/>
                  </a:lnTo>
                  <a:lnTo>
                    <a:pt x="1446" y="7721"/>
                  </a:lnTo>
                  <a:lnTo>
                    <a:pt x="1560" y="7702"/>
                  </a:lnTo>
                  <a:lnTo>
                    <a:pt x="1655" y="7683"/>
                  </a:lnTo>
                  <a:lnTo>
                    <a:pt x="1750" y="7626"/>
                  </a:lnTo>
                  <a:lnTo>
                    <a:pt x="1845" y="7569"/>
                  </a:lnTo>
                  <a:lnTo>
                    <a:pt x="1940" y="7493"/>
                  </a:lnTo>
                  <a:lnTo>
                    <a:pt x="2016" y="7417"/>
                  </a:lnTo>
                  <a:lnTo>
                    <a:pt x="2149" y="7246"/>
                  </a:lnTo>
                  <a:lnTo>
                    <a:pt x="2244" y="7056"/>
                  </a:lnTo>
                  <a:lnTo>
                    <a:pt x="2320" y="6846"/>
                  </a:lnTo>
                  <a:lnTo>
                    <a:pt x="2377" y="6618"/>
                  </a:lnTo>
                  <a:lnTo>
                    <a:pt x="2435" y="6409"/>
                  </a:lnTo>
                  <a:lnTo>
                    <a:pt x="2530" y="5895"/>
                  </a:lnTo>
                  <a:lnTo>
                    <a:pt x="2606" y="5363"/>
                  </a:lnTo>
                  <a:lnTo>
                    <a:pt x="2644" y="4850"/>
                  </a:lnTo>
                  <a:lnTo>
                    <a:pt x="2682" y="4317"/>
                  </a:lnTo>
                  <a:lnTo>
                    <a:pt x="2682" y="3804"/>
                  </a:lnTo>
                  <a:lnTo>
                    <a:pt x="2663" y="3271"/>
                  </a:lnTo>
                  <a:lnTo>
                    <a:pt x="2625" y="2739"/>
                  </a:lnTo>
                  <a:lnTo>
                    <a:pt x="2568" y="2225"/>
                  </a:lnTo>
                  <a:lnTo>
                    <a:pt x="1883" y="2187"/>
                  </a:lnTo>
                  <a:lnTo>
                    <a:pt x="1370" y="2149"/>
                  </a:lnTo>
                  <a:lnTo>
                    <a:pt x="1465" y="552"/>
                  </a:lnTo>
                  <a:lnTo>
                    <a:pt x="2149" y="590"/>
                  </a:lnTo>
                  <a:lnTo>
                    <a:pt x="2073" y="476"/>
                  </a:lnTo>
                  <a:lnTo>
                    <a:pt x="1997" y="381"/>
                  </a:lnTo>
                  <a:lnTo>
                    <a:pt x="1921" y="285"/>
                  </a:lnTo>
                  <a:lnTo>
                    <a:pt x="1826" y="209"/>
                  </a:lnTo>
                  <a:lnTo>
                    <a:pt x="1674" y="114"/>
                  </a:lnTo>
                  <a:lnTo>
                    <a:pt x="1522" y="57"/>
                  </a:lnTo>
                  <a:lnTo>
                    <a:pt x="1351" y="19"/>
                  </a:lnTo>
                  <a:lnTo>
                    <a:pt x="117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1536723" y="6351790"/>
              <a:ext cx="106234" cy="306621"/>
            </a:xfrm>
            <a:custGeom>
              <a:avLst/>
              <a:gdLst/>
              <a:ahLst/>
              <a:cxnLst/>
              <a:rect l="l" t="t" r="r" b="b"/>
              <a:pathLst>
                <a:path w="2682" h="7741" fill="none" extrusionOk="0">
                  <a:moveTo>
                    <a:pt x="1179" y="0"/>
                  </a:moveTo>
                  <a:lnTo>
                    <a:pt x="1179" y="0"/>
                  </a:lnTo>
                  <a:lnTo>
                    <a:pt x="1046" y="19"/>
                  </a:lnTo>
                  <a:lnTo>
                    <a:pt x="894" y="38"/>
                  </a:lnTo>
                  <a:lnTo>
                    <a:pt x="761" y="76"/>
                  </a:lnTo>
                  <a:lnTo>
                    <a:pt x="647" y="152"/>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19" y="2701"/>
                  </a:lnTo>
                  <a:lnTo>
                    <a:pt x="38" y="3556"/>
                  </a:lnTo>
                  <a:lnTo>
                    <a:pt x="76" y="4412"/>
                  </a:lnTo>
                  <a:lnTo>
                    <a:pt x="133" y="5268"/>
                  </a:lnTo>
                  <a:lnTo>
                    <a:pt x="229" y="6124"/>
                  </a:lnTo>
                  <a:lnTo>
                    <a:pt x="229" y="6124"/>
                  </a:lnTo>
                  <a:lnTo>
                    <a:pt x="267" y="6409"/>
                  </a:lnTo>
                  <a:lnTo>
                    <a:pt x="324" y="6675"/>
                  </a:lnTo>
                  <a:lnTo>
                    <a:pt x="419" y="6941"/>
                  </a:lnTo>
                  <a:lnTo>
                    <a:pt x="457" y="7075"/>
                  </a:lnTo>
                  <a:lnTo>
                    <a:pt x="533" y="7189"/>
                  </a:lnTo>
                  <a:lnTo>
                    <a:pt x="533" y="7189"/>
                  </a:lnTo>
                  <a:lnTo>
                    <a:pt x="609" y="7303"/>
                  </a:lnTo>
                  <a:lnTo>
                    <a:pt x="685" y="7398"/>
                  </a:lnTo>
                  <a:lnTo>
                    <a:pt x="780" y="7493"/>
                  </a:lnTo>
                  <a:lnTo>
                    <a:pt x="894" y="7569"/>
                  </a:lnTo>
                  <a:lnTo>
                    <a:pt x="1008" y="7645"/>
                  </a:lnTo>
                  <a:lnTo>
                    <a:pt x="1122" y="7683"/>
                  </a:lnTo>
                  <a:lnTo>
                    <a:pt x="1236" y="7721"/>
                  </a:lnTo>
                  <a:lnTo>
                    <a:pt x="1370" y="7740"/>
                  </a:lnTo>
                  <a:lnTo>
                    <a:pt x="1370" y="7740"/>
                  </a:lnTo>
                  <a:lnTo>
                    <a:pt x="1446" y="7721"/>
                  </a:lnTo>
                  <a:lnTo>
                    <a:pt x="1446" y="7721"/>
                  </a:lnTo>
                  <a:lnTo>
                    <a:pt x="1560" y="7702"/>
                  </a:lnTo>
                  <a:lnTo>
                    <a:pt x="1655" y="7683"/>
                  </a:lnTo>
                  <a:lnTo>
                    <a:pt x="1750" y="7626"/>
                  </a:lnTo>
                  <a:lnTo>
                    <a:pt x="1845" y="7569"/>
                  </a:lnTo>
                  <a:lnTo>
                    <a:pt x="1940" y="7493"/>
                  </a:lnTo>
                  <a:lnTo>
                    <a:pt x="2016" y="7417"/>
                  </a:lnTo>
                  <a:lnTo>
                    <a:pt x="2149" y="7246"/>
                  </a:lnTo>
                  <a:lnTo>
                    <a:pt x="2149" y="7246"/>
                  </a:lnTo>
                  <a:lnTo>
                    <a:pt x="2244" y="7056"/>
                  </a:lnTo>
                  <a:lnTo>
                    <a:pt x="2320" y="6846"/>
                  </a:lnTo>
                  <a:lnTo>
                    <a:pt x="2377" y="6618"/>
                  </a:lnTo>
                  <a:lnTo>
                    <a:pt x="2435" y="6409"/>
                  </a:lnTo>
                  <a:lnTo>
                    <a:pt x="2435" y="6409"/>
                  </a:lnTo>
                  <a:lnTo>
                    <a:pt x="2530" y="5895"/>
                  </a:lnTo>
                  <a:lnTo>
                    <a:pt x="2606" y="5363"/>
                  </a:lnTo>
                  <a:lnTo>
                    <a:pt x="2644" y="4850"/>
                  </a:lnTo>
                  <a:lnTo>
                    <a:pt x="2682" y="4317"/>
                  </a:lnTo>
                  <a:lnTo>
                    <a:pt x="2682" y="3804"/>
                  </a:lnTo>
                  <a:lnTo>
                    <a:pt x="2663" y="3271"/>
                  </a:lnTo>
                  <a:lnTo>
                    <a:pt x="2625" y="2739"/>
                  </a:lnTo>
                  <a:lnTo>
                    <a:pt x="2568" y="2225"/>
                  </a:lnTo>
                  <a:lnTo>
                    <a:pt x="2568" y="2225"/>
                  </a:lnTo>
                  <a:lnTo>
                    <a:pt x="1883" y="2187"/>
                  </a:lnTo>
                  <a:lnTo>
                    <a:pt x="1370" y="2149"/>
                  </a:lnTo>
                  <a:lnTo>
                    <a:pt x="1465" y="552"/>
                  </a:lnTo>
                  <a:lnTo>
                    <a:pt x="1465" y="552"/>
                  </a:lnTo>
                  <a:lnTo>
                    <a:pt x="2149" y="590"/>
                  </a:lnTo>
                  <a:lnTo>
                    <a:pt x="2149" y="590"/>
                  </a:lnTo>
                  <a:lnTo>
                    <a:pt x="2073" y="476"/>
                  </a:lnTo>
                  <a:lnTo>
                    <a:pt x="1997" y="381"/>
                  </a:lnTo>
                  <a:lnTo>
                    <a:pt x="1921" y="285"/>
                  </a:lnTo>
                  <a:lnTo>
                    <a:pt x="1826" y="209"/>
                  </a:lnTo>
                  <a:lnTo>
                    <a:pt x="1826" y="209"/>
                  </a:lnTo>
                  <a:lnTo>
                    <a:pt x="1674" y="114"/>
                  </a:lnTo>
                  <a:lnTo>
                    <a:pt x="1522" y="57"/>
                  </a:lnTo>
                  <a:lnTo>
                    <a:pt x="1351" y="19"/>
                  </a:lnTo>
                  <a:lnTo>
                    <a:pt x="1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1590948" y="6373615"/>
              <a:ext cx="47492" cy="66347"/>
            </a:xfrm>
            <a:custGeom>
              <a:avLst/>
              <a:gdLst/>
              <a:ahLst/>
              <a:cxnLst/>
              <a:rect l="l" t="t" r="r" b="b"/>
              <a:pathLst>
                <a:path w="1199" h="1675" extrusionOk="0">
                  <a:moveTo>
                    <a:pt x="96" y="1"/>
                  </a:moveTo>
                  <a:lnTo>
                    <a:pt x="1" y="1598"/>
                  </a:lnTo>
                  <a:lnTo>
                    <a:pt x="514" y="1636"/>
                  </a:lnTo>
                  <a:lnTo>
                    <a:pt x="1199" y="1674"/>
                  </a:lnTo>
                  <a:lnTo>
                    <a:pt x="1085" y="952"/>
                  </a:lnTo>
                  <a:lnTo>
                    <a:pt x="1027" y="704"/>
                  </a:lnTo>
                  <a:lnTo>
                    <a:pt x="970" y="476"/>
                  </a:lnTo>
                  <a:lnTo>
                    <a:pt x="894" y="248"/>
                  </a:lnTo>
                  <a:lnTo>
                    <a:pt x="780" y="39"/>
                  </a:lnTo>
                  <a:lnTo>
                    <a:pt x="9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1590948" y="6373615"/>
              <a:ext cx="47492" cy="66347"/>
            </a:xfrm>
            <a:custGeom>
              <a:avLst/>
              <a:gdLst/>
              <a:ahLst/>
              <a:cxnLst/>
              <a:rect l="l" t="t" r="r" b="b"/>
              <a:pathLst>
                <a:path w="1199" h="1675" fill="none" extrusionOk="0">
                  <a:moveTo>
                    <a:pt x="96" y="1"/>
                  </a:moveTo>
                  <a:lnTo>
                    <a:pt x="1" y="1598"/>
                  </a:lnTo>
                  <a:lnTo>
                    <a:pt x="1" y="1598"/>
                  </a:lnTo>
                  <a:lnTo>
                    <a:pt x="514" y="1636"/>
                  </a:lnTo>
                  <a:lnTo>
                    <a:pt x="1199" y="1674"/>
                  </a:lnTo>
                  <a:lnTo>
                    <a:pt x="1199" y="1674"/>
                  </a:lnTo>
                  <a:lnTo>
                    <a:pt x="1085" y="952"/>
                  </a:lnTo>
                  <a:lnTo>
                    <a:pt x="1085" y="952"/>
                  </a:lnTo>
                  <a:lnTo>
                    <a:pt x="1027" y="704"/>
                  </a:lnTo>
                  <a:lnTo>
                    <a:pt x="970" y="476"/>
                  </a:lnTo>
                  <a:lnTo>
                    <a:pt x="894" y="248"/>
                  </a:lnTo>
                  <a:lnTo>
                    <a:pt x="780" y="39"/>
                  </a:lnTo>
                  <a:lnTo>
                    <a:pt x="780" y="39"/>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18"/>
          <p:cNvGrpSpPr/>
          <p:nvPr/>
        </p:nvGrpSpPr>
        <p:grpSpPr>
          <a:xfrm>
            <a:off x="-173719" y="3808417"/>
            <a:ext cx="997913" cy="1276964"/>
            <a:chOff x="-2940325" y="1102963"/>
            <a:chExt cx="1996625" cy="2554950"/>
          </a:xfrm>
        </p:grpSpPr>
        <p:sp>
          <p:nvSpPr>
            <p:cNvPr id="1377" name="Google Shape;1377;p18"/>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8"/>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8"/>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8"/>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8"/>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8"/>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 name="Google Shape;1396;p18"/>
            <p:cNvGrpSpPr/>
            <p:nvPr/>
          </p:nvGrpSpPr>
          <p:grpSpPr>
            <a:xfrm>
              <a:off x="-2265525" y="2347938"/>
              <a:ext cx="246975" cy="466575"/>
              <a:chOff x="-2875125" y="2347938"/>
              <a:chExt cx="246975" cy="466575"/>
            </a:xfrm>
          </p:grpSpPr>
          <p:sp>
            <p:nvSpPr>
              <p:cNvPr id="1397" name="Google Shape;1397;p18"/>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8"/>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8"/>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8"/>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8"/>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8"/>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8"/>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8"/>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8"/>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8"/>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8"/>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8"/>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8"/>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 name="Google Shape;1410;p18"/>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8"/>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8"/>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8"/>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8"/>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8"/>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8"/>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8"/>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8"/>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06156714-E6FF-A3FE-9C00-B3896A8E8521}"/>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
        <p:nvSpPr>
          <p:cNvPr id="3" name="TextBox 2">
            <a:extLst>
              <a:ext uri="{FF2B5EF4-FFF2-40B4-BE49-F238E27FC236}">
                <a16:creationId xmlns:a16="http://schemas.microsoft.com/office/drawing/2014/main" id="{9FB6F41D-6E04-7641-9B54-26224C074C8F}"/>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979"/>
        <p:cNvGrpSpPr/>
        <p:nvPr/>
      </p:nvGrpSpPr>
      <p:grpSpPr>
        <a:xfrm>
          <a:off x="0" y="0"/>
          <a:ext cx="0" cy="0"/>
          <a:chOff x="0" y="0"/>
          <a:chExt cx="0" cy="0"/>
        </a:xfrm>
      </p:grpSpPr>
      <p:grpSp>
        <p:nvGrpSpPr>
          <p:cNvPr id="2980" name="Google Shape;2980;p31"/>
          <p:cNvGrpSpPr/>
          <p:nvPr/>
        </p:nvGrpSpPr>
        <p:grpSpPr>
          <a:xfrm rot="10800000" flipH="1">
            <a:off x="-350623" y="304806"/>
            <a:ext cx="10145088" cy="4470711"/>
            <a:chOff x="-500544" y="-152400"/>
            <a:chExt cx="10145088" cy="3084525"/>
          </a:xfrm>
        </p:grpSpPr>
        <p:sp>
          <p:nvSpPr>
            <p:cNvPr id="2981" name="Google Shape;2981;p3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31"/>
          <p:cNvGrpSpPr/>
          <p:nvPr/>
        </p:nvGrpSpPr>
        <p:grpSpPr>
          <a:xfrm>
            <a:off x="-173330" y="3331181"/>
            <a:ext cx="10455920" cy="1113922"/>
            <a:chOff x="-173330" y="3864581"/>
            <a:chExt cx="10455920" cy="1113922"/>
          </a:xfrm>
        </p:grpSpPr>
        <p:grpSp>
          <p:nvGrpSpPr>
            <p:cNvPr id="3008" name="Google Shape;3008;p31"/>
            <p:cNvGrpSpPr/>
            <p:nvPr/>
          </p:nvGrpSpPr>
          <p:grpSpPr>
            <a:xfrm flipH="1">
              <a:off x="-173330" y="4025839"/>
              <a:ext cx="2079978" cy="952664"/>
              <a:chOff x="4362748" y="-3813975"/>
              <a:chExt cx="4068018" cy="1863220"/>
            </a:xfrm>
          </p:grpSpPr>
          <p:sp>
            <p:nvSpPr>
              <p:cNvPr id="3009" name="Google Shape;3009;p31"/>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1"/>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1"/>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2" name="Google Shape;3012;p31"/>
            <p:cNvSpPr/>
            <p:nvPr/>
          </p:nvSpPr>
          <p:spPr>
            <a:xfrm flipH="1">
              <a:off x="449344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31"/>
          <p:cNvGrpSpPr/>
          <p:nvPr/>
        </p:nvGrpSpPr>
        <p:grpSpPr>
          <a:xfrm flipH="1">
            <a:off x="-49859" y="4406300"/>
            <a:ext cx="9196575" cy="1057864"/>
            <a:chOff x="-49859" y="4101500"/>
            <a:chExt cx="9196575" cy="1057864"/>
          </a:xfrm>
        </p:grpSpPr>
        <p:sp>
          <p:nvSpPr>
            <p:cNvPr id="3014" name="Google Shape;3014;p3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5" name="Google Shape;3015;p31"/>
            <p:cNvGrpSpPr/>
            <p:nvPr/>
          </p:nvGrpSpPr>
          <p:grpSpPr>
            <a:xfrm>
              <a:off x="-49859" y="4101503"/>
              <a:ext cx="9196575" cy="1057861"/>
              <a:chOff x="-49859" y="4101503"/>
              <a:chExt cx="9196575" cy="1057861"/>
            </a:xfrm>
          </p:grpSpPr>
          <p:sp>
            <p:nvSpPr>
              <p:cNvPr id="3016" name="Google Shape;3016;p3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8" name="Google Shape;3018;p31"/>
          <p:cNvGrpSpPr/>
          <p:nvPr/>
        </p:nvGrpSpPr>
        <p:grpSpPr>
          <a:xfrm>
            <a:off x="-112469" y="2007507"/>
            <a:ext cx="825688" cy="437154"/>
            <a:chOff x="4588913" y="888992"/>
            <a:chExt cx="825688" cy="437154"/>
          </a:xfrm>
        </p:grpSpPr>
        <p:sp>
          <p:nvSpPr>
            <p:cNvPr id="3019" name="Google Shape;3019;p31"/>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1"/>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1"/>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2" name="Google Shape;3022;p31"/>
          <p:cNvSpPr/>
          <p:nvPr/>
        </p:nvSpPr>
        <p:spPr>
          <a:xfrm>
            <a:off x="497900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1"/>
          <p:cNvSpPr/>
          <p:nvPr/>
        </p:nvSpPr>
        <p:spPr>
          <a:xfrm rot="-6936092">
            <a:off x="3090497" y="-1462930"/>
            <a:ext cx="1262571" cy="23909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024" name="Google Shape;3024;p31"/>
          <p:cNvSpPr/>
          <p:nvPr/>
        </p:nvSpPr>
        <p:spPr>
          <a:xfrm>
            <a:off x="402770"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1"/>
          <p:cNvSpPr/>
          <p:nvPr/>
        </p:nvSpPr>
        <p:spPr>
          <a:xfrm>
            <a:off x="8412196"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1"/>
          <p:cNvSpPr/>
          <p:nvPr/>
        </p:nvSpPr>
        <p:spPr>
          <a:xfrm>
            <a:off x="8861556" y="21351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027" name="Google Shape;3027;p31"/>
          <p:cNvGrpSpPr/>
          <p:nvPr/>
        </p:nvGrpSpPr>
        <p:grpSpPr>
          <a:xfrm>
            <a:off x="8103556" y="3223967"/>
            <a:ext cx="997913" cy="1276964"/>
            <a:chOff x="-2940325" y="1102963"/>
            <a:chExt cx="1996625" cy="2554950"/>
          </a:xfrm>
        </p:grpSpPr>
        <p:sp>
          <p:nvSpPr>
            <p:cNvPr id="3028" name="Google Shape;3028;p31"/>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1"/>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1"/>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1"/>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1"/>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1"/>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1"/>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1"/>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1"/>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1"/>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1"/>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1"/>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1"/>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1"/>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1"/>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1"/>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1"/>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1"/>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1"/>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31"/>
            <p:cNvGrpSpPr/>
            <p:nvPr/>
          </p:nvGrpSpPr>
          <p:grpSpPr>
            <a:xfrm>
              <a:off x="-2265525" y="2347938"/>
              <a:ext cx="246975" cy="466575"/>
              <a:chOff x="-2875125" y="2347938"/>
              <a:chExt cx="246975" cy="466575"/>
            </a:xfrm>
          </p:grpSpPr>
          <p:sp>
            <p:nvSpPr>
              <p:cNvPr id="3048" name="Google Shape;3048;p31"/>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1"/>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1"/>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1"/>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1"/>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1"/>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1"/>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1"/>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1"/>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1"/>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1"/>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1"/>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1"/>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31"/>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1"/>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1"/>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1"/>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1"/>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1"/>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1"/>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1"/>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1"/>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31"/>
          <p:cNvGrpSpPr/>
          <p:nvPr/>
        </p:nvGrpSpPr>
        <p:grpSpPr>
          <a:xfrm>
            <a:off x="197717" y="2941282"/>
            <a:ext cx="385287" cy="1559647"/>
            <a:chOff x="-2124050" y="4492075"/>
            <a:chExt cx="686175" cy="2777150"/>
          </a:xfrm>
        </p:grpSpPr>
        <p:sp>
          <p:nvSpPr>
            <p:cNvPr id="3071" name="Google Shape;3071;p31"/>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1"/>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1"/>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1"/>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1"/>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1"/>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1"/>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1"/>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1"/>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1"/>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1"/>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1"/>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1"/>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1"/>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1"/>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1"/>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1"/>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1"/>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1"/>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1"/>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1"/>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1"/>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1"/>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1"/>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1"/>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1"/>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1"/>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1"/>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1"/>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1"/>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1"/>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1"/>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1"/>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1"/>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1"/>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1"/>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1"/>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1"/>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1"/>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1"/>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1"/>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1"/>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1"/>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1"/>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1"/>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1"/>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1"/>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1"/>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1"/>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1"/>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1"/>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1"/>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1"/>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1"/>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1"/>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1"/>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1"/>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1"/>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1"/>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1"/>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1"/>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1"/>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1"/>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1"/>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1"/>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1"/>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3BA48F83-DD2C-2B22-D11B-BBC560C7848C}"/>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137"/>
        <p:cNvGrpSpPr/>
        <p:nvPr/>
      </p:nvGrpSpPr>
      <p:grpSpPr>
        <a:xfrm>
          <a:off x="0" y="0"/>
          <a:ext cx="0" cy="0"/>
          <a:chOff x="0" y="0"/>
          <a:chExt cx="0" cy="0"/>
        </a:xfrm>
      </p:grpSpPr>
      <p:grpSp>
        <p:nvGrpSpPr>
          <p:cNvPr id="3138" name="Google Shape;3138;p32"/>
          <p:cNvGrpSpPr/>
          <p:nvPr/>
        </p:nvGrpSpPr>
        <p:grpSpPr>
          <a:xfrm>
            <a:off x="-517093" y="-228594"/>
            <a:ext cx="10145088" cy="4470711"/>
            <a:chOff x="-500544" y="-152400"/>
            <a:chExt cx="10145088" cy="3084525"/>
          </a:xfrm>
        </p:grpSpPr>
        <p:sp>
          <p:nvSpPr>
            <p:cNvPr id="3139" name="Google Shape;3139;p3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32"/>
          <p:cNvGrpSpPr/>
          <p:nvPr/>
        </p:nvGrpSpPr>
        <p:grpSpPr>
          <a:xfrm flipH="1">
            <a:off x="-1428030" y="3872851"/>
            <a:ext cx="10552432" cy="1125090"/>
            <a:chOff x="3043" y="3853413"/>
            <a:chExt cx="10552432" cy="1125090"/>
          </a:xfrm>
        </p:grpSpPr>
        <p:grpSp>
          <p:nvGrpSpPr>
            <p:cNvPr id="3166" name="Google Shape;3166;p32"/>
            <p:cNvGrpSpPr/>
            <p:nvPr/>
          </p:nvGrpSpPr>
          <p:grpSpPr>
            <a:xfrm flipH="1">
              <a:off x="3043" y="4025839"/>
              <a:ext cx="2079978" cy="952664"/>
              <a:chOff x="4362748" y="-3813975"/>
              <a:chExt cx="4068018" cy="1863220"/>
            </a:xfrm>
          </p:grpSpPr>
          <p:sp>
            <p:nvSpPr>
              <p:cNvPr id="3167" name="Google Shape;3167;p3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0" name="Google Shape;3170;p32"/>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2" name="Google Shape;3172;p32"/>
          <p:cNvSpPr/>
          <p:nvPr/>
        </p:nvSpPr>
        <p:spPr>
          <a:xfrm flipH="1">
            <a:off x="-16605"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flipH="1">
            <a:off x="8067989"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flipH="1">
            <a:off x="-128765"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496493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rot="8945712" flipH="1">
            <a:off x="8482169"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177" name="Google Shape;3177;p32"/>
          <p:cNvSpPr/>
          <p:nvPr/>
        </p:nvSpPr>
        <p:spPr>
          <a:xfrm flipH="1">
            <a:off x="8112466"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flipH="1">
            <a:off x="767292" y="-11676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flipH="1">
            <a:off x="846087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3180" name="Google Shape;3180;p32"/>
          <p:cNvGrpSpPr/>
          <p:nvPr/>
        </p:nvGrpSpPr>
        <p:grpSpPr>
          <a:xfrm flipH="1">
            <a:off x="144482" y="3454367"/>
            <a:ext cx="825688" cy="437154"/>
            <a:chOff x="4588913" y="888992"/>
            <a:chExt cx="825688" cy="437154"/>
          </a:xfrm>
        </p:grpSpPr>
        <p:sp>
          <p:nvSpPr>
            <p:cNvPr id="3181" name="Google Shape;3181;p32"/>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32"/>
          <p:cNvSpPr/>
          <p:nvPr/>
        </p:nvSpPr>
        <p:spPr>
          <a:xfrm flipH="1">
            <a:off x="-935830"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185" name="Google Shape;3185;p32"/>
          <p:cNvGrpSpPr/>
          <p:nvPr/>
        </p:nvGrpSpPr>
        <p:grpSpPr>
          <a:xfrm>
            <a:off x="8255944" y="3908663"/>
            <a:ext cx="759959" cy="1111421"/>
            <a:chOff x="6554225" y="5703575"/>
            <a:chExt cx="1162550" cy="1700200"/>
          </a:xfrm>
        </p:grpSpPr>
        <p:sp>
          <p:nvSpPr>
            <p:cNvPr id="3186" name="Google Shape;3186;p32"/>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32"/>
          <p:cNvGrpSpPr/>
          <p:nvPr/>
        </p:nvGrpSpPr>
        <p:grpSpPr>
          <a:xfrm>
            <a:off x="134031" y="3619487"/>
            <a:ext cx="866175" cy="1377903"/>
            <a:chOff x="8463800" y="1757625"/>
            <a:chExt cx="1155825" cy="1838675"/>
          </a:xfrm>
        </p:grpSpPr>
        <p:sp>
          <p:nvSpPr>
            <p:cNvPr id="3198" name="Google Shape;3198;p32"/>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DF48334C-EAFA-2E2C-4BCE-2AB40173B702}"/>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
        <p:nvSpPr>
          <p:cNvPr id="3" name="TextBox 2">
            <a:extLst>
              <a:ext uri="{FF2B5EF4-FFF2-40B4-BE49-F238E27FC236}">
                <a16:creationId xmlns:a16="http://schemas.microsoft.com/office/drawing/2014/main" id="{BF9F8E74-69A2-FA77-1407-05B5EE7540B9}"/>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500549" y="-228594"/>
            <a:ext cx="10145088" cy="4470711"/>
            <a:chOff x="-500544" y="-152400"/>
            <a:chExt cx="10145088" cy="3084525"/>
          </a:xfrm>
        </p:grpSpPr>
        <p:sp>
          <p:nvSpPr>
            <p:cNvPr id="10" name="Google Shape;10;p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36;p2"/>
          <p:cNvSpPr txBox="1">
            <a:spLocks noGrp="1"/>
          </p:cNvSpPr>
          <p:nvPr>
            <p:ph type="ctrTitle"/>
          </p:nvPr>
        </p:nvSpPr>
        <p:spPr>
          <a:xfrm>
            <a:off x="3944303" y="1266718"/>
            <a:ext cx="4280700" cy="2161200"/>
          </a:xfrm>
          <a:prstGeom prst="rect">
            <a:avLst/>
          </a:prstGeom>
          <a:noFill/>
        </p:spPr>
        <p:txBody>
          <a:bodyPr spcFirstLastPara="1" wrap="square" lIns="91425" tIns="91425" rIns="91425" bIns="91425" anchor="t" anchorCtr="0">
            <a:noAutofit/>
          </a:bodyPr>
          <a:lstStyle>
            <a:lvl1pPr lvl="0" algn="r">
              <a:lnSpc>
                <a:spcPct val="70000"/>
              </a:lnSpc>
              <a:spcBef>
                <a:spcPts val="0"/>
              </a:spcBef>
              <a:spcAft>
                <a:spcPts val="0"/>
              </a:spcAft>
              <a:buSzPts val="4500"/>
              <a:buFont typeface="Loved by the King"/>
              <a:buNone/>
              <a:defRPr sz="6000"/>
            </a:lvl1pPr>
            <a:lvl2pPr lvl="1" algn="ctr">
              <a:spcBef>
                <a:spcPts val="0"/>
              </a:spcBef>
              <a:spcAft>
                <a:spcPts val="0"/>
              </a:spcAft>
              <a:buClr>
                <a:schemeClr val="lt1"/>
              </a:buClr>
              <a:buSzPts val="5200"/>
              <a:buNone/>
              <a:defRPr sz="5200">
                <a:solidFill>
                  <a:schemeClr val="lt1"/>
                </a:solidFill>
              </a:defRPr>
            </a:lvl2pPr>
            <a:lvl3pPr lvl="2" algn="ctr">
              <a:spcBef>
                <a:spcPts val="0"/>
              </a:spcBef>
              <a:spcAft>
                <a:spcPts val="0"/>
              </a:spcAft>
              <a:buClr>
                <a:schemeClr val="lt1"/>
              </a:buClr>
              <a:buSzPts val="5200"/>
              <a:buNone/>
              <a:defRPr sz="5200">
                <a:solidFill>
                  <a:schemeClr val="lt1"/>
                </a:solidFill>
              </a:defRPr>
            </a:lvl3pPr>
            <a:lvl4pPr lvl="3" algn="ctr">
              <a:spcBef>
                <a:spcPts val="0"/>
              </a:spcBef>
              <a:spcAft>
                <a:spcPts val="0"/>
              </a:spcAft>
              <a:buClr>
                <a:schemeClr val="lt1"/>
              </a:buClr>
              <a:buSzPts val="5200"/>
              <a:buNone/>
              <a:defRPr sz="5200">
                <a:solidFill>
                  <a:schemeClr val="lt1"/>
                </a:solidFill>
              </a:defRPr>
            </a:lvl4pPr>
            <a:lvl5pPr lvl="4" algn="ctr">
              <a:spcBef>
                <a:spcPts val="0"/>
              </a:spcBef>
              <a:spcAft>
                <a:spcPts val="0"/>
              </a:spcAft>
              <a:buClr>
                <a:schemeClr val="lt1"/>
              </a:buClr>
              <a:buSzPts val="5200"/>
              <a:buNone/>
              <a:defRPr sz="5200">
                <a:solidFill>
                  <a:schemeClr val="lt1"/>
                </a:solidFill>
              </a:defRPr>
            </a:lvl5pPr>
            <a:lvl6pPr lvl="5" algn="ctr">
              <a:spcBef>
                <a:spcPts val="0"/>
              </a:spcBef>
              <a:spcAft>
                <a:spcPts val="0"/>
              </a:spcAft>
              <a:buClr>
                <a:schemeClr val="lt1"/>
              </a:buClr>
              <a:buSzPts val="5200"/>
              <a:buNone/>
              <a:defRPr sz="5200">
                <a:solidFill>
                  <a:schemeClr val="lt1"/>
                </a:solidFill>
              </a:defRPr>
            </a:lvl6pPr>
            <a:lvl7pPr lvl="6" algn="ctr">
              <a:spcBef>
                <a:spcPts val="0"/>
              </a:spcBef>
              <a:spcAft>
                <a:spcPts val="0"/>
              </a:spcAft>
              <a:buClr>
                <a:schemeClr val="lt1"/>
              </a:buClr>
              <a:buSzPts val="5200"/>
              <a:buNone/>
              <a:defRPr sz="5200">
                <a:solidFill>
                  <a:schemeClr val="lt1"/>
                </a:solidFill>
              </a:defRPr>
            </a:lvl7pPr>
            <a:lvl8pPr lvl="7" algn="ctr">
              <a:spcBef>
                <a:spcPts val="0"/>
              </a:spcBef>
              <a:spcAft>
                <a:spcPts val="0"/>
              </a:spcAft>
              <a:buClr>
                <a:schemeClr val="lt1"/>
              </a:buClr>
              <a:buSzPts val="5200"/>
              <a:buNone/>
              <a:defRPr sz="5200">
                <a:solidFill>
                  <a:schemeClr val="lt1"/>
                </a:solidFill>
              </a:defRPr>
            </a:lvl8pPr>
            <a:lvl9pPr lvl="8" algn="ctr">
              <a:spcBef>
                <a:spcPts val="0"/>
              </a:spcBef>
              <a:spcAft>
                <a:spcPts val="0"/>
              </a:spcAft>
              <a:buClr>
                <a:schemeClr val="lt1"/>
              </a:buClr>
              <a:buSzPts val="5200"/>
              <a:buNone/>
              <a:defRPr sz="5200">
                <a:solidFill>
                  <a:schemeClr val="lt1"/>
                </a:solidFill>
              </a:defRPr>
            </a:lvl9pPr>
          </a:lstStyle>
          <a:p>
            <a:endParaRPr/>
          </a:p>
        </p:txBody>
      </p:sp>
      <p:sp>
        <p:nvSpPr>
          <p:cNvPr id="37" name="Google Shape;37;p2"/>
          <p:cNvSpPr txBox="1">
            <a:spLocks noGrp="1"/>
          </p:cNvSpPr>
          <p:nvPr>
            <p:ph type="subTitle" idx="1"/>
          </p:nvPr>
        </p:nvSpPr>
        <p:spPr>
          <a:xfrm>
            <a:off x="3942075" y="3395514"/>
            <a:ext cx="4282800" cy="365700"/>
          </a:xfrm>
          <a:prstGeom prst="rect">
            <a:avLst/>
          </a:prstGeom>
          <a:noFill/>
        </p:spPr>
        <p:txBody>
          <a:bodyPr spcFirstLastPara="1" wrap="square" lIns="91425" tIns="91425" rIns="91425" bIns="91425" anchor="ctr" anchorCtr="0">
            <a:noAutofit/>
          </a:bodyPr>
          <a:lstStyle>
            <a:lvl1pPr lvl="0" algn="r">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 name="Google Shape;38;p2"/>
          <p:cNvSpPr/>
          <p:nvPr/>
        </p:nvSpPr>
        <p:spPr>
          <a:xfrm>
            <a:off x="2425900" y="331070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39;p2"/>
          <p:cNvGrpSpPr/>
          <p:nvPr/>
        </p:nvGrpSpPr>
        <p:grpSpPr>
          <a:xfrm>
            <a:off x="8168573" y="2557611"/>
            <a:ext cx="4068018" cy="1863220"/>
            <a:chOff x="4362748" y="-3813975"/>
            <a:chExt cx="4068018" cy="1863220"/>
          </a:xfrm>
        </p:grpSpPr>
        <p:sp>
          <p:nvSpPr>
            <p:cNvPr id="40" name="Google Shape;40;p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46202" y="2557611"/>
            <a:ext cx="4068018" cy="1863220"/>
            <a:chOff x="4362748" y="-3813975"/>
            <a:chExt cx="4068018" cy="1863220"/>
          </a:xfrm>
        </p:grpSpPr>
        <p:sp>
          <p:nvSpPr>
            <p:cNvPr id="44" name="Google Shape;44;p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47;p2"/>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949665"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700468" y="-38155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4950" y="44063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919525" y="-6437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52" name="Google Shape;52;p2"/>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53" name="Google Shape;53;p2"/>
          <p:cNvGrpSpPr/>
          <p:nvPr/>
        </p:nvGrpSpPr>
        <p:grpSpPr>
          <a:xfrm>
            <a:off x="-49859" y="4406303"/>
            <a:ext cx="9196575" cy="1057861"/>
            <a:chOff x="-49859" y="4406303"/>
            <a:chExt cx="9196575" cy="1057861"/>
          </a:xfrm>
        </p:grpSpPr>
        <p:sp>
          <p:nvSpPr>
            <p:cNvPr id="54" name="Google Shape;54;p2"/>
            <p:cNvSpPr/>
            <p:nvPr/>
          </p:nvSpPr>
          <p:spPr>
            <a:xfrm rot="10800000" flipH="1">
              <a:off x="15941" y="50552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flipH="1">
              <a:off x="-49859" y="44063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47A7DBDC-4D91-86A2-5E6B-5EBF4EDCAF9B}"/>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extLst>
      <p:ext uri="{BB962C8B-B14F-4D97-AF65-F5344CB8AC3E}">
        <p14:creationId xmlns:p14="http://schemas.microsoft.com/office/powerpoint/2010/main" val="42310012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 Type="http://schemas.openxmlformats.org/officeDocument/2006/relationships/slideLayout" Target="../slideLayouts/slideLayout11.xml"/><Relationship Id="rId21" Type="http://schemas.openxmlformats.org/officeDocument/2006/relationships/slideLayout" Target="../slideLayouts/slideLayout29.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33" Type="http://schemas.openxmlformats.org/officeDocument/2006/relationships/image" Target="../media/image1.png"/><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29" Type="http://schemas.openxmlformats.org/officeDocument/2006/relationships/slideLayout" Target="../slideLayouts/slideLayout37.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32" Type="http://schemas.openxmlformats.org/officeDocument/2006/relationships/theme" Target="../theme/theme2.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31" Type="http://schemas.openxmlformats.org/officeDocument/2006/relationships/slideLayout" Target="../slideLayouts/slideLayout39.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slideLayout" Target="../slideLayouts/slideLayout38.xml"/><Relationship Id="rId8"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365760"/>
            <a:ext cx="7708500" cy="548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Fredoka"/>
              <a:buNone/>
              <a:defRPr sz="3000" b="1">
                <a:solidFill>
                  <a:schemeClr val="dk1"/>
                </a:solidFill>
                <a:latin typeface="Fredoka"/>
                <a:ea typeface="Fredoka"/>
                <a:cs typeface="Fredoka"/>
                <a:sym typeface="Fredoka"/>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1pPr>
            <a:lvl2pPr marL="914400" lvl="1"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2pPr>
            <a:lvl3pPr marL="1371600" lvl="2"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3pPr>
            <a:lvl4pPr marL="1828800" lvl="3"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4pPr>
            <a:lvl5pPr marL="2286000" lvl="4"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5pPr>
            <a:lvl6pPr marL="2743200" lvl="5"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6pPr>
            <a:lvl7pPr marL="3200400" lvl="6"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7pPr>
            <a:lvl8pPr marL="3657600" lvl="7"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8pPr>
            <a:lvl9pPr marL="4114800" lvl="8"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8" r:id="rId3"/>
    <p:sldLayoutId id="2147483659" r:id="rId4"/>
    <p:sldLayoutId id="2147483661" r:id="rId5"/>
    <p:sldLayoutId id="2147483664" r:id="rId6"/>
    <p:sldLayoutId id="2147483677" r:id="rId7"/>
    <p:sldLayoutId id="2147483678" r:id="rId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365760"/>
            <a:ext cx="7708500" cy="548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Fredoka"/>
              <a:buNone/>
              <a:defRPr sz="3000" b="1">
                <a:solidFill>
                  <a:schemeClr val="dk1"/>
                </a:solidFill>
                <a:latin typeface="Fredoka"/>
                <a:ea typeface="Fredoka"/>
                <a:cs typeface="Fredoka"/>
                <a:sym typeface="Fredoka"/>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1pPr>
            <a:lvl2pPr marL="914400" lvl="1"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2pPr>
            <a:lvl3pPr marL="1371600" lvl="2"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3pPr>
            <a:lvl4pPr marL="1828800" lvl="3"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4pPr>
            <a:lvl5pPr marL="2286000" lvl="4"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5pPr>
            <a:lvl6pPr marL="2743200" lvl="5"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6pPr>
            <a:lvl7pPr marL="3200400" lvl="6"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7pPr>
            <a:lvl8pPr marL="3657600" lvl="7"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8pPr>
            <a:lvl9pPr marL="4114800" lvl="8"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9pPr>
          </a:lstStyle>
          <a:p>
            <a:endParaRPr/>
          </a:p>
        </p:txBody>
      </p:sp>
      <p:pic>
        <p:nvPicPr>
          <p:cNvPr id="3" name="Picture 2">
            <a:extLst>
              <a:ext uri="{FF2B5EF4-FFF2-40B4-BE49-F238E27FC236}">
                <a16:creationId xmlns:a16="http://schemas.microsoft.com/office/drawing/2014/main" id="{71E3FA51-1E2E-DA3E-A3B0-AFA233D84016}"/>
              </a:ext>
            </a:extLst>
          </p:cNvPr>
          <p:cNvPicPr>
            <a:picLocks noChangeAspect="1"/>
          </p:cNvPicPr>
          <p:nvPr userDrawn="1"/>
        </p:nvPicPr>
        <p:blipFill>
          <a:blip r:embed="rId33">
            <a:alphaModFix amt="48000"/>
          </a:blip>
          <a:stretch>
            <a:fillRect/>
          </a:stretch>
        </p:blipFill>
        <p:spPr>
          <a:xfrm>
            <a:off x="8245829" y="-113765"/>
            <a:ext cx="898171" cy="898171"/>
          </a:xfrm>
          <a:prstGeom prst="rect">
            <a:avLst/>
          </a:prstGeom>
        </p:spPr>
      </p:pic>
    </p:spTree>
    <p:extLst>
      <p:ext uri="{BB962C8B-B14F-4D97-AF65-F5344CB8AC3E}">
        <p14:creationId xmlns:p14="http://schemas.microsoft.com/office/powerpoint/2010/main" val="302256118"/>
      </p:ext>
    </p:extLst>
  </p:cSld>
  <p:clrMap bg1="lt1" tx1="dk1" bg2="dk2" tx2="lt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 id="2147483696" r:id="rId13"/>
    <p:sldLayoutId id="2147483697" r:id="rId14"/>
    <p:sldLayoutId id="2147483698" r:id="rId15"/>
    <p:sldLayoutId id="2147483699" r:id="rId16"/>
    <p:sldLayoutId id="2147483700" r:id="rId17"/>
    <p:sldLayoutId id="2147483701" r:id="rId18"/>
    <p:sldLayoutId id="2147483702" r:id="rId19"/>
    <p:sldLayoutId id="2147483703" r:id="rId20"/>
    <p:sldLayoutId id="2147483704" r:id="rId21"/>
    <p:sldLayoutId id="2147483705" r:id="rId22"/>
    <p:sldLayoutId id="2147483706" r:id="rId23"/>
    <p:sldLayoutId id="2147483707" r:id="rId24"/>
    <p:sldLayoutId id="2147483708" r:id="rId25"/>
    <p:sldLayoutId id="2147483709" r:id="rId26"/>
    <p:sldLayoutId id="2147483710" r:id="rId27"/>
    <p:sldLayoutId id="2147483711" r:id="rId28"/>
    <p:sldLayoutId id="2147483712" r:id="rId29"/>
    <p:sldLayoutId id="2147483713" r:id="rId30"/>
    <p:sldLayoutId id="2147483714"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5.png"/><Relationship Id="rId5" Type="http://schemas.openxmlformats.org/officeDocument/2006/relationships/image" Target="../media/image14.jpeg"/><Relationship Id="rId4" Type="http://schemas.openxmlformats.org/officeDocument/2006/relationships/notesSlide" Target="../notesSlides/notesSlide4.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5.png"/><Relationship Id="rId5" Type="http://schemas.openxmlformats.org/officeDocument/2006/relationships/image" Target="../media/image16.jpeg"/><Relationship Id="rId4" Type="http://schemas.openxmlformats.org/officeDocument/2006/relationships/notesSlide" Target="../notesSlides/notesSlide5.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5.png"/><Relationship Id="rId5" Type="http://schemas.openxmlformats.org/officeDocument/2006/relationships/image" Target="../media/image17.jpeg"/><Relationship Id="rId4" Type="http://schemas.openxmlformats.org/officeDocument/2006/relationships/notesSlide" Target="../notesSlides/notesSlide6.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15.png"/><Relationship Id="rId5" Type="http://schemas.openxmlformats.org/officeDocument/2006/relationships/image" Target="../media/image18.png"/><Relationship Id="rId4" Type="http://schemas.openxmlformats.org/officeDocument/2006/relationships/notesSlide" Target="../notesSlides/notesSlide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5.png"/><Relationship Id="rId5" Type="http://schemas.openxmlformats.org/officeDocument/2006/relationships/image" Target="../media/image19.png"/><Relationship Id="rId4" Type="http://schemas.openxmlformats.org/officeDocument/2006/relationships/notesSlide" Target="../notesSlides/notesSlide8.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15.png"/><Relationship Id="rId5" Type="http://schemas.openxmlformats.org/officeDocument/2006/relationships/image" Target="../media/image20.png"/><Relationship Id="rId4" Type="http://schemas.openxmlformats.org/officeDocument/2006/relationships/notesSlide" Target="../notesSlides/notesSlide9.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image" Target="../media/image15.png"/><Relationship Id="rId5" Type="http://schemas.openxmlformats.org/officeDocument/2006/relationships/image" Target="../media/image21.png"/><Relationship Id="rId4" Type="http://schemas.openxmlformats.org/officeDocument/2006/relationships/notesSlide" Target="../notesSlides/notesSlide10.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8.mp3"/><Relationship Id="rId1" Type="http://schemas.microsoft.com/office/2007/relationships/media" Target="../media/media8.mp3"/><Relationship Id="rId6" Type="http://schemas.openxmlformats.org/officeDocument/2006/relationships/image" Target="../media/image15.png"/><Relationship Id="rId5" Type="http://schemas.openxmlformats.org/officeDocument/2006/relationships/image" Target="../media/image22.png"/><Relationship Id="rId4" Type="http://schemas.openxmlformats.org/officeDocument/2006/relationships/notesSlide" Target="../notesSlides/notesSlide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9.mp3"/><Relationship Id="rId1" Type="http://schemas.microsoft.com/office/2007/relationships/media" Target="../media/media9.mp3"/><Relationship Id="rId6" Type="http://schemas.openxmlformats.org/officeDocument/2006/relationships/image" Target="../media/image15.png"/><Relationship Id="rId5" Type="http://schemas.openxmlformats.org/officeDocument/2006/relationships/image" Target="../media/image23.png"/><Relationship Id="rId4" Type="http://schemas.openxmlformats.org/officeDocument/2006/relationships/notesSlide" Target="../notesSlides/notesSlide12.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0.mp3"/><Relationship Id="rId1" Type="http://schemas.microsoft.com/office/2007/relationships/media" Target="../media/media10.mp3"/><Relationship Id="rId6" Type="http://schemas.openxmlformats.org/officeDocument/2006/relationships/image" Target="../media/image15.png"/><Relationship Id="rId5" Type="http://schemas.openxmlformats.org/officeDocument/2006/relationships/image" Target="../media/image24.png"/><Relationship Id="rId4" Type="http://schemas.openxmlformats.org/officeDocument/2006/relationships/notesSlide" Target="../notesSlides/notesSlide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5.xml"/><Relationship Id="rId5" Type="http://schemas.openxmlformats.org/officeDocument/2006/relationships/image" Target="../media/image28.png"/><Relationship Id="rId4" Type="http://schemas.openxmlformats.org/officeDocument/2006/relationships/image" Target="../media/image2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7.jpeg"/><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1977897-614E-B5A9-4D8D-354444A9379F}"/>
              </a:ext>
            </a:extLst>
          </p:cNvPr>
          <p:cNvSpPr>
            <a:spLocks noGrp="1"/>
          </p:cNvSpPr>
          <p:nvPr>
            <p:ph type="title" idx="2"/>
          </p:nvPr>
        </p:nvSpPr>
        <p:spPr>
          <a:xfrm>
            <a:off x="1711027" y="322336"/>
            <a:ext cx="5721945" cy="690900"/>
          </a:xfrm>
        </p:spPr>
        <p:txBody>
          <a:bodyPr/>
          <a:lstStyle/>
          <a:p>
            <a:r>
              <a:rPr lang="en-VN" dirty="0"/>
              <a:t>Solve the riddles</a:t>
            </a:r>
          </a:p>
        </p:txBody>
      </p:sp>
      <p:sp>
        <p:nvSpPr>
          <p:cNvPr id="4" name="Subtitle 3">
            <a:extLst>
              <a:ext uri="{FF2B5EF4-FFF2-40B4-BE49-F238E27FC236}">
                <a16:creationId xmlns:a16="http://schemas.microsoft.com/office/drawing/2014/main" id="{E22B360A-F7D8-3B7C-E649-8D4274836378}"/>
              </a:ext>
            </a:extLst>
          </p:cNvPr>
          <p:cNvSpPr>
            <a:spLocks noGrp="1"/>
          </p:cNvSpPr>
          <p:nvPr>
            <p:ph type="subTitle" idx="1"/>
          </p:nvPr>
        </p:nvSpPr>
        <p:spPr>
          <a:xfrm>
            <a:off x="743198" y="1422835"/>
            <a:ext cx="7657602" cy="690899"/>
          </a:xfrm>
          <a:solidFill>
            <a:schemeClr val="accent4">
              <a:lumMod val="40000"/>
              <a:lumOff val="60000"/>
            </a:schemeClr>
          </a:solidFill>
        </p:spPr>
        <p:txBody>
          <a:bodyPr anchor="ctr"/>
          <a:lstStyle/>
          <a:p>
            <a:pPr>
              <a:lnSpc>
                <a:spcPct val="100000"/>
              </a:lnSpc>
            </a:pPr>
            <a:r>
              <a:rPr lang="en-VN" sz="2200" dirty="0"/>
              <a:t>Step 1: </a:t>
            </a:r>
            <a:r>
              <a:rPr lang="en-VN" sz="2200" b="1" dirty="0"/>
              <a:t>Divide class into group of 3-4 students.</a:t>
            </a:r>
          </a:p>
        </p:txBody>
      </p:sp>
      <p:sp>
        <p:nvSpPr>
          <p:cNvPr id="5" name="Subtitle 3">
            <a:extLst>
              <a:ext uri="{FF2B5EF4-FFF2-40B4-BE49-F238E27FC236}">
                <a16:creationId xmlns:a16="http://schemas.microsoft.com/office/drawing/2014/main" id="{6A2BE6F9-F701-267A-FEA3-F0676F5E01E5}"/>
              </a:ext>
            </a:extLst>
          </p:cNvPr>
          <p:cNvSpPr txBox="1">
            <a:spLocks/>
          </p:cNvSpPr>
          <p:nvPr/>
        </p:nvSpPr>
        <p:spPr>
          <a:xfrm>
            <a:off x="743199" y="2523334"/>
            <a:ext cx="7657602" cy="690899"/>
          </a:xfrm>
          <a:prstGeom prst="rect">
            <a:avLst/>
          </a:prstGeom>
          <a:solidFill>
            <a:schemeClr val="accent6">
              <a:lumMod val="60000"/>
              <a:lumOff val="4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2"/>
              </a:buClr>
              <a:buSzPts val="1400"/>
              <a:buFont typeface="Quicksand Medium"/>
              <a:buNone/>
              <a:defRPr sz="16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a:lnSpc>
                <a:spcPct val="100000"/>
              </a:lnSpc>
            </a:pPr>
            <a:r>
              <a:rPr lang="en-VN" sz="2200" dirty="0"/>
              <a:t>Step 2: </a:t>
            </a:r>
            <a:r>
              <a:rPr lang="en-VN" sz="2200" b="1" dirty="0"/>
              <a:t>Look at the questions and write your answers down </a:t>
            </a:r>
            <a:r>
              <a:rPr lang="en-VN" sz="2200" b="1" dirty="0">
                <a:solidFill>
                  <a:schemeClr val="accent2"/>
                </a:solidFill>
              </a:rPr>
              <a:t>in 1 minute.</a:t>
            </a:r>
          </a:p>
        </p:txBody>
      </p:sp>
      <p:sp>
        <p:nvSpPr>
          <p:cNvPr id="6" name="Subtitle 3">
            <a:extLst>
              <a:ext uri="{FF2B5EF4-FFF2-40B4-BE49-F238E27FC236}">
                <a16:creationId xmlns:a16="http://schemas.microsoft.com/office/drawing/2014/main" id="{3115F800-8B6D-EB7E-CBEE-1F71DAD27311}"/>
              </a:ext>
            </a:extLst>
          </p:cNvPr>
          <p:cNvSpPr txBox="1">
            <a:spLocks/>
          </p:cNvSpPr>
          <p:nvPr/>
        </p:nvSpPr>
        <p:spPr>
          <a:xfrm>
            <a:off x="743199" y="3616154"/>
            <a:ext cx="7657602" cy="690899"/>
          </a:xfrm>
          <a:prstGeom prst="rect">
            <a:avLst/>
          </a:prstGeom>
          <a:solidFill>
            <a:schemeClr val="accent2">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2"/>
              </a:buClr>
              <a:buSzPts val="1400"/>
              <a:buFont typeface="Quicksand Medium"/>
              <a:buNone/>
              <a:defRPr sz="16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a:lnSpc>
                <a:spcPct val="100000"/>
              </a:lnSpc>
            </a:pPr>
            <a:r>
              <a:rPr lang="en-VN" sz="2200" dirty="0"/>
              <a:t>Step 3: </a:t>
            </a:r>
            <a:r>
              <a:rPr lang="en-VN" sz="2200" b="1" dirty="0"/>
              <a:t>Swap the answers with other team.</a:t>
            </a:r>
          </a:p>
          <a:p>
            <a:pPr>
              <a:lnSpc>
                <a:spcPct val="100000"/>
              </a:lnSpc>
            </a:pPr>
            <a:r>
              <a:rPr lang="en-VN" sz="2200" b="1" dirty="0"/>
              <a:t>The team with the most points win the game.</a:t>
            </a:r>
          </a:p>
        </p:txBody>
      </p:sp>
    </p:spTree>
    <p:extLst>
      <p:ext uri="{BB962C8B-B14F-4D97-AF65-F5344CB8AC3E}">
        <p14:creationId xmlns:p14="http://schemas.microsoft.com/office/powerpoint/2010/main" val="147653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strips(downLeft)">
                                      <p:cBhvr>
                                        <p:cTn id="7" dur="500"/>
                                        <p:tgtEl>
                                          <p:spTgt spid="4">
                                            <p:bg/>
                                          </p:spTgt>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strips(downLeft)">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strips(down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trips(downLeft)">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nimBg="1"/>
      <p:bldP spid="5" grpId="0" animBg="1"/>
      <p:bldP spid="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19"/>
        <p:cNvGrpSpPr/>
        <p:nvPr/>
      </p:nvGrpSpPr>
      <p:grpSpPr>
        <a:xfrm>
          <a:off x="0" y="0"/>
          <a:ext cx="0" cy="0"/>
          <a:chOff x="0" y="0"/>
          <a:chExt cx="0" cy="0"/>
        </a:xfrm>
      </p:grpSpPr>
      <p:sp>
        <p:nvSpPr>
          <p:cNvPr id="3220" name="Google Shape;3220;p36"/>
          <p:cNvSpPr txBox="1">
            <a:spLocks noGrp="1"/>
          </p:cNvSpPr>
          <p:nvPr>
            <p:ph type="ctrTitle"/>
          </p:nvPr>
        </p:nvSpPr>
        <p:spPr>
          <a:xfrm>
            <a:off x="3944303" y="1266718"/>
            <a:ext cx="4582132" cy="216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5500" dirty="0"/>
              <a:t>Unit 4</a:t>
            </a:r>
            <a:br>
              <a:rPr lang="en" sz="6300" dirty="0"/>
            </a:br>
            <a:r>
              <a:rPr lang="en" sz="5500" dirty="0">
                <a:solidFill>
                  <a:schemeClr val="accent3"/>
                </a:solidFill>
              </a:rPr>
              <a:t>Remembering the past</a:t>
            </a:r>
            <a:endParaRPr sz="5500" dirty="0">
              <a:solidFill>
                <a:schemeClr val="lt1"/>
              </a:solidFill>
            </a:endParaRPr>
          </a:p>
        </p:txBody>
      </p:sp>
      <p:grpSp>
        <p:nvGrpSpPr>
          <p:cNvPr id="3221" name="Google Shape;3221;p36"/>
          <p:cNvGrpSpPr/>
          <p:nvPr/>
        </p:nvGrpSpPr>
        <p:grpSpPr>
          <a:xfrm>
            <a:off x="1492926" y="1208051"/>
            <a:ext cx="1637766" cy="3034318"/>
            <a:chOff x="1922321" y="832445"/>
            <a:chExt cx="1316320" cy="2438183"/>
          </a:xfrm>
        </p:grpSpPr>
        <p:sp>
          <p:nvSpPr>
            <p:cNvPr id="3222" name="Google Shape;3222;p36"/>
            <p:cNvSpPr/>
            <p:nvPr/>
          </p:nvSpPr>
          <p:spPr>
            <a:xfrm>
              <a:off x="2548060" y="832445"/>
              <a:ext cx="35471" cy="199232"/>
            </a:xfrm>
            <a:custGeom>
              <a:avLst/>
              <a:gdLst/>
              <a:ahLst/>
              <a:cxnLst/>
              <a:rect l="l" t="t" r="r" b="b"/>
              <a:pathLst>
                <a:path w="535" h="3005" extrusionOk="0">
                  <a:moveTo>
                    <a:pt x="277" y="0"/>
                  </a:moveTo>
                  <a:lnTo>
                    <a:pt x="0" y="2913"/>
                  </a:lnTo>
                  <a:lnTo>
                    <a:pt x="535" y="3005"/>
                  </a:lnTo>
                  <a:lnTo>
                    <a:pt x="535" y="3005"/>
                  </a:lnTo>
                  <a:lnTo>
                    <a:pt x="479" y="92"/>
                  </a:ln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36"/>
            <p:cNvSpPr/>
            <p:nvPr/>
          </p:nvSpPr>
          <p:spPr>
            <a:xfrm>
              <a:off x="2497937" y="1012052"/>
              <a:ext cx="125970" cy="79494"/>
            </a:xfrm>
            <a:custGeom>
              <a:avLst/>
              <a:gdLst/>
              <a:ahLst/>
              <a:cxnLst/>
              <a:rect l="l" t="t" r="r" b="b"/>
              <a:pathLst>
                <a:path w="1900" h="1199" extrusionOk="0">
                  <a:moveTo>
                    <a:pt x="1033" y="1"/>
                  </a:moveTo>
                  <a:lnTo>
                    <a:pt x="867" y="19"/>
                  </a:lnTo>
                  <a:lnTo>
                    <a:pt x="719" y="56"/>
                  </a:lnTo>
                  <a:lnTo>
                    <a:pt x="590" y="111"/>
                  </a:lnTo>
                  <a:lnTo>
                    <a:pt x="480" y="185"/>
                  </a:lnTo>
                  <a:lnTo>
                    <a:pt x="388" y="259"/>
                  </a:lnTo>
                  <a:lnTo>
                    <a:pt x="295" y="351"/>
                  </a:lnTo>
                  <a:lnTo>
                    <a:pt x="222" y="443"/>
                  </a:lnTo>
                  <a:lnTo>
                    <a:pt x="166" y="554"/>
                  </a:lnTo>
                  <a:lnTo>
                    <a:pt x="74" y="738"/>
                  </a:lnTo>
                  <a:lnTo>
                    <a:pt x="19" y="904"/>
                  </a:lnTo>
                  <a:lnTo>
                    <a:pt x="0" y="1051"/>
                  </a:lnTo>
                  <a:lnTo>
                    <a:pt x="1881" y="1199"/>
                  </a:lnTo>
                  <a:lnTo>
                    <a:pt x="1899" y="1015"/>
                  </a:lnTo>
                  <a:lnTo>
                    <a:pt x="1881" y="812"/>
                  </a:lnTo>
                  <a:lnTo>
                    <a:pt x="1825" y="591"/>
                  </a:lnTo>
                  <a:lnTo>
                    <a:pt x="1788" y="480"/>
                  </a:lnTo>
                  <a:lnTo>
                    <a:pt x="1733" y="369"/>
                  </a:lnTo>
                  <a:lnTo>
                    <a:pt x="1678" y="259"/>
                  </a:lnTo>
                  <a:lnTo>
                    <a:pt x="1586" y="167"/>
                  </a:lnTo>
                  <a:lnTo>
                    <a:pt x="1475" y="93"/>
                  </a:lnTo>
                  <a:lnTo>
                    <a:pt x="1365" y="38"/>
                  </a:lnTo>
                  <a:lnTo>
                    <a:pt x="1217" y="19"/>
                  </a:lnTo>
                  <a:lnTo>
                    <a:pt x="103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36"/>
            <p:cNvSpPr/>
            <p:nvPr/>
          </p:nvSpPr>
          <p:spPr>
            <a:xfrm>
              <a:off x="2423416" y="1090286"/>
              <a:ext cx="301930" cy="1137841"/>
            </a:xfrm>
            <a:custGeom>
              <a:avLst/>
              <a:gdLst/>
              <a:ahLst/>
              <a:cxnLst/>
              <a:rect l="l" t="t" r="r" b="b"/>
              <a:pathLst>
                <a:path w="4554" h="17162" extrusionOk="0">
                  <a:moveTo>
                    <a:pt x="1088" y="1"/>
                  </a:moveTo>
                  <a:lnTo>
                    <a:pt x="1051" y="1770"/>
                  </a:lnTo>
                  <a:lnTo>
                    <a:pt x="977" y="3503"/>
                  </a:lnTo>
                  <a:lnTo>
                    <a:pt x="903" y="5162"/>
                  </a:lnTo>
                  <a:lnTo>
                    <a:pt x="830" y="6747"/>
                  </a:lnTo>
                  <a:lnTo>
                    <a:pt x="645" y="9660"/>
                  </a:lnTo>
                  <a:lnTo>
                    <a:pt x="461" y="12185"/>
                  </a:lnTo>
                  <a:lnTo>
                    <a:pt x="277" y="14268"/>
                  </a:lnTo>
                  <a:lnTo>
                    <a:pt x="129" y="15835"/>
                  </a:lnTo>
                  <a:lnTo>
                    <a:pt x="0" y="17162"/>
                  </a:ln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36"/>
            <p:cNvSpPr/>
            <p:nvPr/>
          </p:nvSpPr>
          <p:spPr>
            <a:xfrm>
              <a:off x="2423416" y="1090286"/>
              <a:ext cx="301930" cy="1137841"/>
            </a:xfrm>
            <a:custGeom>
              <a:avLst/>
              <a:gdLst/>
              <a:ahLst/>
              <a:cxnLst/>
              <a:rect l="l" t="t" r="r" b="b"/>
              <a:pathLst>
                <a:path w="4554" h="17162" fill="none" extrusionOk="0">
                  <a:moveTo>
                    <a:pt x="4553" y="17143"/>
                  </a:move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lnTo>
                    <a:pt x="1088" y="1"/>
                  </a:lnTo>
                  <a:lnTo>
                    <a:pt x="1051" y="1770"/>
                  </a:lnTo>
                  <a:lnTo>
                    <a:pt x="977" y="3503"/>
                  </a:lnTo>
                  <a:lnTo>
                    <a:pt x="903" y="5162"/>
                  </a:lnTo>
                  <a:lnTo>
                    <a:pt x="830" y="6747"/>
                  </a:lnTo>
                  <a:lnTo>
                    <a:pt x="645" y="9660"/>
                  </a:lnTo>
                  <a:lnTo>
                    <a:pt x="461" y="12185"/>
                  </a:lnTo>
                  <a:lnTo>
                    <a:pt x="277" y="14268"/>
                  </a:lnTo>
                  <a:lnTo>
                    <a:pt x="129" y="15835"/>
                  </a:lnTo>
                  <a:lnTo>
                    <a:pt x="0" y="17162"/>
                  </a:lnTo>
                  <a:lnTo>
                    <a:pt x="4553" y="1714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36"/>
            <p:cNvSpPr/>
            <p:nvPr/>
          </p:nvSpPr>
          <p:spPr>
            <a:xfrm>
              <a:off x="2291413" y="2243972"/>
              <a:ext cx="574423" cy="501162"/>
            </a:xfrm>
            <a:custGeom>
              <a:avLst/>
              <a:gdLst/>
              <a:ahLst/>
              <a:cxnLst/>
              <a:rect l="l" t="t" r="r" b="b"/>
              <a:pathLst>
                <a:path w="8664" h="7559" extrusionOk="0">
                  <a:moveTo>
                    <a:pt x="1696" y="1"/>
                  </a:moveTo>
                  <a:lnTo>
                    <a:pt x="1696" y="203"/>
                  </a:lnTo>
                  <a:lnTo>
                    <a:pt x="1641" y="775"/>
                  </a:lnTo>
                  <a:lnTo>
                    <a:pt x="1567" y="1623"/>
                  </a:lnTo>
                  <a:lnTo>
                    <a:pt x="1420" y="2673"/>
                  </a:lnTo>
                  <a:lnTo>
                    <a:pt x="1309" y="3263"/>
                  </a:lnTo>
                  <a:lnTo>
                    <a:pt x="1198" y="3872"/>
                  </a:lnTo>
                  <a:lnTo>
                    <a:pt x="1069" y="4480"/>
                  </a:lnTo>
                  <a:lnTo>
                    <a:pt x="903" y="5107"/>
                  </a:lnTo>
                  <a:lnTo>
                    <a:pt x="719" y="5715"/>
                  </a:lnTo>
                  <a:lnTo>
                    <a:pt x="516" y="6305"/>
                  </a:lnTo>
                  <a:lnTo>
                    <a:pt x="277" y="6876"/>
                  </a:lnTo>
                  <a:lnTo>
                    <a:pt x="148" y="7153"/>
                  </a:lnTo>
                  <a:lnTo>
                    <a:pt x="0" y="7411"/>
                  </a:lnTo>
                  <a:lnTo>
                    <a:pt x="2747" y="7411"/>
                  </a:lnTo>
                  <a:lnTo>
                    <a:pt x="2839" y="6839"/>
                  </a:lnTo>
                  <a:lnTo>
                    <a:pt x="2913" y="6194"/>
                  </a:lnTo>
                  <a:lnTo>
                    <a:pt x="3005" y="5383"/>
                  </a:lnTo>
                  <a:lnTo>
                    <a:pt x="3097" y="4443"/>
                  </a:lnTo>
                  <a:lnTo>
                    <a:pt x="3171" y="3448"/>
                  </a:lnTo>
                  <a:lnTo>
                    <a:pt x="3208" y="2434"/>
                  </a:lnTo>
                  <a:lnTo>
                    <a:pt x="3208" y="1936"/>
                  </a:lnTo>
                  <a:lnTo>
                    <a:pt x="3208" y="1457"/>
                  </a:lnTo>
                  <a:lnTo>
                    <a:pt x="4922" y="1494"/>
                  </a:lnTo>
                  <a:lnTo>
                    <a:pt x="4977" y="2139"/>
                  </a:lnTo>
                  <a:lnTo>
                    <a:pt x="5051" y="2839"/>
                  </a:lnTo>
                  <a:lnTo>
                    <a:pt x="5143" y="3706"/>
                  </a:lnTo>
                  <a:lnTo>
                    <a:pt x="5291" y="4664"/>
                  </a:lnTo>
                  <a:lnTo>
                    <a:pt x="5456" y="5660"/>
                  </a:lnTo>
                  <a:lnTo>
                    <a:pt x="5549" y="6157"/>
                  </a:lnTo>
                  <a:lnTo>
                    <a:pt x="5659" y="6637"/>
                  </a:lnTo>
                  <a:lnTo>
                    <a:pt x="5770" y="7079"/>
                  </a:lnTo>
                  <a:lnTo>
                    <a:pt x="5880" y="7503"/>
                  </a:lnTo>
                  <a:lnTo>
                    <a:pt x="8664" y="7558"/>
                  </a:lnTo>
                  <a:lnTo>
                    <a:pt x="8424" y="6931"/>
                  </a:lnTo>
                  <a:lnTo>
                    <a:pt x="8185" y="6194"/>
                  </a:lnTo>
                  <a:lnTo>
                    <a:pt x="7890" y="5236"/>
                  </a:lnTo>
                  <a:lnTo>
                    <a:pt x="7576" y="4093"/>
                  </a:lnTo>
                  <a:lnTo>
                    <a:pt x="7410" y="3466"/>
                  </a:lnTo>
                  <a:lnTo>
                    <a:pt x="7263" y="2821"/>
                  </a:lnTo>
                  <a:lnTo>
                    <a:pt x="7134" y="2139"/>
                  </a:lnTo>
                  <a:lnTo>
                    <a:pt x="7005" y="1438"/>
                  </a:lnTo>
                  <a:lnTo>
                    <a:pt x="6894" y="719"/>
                  </a:lnTo>
                  <a:lnTo>
                    <a:pt x="68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36"/>
            <p:cNvSpPr/>
            <p:nvPr/>
          </p:nvSpPr>
          <p:spPr>
            <a:xfrm>
              <a:off x="1922321" y="2735255"/>
              <a:ext cx="1316320" cy="535373"/>
            </a:xfrm>
            <a:custGeom>
              <a:avLst/>
              <a:gdLst/>
              <a:ahLst/>
              <a:cxnLst/>
              <a:rect l="l" t="t" r="r" b="b"/>
              <a:pathLst>
                <a:path w="19854" h="8075" extrusionOk="0">
                  <a:moveTo>
                    <a:pt x="9899" y="1"/>
                  </a:moveTo>
                  <a:lnTo>
                    <a:pt x="5475" y="259"/>
                  </a:lnTo>
                  <a:lnTo>
                    <a:pt x="5328" y="720"/>
                  </a:lnTo>
                  <a:lnTo>
                    <a:pt x="5180" y="1144"/>
                  </a:lnTo>
                  <a:lnTo>
                    <a:pt x="5014" y="1549"/>
                  </a:lnTo>
                  <a:lnTo>
                    <a:pt x="4848" y="1955"/>
                  </a:lnTo>
                  <a:lnTo>
                    <a:pt x="4646" y="2342"/>
                  </a:lnTo>
                  <a:lnTo>
                    <a:pt x="4461" y="2710"/>
                  </a:lnTo>
                  <a:lnTo>
                    <a:pt x="4258" y="3061"/>
                  </a:lnTo>
                  <a:lnTo>
                    <a:pt x="4037" y="3392"/>
                  </a:lnTo>
                  <a:lnTo>
                    <a:pt x="3816" y="3724"/>
                  </a:lnTo>
                  <a:lnTo>
                    <a:pt x="3595" y="4019"/>
                  </a:lnTo>
                  <a:lnTo>
                    <a:pt x="3374" y="4314"/>
                  </a:lnTo>
                  <a:lnTo>
                    <a:pt x="3134" y="4591"/>
                  </a:lnTo>
                  <a:lnTo>
                    <a:pt x="2673" y="5107"/>
                  </a:lnTo>
                  <a:lnTo>
                    <a:pt x="2212" y="5568"/>
                  </a:lnTo>
                  <a:lnTo>
                    <a:pt x="1788" y="5955"/>
                  </a:lnTo>
                  <a:lnTo>
                    <a:pt x="1364" y="6305"/>
                  </a:lnTo>
                  <a:lnTo>
                    <a:pt x="996" y="6581"/>
                  </a:lnTo>
                  <a:lnTo>
                    <a:pt x="664" y="6821"/>
                  </a:lnTo>
                  <a:lnTo>
                    <a:pt x="166" y="7116"/>
                  </a:lnTo>
                  <a:lnTo>
                    <a:pt x="0" y="7227"/>
                  </a:lnTo>
                  <a:lnTo>
                    <a:pt x="0" y="8075"/>
                  </a:lnTo>
                  <a:lnTo>
                    <a:pt x="6323" y="8056"/>
                  </a:lnTo>
                  <a:lnTo>
                    <a:pt x="6360" y="7835"/>
                  </a:lnTo>
                  <a:lnTo>
                    <a:pt x="6470" y="7227"/>
                  </a:lnTo>
                  <a:lnTo>
                    <a:pt x="6544" y="6821"/>
                  </a:lnTo>
                  <a:lnTo>
                    <a:pt x="6655" y="6379"/>
                  </a:lnTo>
                  <a:lnTo>
                    <a:pt x="6802" y="5881"/>
                  </a:lnTo>
                  <a:lnTo>
                    <a:pt x="6987" y="5383"/>
                  </a:lnTo>
                  <a:lnTo>
                    <a:pt x="7189" y="4867"/>
                  </a:lnTo>
                  <a:lnTo>
                    <a:pt x="7318" y="4628"/>
                  </a:lnTo>
                  <a:lnTo>
                    <a:pt x="7447" y="4369"/>
                  </a:lnTo>
                  <a:lnTo>
                    <a:pt x="7576" y="4130"/>
                  </a:lnTo>
                  <a:lnTo>
                    <a:pt x="7742" y="3909"/>
                  </a:lnTo>
                  <a:lnTo>
                    <a:pt x="7890" y="3687"/>
                  </a:lnTo>
                  <a:lnTo>
                    <a:pt x="8074" y="3466"/>
                  </a:lnTo>
                  <a:lnTo>
                    <a:pt x="8258" y="3282"/>
                  </a:lnTo>
                  <a:lnTo>
                    <a:pt x="8443" y="3098"/>
                  </a:lnTo>
                  <a:lnTo>
                    <a:pt x="8664" y="2932"/>
                  </a:lnTo>
                  <a:lnTo>
                    <a:pt x="8885" y="2784"/>
                  </a:lnTo>
                  <a:lnTo>
                    <a:pt x="9125" y="2674"/>
                  </a:lnTo>
                  <a:lnTo>
                    <a:pt x="9364" y="2563"/>
                  </a:lnTo>
                  <a:lnTo>
                    <a:pt x="9623" y="2489"/>
                  </a:lnTo>
                  <a:lnTo>
                    <a:pt x="9917" y="2452"/>
                  </a:lnTo>
                  <a:lnTo>
                    <a:pt x="10194" y="2489"/>
                  </a:lnTo>
                  <a:lnTo>
                    <a:pt x="10452" y="2563"/>
                  </a:lnTo>
                  <a:lnTo>
                    <a:pt x="10692" y="2655"/>
                  </a:lnTo>
                  <a:lnTo>
                    <a:pt x="10931" y="2784"/>
                  </a:lnTo>
                  <a:lnTo>
                    <a:pt x="11153" y="2932"/>
                  </a:lnTo>
                  <a:lnTo>
                    <a:pt x="11374" y="3098"/>
                  </a:lnTo>
                  <a:lnTo>
                    <a:pt x="11558" y="3263"/>
                  </a:lnTo>
                  <a:lnTo>
                    <a:pt x="11761" y="3466"/>
                  </a:lnTo>
                  <a:lnTo>
                    <a:pt x="11927" y="3669"/>
                  </a:lnTo>
                  <a:lnTo>
                    <a:pt x="12093" y="3890"/>
                  </a:lnTo>
                  <a:lnTo>
                    <a:pt x="12240" y="4130"/>
                  </a:lnTo>
                  <a:lnTo>
                    <a:pt x="12388" y="4369"/>
                  </a:lnTo>
                  <a:lnTo>
                    <a:pt x="12517" y="4609"/>
                  </a:lnTo>
                  <a:lnTo>
                    <a:pt x="12627" y="4867"/>
                  </a:lnTo>
                  <a:lnTo>
                    <a:pt x="12848" y="5365"/>
                  </a:lnTo>
                  <a:lnTo>
                    <a:pt x="13033" y="5881"/>
                  </a:lnTo>
                  <a:lnTo>
                    <a:pt x="13180" y="6360"/>
                  </a:lnTo>
                  <a:lnTo>
                    <a:pt x="13291" y="6821"/>
                  </a:lnTo>
                  <a:lnTo>
                    <a:pt x="13383" y="7208"/>
                  </a:lnTo>
                  <a:lnTo>
                    <a:pt x="13475" y="7816"/>
                  </a:lnTo>
                  <a:lnTo>
                    <a:pt x="13512" y="8038"/>
                  </a:lnTo>
                  <a:lnTo>
                    <a:pt x="19853" y="8019"/>
                  </a:lnTo>
                  <a:lnTo>
                    <a:pt x="19853" y="7171"/>
                  </a:lnTo>
                  <a:lnTo>
                    <a:pt x="19669" y="7079"/>
                  </a:lnTo>
                  <a:lnTo>
                    <a:pt x="19171" y="6784"/>
                  </a:lnTo>
                  <a:lnTo>
                    <a:pt x="18839" y="6545"/>
                  </a:lnTo>
                  <a:lnTo>
                    <a:pt x="18471" y="6268"/>
                  </a:lnTo>
                  <a:lnTo>
                    <a:pt x="18047" y="5918"/>
                  </a:lnTo>
                  <a:lnTo>
                    <a:pt x="17604" y="5531"/>
                  </a:lnTo>
                  <a:lnTo>
                    <a:pt x="17162" y="5070"/>
                  </a:lnTo>
                  <a:lnTo>
                    <a:pt x="16683" y="4572"/>
                  </a:lnTo>
                  <a:lnTo>
                    <a:pt x="16461" y="4296"/>
                  </a:lnTo>
                  <a:lnTo>
                    <a:pt x="16222" y="4001"/>
                  </a:lnTo>
                  <a:lnTo>
                    <a:pt x="16000" y="3687"/>
                  </a:lnTo>
                  <a:lnTo>
                    <a:pt x="15779" y="3374"/>
                  </a:lnTo>
                  <a:lnTo>
                    <a:pt x="15577" y="3042"/>
                  </a:lnTo>
                  <a:lnTo>
                    <a:pt x="15355" y="2692"/>
                  </a:lnTo>
                  <a:lnTo>
                    <a:pt x="15171" y="2323"/>
                  </a:lnTo>
                  <a:lnTo>
                    <a:pt x="14968" y="1936"/>
                  </a:lnTo>
                  <a:lnTo>
                    <a:pt x="14802" y="1531"/>
                  </a:lnTo>
                  <a:lnTo>
                    <a:pt x="14636" y="1125"/>
                  </a:lnTo>
                  <a:lnTo>
                    <a:pt x="14471" y="683"/>
                  </a:lnTo>
                  <a:lnTo>
                    <a:pt x="14341" y="240"/>
                  </a:lnTo>
                  <a:lnTo>
                    <a:pt x="98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36"/>
            <p:cNvSpPr/>
            <p:nvPr/>
          </p:nvSpPr>
          <p:spPr>
            <a:xfrm>
              <a:off x="2251036" y="2712050"/>
              <a:ext cx="660017" cy="55095"/>
            </a:xfrm>
            <a:custGeom>
              <a:avLst/>
              <a:gdLst/>
              <a:ahLst/>
              <a:cxnLst/>
              <a:rect l="l" t="t" r="r" b="b"/>
              <a:pathLst>
                <a:path w="9955" h="831" extrusionOk="0">
                  <a:moveTo>
                    <a:pt x="388" y="1"/>
                  </a:moveTo>
                  <a:lnTo>
                    <a:pt x="296" y="19"/>
                  </a:lnTo>
                  <a:lnTo>
                    <a:pt x="222" y="37"/>
                  </a:lnTo>
                  <a:lnTo>
                    <a:pt x="148" y="74"/>
                  </a:lnTo>
                  <a:lnTo>
                    <a:pt x="93" y="130"/>
                  </a:lnTo>
                  <a:lnTo>
                    <a:pt x="56" y="185"/>
                  </a:lnTo>
                  <a:lnTo>
                    <a:pt x="38" y="259"/>
                  </a:lnTo>
                  <a:lnTo>
                    <a:pt x="19" y="332"/>
                  </a:lnTo>
                  <a:lnTo>
                    <a:pt x="1" y="406"/>
                  </a:lnTo>
                  <a:lnTo>
                    <a:pt x="19" y="480"/>
                  </a:lnTo>
                  <a:lnTo>
                    <a:pt x="38" y="554"/>
                  </a:lnTo>
                  <a:lnTo>
                    <a:pt x="56" y="609"/>
                  </a:lnTo>
                  <a:lnTo>
                    <a:pt x="93" y="683"/>
                  </a:lnTo>
                  <a:lnTo>
                    <a:pt x="148" y="738"/>
                  </a:lnTo>
                  <a:lnTo>
                    <a:pt x="222" y="775"/>
                  </a:lnTo>
                  <a:lnTo>
                    <a:pt x="296" y="793"/>
                  </a:lnTo>
                  <a:lnTo>
                    <a:pt x="388" y="812"/>
                  </a:lnTo>
                  <a:lnTo>
                    <a:pt x="9568" y="830"/>
                  </a:lnTo>
                  <a:lnTo>
                    <a:pt x="9660" y="830"/>
                  </a:lnTo>
                  <a:lnTo>
                    <a:pt x="9734" y="793"/>
                  </a:lnTo>
                  <a:lnTo>
                    <a:pt x="9807" y="756"/>
                  </a:lnTo>
                  <a:lnTo>
                    <a:pt x="9863" y="701"/>
                  </a:lnTo>
                  <a:lnTo>
                    <a:pt x="9900" y="646"/>
                  </a:lnTo>
                  <a:lnTo>
                    <a:pt x="9936" y="572"/>
                  </a:lnTo>
                  <a:lnTo>
                    <a:pt x="9955" y="517"/>
                  </a:lnTo>
                  <a:lnTo>
                    <a:pt x="9955" y="443"/>
                  </a:lnTo>
                  <a:lnTo>
                    <a:pt x="9955" y="351"/>
                  </a:lnTo>
                  <a:lnTo>
                    <a:pt x="9936" y="295"/>
                  </a:lnTo>
                  <a:lnTo>
                    <a:pt x="9900" y="222"/>
                  </a:lnTo>
                  <a:lnTo>
                    <a:pt x="9863" y="166"/>
                  </a:lnTo>
                  <a:lnTo>
                    <a:pt x="9807" y="111"/>
                  </a:lnTo>
                  <a:lnTo>
                    <a:pt x="9734" y="74"/>
                  </a:lnTo>
                  <a:lnTo>
                    <a:pt x="9660" y="37"/>
                  </a:lnTo>
                  <a:lnTo>
                    <a:pt x="9568" y="37"/>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36"/>
            <p:cNvSpPr/>
            <p:nvPr/>
          </p:nvSpPr>
          <p:spPr>
            <a:xfrm>
              <a:off x="2372033" y="2210955"/>
              <a:ext cx="398529" cy="55095"/>
            </a:xfrm>
            <a:custGeom>
              <a:avLst/>
              <a:gdLst/>
              <a:ahLst/>
              <a:cxnLst/>
              <a:rect l="l" t="t" r="r" b="b"/>
              <a:pathLst>
                <a:path w="6011" h="831" extrusionOk="0">
                  <a:moveTo>
                    <a:pt x="296" y="1"/>
                  </a:moveTo>
                  <a:lnTo>
                    <a:pt x="222" y="19"/>
                  </a:lnTo>
                  <a:lnTo>
                    <a:pt x="148" y="56"/>
                  </a:lnTo>
                  <a:lnTo>
                    <a:pt x="93" y="111"/>
                  </a:lnTo>
                  <a:lnTo>
                    <a:pt x="56" y="167"/>
                  </a:lnTo>
                  <a:lnTo>
                    <a:pt x="19" y="240"/>
                  </a:lnTo>
                  <a:lnTo>
                    <a:pt x="1" y="314"/>
                  </a:lnTo>
                  <a:lnTo>
                    <a:pt x="1" y="388"/>
                  </a:lnTo>
                  <a:lnTo>
                    <a:pt x="1" y="462"/>
                  </a:lnTo>
                  <a:lnTo>
                    <a:pt x="19" y="535"/>
                  </a:lnTo>
                  <a:lnTo>
                    <a:pt x="56" y="609"/>
                  </a:lnTo>
                  <a:lnTo>
                    <a:pt x="93" y="664"/>
                  </a:lnTo>
                  <a:lnTo>
                    <a:pt x="148" y="720"/>
                  </a:lnTo>
                  <a:lnTo>
                    <a:pt x="222" y="757"/>
                  </a:lnTo>
                  <a:lnTo>
                    <a:pt x="296" y="775"/>
                  </a:lnTo>
                  <a:lnTo>
                    <a:pt x="388" y="793"/>
                  </a:lnTo>
                  <a:lnTo>
                    <a:pt x="5623" y="830"/>
                  </a:lnTo>
                  <a:lnTo>
                    <a:pt x="5715" y="830"/>
                  </a:lnTo>
                  <a:lnTo>
                    <a:pt x="5789" y="793"/>
                  </a:lnTo>
                  <a:lnTo>
                    <a:pt x="5863" y="757"/>
                  </a:lnTo>
                  <a:lnTo>
                    <a:pt x="5918" y="701"/>
                  </a:lnTo>
                  <a:lnTo>
                    <a:pt x="5955" y="646"/>
                  </a:lnTo>
                  <a:lnTo>
                    <a:pt x="5992" y="591"/>
                  </a:lnTo>
                  <a:lnTo>
                    <a:pt x="6010" y="517"/>
                  </a:lnTo>
                  <a:lnTo>
                    <a:pt x="6010" y="443"/>
                  </a:lnTo>
                  <a:lnTo>
                    <a:pt x="6010" y="370"/>
                  </a:lnTo>
                  <a:lnTo>
                    <a:pt x="5992" y="296"/>
                  </a:lnTo>
                  <a:lnTo>
                    <a:pt x="5955" y="222"/>
                  </a:lnTo>
                  <a:lnTo>
                    <a:pt x="5918" y="167"/>
                  </a:lnTo>
                  <a:lnTo>
                    <a:pt x="5863" y="111"/>
                  </a:lnTo>
                  <a:lnTo>
                    <a:pt x="5789" y="75"/>
                  </a:lnTo>
                  <a:lnTo>
                    <a:pt x="5715" y="38"/>
                  </a:lnTo>
                  <a:lnTo>
                    <a:pt x="5623" y="38"/>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36"/>
            <p:cNvSpPr/>
            <p:nvPr/>
          </p:nvSpPr>
          <p:spPr>
            <a:xfrm>
              <a:off x="2479572" y="1071987"/>
              <a:ext cx="163894" cy="40377"/>
            </a:xfrm>
            <a:custGeom>
              <a:avLst/>
              <a:gdLst/>
              <a:ahLst/>
              <a:cxnLst/>
              <a:rect l="l" t="t" r="r" b="b"/>
              <a:pathLst>
                <a:path w="2472" h="609" extrusionOk="0">
                  <a:moveTo>
                    <a:pt x="185" y="0"/>
                  </a:moveTo>
                  <a:lnTo>
                    <a:pt x="130" y="18"/>
                  </a:lnTo>
                  <a:lnTo>
                    <a:pt x="56" y="74"/>
                  </a:lnTo>
                  <a:lnTo>
                    <a:pt x="19" y="147"/>
                  </a:lnTo>
                  <a:lnTo>
                    <a:pt x="1" y="221"/>
                  </a:lnTo>
                  <a:lnTo>
                    <a:pt x="19" y="313"/>
                  </a:lnTo>
                  <a:lnTo>
                    <a:pt x="56" y="387"/>
                  </a:lnTo>
                  <a:lnTo>
                    <a:pt x="130" y="442"/>
                  </a:lnTo>
                  <a:lnTo>
                    <a:pt x="222" y="461"/>
                  </a:lnTo>
                  <a:lnTo>
                    <a:pt x="2250" y="608"/>
                  </a:lnTo>
                  <a:lnTo>
                    <a:pt x="2287" y="608"/>
                  </a:lnTo>
                  <a:lnTo>
                    <a:pt x="2342" y="590"/>
                  </a:lnTo>
                  <a:lnTo>
                    <a:pt x="2416" y="535"/>
                  </a:lnTo>
                  <a:lnTo>
                    <a:pt x="2453" y="461"/>
                  </a:lnTo>
                  <a:lnTo>
                    <a:pt x="2471" y="369"/>
                  </a:lnTo>
                  <a:lnTo>
                    <a:pt x="2453" y="277"/>
                  </a:lnTo>
                  <a:lnTo>
                    <a:pt x="2416" y="221"/>
                  </a:lnTo>
                  <a:lnTo>
                    <a:pt x="2342" y="166"/>
                  </a:lnTo>
                  <a:lnTo>
                    <a:pt x="2250" y="147"/>
                  </a:lnTo>
                  <a:lnTo>
                    <a:pt x="222"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36"/>
            <p:cNvSpPr/>
            <p:nvPr/>
          </p:nvSpPr>
          <p:spPr>
            <a:xfrm>
              <a:off x="2499131" y="1683008"/>
              <a:ext cx="74654" cy="326395"/>
            </a:xfrm>
            <a:custGeom>
              <a:avLst/>
              <a:gdLst/>
              <a:ahLst/>
              <a:cxnLst/>
              <a:rect l="l" t="t" r="r" b="b"/>
              <a:pathLst>
                <a:path w="1126" h="4923" extrusionOk="0">
                  <a:moveTo>
                    <a:pt x="628" y="1"/>
                  </a:moveTo>
                  <a:lnTo>
                    <a:pt x="554" y="19"/>
                  </a:lnTo>
                  <a:lnTo>
                    <a:pt x="480" y="56"/>
                  </a:lnTo>
                  <a:lnTo>
                    <a:pt x="425" y="93"/>
                  </a:lnTo>
                  <a:lnTo>
                    <a:pt x="370" y="148"/>
                  </a:lnTo>
                  <a:lnTo>
                    <a:pt x="277" y="277"/>
                  </a:lnTo>
                  <a:lnTo>
                    <a:pt x="204" y="425"/>
                  </a:lnTo>
                  <a:lnTo>
                    <a:pt x="185" y="572"/>
                  </a:lnTo>
                  <a:lnTo>
                    <a:pt x="185" y="738"/>
                  </a:lnTo>
                  <a:lnTo>
                    <a:pt x="204" y="1051"/>
                  </a:lnTo>
                  <a:lnTo>
                    <a:pt x="259" y="1438"/>
                  </a:lnTo>
                  <a:lnTo>
                    <a:pt x="277" y="1826"/>
                  </a:lnTo>
                  <a:lnTo>
                    <a:pt x="277" y="2231"/>
                  </a:lnTo>
                  <a:lnTo>
                    <a:pt x="259" y="2618"/>
                  </a:lnTo>
                  <a:lnTo>
                    <a:pt x="241" y="3005"/>
                  </a:lnTo>
                  <a:lnTo>
                    <a:pt x="185" y="3411"/>
                  </a:lnTo>
                  <a:lnTo>
                    <a:pt x="130" y="3798"/>
                  </a:lnTo>
                  <a:lnTo>
                    <a:pt x="56" y="4185"/>
                  </a:lnTo>
                  <a:lnTo>
                    <a:pt x="19" y="4351"/>
                  </a:lnTo>
                  <a:lnTo>
                    <a:pt x="1" y="4517"/>
                  </a:lnTo>
                  <a:lnTo>
                    <a:pt x="1" y="4609"/>
                  </a:lnTo>
                  <a:lnTo>
                    <a:pt x="38" y="4683"/>
                  </a:lnTo>
                  <a:lnTo>
                    <a:pt x="75" y="4775"/>
                  </a:lnTo>
                  <a:lnTo>
                    <a:pt x="130" y="4830"/>
                  </a:lnTo>
                  <a:lnTo>
                    <a:pt x="167" y="4867"/>
                  </a:lnTo>
                  <a:lnTo>
                    <a:pt x="241" y="4904"/>
                  </a:lnTo>
                  <a:lnTo>
                    <a:pt x="296" y="4922"/>
                  </a:lnTo>
                  <a:lnTo>
                    <a:pt x="351" y="4922"/>
                  </a:lnTo>
                  <a:lnTo>
                    <a:pt x="462" y="4904"/>
                  </a:lnTo>
                  <a:lnTo>
                    <a:pt x="554" y="4885"/>
                  </a:lnTo>
                  <a:lnTo>
                    <a:pt x="646" y="4830"/>
                  </a:lnTo>
                  <a:lnTo>
                    <a:pt x="720" y="4756"/>
                  </a:lnTo>
                  <a:lnTo>
                    <a:pt x="812" y="4627"/>
                  </a:lnTo>
                  <a:lnTo>
                    <a:pt x="886" y="4480"/>
                  </a:lnTo>
                  <a:lnTo>
                    <a:pt x="923" y="4314"/>
                  </a:lnTo>
                  <a:lnTo>
                    <a:pt x="959" y="4148"/>
                  </a:lnTo>
                  <a:lnTo>
                    <a:pt x="1033" y="3724"/>
                  </a:lnTo>
                  <a:lnTo>
                    <a:pt x="1088" y="3300"/>
                  </a:lnTo>
                  <a:lnTo>
                    <a:pt x="1125" y="2876"/>
                  </a:lnTo>
                  <a:lnTo>
                    <a:pt x="1125" y="2452"/>
                  </a:lnTo>
                  <a:lnTo>
                    <a:pt x="1125" y="2028"/>
                  </a:lnTo>
                  <a:lnTo>
                    <a:pt x="1125" y="1604"/>
                  </a:lnTo>
                  <a:lnTo>
                    <a:pt x="1070" y="738"/>
                  </a:lnTo>
                  <a:lnTo>
                    <a:pt x="1033" y="369"/>
                  </a:lnTo>
                  <a:lnTo>
                    <a:pt x="1033" y="296"/>
                  </a:lnTo>
                  <a:lnTo>
                    <a:pt x="996" y="222"/>
                  </a:lnTo>
                  <a:lnTo>
                    <a:pt x="959" y="167"/>
                  </a:lnTo>
                  <a:lnTo>
                    <a:pt x="923" y="111"/>
                  </a:lnTo>
                  <a:lnTo>
                    <a:pt x="867" y="74"/>
                  </a:lnTo>
                  <a:lnTo>
                    <a:pt x="794" y="38"/>
                  </a:lnTo>
                  <a:lnTo>
                    <a:pt x="720" y="19"/>
                  </a:lnTo>
                  <a:lnTo>
                    <a:pt x="66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36"/>
            <p:cNvSpPr/>
            <p:nvPr/>
          </p:nvSpPr>
          <p:spPr>
            <a:xfrm>
              <a:off x="2499131" y="1683008"/>
              <a:ext cx="74654" cy="326395"/>
            </a:xfrm>
            <a:custGeom>
              <a:avLst/>
              <a:gdLst/>
              <a:ahLst/>
              <a:cxnLst/>
              <a:rect l="l" t="t" r="r" b="b"/>
              <a:pathLst>
                <a:path w="1126" h="4923" fill="none" extrusionOk="0">
                  <a:moveTo>
                    <a:pt x="664" y="1"/>
                  </a:moveTo>
                  <a:lnTo>
                    <a:pt x="664" y="1"/>
                  </a:lnTo>
                  <a:lnTo>
                    <a:pt x="628" y="1"/>
                  </a:lnTo>
                  <a:lnTo>
                    <a:pt x="628" y="1"/>
                  </a:lnTo>
                  <a:lnTo>
                    <a:pt x="554" y="19"/>
                  </a:lnTo>
                  <a:lnTo>
                    <a:pt x="480" y="56"/>
                  </a:lnTo>
                  <a:lnTo>
                    <a:pt x="425" y="93"/>
                  </a:lnTo>
                  <a:lnTo>
                    <a:pt x="370" y="148"/>
                  </a:lnTo>
                  <a:lnTo>
                    <a:pt x="277" y="277"/>
                  </a:lnTo>
                  <a:lnTo>
                    <a:pt x="204" y="425"/>
                  </a:lnTo>
                  <a:lnTo>
                    <a:pt x="204" y="425"/>
                  </a:lnTo>
                  <a:lnTo>
                    <a:pt x="185" y="572"/>
                  </a:lnTo>
                  <a:lnTo>
                    <a:pt x="185" y="738"/>
                  </a:lnTo>
                  <a:lnTo>
                    <a:pt x="204" y="1051"/>
                  </a:lnTo>
                  <a:lnTo>
                    <a:pt x="204" y="1051"/>
                  </a:lnTo>
                  <a:lnTo>
                    <a:pt x="259" y="1438"/>
                  </a:lnTo>
                  <a:lnTo>
                    <a:pt x="277" y="1826"/>
                  </a:lnTo>
                  <a:lnTo>
                    <a:pt x="277" y="2231"/>
                  </a:lnTo>
                  <a:lnTo>
                    <a:pt x="259" y="2618"/>
                  </a:lnTo>
                  <a:lnTo>
                    <a:pt x="241" y="3005"/>
                  </a:lnTo>
                  <a:lnTo>
                    <a:pt x="185" y="3411"/>
                  </a:lnTo>
                  <a:lnTo>
                    <a:pt x="130" y="3798"/>
                  </a:lnTo>
                  <a:lnTo>
                    <a:pt x="56" y="4185"/>
                  </a:lnTo>
                  <a:lnTo>
                    <a:pt x="56" y="4185"/>
                  </a:lnTo>
                  <a:lnTo>
                    <a:pt x="19" y="4351"/>
                  </a:lnTo>
                  <a:lnTo>
                    <a:pt x="1" y="4517"/>
                  </a:lnTo>
                  <a:lnTo>
                    <a:pt x="1" y="4517"/>
                  </a:lnTo>
                  <a:lnTo>
                    <a:pt x="1" y="4609"/>
                  </a:lnTo>
                  <a:lnTo>
                    <a:pt x="38" y="4683"/>
                  </a:lnTo>
                  <a:lnTo>
                    <a:pt x="75" y="4775"/>
                  </a:lnTo>
                  <a:lnTo>
                    <a:pt x="130" y="4830"/>
                  </a:lnTo>
                  <a:lnTo>
                    <a:pt x="130" y="4830"/>
                  </a:lnTo>
                  <a:lnTo>
                    <a:pt x="167" y="4867"/>
                  </a:lnTo>
                  <a:lnTo>
                    <a:pt x="241" y="4904"/>
                  </a:lnTo>
                  <a:lnTo>
                    <a:pt x="296" y="4922"/>
                  </a:lnTo>
                  <a:lnTo>
                    <a:pt x="351" y="4922"/>
                  </a:lnTo>
                  <a:lnTo>
                    <a:pt x="351" y="4922"/>
                  </a:lnTo>
                  <a:lnTo>
                    <a:pt x="462" y="4904"/>
                  </a:lnTo>
                  <a:lnTo>
                    <a:pt x="554" y="4885"/>
                  </a:lnTo>
                  <a:lnTo>
                    <a:pt x="646" y="4830"/>
                  </a:lnTo>
                  <a:lnTo>
                    <a:pt x="720" y="4756"/>
                  </a:lnTo>
                  <a:lnTo>
                    <a:pt x="720" y="4756"/>
                  </a:lnTo>
                  <a:lnTo>
                    <a:pt x="812" y="4627"/>
                  </a:lnTo>
                  <a:lnTo>
                    <a:pt x="886" y="4480"/>
                  </a:lnTo>
                  <a:lnTo>
                    <a:pt x="923" y="4314"/>
                  </a:lnTo>
                  <a:lnTo>
                    <a:pt x="959" y="4148"/>
                  </a:lnTo>
                  <a:lnTo>
                    <a:pt x="959" y="4148"/>
                  </a:lnTo>
                  <a:lnTo>
                    <a:pt x="1033" y="3724"/>
                  </a:lnTo>
                  <a:lnTo>
                    <a:pt x="1088" y="3300"/>
                  </a:lnTo>
                  <a:lnTo>
                    <a:pt x="1125" y="2876"/>
                  </a:lnTo>
                  <a:lnTo>
                    <a:pt x="1125" y="2452"/>
                  </a:lnTo>
                  <a:lnTo>
                    <a:pt x="1125" y="2028"/>
                  </a:lnTo>
                  <a:lnTo>
                    <a:pt x="1125" y="1604"/>
                  </a:lnTo>
                  <a:lnTo>
                    <a:pt x="1070" y="738"/>
                  </a:lnTo>
                  <a:lnTo>
                    <a:pt x="1070" y="738"/>
                  </a:lnTo>
                  <a:lnTo>
                    <a:pt x="1033" y="369"/>
                  </a:lnTo>
                  <a:lnTo>
                    <a:pt x="1033" y="369"/>
                  </a:lnTo>
                  <a:lnTo>
                    <a:pt x="1033" y="296"/>
                  </a:lnTo>
                  <a:lnTo>
                    <a:pt x="996" y="222"/>
                  </a:lnTo>
                  <a:lnTo>
                    <a:pt x="959" y="167"/>
                  </a:lnTo>
                  <a:lnTo>
                    <a:pt x="923" y="111"/>
                  </a:lnTo>
                  <a:lnTo>
                    <a:pt x="867" y="74"/>
                  </a:lnTo>
                  <a:lnTo>
                    <a:pt x="794" y="38"/>
                  </a:lnTo>
                  <a:lnTo>
                    <a:pt x="720" y="19"/>
                  </a:lnTo>
                  <a:lnTo>
                    <a:pt x="664"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3" name="Google Shape;3233;p36"/>
          <p:cNvGrpSpPr/>
          <p:nvPr/>
        </p:nvGrpSpPr>
        <p:grpSpPr>
          <a:xfrm>
            <a:off x="3083423" y="1909967"/>
            <a:ext cx="910418" cy="2494324"/>
            <a:chOff x="713225" y="832448"/>
            <a:chExt cx="820493" cy="2247543"/>
          </a:xfrm>
        </p:grpSpPr>
        <p:sp>
          <p:nvSpPr>
            <p:cNvPr id="3234" name="Google Shape;3234;p36"/>
            <p:cNvSpPr/>
            <p:nvPr/>
          </p:nvSpPr>
          <p:spPr>
            <a:xfrm>
              <a:off x="1340714" y="832448"/>
              <a:ext cx="67073" cy="124869"/>
            </a:xfrm>
            <a:custGeom>
              <a:avLst/>
              <a:gdLst/>
              <a:ahLst/>
              <a:cxnLst/>
              <a:rect l="l" t="t" r="r" b="b"/>
              <a:pathLst>
                <a:path w="1070" h="1992" extrusionOk="0">
                  <a:moveTo>
                    <a:pt x="664" y="1"/>
                  </a:moveTo>
                  <a:lnTo>
                    <a:pt x="609" y="19"/>
                  </a:lnTo>
                  <a:lnTo>
                    <a:pt x="553" y="56"/>
                  </a:lnTo>
                  <a:lnTo>
                    <a:pt x="535" y="112"/>
                  </a:lnTo>
                  <a:lnTo>
                    <a:pt x="0" y="1807"/>
                  </a:lnTo>
                  <a:lnTo>
                    <a:pt x="1069" y="1992"/>
                  </a:lnTo>
                  <a:lnTo>
                    <a:pt x="1069" y="222"/>
                  </a:lnTo>
                  <a:lnTo>
                    <a:pt x="1069" y="167"/>
                  </a:lnTo>
                  <a:lnTo>
                    <a:pt x="1033" y="130"/>
                  </a:lnTo>
                  <a:lnTo>
                    <a:pt x="1014" y="93"/>
                  </a:lnTo>
                  <a:lnTo>
                    <a:pt x="959" y="75"/>
                  </a:lnTo>
                  <a:lnTo>
                    <a:pt x="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36"/>
            <p:cNvSpPr/>
            <p:nvPr/>
          </p:nvSpPr>
          <p:spPr>
            <a:xfrm>
              <a:off x="1265607" y="929549"/>
              <a:ext cx="183792" cy="85565"/>
            </a:xfrm>
            <a:custGeom>
              <a:avLst/>
              <a:gdLst/>
              <a:ahLst/>
              <a:cxnLst/>
              <a:rect l="l" t="t" r="r" b="b"/>
              <a:pathLst>
                <a:path w="2932" h="1365" extrusionOk="0">
                  <a:moveTo>
                    <a:pt x="627" y="0"/>
                  </a:moveTo>
                  <a:lnTo>
                    <a:pt x="517" y="37"/>
                  </a:lnTo>
                  <a:lnTo>
                    <a:pt x="425" y="111"/>
                  </a:lnTo>
                  <a:lnTo>
                    <a:pt x="332" y="203"/>
                  </a:lnTo>
                  <a:lnTo>
                    <a:pt x="1" y="830"/>
                  </a:lnTo>
                  <a:lnTo>
                    <a:pt x="2931" y="1364"/>
                  </a:lnTo>
                  <a:lnTo>
                    <a:pt x="2876" y="682"/>
                  </a:lnTo>
                  <a:lnTo>
                    <a:pt x="2876" y="627"/>
                  </a:lnTo>
                  <a:lnTo>
                    <a:pt x="2858" y="572"/>
                  </a:lnTo>
                  <a:lnTo>
                    <a:pt x="2784" y="461"/>
                  </a:lnTo>
                  <a:lnTo>
                    <a:pt x="2673" y="369"/>
                  </a:lnTo>
                  <a:lnTo>
                    <a:pt x="2618" y="351"/>
                  </a:lnTo>
                  <a:lnTo>
                    <a:pt x="2563" y="332"/>
                  </a:lnTo>
                  <a:lnTo>
                    <a:pt x="756" y="19"/>
                  </a:lnTo>
                  <a:lnTo>
                    <a:pt x="62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36"/>
            <p:cNvSpPr/>
            <p:nvPr/>
          </p:nvSpPr>
          <p:spPr>
            <a:xfrm>
              <a:off x="1188199" y="976940"/>
              <a:ext cx="309727" cy="190688"/>
            </a:xfrm>
            <a:custGeom>
              <a:avLst/>
              <a:gdLst/>
              <a:ahLst/>
              <a:cxnLst/>
              <a:rect l="l" t="t" r="r" b="b"/>
              <a:pathLst>
                <a:path w="4941" h="3042" extrusionOk="0">
                  <a:moveTo>
                    <a:pt x="461" y="0"/>
                  </a:moveTo>
                  <a:lnTo>
                    <a:pt x="0" y="2194"/>
                  </a:lnTo>
                  <a:lnTo>
                    <a:pt x="4756" y="3042"/>
                  </a:lnTo>
                  <a:lnTo>
                    <a:pt x="4940" y="737"/>
                  </a:lnTo>
                  <a:lnTo>
                    <a:pt x="46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36"/>
            <p:cNvSpPr/>
            <p:nvPr/>
          </p:nvSpPr>
          <p:spPr>
            <a:xfrm>
              <a:off x="1188199" y="976940"/>
              <a:ext cx="309727" cy="190688"/>
            </a:xfrm>
            <a:custGeom>
              <a:avLst/>
              <a:gdLst/>
              <a:ahLst/>
              <a:cxnLst/>
              <a:rect l="l" t="t" r="r" b="b"/>
              <a:pathLst>
                <a:path w="4941" h="3042" fill="none" extrusionOk="0">
                  <a:moveTo>
                    <a:pt x="0" y="2194"/>
                  </a:moveTo>
                  <a:lnTo>
                    <a:pt x="461" y="0"/>
                  </a:lnTo>
                  <a:lnTo>
                    <a:pt x="4940" y="737"/>
                  </a:lnTo>
                  <a:lnTo>
                    <a:pt x="4756" y="3042"/>
                  </a:lnTo>
                  <a:lnTo>
                    <a:pt x="0" y="219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3238;p36"/>
            <p:cNvSpPr/>
            <p:nvPr/>
          </p:nvSpPr>
          <p:spPr>
            <a:xfrm>
              <a:off x="1129211" y="1110963"/>
              <a:ext cx="387205" cy="266975"/>
            </a:xfrm>
            <a:custGeom>
              <a:avLst/>
              <a:gdLst/>
              <a:ahLst/>
              <a:cxnLst/>
              <a:rect l="l" t="t" r="r" b="b"/>
              <a:pathLst>
                <a:path w="6177" h="4259" extrusionOk="0">
                  <a:moveTo>
                    <a:pt x="480" y="0"/>
                  </a:moveTo>
                  <a:lnTo>
                    <a:pt x="1" y="3245"/>
                  </a:lnTo>
                  <a:lnTo>
                    <a:pt x="5586" y="4259"/>
                  </a:lnTo>
                  <a:lnTo>
                    <a:pt x="6176" y="996"/>
                  </a:lnTo>
                  <a:lnTo>
                    <a:pt x="48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3239;p36"/>
            <p:cNvSpPr/>
            <p:nvPr/>
          </p:nvSpPr>
          <p:spPr>
            <a:xfrm>
              <a:off x="1160482" y="1175655"/>
              <a:ext cx="100547" cy="158405"/>
            </a:xfrm>
            <a:custGeom>
              <a:avLst/>
              <a:gdLst/>
              <a:ahLst/>
              <a:cxnLst/>
              <a:rect l="l" t="t" r="r" b="b"/>
              <a:pathLst>
                <a:path w="1604" h="2527" extrusionOk="0">
                  <a:moveTo>
                    <a:pt x="645" y="1"/>
                  </a:moveTo>
                  <a:lnTo>
                    <a:pt x="590" y="19"/>
                  </a:lnTo>
                  <a:lnTo>
                    <a:pt x="498" y="56"/>
                  </a:lnTo>
                  <a:lnTo>
                    <a:pt x="424" y="130"/>
                  </a:lnTo>
                  <a:lnTo>
                    <a:pt x="387" y="185"/>
                  </a:lnTo>
                  <a:lnTo>
                    <a:pt x="369" y="240"/>
                  </a:lnTo>
                  <a:lnTo>
                    <a:pt x="0" y="2305"/>
                  </a:lnTo>
                  <a:lnTo>
                    <a:pt x="1235" y="2526"/>
                  </a:lnTo>
                  <a:lnTo>
                    <a:pt x="1604" y="462"/>
                  </a:lnTo>
                  <a:lnTo>
                    <a:pt x="1604" y="406"/>
                  </a:lnTo>
                  <a:lnTo>
                    <a:pt x="1604" y="351"/>
                  </a:lnTo>
                  <a:lnTo>
                    <a:pt x="1549" y="259"/>
                  </a:lnTo>
                  <a:lnTo>
                    <a:pt x="1475" y="167"/>
                  </a:lnTo>
                  <a:lnTo>
                    <a:pt x="1419" y="148"/>
                  </a:lnTo>
                  <a:lnTo>
                    <a:pt x="1364" y="130"/>
                  </a:lnTo>
                  <a:lnTo>
                    <a:pt x="701" y="19"/>
                  </a:lnTo>
                  <a:lnTo>
                    <a:pt x="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36"/>
            <p:cNvSpPr/>
            <p:nvPr/>
          </p:nvSpPr>
          <p:spPr>
            <a:xfrm>
              <a:off x="1262159" y="1194148"/>
              <a:ext cx="100547" cy="158342"/>
            </a:xfrm>
            <a:custGeom>
              <a:avLst/>
              <a:gdLst/>
              <a:ahLst/>
              <a:cxnLst/>
              <a:rect l="l" t="t" r="r" b="b"/>
              <a:pathLst>
                <a:path w="1604" h="2526" extrusionOk="0">
                  <a:moveTo>
                    <a:pt x="645" y="1"/>
                  </a:moveTo>
                  <a:lnTo>
                    <a:pt x="590" y="19"/>
                  </a:lnTo>
                  <a:lnTo>
                    <a:pt x="480" y="56"/>
                  </a:lnTo>
                  <a:lnTo>
                    <a:pt x="406" y="130"/>
                  </a:lnTo>
                  <a:lnTo>
                    <a:pt x="387" y="185"/>
                  </a:lnTo>
                  <a:lnTo>
                    <a:pt x="369" y="240"/>
                  </a:lnTo>
                  <a:lnTo>
                    <a:pt x="0" y="2305"/>
                  </a:lnTo>
                  <a:lnTo>
                    <a:pt x="1217" y="2526"/>
                  </a:lnTo>
                  <a:lnTo>
                    <a:pt x="1604" y="461"/>
                  </a:lnTo>
                  <a:lnTo>
                    <a:pt x="1604" y="406"/>
                  </a:lnTo>
                  <a:lnTo>
                    <a:pt x="1586" y="351"/>
                  </a:lnTo>
                  <a:lnTo>
                    <a:pt x="1549" y="240"/>
                  </a:lnTo>
                  <a:lnTo>
                    <a:pt x="1475" y="167"/>
                  </a:lnTo>
                  <a:lnTo>
                    <a:pt x="1420" y="148"/>
                  </a:lnTo>
                  <a:lnTo>
                    <a:pt x="1364" y="130"/>
                  </a:lnTo>
                  <a:lnTo>
                    <a:pt x="7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36"/>
            <p:cNvSpPr/>
            <p:nvPr/>
          </p:nvSpPr>
          <p:spPr>
            <a:xfrm>
              <a:off x="1363836" y="1212640"/>
              <a:ext cx="99418" cy="158342"/>
            </a:xfrm>
            <a:custGeom>
              <a:avLst/>
              <a:gdLst/>
              <a:ahLst/>
              <a:cxnLst/>
              <a:rect l="l" t="t" r="r" b="b"/>
              <a:pathLst>
                <a:path w="1586" h="2526" extrusionOk="0">
                  <a:moveTo>
                    <a:pt x="572" y="1"/>
                  </a:moveTo>
                  <a:lnTo>
                    <a:pt x="480" y="56"/>
                  </a:lnTo>
                  <a:lnTo>
                    <a:pt x="406" y="130"/>
                  </a:lnTo>
                  <a:lnTo>
                    <a:pt x="387" y="185"/>
                  </a:lnTo>
                  <a:lnTo>
                    <a:pt x="369" y="240"/>
                  </a:lnTo>
                  <a:lnTo>
                    <a:pt x="0" y="2305"/>
                  </a:lnTo>
                  <a:lnTo>
                    <a:pt x="1217" y="2526"/>
                  </a:lnTo>
                  <a:lnTo>
                    <a:pt x="1586" y="443"/>
                  </a:lnTo>
                  <a:lnTo>
                    <a:pt x="1586" y="388"/>
                  </a:lnTo>
                  <a:lnTo>
                    <a:pt x="1586" y="332"/>
                  </a:lnTo>
                  <a:lnTo>
                    <a:pt x="1549" y="240"/>
                  </a:lnTo>
                  <a:lnTo>
                    <a:pt x="1457" y="166"/>
                  </a:lnTo>
                  <a:lnTo>
                    <a:pt x="1420" y="130"/>
                  </a:lnTo>
                  <a:lnTo>
                    <a:pt x="1364" y="130"/>
                  </a:lnTo>
                  <a:lnTo>
                    <a:pt x="7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36"/>
            <p:cNvSpPr/>
            <p:nvPr/>
          </p:nvSpPr>
          <p:spPr>
            <a:xfrm>
              <a:off x="1150023" y="1099429"/>
              <a:ext cx="383695" cy="85565"/>
            </a:xfrm>
            <a:custGeom>
              <a:avLst/>
              <a:gdLst/>
              <a:ahLst/>
              <a:cxnLst/>
              <a:rect l="l" t="t" r="r" b="b"/>
              <a:pathLst>
                <a:path w="6121" h="1365" extrusionOk="0">
                  <a:moveTo>
                    <a:pt x="130" y="0"/>
                  </a:moveTo>
                  <a:lnTo>
                    <a:pt x="75" y="37"/>
                  </a:lnTo>
                  <a:lnTo>
                    <a:pt x="19" y="92"/>
                  </a:lnTo>
                  <a:lnTo>
                    <a:pt x="1" y="166"/>
                  </a:lnTo>
                  <a:lnTo>
                    <a:pt x="1" y="240"/>
                  </a:lnTo>
                  <a:lnTo>
                    <a:pt x="19" y="313"/>
                  </a:lnTo>
                  <a:lnTo>
                    <a:pt x="75" y="369"/>
                  </a:lnTo>
                  <a:lnTo>
                    <a:pt x="148" y="387"/>
                  </a:lnTo>
                  <a:lnTo>
                    <a:pt x="5899" y="1364"/>
                  </a:lnTo>
                  <a:lnTo>
                    <a:pt x="5992" y="1364"/>
                  </a:lnTo>
                  <a:lnTo>
                    <a:pt x="6047" y="1327"/>
                  </a:lnTo>
                  <a:lnTo>
                    <a:pt x="6102" y="1272"/>
                  </a:lnTo>
                  <a:lnTo>
                    <a:pt x="6121" y="1198"/>
                  </a:lnTo>
                  <a:lnTo>
                    <a:pt x="6121" y="1125"/>
                  </a:lnTo>
                  <a:lnTo>
                    <a:pt x="6102" y="1051"/>
                  </a:lnTo>
                  <a:lnTo>
                    <a:pt x="6047" y="1014"/>
                  </a:lnTo>
                  <a:lnTo>
                    <a:pt x="5973" y="977"/>
                  </a:lnTo>
                  <a:lnTo>
                    <a:pt x="22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36"/>
            <p:cNvSpPr/>
            <p:nvPr/>
          </p:nvSpPr>
          <p:spPr>
            <a:xfrm>
              <a:off x="1068029" y="1317765"/>
              <a:ext cx="431022" cy="297064"/>
            </a:xfrm>
            <a:custGeom>
              <a:avLst/>
              <a:gdLst/>
              <a:ahLst/>
              <a:cxnLst/>
              <a:rect l="l" t="t" r="r" b="b"/>
              <a:pathLst>
                <a:path w="6876" h="4739" extrusionOk="0">
                  <a:moveTo>
                    <a:pt x="535" y="1"/>
                  </a:moveTo>
                  <a:lnTo>
                    <a:pt x="0" y="3614"/>
                  </a:lnTo>
                  <a:lnTo>
                    <a:pt x="6212" y="4738"/>
                  </a:lnTo>
                  <a:lnTo>
                    <a:pt x="6876" y="1107"/>
                  </a:lnTo>
                  <a:lnTo>
                    <a:pt x="53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36"/>
            <p:cNvSpPr/>
            <p:nvPr/>
          </p:nvSpPr>
          <p:spPr>
            <a:xfrm>
              <a:off x="1068029" y="1317765"/>
              <a:ext cx="431022" cy="297064"/>
            </a:xfrm>
            <a:custGeom>
              <a:avLst/>
              <a:gdLst/>
              <a:ahLst/>
              <a:cxnLst/>
              <a:rect l="l" t="t" r="r" b="b"/>
              <a:pathLst>
                <a:path w="6876" h="4739" fill="none" extrusionOk="0">
                  <a:moveTo>
                    <a:pt x="0" y="3614"/>
                  </a:moveTo>
                  <a:lnTo>
                    <a:pt x="535" y="1"/>
                  </a:lnTo>
                  <a:lnTo>
                    <a:pt x="6876" y="1107"/>
                  </a:lnTo>
                  <a:lnTo>
                    <a:pt x="6212" y="4738"/>
                  </a:lnTo>
                  <a:lnTo>
                    <a:pt x="0" y="361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36"/>
            <p:cNvSpPr/>
            <p:nvPr/>
          </p:nvSpPr>
          <p:spPr>
            <a:xfrm>
              <a:off x="1102685" y="1390606"/>
              <a:ext cx="112143" cy="175706"/>
            </a:xfrm>
            <a:custGeom>
              <a:avLst/>
              <a:gdLst/>
              <a:ahLst/>
              <a:cxnLst/>
              <a:rect l="l" t="t" r="r" b="b"/>
              <a:pathLst>
                <a:path w="1789" h="2803" extrusionOk="0">
                  <a:moveTo>
                    <a:pt x="664" y="0"/>
                  </a:moveTo>
                  <a:lnTo>
                    <a:pt x="590" y="19"/>
                  </a:lnTo>
                  <a:lnTo>
                    <a:pt x="553" y="56"/>
                  </a:lnTo>
                  <a:lnTo>
                    <a:pt x="498" y="92"/>
                  </a:lnTo>
                  <a:lnTo>
                    <a:pt x="461" y="148"/>
                  </a:lnTo>
                  <a:lnTo>
                    <a:pt x="424" y="203"/>
                  </a:lnTo>
                  <a:lnTo>
                    <a:pt x="406" y="258"/>
                  </a:lnTo>
                  <a:lnTo>
                    <a:pt x="0" y="2562"/>
                  </a:lnTo>
                  <a:lnTo>
                    <a:pt x="1365" y="2802"/>
                  </a:lnTo>
                  <a:lnTo>
                    <a:pt x="1770" y="498"/>
                  </a:lnTo>
                  <a:lnTo>
                    <a:pt x="1788" y="443"/>
                  </a:lnTo>
                  <a:lnTo>
                    <a:pt x="1770" y="369"/>
                  </a:lnTo>
                  <a:lnTo>
                    <a:pt x="1752" y="314"/>
                  </a:lnTo>
                  <a:lnTo>
                    <a:pt x="1733" y="258"/>
                  </a:lnTo>
                  <a:lnTo>
                    <a:pt x="1678" y="221"/>
                  </a:lnTo>
                  <a:lnTo>
                    <a:pt x="1641" y="185"/>
                  </a:lnTo>
                  <a:lnTo>
                    <a:pt x="1586" y="148"/>
                  </a:lnTo>
                  <a:lnTo>
                    <a:pt x="1530" y="129"/>
                  </a:lnTo>
                  <a:lnTo>
                    <a:pt x="7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36"/>
            <p:cNvSpPr/>
            <p:nvPr/>
          </p:nvSpPr>
          <p:spPr>
            <a:xfrm>
              <a:off x="1103823" y="1390606"/>
              <a:ext cx="112143" cy="175706"/>
            </a:xfrm>
            <a:custGeom>
              <a:avLst/>
              <a:gdLst/>
              <a:ahLst/>
              <a:cxnLst/>
              <a:rect l="l" t="t" r="r" b="b"/>
              <a:pathLst>
                <a:path w="1789" h="2803" fill="none" extrusionOk="0">
                  <a:moveTo>
                    <a:pt x="1365" y="2802"/>
                  </a:moveTo>
                  <a:lnTo>
                    <a:pt x="0" y="2562"/>
                  </a:lnTo>
                  <a:lnTo>
                    <a:pt x="406" y="258"/>
                  </a:lnTo>
                  <a:lnTo>
                    <a:pt x="406" y="258"/>
                  </a:lnTo>
                  <a:lnTo>
                    <a:pt x="424" y="203"/>
                  </a:lnTo>
                  <a:lnTo>
                    <a:pt x="461" y="148"/>
                  </a:lnTo>
                  <a:lnTo>
                    <a:pt x="498" y="92"/>
                  </a:lnTo>
                  <a:lnTo>
                    <a:pt x="553" y="56"/>
                  </a:lnTo>
                  <a:lnTo>
                    <a:pt x="590" y="19"/>
                  </a:lnTo>
                  <a:lnTo>
                    <a:pt x="664" y="0"/>
                  </a:lnTo>
                  <a:lnTo>
                    <a:pt x="719" y="0"/>
                  </a:lnTo>
                  <a:lnTo>
                    <a:pt x="775" y="0"/>
                  </a:lnTo>
                  <a:lnTo>
                    <a:pt x="1530" y="129"/>
                  </a:lnTo>
                  <a:lnTo>
                    <a:pt x="1530" y="129"/>
                  </a:lnTo>
                  <a:lnTo>
                    <a:pt x="1586" y="148"/>
                  </a:lnTo>
                  <a:lnTo>
                    <a:pt x="1641" y="185"/>
                  </a:lnTo>
                  <a:lnTo>
                    <a:pt x="1678" y="221"/>
                  </a:lnTo>
                  <a:lnTo>
                    <a:pt x="1733" y="258"/>
                  </a:lnTo>
                  <a:lnTo>
                    <a:pt x="1752" y="314"/>
                  </a:lnTo>
                  <a:lnTo>
                    <a:pt x="1770" y="369"/>
                  </a:lnTo>
                  <a:lnTo>
                    <a:pt x="1788" y="443"/>
                  </a:lnTo>
                  <a:lnTo>
                    <a:pt x="1770" y="498"/>
                  </a:lnTo>
                  <a:lnTo>
                    <a:pt x="1365" y="2802"/>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36"/>
            <p:cNvSpPr/>
            <p:nvPr/>
          </p:nvSpPr>
          <p:spPr>
            <a:xfrm>
              <a:off x="1215897" y="1410227"/>
              <a:ext cx="111015" cy="176834"/>
            </a:xfrm>
            <a:custGeom>
              <a:avLst/>
              <a:gdLst/>
              <a:ahLst/>
              <a:cxnLst/>
              <a:rect l="l" t="t" r="r" b="b"/>
              <a:pathLst>
                <a:path w="1771" h="2821" extrusionOk="0">
                  <a:moveTo>
                    <a:pt x="701" y="1"/>
                  </a:moveTo>
                  <a:lnTo>
                    <a:pt x="646" y="19"/>
                  </a:lnTo>
                  <a:lnTo>
                    <a:pt x="591" y="38"/>
                  </a:lnTo>
                  <a:lnTo>
                    <a:pt x="535" y="56"/>
                  </a:lnTo>
                  <a:lnTo>
                    <a:pt x="499" y="111"/>
                  </a:lnTo>
                  <a:lnTo>
                    <a:pt x="462" y="148"/>
                  </a:lnTo>
                  <a:lnTo>
                    <a:pt x="425" y="203"/>
                  </a:lnTo>
                  <a:lnTo>
                    <a:pt x="406" y="259"/>
                  </a:lnTo>
                  <a:lnTo>
                    <a:pt x="1" y="2563"/>
                  </a:lnTo>
                  <a:lnTo>
                    <a:pt x="1365" y="2821"/>
                  </a:lnTo>
                  <a:lnTo>
                    <a:pt x="1771" y="517"/>
                  </a:lnTo>
                  <a:lnTo>
                    <a:pt x="1771" y="443"/>
                  </a:lnTo>
                  <a:lnTo>
                    <a:pt x="1771" y="388"/>
                  </a:lnTo>
                  <a:lnTo>
                    <a:pt x="1752" y="332"/>
                  </a:lnTo>
                  <a:lnTo>
                    <a:pt x="1715" y="277"/>
                  </a:lnTo>
                  <a:lnTo>
                    <a:pt x="1678" y="222"/>
                  </a:lnTo>
                  <a:lnTo>
                    <a:pt x="1623" y="185"/>
                  </a:lnTo>
                  <a:lnTo>
                    <a:pt x="1568" y="167"/>
                  </a:lnTo>
                  <a:lnTo>
                    <a:pt x="1512" y="148"/>
                  </a:lnTo>
                  <a:lnTo>
                    <a:pt x="775" y="19"/>
                  </a:lnTo>
                  <a:lnTo>
                    <a:pt x="7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36"/>
            <p:cNvSpPr/>
            <p:nvPr/>
          </p:nvSpPr>
          <p:spPr>
            <a:xfrm>
              <a:off x="1217034" y="1410227"/>
              <a:ext cx="111015" cy="176834"/>
            </a:xfrm>
            <a:custGeom>
              <a:avLst/>
              <a:gdLst/>
              <a:ahLst/>
              <a:cxnLst/>
              <a:rect l="l" t="t" r="r" b="b"/>
              <a:pathLst>
                <a:path w="1771" h="2821" fill="none" extrusionOk="0">
                  <a:moveTo>
                    <a:pt x="1365" y="2821"/>
                  </a:moveTo>
                  <a:lnTo>
                    <a:pt x="1" y="2563"/>
                  </a:lnTo>
                  <a:lnTo>
                    <a:pt x="406" y="259"/>
                  </a:lnTo>
                  <a:lnTo>
                    <a:pt x="406" y="259"/>
                  </a:lnTo>
                  <a:lnTo>
                    <a:pt x="425" y="203"/>
                  </a:lnTo>
                  <a:lnTo>
                    <a:pt x="462" y="148"/>
                  </a:lnTo>
                  <a:lnTo>
                    <a:pt x="499" y="111"/>
                  </a:lnTo>
                  <a:lnTo>
                    <a:pt x="535" y="56"/>
                  </a:lnTo>
                  <a:lnTo>
                    <a:pt x="591" y="38"/>
                  </a:lnTo>
                  <a:lnTo>
                    <a:pt x="646" y="19"/>
                  </a:lnTo>
                  <a:lnTo>
                    <a:pt x="701" y="1"/>
                  </a:lnTo>
                  <a:lnTo>
                    <a:pt x="775" y="19"/>
                  </a:lnTo>
                  <a:lnTo>
                    <a:pt x="1512" y="148"/>
                  </a:lnTo>
                  <a:lnTo>
                    <a:pt x="1512" y="148"/>
                  </a:lnTo>
                  <a:lnTo>
                    <a:pt x="1568" y="167"/>
                  </a:lnTo>
                  <a:lnTo>
                    <a:pt x="1623" y="185"/>
                  </a:lnTo>
                  <a:lnTo>
                    <a:pt x="1678" y="222"/>
                  </a:lnTo>
                  <a:lnTo>
                    <a:pt x="1715" y="277"/>
                  </a:lnTo>
                  <a:lnTo>
                    <a:pt x="1752" y="332"/>
                  </a:lnTo>
                  <a:lnTo>
                    <a:pt x="1771" y="388"/>
                  </a:lnTo>
                  <a:lnTo>
                    <a:pt x="1771" y="443"/>
                  </a:lnTo>
                  <a:lnTo>
                    <a:pt x="1771" y="517"/>
                  </a:lnTo>
                  <a:lnTo>
                    <a:pt x="1365" y="282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36"/>
            <p:cNvSpPr/>
            <p:nvPr/>
          </p:nvSpPr>
          <p:spPr>
            <a:xfrm>
              <a:off x="1327980" y="1431039"/>
              <a:ext cx="112143" cy="175706"/>
            </a:xfrm>
            <a:custGeom>
              <a:avLst/>
              <a:gdLst/>
              <a:ahLst/>
              <a:cxnLst/>
              <a:rect l="l" t="t" r="r" b="b"/>
              <a:pathLst>
                <a:path w="1789" h="2803" extrusionOk="0">
                  <a:moveTo>
                    <a:pt x="665" y="0"/>
                  </a:moveTo>
                  <a:lnTo>
                    <a:pt x="609" y="19"/>
                  </a:lnTo>
                  <a:lnTo>
                    <a:pt x="554" y="56"/>
                  </a:lnTo>
                  <a:lnTo>
                    <a:pt x="499" y="93"/>
                  </a:lnTo>
                  <a:lnTo>
                    <a:pt x="462" y="148"/>
                  </a:lnTo>
                  <a:lnTo>
                    <a:pt x="443" y="203"/>
                  </a:lnTo>
                  <a:lnTo>
                    <a:pt x="425" y="258"/>
                  </a:lnTo>
                  <a:lnTo>
                    <a:pt x="1" y="2563"/>
                  </a:lnTo>
                  <a:lnTo>
                    <a:pt x="1365" y="2802"/>
                  </a:lnTo>
                  <a:lnTo>
                    <a:pt x="1789" y="498"/>
                  </a:lnTo>
                  <a:lnTo>
                    <a:pt x="1789" y="443"/>
                  </a:lnTo>
                  <a:lnTo>
                    <a:pt x="1771" y="369"/>
                  </a:lnTo>
                  <a:lnTo>
                    <a:pt x="1752" y="314"/>
                  </a:lnTo>
                  <a:lnTo>
                    <a:pt x="1734" y="258"/>
                  </a:lnTo>
                  <a:lnTo>
                    <a:pt x="1697" y="222"/>
                  </a:lnTo>
                  <a:lnTo>
                    <a:pt x="1642" y="185"/>
                  </a:lnTo>
                  <a:lnTo>
                    <a:pt x="1586" y="148"/>
                  </a:lnTo>
                  <a:lnTo>
                    <a:pt x="1531" y="129"/>
                  </a:lnTo>
                  <a:lnTo>
                    <a:pt x="7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36"/>
            <p:cNvSpPr/>
            <p:nvPr/>
          </p:nvSpPr>
          <p:spPr>
            <a:xfrm>
              <a:off x="1089969" y="1305102"/>
              <a:ext cx="428765" cy="94780"/>
            </a:xfrm>
            <a:custGeom>
              <a:avLst/>
              <a:gdLst/>
              <a:ahLst/>
              <a:cxnLst/>
              <a:rect l="l" t="t" r="r" b="b"/>
              <a:pathLst>
                <a:path w="6840" h="1512" extrusionOk="0">
                  <a:moveTo>
                    <a:pt x="166" y="0"/>
                  </a:moveTo>
                  <a:lnTo>
                    <a:pt x="92" y="37"/>
                  </a:lnTo>
                  <a:lnTo>
                    <a:pt x="37" y="111"/>
                  </a:lnTo>
                  <a:lnTo>
                    <a:pt x="0" y="185"/>
                  </a:lnTo>
                  <a:lnTo>
                    <a:pt x="0" y="258"/>
                  </a:lnTo>
                  <a:lnTo>
                    <a:pt x="37" y="332"/>
                  </a:lnTo>
                  <a:lnTo>
                    <a:pt x="92" y="406"/>
                  </a:lnTo>
                  <a:lnTo>
                    <a:pt x="185" y="443"/>
                  </a:lnTo>
                  <a:lnTo>
                    <a:pt x="6581" y="1512"/>
                  </a:lnTo>
                  <a:lnTo>
                    <a:pt x="6673" y="1512"/>
                  </a:lnTo>
                  <a:lnTo>
                    <a:pt x="6747" y="1475"/>
                  </a:lnTo>
                  <a:lnTo>
                    <a:pt x="6802" y="1420"/>
                  </a:lnTo>
                  <a:lnTo>
                    <a:pt x="6821" y="1327"/>
                  </a:lnTo>
                  <a:lnTo>
                    <a:pt x="6839" y="1254"/>
                  </a:lnTo>
                  <a:lnTo>
                    <a:pt x="6802" y="1180"/>
                  </a:lnTo>
                  <a:lnTo>
                    <a:pt x="6747" y="1125"/>
                  </a:lnTo>
                  <a:lnTo>
                    <a:pt x="6655" y="1088"/>
                  </a:lnTo>
                  <a:lnTo>
                    <a:pt x="2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36"/>
            <p:cNvSpPr/>
            <p:nvPr/>
          </p:nvSpPr>
          <p:spPr>
            <a:xfrm>
              <a:off x="1007913" y="1531588"/>
              <a:ext cx="469197" cy="322452"/>
            </a:xfrm>
            <a:custGeom>
              <a:avLst/>
              <a:gdLst/>
              <a:ahLst/>
              <a:cxnLst/>
              <a:rect l="l" t="t" r="r" b="b"/>
              <a:pathLst>
                <a:path w="7485" h="5144" extrusionOk="0">
                  <a:moveTo>
                    <a:pt x="590" y="0"/>
                  </a:moveTo>
                  <a:lnTo>
                    <a:pt x="0" y="3926"/>
                  </a:lnTo>
                  <a:lnTo>
                    <a:pt x="6766" y="5143"/>
                  </a:lnTo>
                  <a:lnTo>
                    <a:pt x="7484" y="1198"/>
                  </a:lnTo>
                  <a:lnTo>
                    <a:pt x="59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36"/>
            <p:cNvSpPr/>
            <p:nvPr/>
          </p:nvSpPr>
          <p:spPr>
            <a:xfrm>
              <a:off x="1046080" y="1610133"/>
              <a:ext cx="121358" cy="191879"/>
            </a:xfrm>
            <a:custGeom>
              <a:avLst/>
              <a:gdLst/>
              <a:ahLst/>
              <a:cxnLst/>
              <a:rect l="l" t="t" r="r" b="b"/>
              <a:pathLst>
                <a:path w="1936" h="3061" extrusionOk="0">
                  <a:moveTo>
                    <a:pt x="719" y="1"/>
                  </a:moveTo>
                  <a:lnTo>
                    <a:pt x="645" y="37"/>
                  </a:lnTo>
                  <a:lnTo>
                    <a:pt x="590" y="56"/>
                  </a:lnTo>
                  <a:lnTo>
                    <a:pt x="553" y="111"/>
                  </a:lnTo>
                  <a:lnTo>
                    <a:pt x="498" y="148"/>
                  </a:lnTo>
                  <a:lnTo>
                    <a:pt x="479" y="222"/>
                  </a:lnTo>
                  <a:lnTo>
                    <a:pt x="461" y="277"/>
                  </a:lnTo>
                  <a:lnTo>
                    <a:pt x="0" y="2784"/>
                  </a:lnTo>
                  <a:lnTo>
                    <a:pt x="1493" y="3061"/>
                  </a:lnTo>
                  <a:lnTo>
                    <a:pt x="1936" y="554"/>
                  </a:lnTo>
                  <a:lnTo>
                    <a:pt x="1936" y="480"/>
                  </a:lnTo>
                  <a:lnTo>
                    <a:pt x="1936" y="406"/>
                  </a:lnTo>
                  <a:lnTo>
                    <a:pt x="1917" y="351"/>
                  </a:lnTo>
                  <a:lnTo>
                    <a:pt x="1880" y="296"/>
                  </a:lnTo>
                  <a:lnTo>
                    <a:pt x="1844" y="240"/>
                  </a:lnTo>
                  <a:lnTo>
                    <a:pt x="1788" y="203"/>
                  </a:lnTo>
                  <a:lnTo>
                    <a:pt x="1733" y="166"/>
                  </a:lnTo>
                  <a:lnTo>
                    <a:pt x="1659" y="148"/>
                  </a:lnTo>
                  <a:lnTo>
                    <a:pt x="84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36"/>
            <p:cNvSpPr/>
            <p:nvPr/>
          </p:nvSpPr>
          <p:spPr>
            <a:xfrm>
              <a:off x="1168569" y="1632074"/>
              <a:ext cx="121358" cy="191879"/>
            </a:xfrm>
            <a:custGeom>
              <a:avLst/>
              <a:gdLst/>
              <a:ahLst/>
              <a:cxnLst/>
              <a:rect l="l" t="t" r="r" b="b"/>
              <a:pathLst>
                <a:path w="1936" h="3061" extrusionOk="0">
                  <a:moveTo>
                    <a:pt x="793" y="1"/>
                  </a:moveTo>
                  <a:lnTo>
                    <a:pt x="719" y="19"/>
                  </a:lnTo>
                  <a:lnTo>
                    <a:pt x="664" y="38"/>
                  </a:lnTo>
                  <a:lnTo>
                    <a:pt x="590" y="56"/>
                  </a:lnTo>
                  <a:lnTo>
                    <a:pt x="553" y="111"/>
                  </a:lnTo>
                  <a:lnTo>
                    <a:pt x="498" y="167"/>
                  </a:lnTo>
                  <a:lnTo>
                    <a:pt x="479" y="222"/>
                  </a:lnTo>
                  <a:lnTo>
                    <a:pt x="461" y="277"/>
                  </a:lnTo>
                  <a:lnTo>
                    <a:pt x="0" y="2784"/>
                  </a:lnTo>
                  <a:lnTo>
                    <a:pt x="1493" y="3061"/>
                  </a:lnTo>
                  <a:lnTo>
                    <a:pt x="1936" y="554"/>
                  </a:lnTo>
                  <a:lnTo>
                    <a:pt x="1936" y="480"/>
                  </a:lnTo>
                  <a:lnTo>
                    <a:pt x="1936" y="406"/>
                  </a:lnTo>
                  <a:lnTo>
                    <a:pt x="1917" y="351"/>
                  </a:lnTo>
                  <a:lnTo>
                    <a:pt x="1880" y="296"/>
                  </a:lnTo>
                  <a:lnTo>
                    <a:pt x="1843" y="240"/>
                  </a:lnTo>
                  <a:lnTo>
                    <a:pt x="1788" y="204"/>
                  </a:lnTo>
                  <a:lnTo>
                    <a:pt x="1733" y="167"/>
                  </a:lnTo>
                  <a:lnTo>
                    <a:pt x="1659" y="148"/>
                  </a:lnTo>
                  <a:lnTo>
                    <a:pt x="84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36"/>
            <p:cNvSpPr/>
            <p:nvPr/>
          </p:nvSpPr>
          <p:spPr>
            <a:xfrm>
              <a:off x="1292186" y="1654076"/>
              <a:ext cx="121421" cy="191816"/>
            </a:xfrm>
            <a:custGeom>
              <a:avLst/>
              <a:gdLst/>
              <a:ahLst/>
              <a:cxnLst/>
              <a:rect l="l" t="t" r="r" b="b"/>
              <a:pathLst>
                <a:path w="1937" h="3060" extrusionOk="0">
                  <a:moveTo>
                    <a:pt x="775" y="0"/>
                  </a:moveTo>
                  <a:lnTo>
                    <a:pt x="701" y="18"/>
                  </a:lnTo>
                  <a:lnTo>
                    <a:pt x="646" y="37"/>
                  </a:lnTo>
                  <a:lnTo>
                    <a:pt x="590" y="55"/>
                  </a:lnTo>
                  <a:lnTo>
                    <a:pt x="535" y="111"/>
                  </a:lnTo>
                  <a:lnTo>
                    <a:pt x="498" y="166"/>
                  </a:lnTo>
                  <a:lnTo>
                    <a:pt x="461" y="221"/>
                  </a:lnTo>
                  <a:lnTo>
                    <a:pt x="443" y="277"/>
                  </a:lnTo>
                  <a:lnTo>
                    <a:pt x="1" y="2783"/>
                  </a:lnTo>
                  <a:lnTo>
                    <a:pt x="1475" y="3060"/>
                  </a:lnTo>
                  <a:lnTo>
                    <a:pt x="1918" y="553"/>
                  </a:lnTo>
                  <a:lnTo>
                    <a:pt x="1936" y="479"/>
                  </a:lnTo>
                  <a:lnTo>
                    <a:pt x="1918" y="406"/>
                  </a:lnTo>
                  <a:lnTo>
                    <a:pt x="1899" y="350"/>
                  </a:lnTo>
                  <a:lnTo>
                    <a:pt x="1862" y="295"/>
                  </a:lnTo>
                  <a:lnTo>
                    <a:pt x="1825" y="240"/>
                  </a:lnTo>
                  <a:lnTo>
                    <a:pt x="1770" y="203"/>
                  </a:lnTo>
                  <a:lnTo>
                    <a:pt x="1715" y="166"/>
                  </a:lnTo>
                  <a:lnTo>
                    <a:pt x="1641" y="148"/>
                  </a:lnTo>
                  <a:lnTo>
                    <a:pt x="84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36"/>
            <p:cNvSpPr/>
            <p:nvPr/>
          </p:nvSpPr>
          <p:spPr>
            <a:xfrm>
              <a:off x="1032173" y="1516543"/>
              <a:ext cx="465750" cy="104057"/>
            </a:xfrm>
            <a:custGeom>
              <a:avLst/>
              <a:gdLst/>
              <a:ahLst/>
              <a:cxnLst/>
              <a:rect l="l" t="t" r="r" b="b"/>
              <a:pathLst>
                <a:path w="7430" h="1660" extrusionOk="0">
                  <a:moveTo>
                    <a:pt x="222" y="0"/>
                  </a:moveTo>
                  <a:lnTo>
                    <a:pt x="185" y="19"/>
                  </a:lnTo>
                  <a:lnTo>
                    <a:pt x="93" y="56"/>
                  </a:lnTo>
                  <a:lnTo>
                    <a:pt x="37" y="130"/>
                  </a:lnTo>
                  <a:lnTo>
                    <a:pt x="19" y="203"/>
                  </a:lnTo>
                  <a:lnTo>
                    <a:pt x="1" y="295"/>
                  </a:lnTo>
                  <a:lnTo>
                    <a:pt x="37" y="388"/>
                  </a:lnTo>
                  <a:lnTo>
                    <a:pt x="93" y="443"/>
                  </a:lnTo>
                  <a:lnTo>
                    <a:pt x="148" y="461"/>
                  </a:lnTo>
                  <a:lnTo>
                    <a:pt x="203" y="480"/>
                  </a:lnTo>
                  <a:lnTo>
                    <a:pt x="7153" y="1659"/>
                  </a:lnTo>
                  <a:lnTo>
                    <a:pt x="7263" y="1659"/>
                  </a:lnTo>
                  <a:lnTo>
                    <a:pt x="7337" y="1623"/>
                  </a:lnTo>
                  <a:lnTo>
                    <a:pt x="7411" y="1549"/>
                  </a:lnTo>
                  <a:lnTo>
                    <a:pt x="7429" y="1457"/>
                  </a:lnTo>
                  <a:lnTo>
                    <a:pt x="7429" y="1383"/>
                  </a:lnTo>
                  <a:lnTo>
                    <a:pt x="7411" y="1291"/>
                  </a:lnTo>
                  <a:lnTo>
                    <a:pt x="7337" y="1236"/>
                  </a:lnTo>
                  <a:lnTo>
                    <a:pt x="7300" y="1199"/>
                  </a:lnTo>
                  <a:lnTo>
                    <a:pt x="7245" y="1199"/>
                  </a:lnTo>
                  <a:lnTo>
                    <a:pt x="277" y="19"/>
                  </a:lnTo>
                  <a:lnTo>
                    <a:pt x="22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36"/>
            <p:cNvSpPr/>
            <p:nvPr/>
          </p:nvSpPr>
          <p:spPr>
            <a:xfrm>
              <a:off x="948988" y="1782332"/>
              <a:ext cx="494585" cy="339753"/>
            </a:xfrm>
            <a:custGeom>
              <a:avLst/>
              <a:gdLst/>
              <a:ahLst/>
              <a:cxnLst/>
              <a:rect l="l" t="t" r="r" b="b"/>
              <a:pathLst>
                <a:path w="7890" h="5420" extrusionOk="0">
                  <a:moveTo>
                    <a:pt x="609" y="0"/>
                  </a:moveTo>
                  <a:lnTo>
                    <a:pt x="0" y="4148"/>
                  </a:lnTo>
                  <a:lnTo>
                    <a:pt x="7134" y="5420"/>
                  </a:lnTo>
                  <a:lnTo>
                    <a:pt x="7890" y="1254"/>
                  </a:lnTo>
                  <a:lnTo>
                    <a:pt x="60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36"/>
            <p:cNvSpPr/>
            <p:nvPr/>
          </p:nvSpPr>
          <p:spPr>
            <a:xfrm>
              <a:off x="948988" y="1782332"/>
              <a:ext cx="494585" cy="339753"/>
            </a:xfrm>
            <a:custGeom>
              <a:avLst/>
              <a:gdLst/>
              <a:ahLst/>
              <a:cxnLst/>
              <a:rect l="l" t="t" r="r" b="b"/>
              <a:pathLst>
                <a:path w="7890" h="5420" fill="none" extrusionOk="0">
                  <a:moveTo>
                    <a:pt x="0" y="4148"/>
                  </a:moveTo>
                  <a:lnTo>
                    <a:pt x="609" y="0"/>
                  </a:lnTo>
                  <a:lnTo>
                    <a:pt x="7890" y="1254"/>
                  </a:lnTo>
                  <a:lnTo>
                    <a:pt x="7134" y="5420"/>
                  </a:lnTo>
                  <a:lnTo>
                    <a:pt x="0" y="414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36"/>
            <p:cNvSpPr/>
            <p:nvPr/>
          </p:nvSpPr>
          <p:spPr>
            <a:xfrm>
              <a:off x="989411" y="1865517"/>
              <a:ext cx="128379" cy="202284"/>
            </a:xfrm>
            <a:custGeom>
              <a:avLst/>
              <a:gdLst/>
              <a:ahLst/>
              <a:cxnLst/>
              <a:rect l="l" t="t" r="r" b="b"/>
              <a:pathLst>
                <a:path w="2048" h="3227" extrusionOk="0">
                  <a:moveTo>
                    <a:pt x="738" y="0"/>
                  </a:moveTo>
                  <a:lnTo>
                    <a:pt x="683" y="37"/>
                  </a:lnTo>
                  <a:lnTo>
                    <a:pt x="628" y="56"/>
                  </a:lnTo>
                  <a:lnTo>
                    <a:pt x="572" y="111"/>
                  </a:lnTo>
                  <a:lnTo>
                    <a:pt x="517" y="166"/>
                  </a:lnTo>
                  <a:lnTo>
                    <a:pt x="499" y="222"/>
                  </a:lnTo>
                  <a:lnTo>
                    <a:pt x="462" y="295"/>
                  </a:lnTo>
                  <a:lnTo>
                    <a:pt x="1" y="2931"/>
                  </a:lnTo>
                  <a:lnTo>
                    <a:pt x="1568" y="3226"/>
                  </a:lnTo>
                  <a:lnTo>
                    <a:pt x="2029" y="572"/>
                  </a:lnTo>
                  <a:lnTo>
                    <a:pt x="2047" y="498"/>
                  </a:lnTo>
                  <a:lnTo>
                    <a:pt x="2029" y="424"/>
                  </a:lnTo>
                  <a:lnTo>
                    <a:pt x="2010" y="369"/>
                  </a:lnTo>
                  <a:lnTo>
                    <a:pt x="1973" y="314"/>
                  </a:lnTo>
                  <a:lnTo>
                    <a:pt x="1936" y="258"/>
                  </a:lnTo>
                  <a:lnTo>
                    <a:pt x="1881" y="203"/>
                  </a:lnTo>
                  <a:lnTo>
                    <a:pt x="1807" y="185"/>
                  </a:lnTo>
                  <a:lnTo>
                    <a:pt x="1734" y="148"/>
                  </a:lnTo>
                  <a:lnTo>
                    <a:pt x="8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36"/>
            <p:cNvSpPr/>
            <p:nvPr/>
          </p:nvSpPr>
          <p:spPr>
            <a:xfrm>
              <a:off x="990549" y="1865517"/>
              <a:ext cx="128379" cy="202284"/>
            </a:xfrm>
            <a:custGeom>
              <a:avLst/>
              <a:gdLst/>
              <a:ahLst/>
              <a:cxnLst/>
              <a:rect l="l" t="t" r="r" b="b"/>
              <a:pathLst>
                <a:path w="2048" h="3227" fill="none" extrusionOk="0">
                  <a:moveTo>
                    <a:pt x="1568" y="3226"/>
                  </a:moveTo>
                  <a:lnTo>
                    <a:pt x="1" y="2931"/>
                  </a:lnTo>
                  <a:lnTo>
                    <a:pt x="462" y="295"/>
                  </a:lnTo>
                  <a:lnTo>
                    <a:pt x="462" y="295"/>
                  </a:lnTo>
                  <a:lnTo>
                    <a:pt x="499" y="222"/>
                  </a:lnTo>
                  <a:lnTo>
                    <a:pt x="517" y="166"/>
                  </a:lnTo>
                  <a:lnTo>
                    <a:pt x="572" y="111"/>
                  </a:lnTo>
                  <a:lnTo>
                    <a:pt x="628" y="56"/>
                  </a:lnTo>
                  <a:lnTo>
                    <a:pt x="683" y="37"/>
                  </a:lnTo>
                  <a:lnTo>
                    <a:pt x="738" y="0"/>
                  </a:lnTo>
                  <a:lnTo>
                    <a:pt x="812" y="0"/>
                  </a:lnTo>
                  <a:lnTo>
                    <a:pt x="886" y="0"/>
                  </a:lnTo>
                  <a:lnTo>
                    <a:pt x="1734" y="148"/>
                  </a:lnTo>
                  <a:lnTo>
                    <a:pt x="1734" y="148"/>
                  </a:lnTo>
                  <a:lnTo>
                    <a:pt x="1807" y="185"/>
                  </a:lnTo>
                  <a:lnTo>
                    <a:pt x="1881" y="203"/>
                  </a:lnTo>
                  <a:lnTo>
                    <a:pt x="1936" y="258"/>
                  </a:lnTo>
                  <a:lnTo>
                    <a:pt x="1973" y="314"/>
                  </a:lnTo>
                  <a:lnTo>
                    <a:pt x="2010" y="369"/>
                  </a:lnTo>
                  <a:lnTo>
                    <a:pt x="2029" y="424"/>
                  </a:lnTo>
                  <a:lnTo>
                    <a:pt x="2047" y="498"/>
                  </a:lnTo>
                  <a:lnTo>
                    <a:pt x="2029" y="572"/>
                  </a:lnTo>
                  <a:lnTo>
                    <a:pt x="1568" y="3226"/>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36"/>
            <p:cNvSpPr/>
            <p:nvPr/>
          </p:nvSpPr>
          <p:spPr>
            <a:xfrm>
              <a:off x="1118858" y="1888648"/>
              <a:ext cx="127188" cy="202222"/>
            </a:xfrm>
            <a:custGeom>
              <a:avLst/>
              <a:gdLst/>
              <a:ahLst/>
              <a:cxnLst/>
              <a:rect l="l" t="t" r="r" b="b"/>
              <a:pathLst>
                <a:path w="2029" h="3226" extrusionOk="0">
                  <a:moveTo>
                    <a:pt x="738" y="0"/>
                  </a:moveTo>
                  <a:lnTo>
                    <a:pt x="683" y="37"/>
                  </a:lnTo>
                  <a:lnTo>
                    <a:pt x="609" y="55"/>
                  </a:lnTo>
                  <a:lnTo>
                    <a:pt x="572" y="111"/>
                  </a:lnTo>
                  <a:lnTo>
                    <a:pt x="517" y="166"/>
                  </a:lnTo>
                  <a:lnTo>
                    <a:pt x="480" y="221"/>
                  </a:lnTo>
                  <a:lnTo>
                    <a:pt x="461" y="295"/>
                  </a:lnTo>
                  <a:lnTo>
                    <a:pt x="1" y="2931"/>
                  </a:lnTo>
                  <a:lnTo>
                    <a:pt x="1549" y="3226"/>
                  </a:lnTo>
                  <a:lnTo>
                    <a:pt x="2028" y="571"/>
                  </a:lnTo>
                  <a:lnTo>
                    <a:pt x="2028" y="498"/>
                  </a:lnTo>
                  <a:lnTo>
                    <a:pt x="2028" y="442"/>
                  </a:lnTo>
                  <a:lnTo>
                    <a:pt x="2010" y="369"/>
                  </a:lnTo>
                  <a:lnTo>
                    <a:pt x="1973" y="313"/>
                  </a:lnTo>
                  <a:lnTo>
                    <a:pt x="1936" y="258"/>
                  </a:lnTo>
                  <a:lnTo>
                    <a:pt x="1881" y="203"/>
                  </a:lnTo>
                  <a:lnTo>
                    <a:pt x="1807" y="184"/>
                  </a:lnTo>
                  <a:lnTo>
                    <a:pt x="1733" y="166"/>
                  </a:lnTo>
                  <a:lnTo>
                    <a:pt x="88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36"/>
            <p:cNvSpPr/>
            <p:nvPr/>
          </p:nvSpPr>
          <p:spPr>
            <a:xfrm>
              <a:off x="1119996" y="1888648"/>
              <a:ext cx="127188" cy="202222"/>
            </a:xfrm>
            <a:custGeom>
              <a:avLst/>
              <a:gdLst/>
              <a:ahLst/>
              <a:cxnLst/>
              <a:rect l="l" t="t" r="r" b="b"/>
              <a:pathLst>
                <a:path w="2029" h="3226" fill="none" extrusionOk="0">
                  <a:moveTo>
                    <a:pt x="1549" y="3226"/>
                  </a:moveTo>
                  <a:lnTo>
                    <a:pt x="1" y="2931"/>
                  </a:lnTo>
                  <a:lnTo>
                    <a:pt x="461" y="295"/>
                  </a:lnTo>
                  <a:lnTo>
                    <a:pt x="461" y="295"/>
                  </a:lnTo>
                  <a:lnTo>
                    <a:pt x="480" y="221"/>
                  </a:lnTo>
                  <a:lnTo>
                    <a:pt x="517" y="166"/>
                  </a:lnTo>
                  <a:lnTo>
                    <a:pt x="572" y="111"/>
                  </a:lnTo>
                  <a:lnTo>
                    <a:pt x="609" y="55"/>
                  </a:lnTo>
                  <a:lnTo>
                    <a:pt x="683" y="37"/>
                  </a:lnTo>
                  <a:lnTo>
                    <a:pt x="738" y="0"/>
                  </a:lnTo>
                  <a:lnTo>
                    <a:pt x="812" y="0"/>
                  </a:lnTo>
                  <a:lnTo>
                    <a:pt x="885" y="0"/>
                  </a:lnTo>
                  <a:lnTo>
                    <a:pt x="1733" y="166"/>
                  </a:lnTo>
                  <a:lnTo>
                    <a:pt x="1733" y="166"/>
                  </a:lnTo>
                  <a:lnTo>
                    <a:pt x="1807" y="184"/>
                  </a:lnTo>
                  <a:lnTo>
                    <a:pt x="1881" y="203"/>
                  </a:lnTo>
                  <a:lnTo>
                    <a:pt x="1936" y="258"/>
                  </a:lnTo>
                  <a:lnTo>
                    <a:pt x="1973" y="313"/>
                  </a:lnTo>
                  <a:lnTo>
                    <a:pt x="2010" y="369"/>
                  </a:lnTo>
                  <a:lnTo>
                    <a:pt x="2028" y="442"/>
                  </a:lnTo>
                  <a:lnTo>
                    <a:pt x="2028" y="498"/>
                  </a:lnTo>
                  <a:lnTo>
                    <a:pt x="2028" y="571"/>
                  </a:lnTo>
                  <a:lnTo>
                    <a:pt x="1549" y="3226"/>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36"/>
            <p:cNvSpPr/>
            <p:nvPr/>
          </p:nvSpPr>
          <p:spPr>
            <a:xfrm>
              <a:off x="1248305" y="1911717"/>
              <a:ext cx="127125" cy="202284"/>
            </a:xfrm>
            <a:custGeom>
              <a:avLst/>
              <a:gdLst/>
              <a:ahLst/>
              <a:cxnLst/>
              <a:rect l="l" t="t" r="r" b="b"/>
              <a:pathLst>
                <a:path w="2028" h="3227" extrusionOk="0">
                  <a:moveTo>
                    <a:pt x="737" y="1"/>
                  </a:moveTo>
                  <a:lnTo>
                    <a:pt x="682" y="38"/>
                  </a:lnTo>
                  <a:lnTo>
                    <a:pt x="608" y="74"/>
                  </a:lnTo>
                  <a:lnTo>
                    <a:pt x="571" y="111"/>
                  </a:lnTo>
                  <a:lnTo>
                    <a:pt x="516" y="167"/>
                  </a:lnTo>
                  <a:lnTo>
                    <a:pt x="479" y="222"/>
                  </a:lnTo>
                  <a:lnTo>
                    <a:pt x="461" y="296"/>
                  </a:lnTo>
                  <a:lnTo>
                    <a:pt x="0" y="2932"/>
                  </a:lnTo>
                  <a:lnTo>
                    <a:pt x="1548" y="3227"/>
                  </a:lnTo>
                  <a:lnTo>
                    <a:pt x="2028" y="572"/>
                  </a:lnTo>
                  <a:lnTo>
                    <a:pt x="2028" y="498"/>
                  </a:lnTo>
                  <a:lnTo>
                    <a:pt x="2028" y="443"/>
                  </a:lnTo>
                  <a:lnTo>
                    <a:pt x="2009" y="369"/>
                  </a:lnTo>
                  <a:lnTo>
                    <a:pt x="1972" y="314"/>
                  </a:lnTo>
                  <a:lnTo>
                    <a:pt x="1917" y="259"/>
                  </a:lnTo>
                  <a:lnTo>
                    <a:pt x="1862" y="203"/>
                  </a:lnTo>
                  <a:lnTo>
                    <a:pt x="1807" y="185"/>
                  </a:lnTo>
                  <a:lnTo>
                    <a:pt x="1733" y="167"/>
                  </a:lnTo>
                  <a:lnTo>
                    <a:pt x="8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36"/>
            <p:cNvSpPr/>
            <p:nvPr/>
          </p:nvSpPr>
          <p:spPr>
            <a:xfrm>
              <a:off x="974376" y="1767288"/>
              <a:ext cx="491200" cy="109824"/>
            </a:xfrm>
            <a:custGeom>
              <a:avLst/>
              <a:gdLst/>
              <a:ahLst/>
              <a:cxnLst/>
              <a:rect l="l" t="t" r="r" b="b"/>
              <a:pathLst>
                <a:path w="7836" h="1752" extrusionOk="0">
                  <a:moveTo>
                    <a:pt x="185" y="1"/>
                  </a:moveTo>
                  <a:lnTo>
                    <a:pt x="93" y="56"/>
                  </a:lnTo>
                  <a:lnTo>
                    <a:pt x="38" y="130"/>
                  </a:lnTo>
                  <a:lnTo>
                    <a:pt x="1" y="203"/>
                  </a:lnTo>
                  <a:lnTo>
                    <a:pt x="1" y="295"/>
                  </a:lnTo>
                  <a:lnTo>
                    <a:pt x="38" y="388"/>
                  </a:lnTo>
                  <a:lnTo>
                    <a:pt x="93" y="461"/>
                  </a:lnTo>
                  <a:lnTo>
                    <a:pt x="148" y="480"/>
                  </a:lnTo>
                  <a:lnTo>
                    <a:pt x="204" y="498"/>
                  </a:lnTo>
                  <a:lnTo>
                    <a:pt x="7540" y="1752"/>
                  </a:lnTo>
                  <a:lnTo>
                    <a:pt x="7614" y="1752"/>
                  </a:lnTo>
                  <a:lnTo>
                    <a:pt x="7651" y="1733"/>
                  </a:lnTo>
                  <a:lnTo>
                    <a:pt x="7743" y="1696"/>
                  </a:lnTo>
                  <a:lnTo>
                    <a:pt x="7798" y="1623"/>
                  </a:lnTo>
                  <a:lnTo>
                    <a:pt x="7835" y="1530"/>
                  </a:lnTo>
                  <a:lnTo>
                    <a:pt x="7835" y="1438"/>
                  </a:lnTo>
                  <a:lnTo>
                    <a:pt x="7798" y="1346"/>
                  </a:lnTo>
                  <a:lnTo>
                    <a:pt x="7743" y="1291"/>
                  </a:lnTo>
                  <a:lnTo>
                    <a:pt x="7688" y="1254"/>
                  </a:lnTo>
                  <a:lnTo>
                    <a:pt x="7632" y="1254"/>
                  </a:lnTo>
                  <a:lnTo>
                    <a:pt x="29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36"/>
            <p:cNvSpPr/>
            <p:nvPr/>
          </p:nvSpPr>
          <p:spPr>
            <a:xfrm>
              <a:off x="871570" y="2038844"/>
              <a:ext cx="548933" cy="377928"/>
            </a:xfrm>
            <a:custGeom>
              <a:avLst/>
              <a:gdLst/>
              <a:ahLst/>
              <a:cxnLst/>
              <a:rect l="l" t="t" r="r" b="b"/>
              <a:pathLst>
                <a:path w="8757" h="6029" extrusionOk="0">
                  <a:moveTo>
                    <a:pt x="682" y="0"/>
                  </a:moveTo>
                  <a:lnTo>
                    <a:pt x="0" y="4609"/>
                  </a:lnTo>
                  <a:lnTo>
                    <a:pt x="7927" y="6028"/>
                  </a:lnTo>
                  <a:lnTo>
                    <a:pt x="8756" y="1401"/>
                  </a:lnTo>
                  <a:lnTo>
                    <a:pt x="68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36"/>
            <p:cNvSpPr/>
            <p:nvPr/>
          </p:nvSpPr>
          <p:spPr>
            <a:xfrm>
              <a:off x="916633" y="2131307"/>
              <a:ext cx="142170" cy="224224"/>
            </a:xfrm>
            <a:custGeom>
              <a:avLst/>
              <a:gdLst/>
              <a:ahLst/>
              <a:cxnLst/>
              <a:rect l="l" t="t" r="r" b="b"/>
              <a:pathLst>
                <a:path w="2268" h="3577" extrusionOk="0">
                  <a:moveTo>
                    <a:pt x="922" y="0"/>
                  </a:moveTo>
                  <a:lnTo>
                    <a:pt x="830" y="18"/>
                  </a:lnTo>
                  <a:lnTo>
                    <a:pt x="756" y="37"/>
                  </a:lnTo>
                  <a:lnTo>
                    <a:pt x="701" y="74"/>
                  </a:lnTo>
                  <a:lnTo>
                    <a:pt x="646" y="129"/>
                  </a:lnTo>
                  <a:lnTo>
                    <a:pt x="591" y="184"/>
                  </a:lnTo>
                  <a:lnTo>
                    <a:pt x="554" y="258"/>
                  </a:lnTo>
                  <a:lnTo>
                    <a:pt x="535" y="332"/>
                  </a:lnTo>
                  <a:lnTo>
                    <a:pt x="1" y="3263"/>
                  </a:lnTo>
                  <a:lnTo>
                    <a:pt x="1733" y="3576"/>
                  </a:lnTo>
                  <a:lnTo>
                    <a:pt x="2268" y="645"/>
                  </a:lnTo>
                  <a:lnTo>
                    <a:pt x="2268" y="571"/>
                  </a:lnTo>
                  <a:lnTo>
                    <a:pt x="2268" y="479"/>
                  </a:lnTo>
                  <a:lnTo>
                    <a:pt x="2231" y="406"/>
                  </a:lnTo>
                  <a:lnTo>
                    <a:pt x="2194" y="350"/>
                  </a:lnTo>
                  <a:lnTo>
                    <a:pt x="2157" y="277"/>
                  </a:lnTo>
                  <a:lnTo>
                    <a:pt x="2084" y="240"/>
                  </a:lnTo>
                  <a:lnTo>
                    <a:pt x="2028" y="203"/>
                  </a:lnTo>
                  <a:lnTo>
                    <a:pt x="1936" y="184"/>
                  </a:lnTo>
                  <a:lnTo>
                    <a:pt x="9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36"/>
            <p:cNvSpPr/>
            <p:nvPr/>
          </p:nvSpPr>
          <p:spPr>
            <a:xfrm>
              <a:off x="1061062" y="2156695"/>
              <a:ext cx="142232" cy="224224"/>
            </a:xfrm>
            <a:custGeom>
              <a:avLst/>
              <a:gdLst/>
              <a:ahLst/>
              <a:cxnLst/>
              <a:rect l="l" t="t" r="r" b="b"/>
              <a:pathLst>
                <a:path w="2269" h="3577" extrusionOk="0">
                  <a:moveTo>
                    <a:pt x="904" y="1"/>
                  </a:moveTo>
                  <a:lnTo>
                    <a:pt x="830" y="19"/>
                  </a:lnTo>
                  <a:lnTo>
                    <a:pt x="757" y="37"/>
                  </a:lnTo>
                  <a:lnTo>
                    <a:pt x="683" y="74"/>
                  </a:lnTo>
                  <a:lnTo>
                    <a:pt x="628" y="130"/>
                  </a:lnTo>
                  <a:lnTo>
                    <a:pt x="572" y="185"/>
                  </a:lnTo>
                  <a:lnTo>
                    <a:pt x="535" y="259"/>
                  </a:lnTo>
                  <a:lnTo>
                    <a:pt x="517" y="332"/>
                  </a:lnTo>
                  <a:lnTo>
                    <a:pt x="1" y="3263"/>
                  </a:lnTo>
                  <a:lnTo>
                    <a:pt x="1734" y="3577"/>
                  </a:lnTo>
                  <a:lnTo>
                    <a:pt x="2250" y="646"/>
                  </a:lnTo>
                  <a:lnTo>
                    <a:pt x="2268" y="572"/>
                  </a:lnTo>
                  <a:lnTo>
                    <a:pt x="2250" y="498"/>
                  </a:lnTo>
                  <a:lnTo>
                    <a:pt x="2231" y="425"/>
                  </a:lnTo>
                  <a:lnTo>
                    <a:pt x="2194" y="351"/>
                  </a:lnTo>
                  <a:lnTo>
                    <a:pt x="2139" y="295"/>
                  </a:lnTo>
                  <a:lnTo>
                    <a:pt x="2084" y="240"/>
                  </a:lnTo>
                  <a:lnTo>
                    <a:pt x="2010" y="203"/>
                  </a:lnTo>
                  <a:lnTo>
                    <a:pt x="1936" y="185"/>
                  </a:lnTo>
                  <a:lnTo>
                    <a:pt x="978" y="19"/>
                  </a:lnTo>
                  <a:lnTo>
                    <a:pt x="90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36"/>
            <p:cNvSpPr/>
            <p:nvPr/>
          </p:nvSpPr>
          <p:spPr>
            <a:xfrm>
              <a:off x="1204362" y="2183274"/>
              <a:ext cx="142170" cy="224224"/>
            </a:xfrm>
            <a:custGeom>
              <a:avLst/>
              <a:gdLst/>
              <a:ahLst/>
              <a:cxnLst/>
              <a:rect l="l" t="t" r="r" b="b"/>
              <a:pathLst>
                <a:path w="2268" h="3577" extrusionOk="0">
                  <a:moveTo>
                    <a:pt x="830" y="1"/>
                  </a:moveTo>
                  <a:lnTo>
                    <a:pt x="756" y="37"/>
                  </a:lnTo>
                  <a:lnTo>
                    <a:pt x="683" y="74"/>
                  </a:lnTo>
                  <a:lnTo>
                    <a:pt x="627" y="111"/>
                  </a:lnTo>
                  <a:lnTo>
                    <a:pt x="590" y="185"/>
                  </a:lnTo>
                  <a:lnTo>
                    <a:pt x="554" y="240"/>
                  </a:lnTo>
                  <a:lnTo>
                    <a:pt x="517" y="332"/>
                  </a:lnTo>
                  <a:lnTo>
                    <a:pt x="1" y="3263"/>
                  </a:lnTo>
                  <a:lnTo>
                    <a:pt x="1733" y="3577"/>
                  </a:lnTo>
                  <a:lnTo>
                    <a:pt x="2268" y="646"/>
                  </a:lnTo>
                  <a:lnTo>
                    <a:pt x="2268" y="554"/>
                  </a:lnTo>
                  <a:lnTo>
                    <a:pt x="2249" y="480"/>
                  </a:lnTo>
                  <a:lnTo>
                    <a:pt x="2231" y="406"/>
                  </a:lnTo>
                  <a:lnTo>
                    <a:pt x="2194" y="332"/>
                  </a:lnTo>
                  <a:lnTo>
                    <a:pt x="2139" y="277"/>
                  </a:lnTo>
                  <a:lnTo>
                    <a:pt x="2084" y="222"/>
                  </a:lnTo>
                  <a:lnTo>
                    <a:pt x="2010" y="185"/>
                  </a:lnTo>
                  <a:lnTo>
                    <a:pt x="1936" y="166"/>
                  </a:lnTo>
                  <a:lnTo>
                    <a:pt x="99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36"/>
            <p:cNvSpPr/>
            <p:nvPr/>
          </p:nvSpPr>
          <p:spPr>
            <a:xfrm>
              <a:off x="900469" y="2022671"/>
              <a:ext cx="545422" cy="121358"/>
            </a:xfrm>
            <a:custGeom>
              <a:avLst/>
              <a:gdLst/>
              <a:ahLst/>
              <a:cxnLst/>
              <a:rect l="l" t="t" r="r" b="b"/>
              <a:pathLst>
                <a:path w="8701" h="1936" extrusionOk="0">
                  <a:moveTo>
                    <a:pt x="203" y="0"/>
                  </a:moveTo>
                  <a:lnTo>
                    <a:pt x="148" y="19"/>
                  </a:lnTo>
                  <a:lnTo>
                    <a:pt x="111" y="56"/>
                  </a:lnTo>
                  <a:lnTo>
                    <a:pt x="37" y="129"/>
                  </a:lnTo>
                  <a:lnTo>
                    <a:pt x="0" y="221"/>
                  </a:lnTo>
                  <a:lnTo>
                    <a:pt x="0" y="332"/>
                  </a:lnTo>
                  <a:lnTo>
                    <a:pt x="37" y="424"/>
                  </a:lnTo>
                  <a:lnTo>
                    <a:pt x="74" y="480"/>
                  </a:lnTo>
                  <a:lnTo>
                    <a:pt x="111" y="516"/>
                  </a:lnTo>
                  <a:lnTo>
                    <a:pt x="166" y="535"/>
                  </a:lnTo>
                  <a:lnTo>
                    <a:pt x="221" y="553"/>
                  </a:lnTo>
                  <a:lnTo>
                    <a:pt x="8387" y="1936"/>
                  </a:lnTo>
                  <a:lnTo>
                    <a:pt x="8498" y="1936"/>
                  </a:lnTo>
                  <a:lnTo>
                    <a:pt x="8553" y="1917"/>
                  </a:lnTo>
                  <a:lnTo>
                    <a:pt x="8590" y="1880"/>
                  </a:lnTo>
                  <a:lnTo>
                    <a:pt x="8664" y="1807"/>
                  </a:lnTo>
                  <a:lnTo>
                    <a:pt x="8701" y="1696"/>
                  </a:lnTo>
                  <a:lnTo>
                    <a:pt x="8701" y="1604"/>
                  </a:lnTo>
                  <a:lnTo>
                    <a:pt x="8664" y="1493"/>
                  </a:lnTo>
                  <a:lnTo>
                    <a:pt x="8627" y="1457"/>
                  </a:lnTo>
                  <a:lnTo>
                    <a:pt x="8590" y="1420"/>
                  </a:lnTo>
                  <a:lnTo>
                    <a:pt x="8535" y="1401"/>
                  </a:lnTo>
                  <a:lnTo>
                    <a:pt x="8480" y="1383"/>
                  </a:lnTo>
                  <a:lnTo>
                    <a:pt x="31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36"/>
            <p:cNvSpPr/>
            <p:nvPr/>
          </p:nvSpPr>
          <p:spPr>
            <a:xfrm>
              <a:off x="794153" y="2321935"/>
              <a:ext cx="597451" cy="412593"/>
            </a:xfrm>
            <a:custGeom>
              <a:avLst/>
              <a:gdLst/>
              <a:ahLst/>
              <a:cxnLst/>
              <a:rect l="l" t="t" r="r" b="b"/>
              <a:pathLst>
                <a:path w="9531" h="6582" extrusionOk="0">
                  <a:moveTo>
                    <a:pt x="738" y="1"/>
                  </a:moveTo>
                  <a:lnTo>
                    <a:pt x="0" y="5033"/>
                  </a:lnTo>
                  <a:lnTo>
                    <a:pt x="8627" y="6581"/>
                  </a:lnTo>
                  <a:lnTo>
                    <a:pt x="9530" y="1530"/>
                  </a:lnTo>
                  <a:lnTo>
                    <a:pt x="73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36"/>
            <p:cNvSpPr/>
            <p:nvPr/>
          </p:nvSpPr>
          <p:spPr>
            <a:xfrm>
              <a:off x="794153" y="2321935"/>
              <a:ext cx="597451" cy="412593"/>
            </a:xfrm>
            <a:custGeom>
              <a:avLst/>
              <a:gdLst/>
              <a:ahLst/>
              <a:cxnLst/>
              <a:rect l="l" t="t" r="r" b="b"/>
              <a:pathLst>
                <a:path w="9531" h="6582" fill="none" extrusionOk="0">
                  <a:moveTo>
                    <a:pt x="0" y="5033"/>
                  </a:moveTo>
                  <a:lnTo>
                    <a:pt x="738" y="1"/>
                  </a:lnTo>
                  <a:lnTo>
                    <a:pt x="9530" y="1530"/>
                  </a:lnTo>
                  <a:lnTo>
                    <a:pt x="8627" y="6581"/>
                  </a:lnTo>
                  <a:lnTo>
                    <a:pt x="0" y="503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36"/>
            <p:cNvSpPr/>
            <p:nvPr/>
          </p:nvSpPr>
          <p:spPr>
            <a:xfrm>
              <a:off x="842663" y="2423613"/>
              <a:ext cx="154957" cy="243907"/>
            </a:xfrm>
            <a:custGeom>
              <a:avLst/>
              <a:gdLst/>
              <a:ahLst/>
              <a:cxnLst/>
              <a:rect l="l" t="t" r="r" b="b"/>
              <a:pathLst>
                <a:path w="2472" h="3891" extrusionOk="0">
                  <a:moveTo>
                    <a:pt x="904" y="1"/>
                  </a:moveTo>
                  <a:lnTo>
                    <a:pt x="830" y="38"/>
                  </a:lnTo>
                  <a:lnTo>
                    <a:pt x="757" y="74"/>
                  </a:lnTo>
                  <a:lnTo>
                    <a:pt x="683" y="130"/>
                  </a:lnTo>
                  <a:lnTo>
                    <a:pt x="628" y="185"/>
                  </a:lnTo>
                  <a:lnTo>
                    <a:pt x="591" y="277"/>
                  </a:lnTo>
                  <a:lnTo>
                    <a:pt x="572" y="351"/>
                  </a:lnTo>
                  <a:lnTo>
                    <a:pt x="1" y="3540"/>
                  </a:lnTo>
                  <a:lnTo>
                    <a:pt x="1900" y="3890"/>
                  </a:lnTo>
                  <a:lnTo>
                    <a:pt x="2471" y="701"/>
                  </a:lnTo>
                  <a:lnTo>
                    <a:pt x="2471" y="609"/>
                  </a:lnTo>
                  <a:lnTo>
                    <a:pt x="2453" y="517"/>
                  </a:lnTo>
                  <a:lnTo>
                    <a:pt x="2434" y="443"/>
                  </a:lnTo>
                  <a:lnTo>
                    <a:pt x="2397" y="369"/>
                  </a:lnTo>
                  <a:lnTo>
                    <a:pt x="2342" y="296"/>
                  </a:lnTo>
                  <a:lnTo>
                    <a:pt x="2268" y="259"/>
                  </a:lnTo>
                  <a:lnTo>
                    <a:pt x="2195" y="203"/>
                  </a:lnTo>
                  <a:lnTo>
                    <a:pt x="2102" y="185"/>
                  </a:lnTo>
                  <a:lnTo>
                    <a:pt x="10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36"/>
            <p:cNvSpPr/>
            <p:nvPr/>
          </p:nvSpPr>
          <p:spPr>
            <a:xfrm>
              <a:off x="843800" y="2423613"/>
              <a:ext cx="154957" cy="243907"/>
            </a:xfrm>
            <a:custGeom>
              <a:avLst/>
              <a:gdLst/>
              <a:ahLst/>
              <a:cxnLst/>
              <a:rect l="l" t="t" r="r" b="b"/>
              <a:pathLst>
                <a:path w="2472" h="3891" fill="none" extrusionOk="0">
                  <a:moveTo>
                    <a:pt x="1900" y="3890"/>
                  </a:moveTo>
                  <a:lnTo>
                    <a:pt x="1" y="3540"/>
                  </a:lnTo>
                  <a:lnTo>
                    <a:pt x="572" y="351"/>
                  </a:lnTo>
                  <a:lnTo>
                    <a:pt x="572" y="351"/>
                  </a:lnTo>
                  <a:lnTo>
                    <a:pt x="591" y="277"/>
                  </a:lnTo>
                  <a:lnTo>
                    <a:pt x="628" y="185"/>
                  </a:lnTo>
                  <a:lnTo>
                    <a:pt x="683" y="130"/>
                  </a:lnTo>
                  <a:lnTo>
                    <a:pt x="757" y="74"/>
                  </a:lnTo>
                  <a:lnTo>
                    <a:pt x="830" y="38"/>
                  </a:lnTo>
                  <a:lnTo>
                    <a:pt x="904" y="1"/>
                  </a:lnTo>
                  <a:lnTo>
                    <a:pt x="996" y="1"/>
                  </a:lnTo>
                  <a:lnTo>
                    <a:pt x="1089" y="1"/>
                  </a:lnTo>
                  <a:lnTo>
                    <a:pt x="2102" y="185"/>
                  </a:lnTo>
                  <a:lnTo>
                    <a:pt x="2102" y="185"/>
                  </a:lnTo>
                  <a:lnTo>
                    <a:pt x="2195" y="203"/>
                  </a:lnTo>
                  <a:lnTo>
                    <a:pt x="2268" y="259"/>
                  </a:lnTo>
                  <a:lnTo>
                    <a:pt x="2342" y="296"/>
                  </a:lnTo>
                  <a:lnTo>
                    <a:pt x="2397" y="369"/>
                  </a:lnTo>
                  <a:lnTo>
                    <a:pt x="2434" y="443"/>
                  </a:lnTo>
                  <a:lnTo>
                    <a:pt x="2453" y="517"/>
                  </a:lnTo>
                  <a:lnTo>
                    <a:pt x="2471" y="609"/>
                  </a:lnTo>
                  <a:lnTo>
                    <a:pt x="2471" y="701"/>
                  </a:lnTo>
                  <a:lnTo>
                    <a:pt x="1900" y="389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36"/>
            <p:cNvSpPr/>
            <p:nvPr/>
          </p:nvSpPr>
          <p:spPr>
            <a:xfrm>
              <a:off x="998689" y="2451383"/>
              <a:ext cx="154895" cy="243845"/>
            </a:xfrm>
            <a:custGeom>
              <a:avLst/>
              <a:gdLst/>
              <a:ahLst/>
              <a:cxnLst/>
              <a:rect l="l" t="t" r="r" b="b"/>
              <a:pathLst>
                <a:path w="2471" h="3890" extrusionOk="0">
                  <a:moveTo>
                    <a:pt x="996" y="0"/>
                  </a:moveTo>
                  <a:lnTo>
                    <a:pt x="922" y="18"/>
                  </a:lnTo>
                  <a:lnTo>
                    <a:pt x="830" y="37"/>
                  </a:lnTo>
                  <a:lnTo>
                    <a:pt x="756" y="74"/>
                  </a:lnTo>
                  <a:lnTo>
                    <a:pt x="701" y="129"/>
                  </a:lnTo>
                  <a:lnTo>
                    <a:pt x="646" y="203"/>
                  </a:lnTo>
                  <a:lnTo>
                    <a:pt x="609" y="277"/>
                  </a:lnTo>
                  <a:lnTo>
                    <a:pt x="572" y="350"/>
                  </a:lnTo>
                  <a:lnTo>
                    <a:pt x="0" y="3558"/>
                  </a:lnTo>
                  <a:lnTo>
                    <a:pt x="1899" y="3889"/>
                  </a:lnTo>
                  <a:lnTo>
                    <a:pt x="2471" y="701"/>
                  </a:lnTo>
                  <a:lnTo>
                    <a:pt x="2471" y="608"/>
                  </a:lnTo>
                  <a:lnTo>
                    <a:pt x="2471" y="516"/>
                  </a:lnTo>
                  <a:lnTo>
                    <a:pt x="2434" y="442"/>
                  </a:lnTo>
                  <a:lnTo>
                    <a:pt x="2397" y="369"/>
                  </a:lnTo>
                  <a:lnTo>
                    <a:pt x="2341" y="313"/>
                  </a:lnTo>
                  <a:lnTo>
                    <a:pt x="2286" y="258"/>
                  </a:lnTo>
                  <a:lnTo>
                    <a:pt x="2194" y="221"/>
                  </a:lnTo>
                  <a:lnTo>
                    <a:pt x="2120" y="184"/>
                  </a:lnTo>
                  <a:lnTo>
                    <a:pt x="108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36"/>
            <p:cNvSpPr/>
            <p:nvPr/>
          </p:nvSpPr>
          <p:spPr>
            <a:xfrm>
              <a:off x="999826" y="2451383"/>
              <a:ext cx="154895" cy="243845"/>
            </a:xfrm>
            <a:custGeom>
              <a:avLst/>
              <a:gdLst/>
              <a:ahLst/>
              <a:cxnLst/>
              <a:rect l="l" t="t" r="r" b="b"/>
              <a:pathLst>
                <a:path w="2471" h="3890" fill="none" extrusionOk="0">
                  <a:moveTo>
                    <a:pt x="1899" y="3889"/>
                  </a:moveTo>
                  <a:lnTo>
                    <a:pt x="0" y="3558"/>
                  </a:lnTo>
                  <a:lnTo>
                    <a:pt x="572" y="350"/>
                  </a:lnTo>
                  <a:lnTo>
                    <a:pt x="572" y="350"/>
                  </a:lnTo>
                  <a:lnTo>
                    <a:pt x="609" y="277"/>
                  </a:lnTo>
                  <a:lnTo>
                    <a:pt x="646" y="203"/>
                  </a:lnTo>
                  <a:lnTo>
                    <a:pt x="701" y="129"/>
                  </a:lnTo>
                  <a:lnTo>
                    <a:pt x="756" y="74"/>
                  </a:lnTo>
                  <a:lnTo>
                    <a:pt x="830" y="37"/>
                  </a:lnTo>
                  <a:lnTo>
                    <a:pt x="922" y="18"/>
                  </a:lnTo>
                  <a:lnTo>
                    <a:pt x="996" y="0"/>
                  </a:lnTo>
                  <a:lnTo>
                    <a:pt x="1088" y="0"/>
                  </a:lnTo>
                  <a:lnTo>
                    <a:pt x="2120" y="184"/>
                  </a:lnTo>
                  <a:lnTo>
                    <a:pt x="2120" y="184"/>
                  </a:lnTo>
                  <a:lnTo>
                    <a:pt x="2194" y="221"/>
                  </a:lnTo>
                  <a:lnTo>
                    <a:pt x="2286" y="258"/>
                  </a:lnTo>
                  <a:lnTo>
                    <a:pt x="2341" y="313"/>
                  </a:lnTo>
                  <a:lnTo>
                    <a:pt x="2397" y="369"/>
                  </a:lnTo>
                  <a:lnTo>
                    <a:pt x="2434" y="442"/>
                  </a:lnTo>
                  <a:lnTo>
                    <a:pt x="2471" y="516"/>
                  </a:lnTo>
                  <a:lnTo>
                    <a:pt x="2471" y="608"/>
                  </a:lnTo>
                  <a:lnTo>
                    <a:pt x="2471" y="701"/>
                  </a:lnTo>
                  <a:lnTo>
                    <a:pt x="1899" y="388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36"/>
            <p:cNvSpPr/>
            <p:nvPr/>
          </p:nvSpPr>
          <p:spPr>
            <a:xfrm>
              <a:off x="1155843" y="2479090"/>
              <a:ext cx="154895" cy="243845"/>
            </a:xfrm>
            <a:custGeom>
              <a:avLst/>
              <a:gdLst/>
              <a:ahLst/>
              <a:cxnLst/>
              <a:rect l="l" t="t" r="r" b="b"/>
              <a:pathLst>
                <a:path w="2471" h="3890" extrusionOk="0">
                  <a:moveTo>
                    <a:pt x="996" y="0"/>
                  </a:moveTo>
                  <a:lnTo>
                    <a:pt x="904" y="19"/>
                  </a:lnTo>
                  <a:lnTo>
                    <a:pt x="830" y="37"/>
                  </a:lnTo>
                  <a:lnTo>
                    <a:pt x="756" y="74"/>
                  </a:lnTo>
                  <a:lnTo>
                    <a:pt x="682" y="129"/>
                  </a:lnTo>
                  <a:lnTo>
                    <a:pt x="627" y="203"/>
                  </a:lnTo>
                  <a:lnTo>
                    <a:pt x="590" y="277"/>
                  </a:lnTo>
                  <a:lnTo>
                    <a:pt x="572" y="369"/>
                  </a:lnTo>
                  <a:lnTo>
                    <a:pt x="0" y="3558"/>
                  </a:lnTo>
                  <a:lnTo>
                    <a:pt x="1881" y="3890"/>
                  </a:lnTo>
                  <a:lnTo>
                    <a:pt x="2452" y="701"/>
                  </a:lnTo>
                  <a:lnTo>
                    <a:pt x="2470" y="609"/>
                  </a:lnTo>
                  <a:lnTo>
                    <a:pt x="2452" y="535"/>
                  </a:lnTo>
                  <a:lnTo>
                    <a:pt x="2434" y="443"/>
                  </a:lnTo>
                  <a:lnTo>
                    <a:pt x="2378" y="369"/>
                  </a:lnTo>
                  <a:lnTo>
                    <a:pt x="2323" y="314"/>
                  </a:lnTo>
                  <a:lnTo>
                    <a:pt x="2268" y="259"/>
                  </a:lnTo>
                  <a:lnTo>
                    <a:pt x="2194" y="222"/>
                  </a:lnTo>
                  <a:lnTo>
                    <a:pt x="2102" y="203"/>
                  </a:lnTo>
                  <a:lnTo>
                    <a:pt x="1070" y="19"/>
                  </a:lnTo>
                  <a:lnTo>
                    <a:pt x="9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36"/>
            <p:cNvSpPr/>
            <p:nvPr/>
          </p:nvSpPr>
          <p:spPr>
            <a:xfrm>
              <a:off x="825371" y="2304634"/>
              <a:ext cx="592812" cy="132892"/>
            </a:xfrm>
            <a:custGeom>
              <a:avLst/>
              <a:gdLst/>
              <a:ahLst/>
              <a:cxnLst/>
              <a:rect l="l" t="t" r="r" b="b"/>
              <a:pathLst>
                <a:path w="9457" h="2120" extrusionOk="0">
                  <a:moveTo>
                    <a:pt x="203" y="0"/>
                  </a:moveTo>
                  <a:lnTo>
                    <a:pt x="147" y="37"/>
                  </a:lnTo>
                  <a:lnTo>
                    <a:pt x="111" y="55"/>
                  </a:lnTo>
                  <a:lnTo>
                    <a:pt x="37" y="147"/>
                  </a:lnTo>
                  <a:lnTo>
                    <a:pt x="0" y="258"/>
                  </a:lnTo>
                  <a:lnTo>
                    <a:pt x="0" y="369"/>
                  </a:lnTo>
                  <a:lnTo>
                    <a:pt x="37" y="479"/>
                  </a:lnTo>
                  <a:lnTo>
                    <a:pt x="55" y="516"/>
                  </a:lnTo>
                  <a:lnTo>
                    <a:pt x="111" y="553"/>
                  </a:lnTo>
                  <a:lnTo>
                    <a:pt x="166" y="590"/>
                  </a:lnTo>
                  <a:lnTo>
                    <a:pt x="240" y="608"/>
                  </a:lnTo>
                  <a:lnTo>
                    <a:pt x="9106" y="2101"/>
                  </a:lnTo>
                  <a:lnTo>
                    <a:pt x="9180" y="2120"/>
                  </a:lnTo>
                  <a:lnTo>
                    <a:pt x="9254" y="2101"/>
                  </a:lnTo>
                  <a:lnTo>
                    <a:pt x="9309" y="2083"/>
                  </a:lnTo>
                  <a:lnTo>
                    <a:pt x="9346" y="2046"/>
                  </a:lnTo>
                  <a:lnTo>
                    <a:pt x="9419" y="1972"/>
                  </a:lnTo>
                  <a:lnTo>
                    <a:pt x="9456" y="1862"/>
                  </a:lnTo>
                  <a:lnTo>
                    <a:pt x="9456" y="1751"/>
                  </a:lnTo>
                  <a:lnTo>
                    <a:pt x="9419" y="1641"/>
                  </a:lnTo>
                  <a:lnTo>
                    <a:pt x="9383" y="1585"/>
                  </a:lnTo>
                  <a:lnTo>
                    <a:pt x="9346" y="1548"/>
                  </a:lnTo>
                  <a:lnTo>
                    <a:pt x="9290" y="1530"/>
                  </a:lnTo>
                  <a:lnTo>
                    <a:pt x="9217" y="1512"/>
                  </a:lnTo>
                  <a:lnTo>
                    <a:pt x="3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36"/>
            <p:cNvSpPr/>
            <p:nvPr/>
          </p:nvSpPr>
          <p:spPr>
            <a:xfrm>
              <a:off x="713225" y="2639692"/>
              <a:ext cx="639074" cy="440299"/>
            </a:xfrm>
            <a:custGeom>
              <a:avLst/>
              <a:gdLst/>
              <a:ahLst/>
              <a:cxnLst/>
              <a:rect l="l" t="t" r="r" b="b"/>
              <a:pathLst>
                <a:path w="10195" h="7024" extrusionOk="0">
                  <a:moveTo>
                    <a:pt x="794" y="1"/>
                  </a:moveTo>
                  <a:lnTo>
                    <a:pt x="1" y="5365"/>
                  </a:lnTo>
                  <a:lnTo>
                    <a:pt x="9236" y="7024"/>
                  </a:lnTo>
                  <a:lnTo>
                    <a:pt x="10195" y="1641"/>
                  </a:lnTo>
                  <a:lnTo>
                    <a:pt x="79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36"/>
            <p:cNvSpPr/>
            <p:nvPr/>
          </p:nvSpPr>
          <p:spPr>
            <a:xfrm>
              <a:off x="766436" y="2748327"/>
              <a:ext cx="165300" cy="260017"/>
            </a:xfrm>
            <a:custGeom>
              <a:avLst/>
              <a:gdLst/>
              <a:ahLst/>
              <a:cxnLst/>
              <a:rect l="l" t="t" r="r" b="b"/>
              <a:pathLst>
                <a:path w="2637" h="4148" extrusionOk="0">
                  <a:moveTo>
                    <a:pt x="959" y="0"/>
                  </a:moveTo>
                  <a:lnTo>
                    <a:pt x="885" y="37"/>
                  </a:lnTo>
                  <a:lnTo>
                    <a:pt x="793" y="74"/>
                  </a:lnTo>
                  <a:lnTo>
                    <a:pt x="738" y="129"/>
                  </a:lnTo>
                  <a:lnTo>
                    <a:pt x="682" y="203"/>
                  </a:lnTo>
                  <a:lnTo>
                    <a:pt x="627" y="295"/>
                  </a:lnTo>
                  <a:lnTo>
                    <a:pt x="609" y="369"/>
                  </a:lnTo>
                  <a:lnTo>
                    <a:pt x="0" y="3798"/>
                  </a:lnTo>
                  <a:lnTo>
                    <a:pt x="2010" y="4148"/>
                  </a:lnTo>
                  <a:lnTo>
                    <a:pt x="2618" y="738"/>
                  </a:lnTo>
                  <a:lnTo>
                    <a:pt x="2636" y="646"/>
                  </a:lnTo>
                  <a:lnTo>
                    <a:pt x="2618" y="553"/>
                  </a:lnTo>
                  <a:lnTo>
                    <a:pt x="2599" y="461"/>
                  </a:lnTo>
                  <a:lnTo>
                    <a:pt x="2544" y="388"/>
                  </a:lnTo>
                  <a:lnTo>
                    <a:pt x="2489" y="314"/>
                  </a:lnTo>
                  <a:lnTo>
                    <a:pt x="2415" y="258"/>
                  </a:lnTo>
                  <a:lnTo>
                    <a:pt x="2341" y="222"/>
                  </a:lnTo>
                  <a:lnTo>
                    <a:pt x="2249" y="203"/>
                  </a:lnTo>
                  <a:lnTo>
                    <a:pt x="11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36"/>
            <p:cNvSpPr/>
            <p:nvPr/>
          </p:nvSpPr>
          <p:spPr>
            <a:xfrm>
              <a:off x="932806" y="2778354"/>
              <a:ext cx="165300" cy="260080"/>
            </a:xfrm>
            <a:custGeom>
              <a:avLst/>
              <a:gdLst/>
              <a:ahLst/>
              <a:cxnLst/>
              <a:rect l="l" t="t" r="r" b="b"/>
              <a:pathLst>
                <a:path w="2637" h="4149" extrusionOk="0">
                  <a:moveTo>
                    <a:pt x="978" y="1"/>
                  </a:moveTo>
                  <a:lnTo>
                    <a:pt x="886" y="38"/>
                  </a:lnTo>
                  <a:lnTo>
                    <a:pt x="812" y="74"/>
                  </a:lnTo>
                  <a:lnTo>
                    <a:pt x="738" y="130"/>
                  </a:lnTo>
                  <a:lnTo>
                    <a:pt x="683" y="203"/>
                  </a:lnTo>
                  <a:lnTo>
                    <a:pt x="646" y="277"/>
                  </a:lnTo>
                  <a:lnTo>
                    <a:pt x="609" y="369"/>
                  </a:lnTo>
                  <a:lnTo>
                    <a:pt x="1" y="3798"/>
                  </a:lnTo>
                  <a:lnTo>
                    <a:pt x="2028" y="4148"/>
                  </a:lnTo>
                  <a:lnTo>
                    <a:pt x="2637" y="738"/>
                  </a:lnTo>
                  <a:lnTo>
                    <a:pt x="2637" y="646"/>
                  </a:lnTo>
                  <a:lnTo>
                    <a:pt x="2637" y="554"/>
                  </a:lnTo>
                  <a:lnTo>
                    <a:pt x="2600" y="462"/>
                  </a:lnTo>
                  <a:lnTo>
                    <a:pt x="2563" y="388"/>
                  </a:lnTo>
                  <a:lnTo>
                    <a:pt x="2508" y="314"/>
                  </a:lnTo>
                  <a:lnTo>
                    <a:pt x="2434" y="259"/>
                  </a:lnTo>
                  <a:lnTo>
                    <a:pt x="2360" y="222"/>
                  </a:lnTo>
                  <a:lnTo>
                    <a:pt x="2268" y="203"/>
                  </a:lnTo>
                  <a:lnTo>
                    <a:pt x="116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36"/>
            <p:cNvSpPr/>
            <p:nvPr/>
          </p:nvSpPr>
          <p:spPr>
            <a:xfrm>
              <a:off x="1100366" y="2807252"/>
              <a:ext cx="165300" cy="261208"/>
            </a:xfrm>
            <a:custGeom>
              <a:avLst/>
              <a:gdLst/>
              <a:ahLst/>
              <a:cxnLst/>
              <a:rect l="l" t="t" r="r" b="b"/>
              <a:pathLst>
                <a:path w="2637" h="4167" extrusionOk="0">
                  <a:moveTo>
                    <a:pt x="1051" y="1"/>
                  </a:moveTo>
                  <a:lnTo>
                    <a:pt x="978" y="19"/>
                  </a:lnTo>
                  <a:lnTo>
                    <a:pt x="885" y="56"/>
                  </a:lnTo>
                  <a:lnTo>
                    <a:pt x="812" y="93"/>
                  </a:lnTo>
                  <a:lnTo>
                    <a:pt x="738" y="148"/>
                  </a:lnTo>
                  <a:lnTo>
                    <a:pt x="683" y="222"/>
                  </a:lnTo>
                  <a:lnTo>
                    <a:pt x="646" y="295"/>
                  </a:lnTo>
                  <a:lnTo>
                    <a:pt x="609" y="388"/>
                  </a:lnTo>
                  <a:lnTo>
                    <a:pt x="1" y="3798"/>
                  </a:lnTo>
                  <a:lnTo>
                    <a:pt x="2028" y="4166"/>
                  </a:lnTo>
                  <a:lnTo>
                    <a:pt x="2637" y="756"/>
                  </a:lnTo>
                  <a:lnTo>
                    <a:pt x="2637" y="664"/>
                  </a:lnTo>
                  <a:lnTo>
                    <a:pt x="2618" y="572"/>
                  </a:lnTo>
                  <a:lnTo>
                    <a:pt x="2600" y="480"/>
                  </a:lnTo>
                  <a:lnTo>
                    <a:pt x="2563" y="406"/>
                  </a:lnTo>
                  <a:lnTo>
                    <a:pt x="2489" y="332"/>
                  </a:lnTo>
                  <a:lnTo>
                    <a:pt x="2434" y="277"/>
                  </a:lnTo>
                  <a:lnTo>
                    <a:pt x="2342" y="240"/>
                  </a:lnTo>
                  <a:lnTo>
                    <a:pt x="2249" y="222"/>
                  </a:lnTo>
                  <a:lnTo>
                    <a:pt x="1162" y="19"/>
                  </a:lnTo>
                  <a:lnTo>
                    <a:pt x="105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36"/>
            <p:cNvSpPr/>
            <p:nvPr/>
          </p:nvSpPr>
          <p:spPr>
            <a:xfrm>
              <a:off x="746762" y="2621200"/>
              <a:ext cx="634435" cy="141041"/>
            </a:xfrm>
            <a:custGeom>
              <a:avLst/>
              <a:gdLst/>
              <a:ahLst/>
              <a:cxnLst/>
              <a:rect l="l" t="t" r="r" b="b"/>
              <a:pathLst>
                <a:path w="10121" h="2250" extrusionOk="0">
                  <a:moveTo>
                    <a:pt x="240" y="1"/>
                  </a:moveTo>
                  <a:lnTo>
                    <a:pt x="166" y="38"/>
                  </a:lnTo>
                  <a:lnTo>
                    <a:pt x="130" y="56"/>
                  </a:lnTo>
                  <a:lnTo>
                    <a:pt x="74" y="111"/>
                  </a:lnTo>
                  <a:lnTo>
                    <a:pt x="56" y="148"/>
                  </a:lnTo>
                  <a:lnTo>
                    <a:pt x="1" y="277"/>
                  </a:lnTo>
                  <a:lnTo>
                    <a:pt x="1" y="388"/>
                  </a:lnTo>
                  <a:lnTo>
                    <a:pt x="19" y="443"/>
                  </a:lnTo>
                  <a:lnTo>
                    <a:pt x="37" y="498"/>
                  </a:lnTo>
                  <a:lnTo>
                    <a:pt x="74" y="554"/>
                  </a:lnTo>
                  <a:lnTo>
                    <a:pt x="130" y="591"/>
                  </a:lnTo>
                  <a:lnTo>
                    <a:pt x="185" y="627"/>
                  </a:lnTo>
                  <a:lnTo>
                    <a:pt x="259" y="646"/>
                  </a:lnTo>
                  <a:lnTo>
                    <a:pt x="9752" y="2250"/>
                  </a:lnTo>
                  <a:lnTo>
                    <a:pt x="9899" y="2250"/>
                  </a:lnTo>
                  <a:lnTo>
                    <a:pt x="9955" y="2231"/>
                  </a:lnTo>
                  <a:lnTo>
                    <a:pt x="10010" y="2194"/>
                  </a:lnTo>
                  <a:lnTo>
                    <a:pt x="10047" y="2139"/>
                  </a:lnTo>
                  <a:lnTo>
                    <a:pt x="10084" y="2102"/>
                  </a:lnTo>
                  <a:lnTo>
                    <a:pt x="10120" y="1973"/>
                  </a:lnTo>
                  <a:lnTo>
                    <a:pt x="10120" y="1863"/>
                  </a:lnTo>
                  <a:lnTo>
                    <a:pt x="10102" y="1807"/>
                  </a:lnTo>
                  <a:lnTo>
                    <a:pt x="10084" y="1752"/>
                  </a:lnTo>
                  <a:lnTo>
                    <a:pt x="10047" y="1697"/>
                  </a:lnTo>
                  <a:lnTo>
                    <a:pt x="9991" y="1660"/>
                  </a:lnTo>
                  <a:lnTo>
                    <a:pt x="9936" y="1623"/>
                  </a:lnTo>
                  <a:lnTo>
                    <a:pt x="9862" y="1604"/>
                  </a:lnTo>
                  <a:lnTo>
                    <a:pt x="36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36"/>
            <p:cNvSpPr/>
            <p:nvPr/>
          </p:nvSpPr>
          <p:spPr>
            <a:xfrm>
              <a:off x="1198542" y="964215"/>
              <a:ext cx="319004" cy="76288"/>
            </a:xfrm>
            <a:custGeom>
              <a:avLst/>
              <a:gdLst/>
              <a:ahLst/>
              <a:cxnLst/>
              <a:rect l="l" t="t" r="r" b="b"/>
              <a:pathLst>
                <a:path w="5089" h="1217" extrusionOk="0">
                  <a:moveTo>
                    <a:pt x="130" y="0"/>
                  </a:moveTo>
                  <a:lnTo>
                    <a:pt x="75" y="37"/>
                  </a:lnTo>
                  <a:lnTo>
                    <a:pt x="19" y="93"/>
                  </a:lnTo>
                  <a:lnTo>
                    <a:pt x="1" y="148"/>
                  </a:lnTo>
                  <a:lnTo>
                    <a:pt x="1" y="222"/>
                  </a:lnTo>
                  <a:lnTo>
                    <a:pt x="19" y="295"/>
                  </a:lnTo>
                  <a:lnTo>
                    <a:pt x="75" y="351"/>
                  </a:lnTo>
                  <a:lnTo>
                    <a:pt x="148" y="387"/>
                  </a:lnTo>
                  <a:lnTo>
                    <a:pt x="4867" y="1217"/>
                  </a:lnTo>
                  <a:lnTo>
                    <a:pt x="4960" y="1217"/>
                  </a:lnTo>
                  <a:lnTo>
                    <a:pt x="5015" y="1199"/>
                  </a:lnTo>
                  <a:lnTo>
                    <a:pt x="5070" y="1143"/>
                  </a:lnTo>
                  <a:lnTo>
                    <a:pt x="5089" y="1070"/>
                  </a:lnTo>
                  <a:lnTo>
                    <a:pt x="5089" y="996"/>
                  </a:lnTo>
                  <a:lnTo>
                    <a:pt x="5070" y="922"/>
                  </a:lnTo>
                  <a:lnTo>
                    <a:pt x="5015" y="867"/>
                  </a:lnTo>
                  <a:lnTo>
                    <a:pt x="4941" y="848"/>
                  </a:lnTo>
                  <a:lnTo>
                    <a:pt x="22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36"/>
            <p:cNvSpPr/>
            <p:nvPr/>
          </p:nvSpPr>
          <p:spPr>
            <a:xfrm>
              <a:off x="1220535" y="1032354"/>
              <a:ext cx="54411" cy="39366"/>
            </a:xfrm>
            <a:custGeom>
              <a:avLst/>
              <a:gdLst/>
              <a:ahLst/>
              <a:cxnLst/>
              <a:rect l="l" t="t" r="r" b="b"/>
              <a:pathLst>
                <a:path w="868" h="628" extrusionOk="0">
                  <a:moveTo>
                    <a:pt x="296" y="1"/>
                  </a:moveTo>
                  <a:lnTo>
                    <a:pt x="240" y="38"/>
                  </a:lnTo>
                  <a:lnTo>
                    <a:pt x="167" y="112"/>
                  </a:lnTo>
                  <a:lnTo>
                    <a:pt x="93" y="204"/>
                  </a:lnTo>
                  <a:lnTo>
                    <a:pt x="56" y="296"/>
                  </a:lnTo>
                  <a:lnTo>
                    <a:pt x="19" y="388"/>
                  </a:lnTo>
                  <a:lnTo>
                    <a:pt x="1" y="480"/>
                  </a:lnTo>
                  <a:lnTo>
                    <a:pt x="867" y="628"/>
                  </a:lnTo>
                  <a:lnTo>
                    <a:pt x="867" y="536"/>
                  </a:lnTo>
                  <a:lnTo>
                    <a:pt x="867" y="462"/>
                  </a:lnTo>
                  <a:lnTo>
                    <a:pt x="849" y="351"/>
                  </a:lnTo>
                  <a:lnTo>
                    <a:pt x="812" y="259"/>
                  </a:lnTo>
                  <a:lnTo>
                    <a:pt x="738" y="148"/>
                  </a:lnTo>
                  <a:lnTo>
                    <a:pt x="646" y="75"/>
                  </a:lnTo>
                  <a:lnTo>
                    <a:pt x="572" y="38"/>
                  </a:lnTo>
                  <a:lnTo>
                    <a:pt x="4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36"/>
            <p:cNvSpPr/>
            <p:nvPr/>
          </p:nvSpPr>
          <p:spPr>
            <a:xfrm>
              <a:off x="1221673" y="1032354"/>
              <a:ext cx="54411" cy="39366"/>
            </a:xfrm>
            <a:custGeom>
              <a:avLst/>
              <a:gdLst/>
              <a:ahLst/>
              <a:cxnLst/>
              <a:rect l="l" t="t" r="r" b="b"/>
              <a:pathLst>
                <a:path w="868" h="628" fill="none" extrusionOk="0">
                  <a:moveTo>
                    <a:pt x="1" y="480"/>
                  </a:moveTo>
                  <a:lnTo>
                    <a:pt x="867" y="628"/>
                  </a:lnTo>
                  <a:lnTo>
                    <a:pt x="867" y="628"/>
                  </a:lnTo>
                  <a:lnTo>
                    <a:pt x="867" y="536"/>
                  </a:lnTo>
                  <a:lnTo>
                    <a:pt x="867" y="462"/>
                  </a:lnTo>
                  <a:lnTo>
                    <a:pt x="849" y="351"/>
                  </a:lnTo>
                  <a:lnTo>
                    <a:pt x="812" y="259"/>
                  </a:lnTo>
                  <a:lnTo>
                    <a:pt x="738" y="148"/>
                  </a:lnTo>
                  <a:lnTo>
                    <a:pt x="646" y="75"/>
                  </a:lnTo>
                  <a:lnTo>
                    <a:pt x="572" y="38"/>
                  </a:lnTo>
                  <a:lnTo>
                    <a:pt x="498" y="1"/>
                  </a:lnTo>
                  <a:lnTo>
                    <a:pt x="498" y="1"/>
                  </a:lnTo>
                  <a:lnTo>
                    <a:pt x="425" y="1"/>
                  </a:lnTo>
                  <a:lnTo>
                    <a:pt x="369" y="1"/>
                  </a:lnTo>
                  <a:lnTo>
                    <a:pt x="296" y="1"/>
                  </a:lnTo>
                  <a:lnTo>
                    <a:pt x="240" y="38"/>
                  </a:lnTo>
                  <a:lnTo>
                    <a:pt x="167" y="112"/>
                  </a:lnTo>
                  <a:lnTo>
                    <a:pt x="93" y="204"/>
                  </a:lnTo>
                  <a:lnTo>
                    <a:pt x="56" y="296"/>
                  </a:lnTo>
                  <a:lnTo>
                    <a:pt x="19" y="388"/>
                  </a:lnTo>
                  <a:lnTo>
                    <a:pt x="1" y="48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36"/>
            <p:cNvSpPr/>
            <p:nvPr/>
          </p:nvSpPr>
          <p:spPr>
            <a:xfrm>
              <a:off x="1287547" y="1043951"/>
              <a:ext cx="55539" cy="39303"/>
            </a:xfrm>
            <a:custGeom>
              <a:avLst/>
              <a:gdLst/>
              <a:ahLst/>
              <a:cxnLst/>
              <a:rect l="l" t="t" r="r" b="b"/>
              <a:pathLst>
                <a:path w="886" h="627" extrusionOk="0">
                  <a:moveTo>
                    <a:pt x="369" y="0"/>
                  </a:moveTo>
                  <a:lnTo>
                    <a:pt x="314" y="19"/>
                  </a:lnTo>
                  <a:lnTo>
                    <a:pt x="259" y="37"/>
                  </a:lnTo>
                  <a:lnTo>
                    <a:pt x="167" y="111"/>
                  </a:lnTo>
                  <a:lnTo>
                    <a:pt x="93" y="203"/>
                  </a:lnTo>
                  <a:lnTo>
                    <a:pt x="56" y="314"/>
                  </a:lnTo>
                  <a:lnTo>
                    <a:pt x="19" y="406"/>
                  </a:lnTo>
                  <a:lnTo>
                    <a:pt x="1" y="498"/>
                  </a:lnTo>
                  <a:lnTo>
                    <a:pt x="886" y="627"/>
                  </a:lnTo>
                  <a:lnTo>
                    <a:pt x="886" y="553"/>
                  </a:lnTo>
                  <a:lnTo>
                    <a:pt x="867" y="461"/>
                  </a:lnTo>
                  <a:lnTo>
                    <a:pt x="849" y="369"/>
                  </a:lnTo>
                  <a:lnTo>
                    <a:pt x="812" y="258"/>
                  </a:lnTo>
                  <a:lnTo>
                    <a:pt x="738" y="166"/>
                  </a:lnTo>
                  <a:lnTo>
                    <a:pt x="646" y="74"/>
                  </a:lnTo>
                  <a:lnTo>
                    <a:pt x="591" y="37"/>
                  </a:lnTo>
                  <a:lnTo>
                    <a:pt x="517" y="19"/>
                  </a:lnTo>
                  <a:lnTo>
                    <a:pt x="4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36"/>
            <p:cNvSpPr/>
            <p:nvPr/>
          </p:nvSpPr>
          <p:spPr>
            <a:xfrm>
              <a:off x="1288685" y="1043951"/>
              <a:ext cx="55539" cy="39303"/>
            </a:xfrm>
            <a:custGeom>
              <a:avLst/>
              <a:gdLst/>
              <a:ahLst/>
              <a:cxnLst/>
              <a:rect l="l" t="t" r="r" b="b"/>
              <a:pathLst>
                <a:path w="886" h="627" fill="none" extrusionOk="0">
                  <a:moveTo>
                    <a:pt x="1" y="498"/>
                  </a:moveTo>
                  <a:lnTo>
                    <a:pt x="886" y="627"/>
                  </a:lnTo>
                  <a:lnTo>
                    <a:pt x="886" y="627"/>
                  </a:lnTo>
                  <a:lnTo>
                    <a:pt x="886" y="553"/>
                  </a:lnTo>
                  <a:lnTo>
                    <a:pt x="867" y="461"/>
                  </a:lnTo>
                  <a:lnTo>
                    <a:pt x="849" y="369"/>
                  </a:lnTo>
                  <a:lnTo>
                    <a:pt x="812" y="258"/>
                  </a:lnTo>
                  <a:lnTo>
                    <a:pt x="738" y="166"/>
                  </a:lnTo>
                  <a:lnTo>
                    <a:pt x="646" y="74"/>
                  </a:lnTo>
                  <a:lnTo>
                    <a:pt x="591" y="37"/>
                  </a:lnTo>
                  <a:lnTo>
                    <a:pt x="517" y="19"/>
                  </a:lnTo>
                  <a:lnTo>
                    <a:pt x="517" y="19"/>
                  </a:lnTo>
                  <a:lnTo>
                    <a:pt x="443" y="0"/>
                  </a:lnTo>
                  <a:lnTo>
                    <a:pt x="369" y="0"/>
                  </a:lnTo>
                  <a:lnTo>
                    <a:pt x="314" y="19"/>
                  </a:lnTo>
                  <a:lnTo>
                    <a:pt x="259" y="37"/>
                  </a:lnTo>
                  <a:lnTo>
                    <a:pt x="167" y="111"/>
                  </a:lnTo>
                  <a:lnTo>
                    <a:pt x="93" y="203"/>
                  </a:lnTo>
                  <a:lnTo>
                    <a:pt x="56" y="314"/>
                  </a:lnTo>
                  <a:lnTo>
                    <a:pt x="19" y="406"/>
                  </a:lnTo>
                  <a:lnTo>
                    <a:pt x="1" y="49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36"/>
            <p:cNvSpPr/>
            <p:nvPr/>
          </p:nvSpPr>
          <p:spPr>
            <a:xfrm>
              <a:off x="1355750" y="1056677"/>
              <a:ext cx="54348" cy="38175"/>
            </a:xfrm>
            <a:custGeom>
              <a:avLst/>
              <a:gdLst/>
              <a:ahLst/>
              <a:cxnLst/>
              <a:rect l="l" t="t" r="r" b="b"/>
              <a:pathLst>
                <a:path w="867" h="609" extrusionOk="0">
                  <a:moveTo>
                    <a:pt x="295" y="0"/>
                  </a:moveTo>
                  <a:lnTo>
                    <a:pt x="240" y="37"/>
                  </a:lnTo>
                  <a:lnTo>
                    <a:pt x="148" y="111"/>
                  </a:lnTo>
                  <a:lnTo>
                    <a:pt x="93" y="203"/>
                  </a:lnTo>
                  <a:lnTo>
                    <a:pt x="37" y="295"/>
                  </a:lnTo>
                  <a:lnTo>
                    <a:pt x="19" y="387"/>
                  </a:lnTo>
                  <a:lnTo>
                    <a:pt x="0" y="479"/>
                  </a:lnTo>
                  <a:lnTo>
                    <a:pt x="867" y="608"/>
                  </a:lnTo>
                  <a:lnTo>
                    <a:pt x="867" y="535"/>
                  </a:lnTo>
                  <a:lnTo>
                    <a:pt x="867" y="461"/>
                  </a:lnTo>
                  <a:lnTo>
                    <a:pt x="830" y="350"/>
                  </a:lnTo>
                  <a:lnTo>
                    <a:pt x="793" y="258"/>
                  </a:lnTo>
                  <a:lnTo>
                    <a:pt x="738" y="148"/>
                  </a:lnTo>
                  <a:lnTo>
                    <a:pt x="627" y="74"/>
                  </a:lnTo>
                  <a:lnTo>
                    <a:pt x="572" y="37"/>
                  </a:lnTo>
                  <a:lnTo>
                    <a:pt x="49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36"/>
            <p:cNvSpPr/>
            <p:nvPr/>
          </p:nvSpPr>
          <p:spPr>
            <a:xfrm>
              <a:off x="1356887" y="1056677"/>
              <a:ext cx="54348" cy="38175"/>
            </a:xfrm>
            <a:custGeom>
              <a:avLst/>
              <a:gdLst/>
              <a:ahLst/>
              <a:cxnLst/>
              <a:rect l="l" t="t" r="r" b="b"/>
              <a:pathLst>
                <a:path w="867" h="609" fill="none" extrusionOk="0">
                  <a:moveTo>
                    <a:pt x="0" y="479"/>
                  </a:moveTo>
                  <a:lnTo>
                    <a:pt x="867" y="608"/>
                  </a:lnTo>
                  <a:lnTo>
                    <a:pt x="867" y="608"/>
                  </a:lnTo>
                  <a:lnTo>
                    <a:pt x="867" y="535"/>
                  </a:lnTo>
                  <a:lnTo>
                    <a:pt x="867" y="461"/>
                  </a:lnTo>
                  <a:lnTo>
                    <a:pt x="830" y="350"/>
                  </a:lnTo>
                  <a:lnTo>
                    <a:pt x="793" y="258"/>
                  </a:lnTo>
                  <a:lnTo>
                    <a:pt x="738" y="148"/>
                  </a:lnTo>
                  <a:lnTo>
                    <a:pt x="627" y="74"/>
                  </a:lnTo>
                  <a:lnTo>
                    <a:pt x="572" y="37"/>
                  </a:lnTo>
                  <a:lnTo>
                    <a:pt x="498" y="0"/>
                  </a:lnTo>
                  <a:lnTo>
                    <a:pt x="498" y="0"/>
                  </a:lnTo>
                  <a:lnTo>
                    <a:pt x="424" y="0"/>
                  </a:lnTo>
                  <a:lnTo>
                    <a:pt x="351" y="0"/>
                  </a:lnTo>
                  <a:lnTo>
                    <a:pt x="295" y="0"/>
                  </a:lnTo>
                  <a:lnTo>
                    <a:pt x="240" y="37"/>
                  </a:lnTo>
                  <a:lnTo>
                    <a:pt x="148" y="111"/>
                  </a:lnTo>
                  <a:lnTo>
                    <a:pt x="93" y="203"/>
                  </a:lnTo>
                  <a:lnTo>
                    <a:pt x="37" y="295"/>
                  </a:lnTo>
                  <a:lnTo>
                    <a:pt x="19" y="387"/>
                  </a:lnTo>
                  <a:lnTo>
                    <a:pt x="0" y="47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36"/>
            <p:cNvSpPr/>
            <p:nvPr/>
          </p:nvSpPr>
          <p:spPr>
            <a:xfrm>
              <a:off x="1422761" y="1068211"/>
              <a:ext cx="54348" cy="39366"/>
            </a:xfrm>
            <a:custGeom>
              <a:avLst/>
              <a:gdLst/>
              <a:ahLst/>
              <a:cxnLst/>
              <a:rect l="l" t="t" r="r" b="b"/>
              <a:pathLst>
                <a:path w="867" h="628" extrusionOk="0">
                  <a:moveTo>
                    <a:pt x="369" y="0"/>
                  </a:moveTo>
                  <a:lnTo>
                    <a:pt x="295" y="19"/>
                  </a:lnTo>
                  <a:lnTo>
                    <a:pt x="240" y="37"/>
                  </a:lnTo>
                  <a:lnTo>
                    <a:pt x="166" y="111"/>
                  </a:lnTo>
                  <a:lnTo>
                    <a:pt x="93" y="203"/>
                  </a:lnTo>
                  <a:lnTo>
                    <a:pt x="56" y="314"/>
                  </a:lnTo>
                  <a:lnTo>
                    <a:pt x="19" y="406"/>
                  </a:lnTo>
                  <a:lnTo>
                    <a:pt x="0" y="498"/>
                  </a:lnTo>
                  <a:lnTo>
                    <a:pt x="867" y="627"/>
                  </a:lnTo>
                  <a:lnTo>
                    <a:pt x="867" y="553"/>
                  </a:lnTo>
                  <a:lnTo>
                    <a:pt x="867" y="461"/>
                  </a:lnTo>
                  <a:lnTo>
                    <a:pt x="848" y="369"/>
                  </a:lnTo>
                  <a:lnTo>
                    <a:pt x="812" y="258"/>
                  </a:lnTo>
                  <a:lnTo>
                    <a:pt x="738" y="166"/>
                  </a:lnTo>
                  <a:lnTo>
                    <a:pt x="646" y="74"/>
                  </a:lnTo>
                  <a:lnTo>
                    <a:pt x="572" y="37"/>
                  </a:lnTo>
                  <a:lnTo>
                    <a:pt x="498" y="19"/>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36"/>
            <p:cNvSpPr/>
            <p:nvPr/>
          </p:nvSpPr>
          <p:spPr>
            <a:xfrm>
              <a:off x="863484" y="2383180"/>
              <a:ext cx="279700" cy="106376"/>
            </a:xfrm>
            <a:custGeom>
              <a:avLst/>
              <a:gdLst/>
              <a:ahLst/>
              <a:cxnLst/>
              <a:rect l="l" t="t" r="r" b="b"/>
              <a:pathLst>
                <a:path w="4462" h="1697" extrusionOk="0">
                  <a:moveTo>
                    <a:pt x="1309" y="0"/>
                  </a:moveTo>
                  <a:lnTo>
                    <a:pt x="1014" y="19"/>
                  </a:lnTo>
                  <a:lnTo>
                    <a:pt x="867" y="37"/>
                  </a:lnTo>
                  <a:lnTo>
                    <a:pt x="719" y="74"/>
                  </a:lnTo>
                  <a:lnTo>
                    <a:pt x="553" y="130"/>
                  </a:lnTo>
                  <a:lnTo>
                    <a:pt x="387" y="203"/>
                  </a:lnTo>
                  <a:lnTo>
                    <a:pt x="258" y="314"/>
                  </a:lnTo>
                  <a:lnTo>
                    <a:pt x="129" y="443"/>
                  </a:lnTo>
                  <a:lnTo>
                    <a:pt x="56" y="590"/>
                  </a:lnTo>
                  <a:lnTo>
                    <a:pt x="0" y="775"/>
                  </a:lnTo>
                  <a:lnTo>
                    <a:pt x="0" y="848"/>
                  </a:lnTo>
                  <a:lnTo>
                    <a:pt x="0" y="941"/>
                  </a:lnTo>
                  <a:lnTo>
                    <a:pt x="19" y="1033"/>
                  </a:lnTo>
                  <a:lnTo>
                    <a:pt x="37" y="1106"/>
                  </a:lnTo>
                  <a:lnTo>
                    <a:pt x="111" y="1217"/>
                  </a:lnTo>
                  <a:lnTo>
                    <a:pt x="203" y="1328"/>
                  </a:lnTo>
                  <a:lnTo>
                    <a:pt x="258" y="996"/>
                  </a:lnTo>
                  <a:lnTo>
                    <a:pt x="277" y="922"/>
                  </a:lnTo>
                  <a:lnTo>
                    <a:pt x="314" y="848"/>
                  </a:lnTo>
                  <a:lnTo>
                    <a:pt x="351" y="793"/>
                  </a:lnTo>
                  <a:lnTo>
                    <a:pt x="406" y="738"/>
                  </a:lnTo>
                  <a:lnTo>
                    <a:pt x="480" y="701"/>
                  </a:lnTo>
                  <a:lnTo>
                    <a:pt x="535" y="664"/>
                  </a:lnTo>
                  <a:lnTo>
                    <a:pt x="609" y="646"/>
                  </a:lnTo>
                  <a:lnTo>
                    <a:pt x="775" y="646"/>
                  </a:lnTo>
                  <a:lnTo>
                    <a:pt x="1788" y="830"/>
                  </a:lnTo>
                  <a:lnTo>
                    <a:pt x="1881" y="848"/>
                  </a:lnTo>
                  <a:lnTo>
                    <a:pt x="1954" y="904"/>
                  </a:lnTo>
                  <a:lnTo>
                    <a:pt x="2028" y="941"/>
                  </a:lnTo>
                  <a:lnTo>
                    <a:pt x="2083" y="1014"/>
                  </a:lnTo>
                  <a:lnTo>
                    <a:pt x="2120" y="1088"/>
                  </a:lnTo>
                  <a:lnTo>
                    <a:pt x="2139" y="1162"/>
                  </a:lnTo>
                  <a:lnTo>
                    <a:pt x="2157" y="1254"/>
                  </a:lnTo>
                  <a:lnTo>
                    <a:pt x="2157" y="1346"/>
                  </a:lnTo>
                  <a:lnTo>
                    <a:pt x="2102" y="1586"/>
                  </a:lnTo>
                  <a:lnTo>
                    <a:pt x="2415" y="1641"/>
                  </a:lnTo>
                  <a:lnTo>
                    <a:pt x="2710" y="1696"/>
                  </a:lnTo>
                  <a:lnTo>
                    <a:pt x="2747" y="1438"/>
                  </a:lnTo>
                  <a:lnTo>
                    <a:pt x="2784" y="1365"/>
                  </a:lnTo>
                  <a:lnTo>
                    <a:pt x="2802" y="1309"/>
                  </a:lnTo>
                  <a:lnTo>
                    <a:pt x="2857" y="1236"/>
                  </a:lnTo>
                  <a:lnTo>
                    <a:pt x="2913" y="1180"/>
                  </a:lnTo>
                  <a:lnTo>
                    <a:pt x="2968" y="1143"/>
                  </a:lnTo>
                  <a:lnTo>
                    <a:pt x="3042" y="1106"/>
                  </a:lnTo>
                  <a:lnTo>
                    <a:pt x="3116" y="1088"/>
                  </a:lnTo>
                  <a:lnTo>
                    <a:pt x="3263" y="1088"/>
                  </a:lnTo>
                  <a:lnTo>
                    <a:pt x="4295" y="1272"/>
                  </a:lnTo>
                  <a:lnTo>
                    <a:pt x="4369" y="1309"/>
                  </a:lnTo>
                  <a:lnTo>
                    <a:pt x="4461" y="1346"/>
                  </a:lnTo>
                  <a:lnTo>
                    <a:pt x="4443" y="1236"/>
                  </a:lnTo>
                  <a:lnTo>
                    <a:pt x="4424" y="1143"/>
                  </a:lnTo>
                  <a:lnTo>
                    <a:pt x="4369" y="996"/>
                  </a:lnTo>
                  <a:lnTo>
                    <a:pt x="4277" y="885"/>
                  </a:lnTo>
                  <a:lnTo>
                    <a:pt x="4185" y="775"/>
                  </a:lnTo>
                  <a:lnTo>
                    <a:pt x="4074" y="664"/>
                  </a:lnTo>
                  <a:lnTo>
                    <a:pt x="3963" y="590"/>
                  </a:lnTo>
                  <a:lnTo>
                    <a:pt x="3834" y="517"/>
                  </a:lnTo>
                  <a:lnTo>
                    <a:pt x="3558" y="388"/>
                  </a:lnTo>
                  <a:lnTo>
                    <a:pt x="3226" y="277"/>
                  </a:lnTo>
                  <a:lnTo>
                    <a:pt x="2876" y="185"/>
                  </a:lnTo>
                  <a:lnTo>
                    <a:pt x="2526" y="111"/>
                  </a:lnTo>
                  <a:lnTo>
                    <a:pt x="2175" y="56"/>
                  </a:lnTo>
                  <a:lnTo>
                    <a:pt x="1788" y="19"/>
                  </a:lnTo>
                  <a:lnTo>
                    <a:pt x="140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36"/>
            <p:cNvSpPr/>
            <p:nvPr/>
          </p:nvSpPr>
          <p:spPr>
            <a:xfrm>
              <a:off x="863484" y="2383180"/>
              <a:ext cx="279700" cy="106376"/>
            </a:xfrm>
            <a:custGeom>
              <a:avLst/>
              <a:gdLst/>
              <a:ahLst/>
              <a:cxnLst/>
              <a:rect l="l" t="t" r="r" b="b"/>
              <a:pathLst>
                <a:path w="4462" h="1697" fill="none" extrusionOk="0">
                  <a:moveTo>
                    <a:pt x="1309" y="0"/>
                  </a:moveTo>
                  <a:lnTo>
                    <a:pt x="1309" y="0"/>
                  </a:lnTo>
                  <a:lnTo>
                    <a:pt x="1014" y="19"/>
                  </a:lnTo>
                  <a:lnTo>
                    <a:pt x="867" y="37"/>
                  </a:lnTo>
                  <a:lnTo>
                    <a:pt x="719" y="74"/>
                  </a:lnTo>
                  <a:lnTo>
                    <a:pt x="719" y="74"/>
                  </a:lnTo>
                  <a:lnTo>
                    <a:pt x="553" y="130"/>
                  </a:lnTo>
                  <a:lnTo>
                    <a:pt x="387" y="203"/>
                  </a:lnTo>
                  <a:lnTo>
                    <a:pt x="258" y="314"/>
                  </a:lnTo>
                  <a:lnTo>
                    <a:pt x="129" y="443"/>
                  </a:lnTo>
                  <a:lnTo>
                    <a:pt x="129" y="443"/>
                  </a:lnTo>
                  <a:lnTo>
                    <a:pt x="56" y="590"/>
                  </a:lnTo>
                  <a:lnTo>
                    <a:pt x="0" y="775"/>
                  </a:lnTo>
                  <a:lnTo>
                    <a:pt x="0" y="848"/>
                  </a:lnTo>
                  <a:lnTo>
                    <a:pt x="0" y="941"/>
                  </a:lnTo>
                  <a:lnTo>
                    <a:pt x="19" y="1033"/>
                  </a:lnTo>
                  <a:lnTo>
                    <a:pt x="37" y="1106"/>
                  </a:lnTo>
                  <a:lnTo>
                    <a:pt x="37" y="1106"/>
                  </a:lnTo>
                  <a:lnTo>
                    <a:pt x="111" y="1217"/>
                  </a:lnTo>
                  <a:lnTo>
                    <a:pt x="203" y="1328"/>
                  </a:lnTo>
                  <a:lnTo>
                    <a:pt x="258" y="996"/>
                  </a:lnTo>
                  <a:lnTo>
                    <a:pt x="258" y="996"/>
                  </a:lnTo>
                  <a:lnTo>
                    <a:pt x="277" y="922"/>
                  </a:lnTo>
                  <a:lnTo>
                    <a:pt x="314" y="848"/>
                  </a:lnTo>
                  <a:lnTo>
                    <a:pt x="351" y="793"/>
                  </a:lnTo>
                  <a:lnTo>
                    <a:pt x="406" y="738"/>
                  </a:lnTo>
                  <a:lnTo>
                    <a:pt x="480" y="701"/>
                  </a:lnTo>
                  <a:lnTo>
                    <a:pt x="535" y="664"/>
                  </a:lnTo>
                  <a:lnTo>
                    <a:pt x="609" y="646"/>
                  </a:lnTo>
                  <a:lnTo>
                    <a:pt x="682" y="646"/>
                  </a:lnTo>
                  <a:lnTo>
                    <a:pt x="682" y="646"/>
                  </a:lnTo>
                  <a:lnTo>
                    <a:pt x="775" y="646"/>
                  </a:lnTo>
                  <a:lnTo>
                    <a:pt x="1788" y="830"/>
                  </a:lnTo>
                  <a:lnTo>
                    <a:pt x="1788" y="830"/>
                  </a:lnTo>
                  <a:lnTo>
                    <a:pt x="1881" y="848"/>
                  </a:lnTo>
                  <a:lnTo>
                    <a:pt x="1954" y="904"/>
                  </a:lnTo>
                  <a:lnTo>
                    <a:pt x="2028" y="941"/>
                  </a:lnTo>
                  <a:lnTo>
                    <a:pt x="2083" y="1014"/>
                  </a:lnTo>
                  <a:lnTo>
                    <a:pt x="2120" y="1088"/>
                  </a:lnTo>
                  <a:lnTo>
                    <a:pt x="2139" y="1162"/>
                  </a:lnTo>
                  <a:lnTo>
                    <a:pt x="2157" y="1254"/>
                  </a:lnTo>
                  <a:lnTo>
                    <a:pt x="2157" y="1346"/>
                  </a:lnTo>
                  <a:lnTo>
                    <a:pt x="2102" y="1586"/>
                  </a:lnTo>
                  <a:lnTo>
                    <a:pt x="2102" y="1586"/>
                  </a:lnTo>
                  <a:lnTo>
                    <a:pt x="2415" y="1641"/>
                  </a:lnTo>
                  <a:lnTo>
                    <a:pt x="2710" y="1696"/>
                  </a:lnTo>
                  <a:lnTo>
                    <a:pt x="2747" y="1438"/>
                  </a:lnTo>
                  <a:lnTo>
                    <a:pt x="2747" y="1438"/>
                  </a:lnTo>
                  <a:lnTo>
                    <a:pt x="2784" y="1365"/>
                  </a:lnTo>
                  <a:lnTo>
                    <a:pt x="2802" y="1309"/>
                  </a:lnTo>
                  <a:lnTo>
                    <a:pt x="2857" y="1236"/>
                  </a:lnTo>
                  <a:lnTo>
                    <a:pt x="2913" y="1180"/>
                  </a:lnTo>
                  <a:lnTo>
                    <a:pt x="2968" y="1143"/>
                  </a:lnTo>
                  <a:lnTo>
                    <a:pt x="3042" y="1106"/>
                  </a:lnTo>
                  <a:lnTo>
                    <a:pt x="3116" y="1088"/>
                  </a:lnTo>
                  <a:lnTo>
                    <a:pt x="3189" y="1088"/>
                  </a:lnTo>
                  <a:lnTo>
                    <a:pt x="3189" y="1088"/>
                  </a:lnTo>
                  <a:lnTo>
                    <a:pt x="3263" y="1088"/>
                  </a:lnTo>
                  <a:lnTo>
                    <a:pt x="4295" y="1272"/>
                  </a:lnTo>
                  <a:lnTo>
                    <a:pt x="4295" y="1272"/>
                  </a:lnTo>
                  <a:lnTo>
                    <a:pt x="4369" y="1309"/>
                  </a:lnTo>
                  <a:lnTo>
                    <a:pt x="4461" y="1346"/>
                  </a:lnTo>
                  <a:lnTo>
                    <a:pt x="4461" y="1346"/>
                  </a:lnTo>
                  <a:lnTo>
                    <a:pt x="4443" y="1236"/>
                  </a:lnTo>
                  <a:lnTo>
                    <a:pt x="4424" y="1143"/>
                  </a:lnTo>
                  <a:lnTo>
                    <a:pt x="4424" y="1143"/>
                  </a:lnTo>
                  <a:lnTo>
                    <a:pt x="4369" y="996"/>
                  </a:lnTo>
                  <a:lnTo>
                    <a:pt x="4277" y="885"/>
                  </a:lnTo>
                  <a:lnTo>
                    <a:pt x="4185" y="775"/>
                  </a:lnTo>
                  <a:lnTo>
                    <a:pt x="4074" y="664"/>
                  </a:lnTo>
                  <a:lnTo>
                    <a:pt x="3963" y="590"/>
                  </a:lnTo>
                  <a:lnTo>
                    <a:pt x="3834" y="517"/>
                  </a:lnTo>
                  <a:lnTo>
                    <a:pt x="3558" y="388"/>
                  </a:lnTo>
                  <a:lnTo>
                    <a:pt x="3558" y="388"/>
                  </a:lnTo>
                  <a:lnTo>
                    <a:pt x="3226" y="277"/>
                  </a:lnTo>
                  <a:lnTo>
                    <a:pt x="2876" y="185"/>
                  </a:lnTo>
                  <a:lnTo>
                    <a:pt x="2526" y="111"/>
                  </a:lnTo>
                  <a:lnTo>
                    <a:pt x="2175" y="56"/>
                  </a:lnTo>
                  <a:lnTo>
                    <a:pt x="2175" y="56"/>
                  </a:lnTo>
                  <a:lnTo>
                    <a:pt x="1788" y="19"/>
                  </a:lnTo>
                  <a:lnTo>
                    <a:pt x="1401" y="0"/>
                  </a:lnTo>
                  <a:lnTo>
                    <a:pt x="1401" y="0"/>
                  </a:lnTo>
                  <a:lnTo>
                    <a:pt x="130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36"/>
            <p:cNvSpPr/>
            <p:nvPr/>
          </p:nvSpPr>
          <p:spPr>
            <a:xfrm>
              <a:off x="876209" y="2423613"/>
              <a:ext cx="122549" cy="58987"/>
            </a:xfrm>
            <a:custGeom>
              <a:avLst/>
              <a:gdLst/>
              <a:ahLst/>
              <a:cxnLst/>
              <a:rect l="l" t="t" r="r" b="b"/>
              <a:pathLst>
                <a:path w="1955" h="941" extrusionOk="0">
                  <a:moveTo>
                    <a:pt x="406" y="1"/>
                  </a:moveTo>
                  <a:lnTo>
                    <a:pt x="332" y="19"/>
                  </a:lnTo>
                  <a:lnTo>
                    <a:pt x="277" y="56"/>
                  </a:lnTo>
                  <a:lnTo>
                    <a:pt x="203" y="93"/>
                  </a:lnTo>
                  <a:lnTo>
                    <a:pt x="148" y="148"/>
                  </a:lnTo>
                  <a:lnTo>
                    <a:pt x="111" y="203"/>
                  </a:lnTo>
                  <a:lnTo>
                    <a:pt x="74" y="277"/>
                  </a:lnTo>
                  <a:lnTo>
                    <a:pt x="55" y="351"/>
                  </a:lnTo>
                  <a:lnTo>
                    <a:pt x="0" y="683"/>
                  </a:lnTo>
                  <a:lnTo>
                    <a:pt x="92" y="756"/>
                  </a:lnTo>
                  <a:lnTo>
                    <a:pt x="203" y="812"/>
                  </a:lnTo>
                  <a:lnTo>
                    <a:pt x="313" y="849"/>
                  </a:lnTo>
                  <a:lnTo>
                    <a:pt x="424" y="885"/>
                  </a:lnTo>
                  <a:lnTo>
                    <a:pt x="627" y="904"/>
                  </a:lnTo>
                  <a:lnTo>
                    <a:pt x="830" y="922"/>
                  </a:lnTo>
                  <a:lnTo>
                    <a:pt x="1161" y="904"/>
                  </a:lnTo>
                  <a:lnTo>
                    <a:pt x="1254" y="904"/>
                  </a:lnTo>
                  <a:lnTo>
                    <a:pt x="1567" y="922"/>
                  </a:lnTo>
                  <a:lnTo>
                    <a:pt x="1899" y="941"/>
                  </a:lnTo>
                  <a:lnTo>
                    <a:pt x="1954" y="701"/>
                  </a:lnTo>
                  <a:lnTo>
                    <a:pt x="1954" y="609"/>
                  </a:lnTo>
                  <a:lnTo>
                    <a:pt x="1936" y="517"/>
                  </a:lnTo>
                  <a:lnTo>
                    <a:pt x="1917" y="443"/>
                  </a:lnTo>
                  <a:lnTo>
                    <a:pt x="1880" y="369"/>
                  </a:lnTo>
                  <a:lnTo>
                    <a:pt x="1825" y="296"/>
                  </a:lnTo>
                  <a:lnTo>
                    <a:pt x="1751" y="259"/>
                  </a:lnTo>
                  <a:lnTo>
                    <a:pt x="1678" y="203"/>
                  </a:lnTo>
                  <a:lnTo>
                    <a:pt x="1585" y="185"/>
                  </a:lnTo>
                  <a:lnTo>
                    <a:pt x="57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36"/>
            <p:cNvSpPr/>
            <p:nvPr/>
          </p:nvSpPr>
          <p:spPr>
            <a:xfrm>
              <a:off x="876209" y="2423613"/>
              <a:ext cx="122549" cy="58987"/>
            </a:xfrm>
            <a:custGeom>
              <a:avLst/>
              <a:gdLst/>
              <a:ahLst/>
              <a:cxnLst/>
              <a:rect l="l" t="t" r="r" b="b"/>
              <a:pathLst>
                <a:path w="1955" h="941" fill="none" extrusionOk="0">
                  <a:moveTo>
                    <a:pt x="479" y="1"/>
                  </a:moveTo>
                  <a:lnTo>
                    <a:pt x="479" y="1"/>
                  </a:lnTo>
                  <a:lnTo>
                    <a:pt x="406" y="1"/>
                  </a:lnTo>
                  <a:lnTo>
                    <a:pt x="332" y="19"/>
                  </a:lnTo>
                  <a:lnTo>
                    <a:pt x="277" y="56"/>
                  </a:lnTo>
                  <a:lnTo>
                    <a:pt x="203" y="93"/>
                  </a:lnTo>
                  <a:lnTo>
                    <a:pt x="148" y="148"/>
                  </a:lnTo>
                  <a:lnTo>
                    <a:pt x="111" y="203"/>
                  </a:lnTo>
                  <a:lnTo>
                    <a:pt x="74" y="277"/>
                  </a:lnTo>
                  <a:lnTo>
                    <a:pt x="55" y="351"/>
                  </a:lnTo>
                  <a:lnTo>
                    <a:pt x="0" y="683"/>
                  </a:lnTo>
                  <a:lnTo>
                    <a:pt x="0" y="683"/>
                  </a:lnTo>
                  <a:lnTo>
                    <a:pt x="92" y="756"/>
                  </a:lnTo>
                  <a:lnTo>
                    <a:pt x="203" y="812"/>
                  </a:lnTo>
                  <a:lnTo>
                    <a:pt x="313" y="849"/>
                  </a:lnTo>
                  <a:lnTo>
                    <a:pt x="424" y="885"/>
                  </a:lnTo>
                  <a:lnTo>
                    <a:pt x="424" y="885"/>
                  </a:lnTo>
                  <a:lnTo>
                    <a:pt x="627" y="904"/>
                  </a:lnTo>
                  <a:lnTo>
                    <a:pt x="830" y="922"/>
                  </a:lnTo>
                  <a:lnTo>
                    <a:pt x="830" y="922"/>
                  </a:lnTo>
                  <a:lnTo>
                    <a:pt x="1161" y="904"/>
                  </a:lnTo>
                  <a:lnTo>
                    <a:pt x="1161" y="904"/>
                  </a:lnTo>
                  <a:lnTo>
                    <a:pt x="1254" y="904"/>
                  </a:lnTo>
                  <a:lnTo>
                    <a:pt x="1254" y="904"/>
                  </a:lnTo>
                  <a:lnTo>
                    <a:pt x="1567" y="922"/>
                  </a:lnTo>
                  <a:lnTo>
                    <a:pt x="1899" y="941"/>
                  </a:lnTo>
                  <a:lnTo>
                    <a:pt x="1954" y="701"/>
                  </a:lnTo>
                  <a:lnTo>
                    <a:pt x="1954" y="701"/>
                  </a:lnTo>
                  <a:lnTo>
                    <a:pt x="1954" y="609"/>
                  </a:lnTo>
                  <a:lnTo>
                    <a:pt x="1936" y="517"/>
                  </a:lnTo>
                  <a:lnTo>
                    <a:pt x="1917" y="443"/>
                  </a:lnTo>
                  <a:lnTo>
                    <a:pt x="1880" y="369"/>
                  </a:lnTo>
                  <a:lnTo>
                    <a:pt x="1825" y="296"/>
                  </a:lnTo>
                  <a:lnTo>
                    <a:pt x="1751" y="259"/>
                  </a:lnTo>
                  <a:lnTo>
                    <a:pt x="1678" y="203"/>
                  </a:lnTo>
                  <a:lnTo>
                    <a:pt x="1585" y="185"/>
                  </a:lnTo>
                  <a:lnTo>
                    <a:pt x="572" y="1"/>
                  </a:lnTo>
                  <a:lnTo>
                    <a:pt x="572" y="1"/>
                  </a:lnTo>
                  <a:lnTo>
                    <a:pt x="47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36"/>
            <p:cNvSpPr/>
            <p:nvPr/>
          </p:nvSpPr>
          <p:spPr>
            <a:xfrm>
              <a:off x="1033364" y="2451383"/>
              <a:ext cx="109824" cy="55476"/>
            </a:xfrm>
            <a:custGeom>
              <a:avLst/>
              <a:gdLst/>
              <a:ahLst/>
              <a:cxnLst/>
              <a:rect l="l" t="t" r="r" b="b"/>
              <a:pathLst>
                <a:path w="1752" h="885" extrusionOk="0">
                  <a:moveTo>
                    <a:pt x="406" y="0"/>
                  </a:moveTo>
                  <a:lnTo>
                    <a:pt x="332" y="18"/>
                  </a:lnTo>
                  <a:lnTo>
                    <a:pt x="258" y="55"/>
                  </a:lnTo>
                  <a:lnTo>
                    <a:pt x="203" y="92"/>
                  </a:lnTo>
                  <a:lnTo>
                    <a:pt x="147" y="148"/>
                  </a:lnTo>
                  <a:lnTo>
                    <a:pt x="92" y="221"/>
                  </a:lnTo>
                  <a:lnTo>
                    <a:pt x="74" y="277"/>
                  </a:lnTo>
                  <a:lnTo>
                    <a:pt x="37" y="350"/>
                  </a:lnTo>
                  <a:lnTo>
                    <a:pt x="0" y="608"/>
                  </a:lnTo>
                  <a:lnTo>
                    <a:pt x="240" y="664"/>
                  </a:lnTo>
                  <a:lnTo>
                    <a:pt x="498" y="737"/>
                  </a:lnTo>
                  <a:lnTo>
                    <a:pt x="756" y="830"/>
                  </a:lnTo>
                  <a:lnTo>
                    <a:pt x="885" y="866"/>
                  </a:lnTo>
                  <a:lnTo>
                    <a:pt x="1014" y="885"/>
                  </a:lnTo>
                  <a:lnTo>
                    <a:pt x="1235" y="885"/>
                  </a:lnTo>
                  <a:lnTo>
                    <a:pt x="1327" y="866"/>
                  </a:lnTo>
                  <a:lnTo>
                    <a:pt x="1438" y="830"/>
                  </a:lnTo>
                  <a:lnTo>
                    <a:pt x="1530" y="774"/>
                  </a:lnTo>
                  <a:lnTo>
                    <a:pt x="1622" y="664"/>
                  </a:lnTo>
                  <a:lnTo>
                    <a:pt x="1696" y="553"/>
                  </a:lnTo>
                  <a:lnTo>
                    <a:pt x="1733" y="406"/>
                  </a:lnTo>
                  <a:lnTo>
                    <a:pt x="1751" y="258"/>
                  </a:lnTo>
                  <a:lnTo>
                    <a:pt x="1659" y="221"/>
                  </a:lnTo>
                  <a:lnTo>
                    <a:pt x="1585" y="184"/>
                  </a:lnTo>
                  <a:lnTo>
                    <a:pt x="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36"/>
            <p:cNvSpPr/>
            <p:nvPr/>
          </p:nvSpPr>
          <p:spPr>
            <a:xfrm>
              <a:off x="1033364" y="2451383"/>
              <a:ext cx="109824" cy="55476"/>
            </a:xfrm>
            <a:custGeom>
              <a:avLst/>
              <a:gdLst/>
              <a:ahLst/>
              <a:cxnLst/>
              <a:rect l="l" t="t" r="r" b="b"/>
              <a:pathLst>
                <a:path w="1752" h="885" fill="none" extrusionOk="0">
                  <a:moveTo>
                    <a:pt x="479" y="0"/>
                  </a:moveTo>
                  <a:lnTo>
                    <a:pt x="479" y="0"/>
                  </a:lnTo>
                  <a:lnTo>
                    <a:pt x="406" y="0"/>
                  </a:lnTo>
                  <a:lnTo>
                    <a:pt x="332" y="18"/>
                  </a:lnTo>
                  <a:lnTo>
                    <a:pt x="258" y="55"/>
                  </a:lnTo>
                  <a:lnTo>
                    <a:pt x="203" y="92"/>
                  </a:lnTo>
                  <a:lnTo>
                    <a:pt x="147" y="148"/>
                  </a:lnTo>
                  <a:lnTo>
                    <a:pt x="92" y="221"/>
                  </a:lnTo>
                  <a:lnTo>
                    <a:pt x="74" y="277"/>
                  </a:lnTo>
                  <a:lnTo>
                    <a:pt x="37" y="350"/>
                  </a:lnTo>
                  <a:lnTo>
                    <a:pt x="0" y="608"/>
                  </a:lnTo>
                  <a:lnTo>
                    <a:pt x="0" y="608"/>
                  </a:lnTo>
                  <a:lnTo>
                    <a:pt x="240" y="664"/>
                  </a:lnTo>
                  <a:lnTo>
                    <a:pt x="498" y="737"/>
                  </a:lnTo>
                  <a:lnTo>
                    <a:pt x="498" y="737"/>
                  </a:lnTo>
                  <a:lnTo>
                    <a:pt x="756" y="830"/>
                  </a:lnTo>
                  <a:lnTo>
                    <a:pt x="885" y="866"/>
                  </a:lnTo>
                  <a:lnTo>
                    <a:pt x="1014" y="885"/>
                  </a:lnTo>
                  <a:lnTo>
                    <a:pt x="1014" y="885"/>
                  </a:lnTo>
                  <a:lnTo>
                    <a:pt x="1124" y="885"/>
                  </a:lnTo>
                  <a:lnTo>
                    <a:pt x="1124" y="885"/>
                  </a:lnTo>
                  <a:lnTo>
                    <a:pt x="1235" y="885"/>
                  </a:lnTo>
                  <a:lnTo>
                    <a:pt x="1327" y="866"/>
                  </a:lnTo>
                  <a:lnTo>
                    <a:pt x="1438" y="830"/>
                  </a:lnTo>
                  <a:lnTo>
                    <a:pt x="1530" y="774"/>
                  </a:lnTo>
                  <a:lnTo>
                    <a:pt x="1530" y="774"/>
                  </a:lnTo>
                  <a:lnTo>
                    <a:pt x="1622" y="664"/>
                  </a:lnTo>
                  <a:lnTo>
                    <a:pt x="1696" y="553"/>
                  </a:lnTo>
                  <a:lnTo>
                    <a:pt x="1733" y="406"/>
                  </a:lnTo>
                  <a:lnTo>
                    <a:pt x="1751" y="258"/>
                  </a:lnTo>
                  <a:lnTo>
                    <a:pt x="1751" y="258"/>
                  </a:lnTo>
                  <a:lnTo>
                    <a:pt x="1659" y="221"/>
                  </a:lnTo>
                  <a:lnTo>
                    <a:pt x="1585" y="184"/>
                  </a:lnTo>
                  <a:lnTo>
                    <a:pt x="553" y="0"/>
                  </a:lnTo>
                  <a:lnTo>
                    <a:pt x="553" y="0"/>
                  </a:lnTo>
                  <a:lnTo>
                    <a:pt x="47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36"/>
            <p:cNvSpPr/>
            <p:nvPr/>
          </p:nvSpPr>
          <p:spPr>
            <a:xfrm>
              <a:off x="1062199" y="1865517"/>
              <a:ext cx="168811" cy="80926"/>
            </a:xfrm>
            <a:custGeom>
              <a:avLst/>
              <a:gdLst/>
              <a:ahLst/>
              <a:cxnLst/>
              <a:rect l="l" t="t" r="r" b="b"/>
              <a:pathLst>
                <a:path w="2693" h="1291" extrusionOk="0">
                  <a:moveTo>
                    <a:pt x="240" y="0"/>
                  </a:moveTo>
                  <a:lnTo>
                    <a:pt x="1" y="56"/>
                  </a:lnTo>
                  <a:lnTo>
                    <a:pt x="591" y="148"/>
                  </a:lnTo>
                  <a:lnTo>
                    <a:pt x="664" y="185"/>
                  </a:lnTo>
                  <a:lnTo>
                    <a:pt x="738" y="203"/>
                  </a:lnTo>
                  <a:lnTo>
                    <a:pt x="793" y="258"/>
                  </a:lnTo>
                  <a:lnTo>
                    <a:pt x="830" y="314"/>
                  </a:lnTo>
                  <a:lnTo>
                    <a:pt x="867" y="369"/>
                  </a:lnTo>
                  <a:lnTo>
                    <a:pt x="886" y="424"/>
                  </a:lnTo>
                  <a:lnTo>
                    <a:pt x="904" y="498"/>
                  </a:lnTo>
                  <a:lnTo>
                    <a:pt x="886" y="572"/>
                  </a:lnTo>
                  <a:lnTo>
                    <a:pt x="775" y="1254"/>
                  </a:lnTo>
                  <a:lnTo>
                    <a:pt x="1015" y="1272"/>
                  </a:lnTo>
                  <a:lnTo>
                    <a:pt x="1273" y="1291"/>
                  </a:lnTo>
                  <a:lnTo>
                    <a:pt x="1383" y="664"/>
                  </a:lnTo>
                  <a:lnTo>
                    <a:pt x="1402" y="609"/>
                  </a:lnTo>
                  <a:lnTo>
                    <a:pt x="1439" y="553"/>
                  </a:lnTo>
                  <a:lnTo>
                    <a:pt x="1512" y="443"/>
                  </a:lnTo>
                  <a:lnTo>
                    <a:pt x="1623" y="387"/>
                  </a:lnTo>
                  <a:lnTo>
                    <a:pt x="1678" y="369"/>
                  </a:lnTo>
                  <a:lnTo>
                    <a:pt x="1807" y="369"/>
                  </a:lnTo>
                  <a:lnTo>
                    <a:pt x="2655" y="535"/>
                  </a:lnTo>
                  <a:lnTo>
                    <a:pt x="2692" y="535"/>
                  </a:lnTo>
                  <a:lnTo>
                    <a:pt x="2600" y="461"/>
                  </a:lnTo>
                  <a:lnTo>
                    <a:pt x="2489" y="406"/>
                  </a:lnTo>
                  <a:lnTo>
                    <a:pt x="2268" y="314"/>
                  </a:lnTo>
                  <a:lnTo>
                    <a:pt x="2010" y="222"/>
                  </a:lnTo>
                  <a:lnTo>
                    <a:pt x="1734" y="148"/>
                  </a:lnTo>
                  <a:lnTo>
                    <a:pt x="1457" y="93"/>
                  </a:lnTo>
                  <a:lnTo>
                    <a:pt x="1181" y="37"/>
                  </a:lnTo>
                  <a:lnTo>
                    <a:pt x="867" y="19"/>
                  </a:lnTo>
                  <a:lnTo>
                    <a:pt x="55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36"/>
            <p:cNvSpPr/>
            <p:nvPr/>
          </p:nvSpPr>
          <p:spPr>
            <a:xfrm>
              <a:off x="1062199" y="1865517"/>
              <a:ext cx="168811" cy="80926"/>
            </a:xfrm>
            <a:custGeom>
              <a:avLst/>
              <a:gdLst/>
              <a:ahLst/>
              <a:cxnLst/>
              <a:rect l="l" t="t" r="r" b="b"/>
              <a:pathLst>
                <a:path w="2693" h="1291" fill="none" extrusionOk="0">
                  <a:moveTo>
                    <a:pt x="480" y="0"/>
                  </a:moveTo>
                  <a:lnTo>
                    <a:pt x="480" y="0"/>
                  </a:lnTo>
                  <a:lnTo>
                    <a:pt x="240" y="0"/>
                  </a:lnTo>
                  <a:lnTo>
                    <a:pt x="1" y="56"/>
                  </a:lnTo>
                  <a:lnTo>
                    <a:pt x="591" y="148"/>
                  </a:lnTo>
                  <a:lnTo>
                    <a:pt x="591" y="148"/>
                  </a:lnTo>
                  <a:lnTo>
                    <a:pt x="664" y="185"/>
                  </a:lnTo>
                  <a:lnTo>
                    <a:pt x="738" y="203"/>
                  </a:lnTo>
                  <a:lnTo>
                    <a:pt x="793" y="258"/>
                  </a:lnTo>
                  <a:lnTo>
                    <a:pt x="830" y="314"/>
                  </a:lnTo>
                  <a:lnTo>
                    <a:pt x="867" y="369"/>
                  </a:lnTo>
                  <a:lnTo>
                    <a:pt x="886" y="424"/>
                  </a:lnTo>
                  <a:lnTo>
                    <a:pt x="904" y="498"/>
                  </a:lnTo>
                  <a:lnTo>
                    <a:pt x="886" y="572"/>
                  </a:lnTo>
                  <a:lnTo>
                    <a:pt x="775" y="1254"/>
                  </a:lnTo>
                  <a:lnTo>
                    <a:pt x="775" y="1254"/>
                  </a:lnTo>
                  <a:lnTo>
                    <a:pt x="1015" y="1272"/>
                  </a:lnTo>
                  <a:lnTo>
                    <a:pt x="1273" y="1291"/>
                  </a:lnTo>
                  <a:lnTo>
                    <a:pt x="1383" y="664"/>
                  </a:lnTo>
                  <a:lnTo>
                    <a:pt x="1383" y="664"/>
                  </a:lnTo>
                  <a:lnTo>
                    <a:pt x="1402" y="609"/>
                  </a:lnTo>
                  <a:lnTo>
                    <a:pt x="1439" y="553"/>
                  </a:lnTo>
                  <a:lnTo>
                    <a:pt x="1512" y="443"/>
                  </a:lnTo>
                  <a:lnTo>
                    <a:pt x="1623" y="387"/>
                  </a:lnTo>
                  <a:lnTo>
                    <a:pt x="1678" y="369"/>
                  </a:lnTo>
                  <a:lnTo>
                    <a:pt x="1752" y="369"/>
                  </a:lnTo>
                  <a:lnTo>
                    <a:pt x="1752" y="369"/>
                  </a:lnTo>
                  <a:lnTo>
                    <a:pt x="1807" y="369"/>
                  </a:lnTo>
                  <a:lnTo>
                    <a:pt x="2655" y="535"/>
                  </a:lnTo>
                  <a:lnTo>
                    <a:pt x="2655" y="535"/>
                  </a:lnTo>
                  <a:lnTo>
                    <a:pt x="2692" y="535"/>
                  </a:lnTo>
                  <a:lnTo>
                    <a:pt x="2692" y="535"/>
                  </a:lnTo>
                  <a:lnTo>
                    <a:pt x="2600" y="461"/>
                  </a:lnTo>
                  <a:lnTo>
                    <a:pt x="2489" y="406"/>
                  </a:lnTo>
                  <a:lnTo>
                    <a:pt x="2268" y="314"/>
                  </a:lnTo>
                  <a:lnTo>
                    <a:pt x="2268" y="314"/>
                  </a:lnTo>
                  <a:lnTo>
                    <a:pt x="2010" y="222"/>
                  </a:lnTo>
                  <a:lnTo>
                    <a:pt x="1734" y="148"/>
                  </a:lnTo>
                  <a:lnTo>
                    <a:pt x="1457" y="93"/>
                  </a:lnTo>
                  <a:lnTo>
                    <a:pt x="1181" y="37"/>
                  </a:lnTo>
                  <a:lnTo>
                    <a:pt x="1181" y="37"/>
                  </a:lnTo>
                  <a:lnTo>
                    <a:pt x="867" y="19"/>
                  </a:lnTo>
                  <a:lnTo>
                    <a:pt x="554" y="0"/>
                  </a:lnTo>
                  <a:lnTo>
                    <a:pt x="554" y="0"/>
                  </a:lnTo>
                  <a:lnTo>
                    <a:pt x="48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36"/>
            <p:cNvSpPr/>
            <p:nvPr/>
          </p:nvSpPr>
          <p:spPr>
            <a:xfrm>
              <a:off x="1026405" y="1868965"/>
              <a:ext cx="92523" cy="75159"/>
            </a:xfrm>
            <a:custGeom>
              <a:avLst/>
              <a:gdLst/>
              <a:ahLst/>
              <a:cxnLst/>
              <a:rect l="l" t="t" r="r" b="b"/>
              <a:pathLst>
                <a:path w="1476" h="1199" extrusionOk="0">
                  <a:moveTo>
                    <a:pt x="572" y="1"/>
                  </a:moveTo>
                  <a:lnTo>
                    <a:pt x="424" y="38"/>
                  </a:lnTo>
                  <a:lnTo>
                    <a:pt x="314" y="111"/>
                  </a:lnTo>
                  <a:lnTo>
                    <a:pt x="203" y="203"/>
                  </a:lnTo>
                  <a:lnTo>
                    <a:pt x="111" y="296"/>
                  </a:lnTo>
                  <a:lnTo>
                    <a:pt x="37" y="425"/>
                  </a:lnTo>
                  <a:lnTo>
                    <a:pt x="0" y="554"/>
                  </a:lnTo>
                  <a:lnTo>
                    <a:pt x="0" y="701"/>
                  </a:lnTo>
                  <a:lnTo>
                    <a:pt x="37" y="830"/>
                  </a:lnTo>
                  <a:lnTo>
                    <a:pt x="56" y="904"/>
                  </a:lnTo>
                  <a:lnTo>
                    <a:pt x="111" y="959"/>
                  </a:lnTo>
                  <a:lnTo>
                    <a:pt x="222" y="1051"/>
                  </a:lnTo>
                  <a:lnTo>
                    <a:pt x="351" y="1125"/>
                  </a:lnTo>
                  <a:lnTo>
                    <a:pt x="498" y="1162"/>
                  </a:lnTo>
                  <a:lnTo>
                    <a:pt x="664" y="1199"/>
                  </a:lnTo>
                  <a:lnTo>
                    <a:pt x="1346" y="1199"/>
                  </a:lnTo>
                  <a:lnTo>
                    <a:pt x="1457" y="517"/>
                  </a:lnTo>
                  <a:lnTo>
                    <a:pt x="1475" y="443"/>
                  </a:lnTo>
                  <a:lnTo>
                    <a:pt x="1457" y="369"/>
                  </a:lnTo>
                  <a:lnTo>
                    <a:pt x="1438" y="314"/>
                  </a:lnTo>
                  <a:lnTo>
                    <a:pt x="1401" y="259"/>
                  </a:lnTo>
                  <a:lnTo>
                    <a:pt x="1364" y="203"/>
                  </a:lnTo>
                  <a:lnTo>
                    <a:pt x="1309" y="148"/>
                  </a:lnTo>
                  <a:lnTo>
                    <a:pt x="1235" y="130"/>
                  </a:lnTo>
                  <a:lnTo>
                    <a:pt x="1162" y="93"/>
                  </a:lnTo>
                  <a:lnTo>
                    <a:pt x="57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6"/>
            <p:cNvSpPr/>
            <p:nvPr/>
          </p:nvSpPr>
          <p:spPr>
            <a:xfrm>
              <a:off x="1026405" y="1868965"/>
              <a:ext cx="92523" cy="75159"/>
            </a:xfrm>
            <a:custGeom>
              <a:avLst/>
              <a:gdLst/>
              <a:ahLst/>
              <a:cxnLst/>
              <a:rect l="l" t="t" r="r" b="b"/>
              <a:pathLst>
                <a:path w="1476" h="1199" fill="none" extrusionOk="0">
                  <a:moveTo>
                    <a:pt x="572" y="1"/>
                  </a:moveTo>
                  <a:lnTo>
                    <a:pt x="572" y="1"/>
                  </a:lnTo>
                  <a:lnTo>
                    <a:pt x="572" y="1"/>
                  </a:lnTo>
                  <a:lnTo>
                    <a:pt x="572" y="1"/>
                  </a:lnTo>
                  <a:lnTo>
                    <a:pt x="424" y="38"/>
                  </a:lnTo>
                  <a:lnTo>
                    <a:pt x="314" y="111"/>
                  </a:lnTo>
                  <a:lnTo>
                    <a:pt x="203" y="203"/>
                  </a:lnTo>
                  <a:lnTo>
                    <a:pt x="111" y="296"/>
                  </a:lnTo>
                  <a:lnTo>
                    <a:pt x="111" y="296"/>
                  </a:lnTo>
                  <a:lnTo>
                    <a:pt x="37" y="425"/>
                  </a:lnTo>
                  <a:lnTo>
                    <a:pt x="0" y="554"/>
                  </a:lnTo>
                  <a:lnTo>
                    <a:pt x="0" y="701"/>
                  </a:lnTo>
                  <a:lnTo>
                    <a:pt x="37" y="830"/>
                  </a:lnTo>
                  <a:lnTo>
                    <a:pt x="37" y="830"/>
                  </a:lnTo>
                  <a:lnTo>
                    <a:pt x="56" y="904"/>
                  </a:lnTo>
                  <a:lnTo>
                    <a:pt x="111" y="959"/>
                  </a:lnTo>
                  <a:lnTo>
                    <a:pt x="222" y="1051"/>
                  </a:lnTo>
                  <a:lnTo>
                    <a:pt x="351" y="1125"/>
                  </a:lnTo>
                  <a:lnTo>
                    <a:pt x="498" y="1162"/>
                  </a:lnTo>
                  <a:lnTo>
                    <a:pt x="498" y="1162"/>
                  </a:lnTo>
                  <a:lnTo>
                    <a:pt x="664" y="1199"/>
                  </a:lnTo>
                  <a:lnTo>
                    <a:pt x="811" y="1199"/>
                  </a:lnTo>
                  <a:lnTo>
                    <a:pt x="811" y="1199"/>
                  </a:lnTo>
                  <a:lnTo>
                    <a:pt x="1088" y="1199"/>
                  </a:lnTo>
                  <a:lnTo>
                    <a:pt x="1088" y="1199"/>
                  </a:lnTo>
                  <a:lnTo>
                    <a:pt x="1162" y="1199"/>
                  </a:lnTo>
                  <a:lnTo>
                    <a:pt x="1162" y="1199"/>
                  </a:lnTo>
                  <a:lnTo>
                    <a:pt x="1346" y="1199"/>
                  </a:lnTo>
                  <a:lnTo>
                    <a:pt x="1457" y="517"/>
                  </a:lnTo>
                  <a:lnTo>
                    <a:pt x="1457" y="517"/>
                  </a:lnTo>
                  <a:lnTo>
                    <a:pt x="1475" y="443"/>
                  </a:lnTo>
                  <a:lnTo>
                    <a:pt x="1457" y="369"/>
                  </a:lnTo>
                  <a:lnTo>
                    <a:pt x="1438" y="314"/>
                  </a:lnTo>
                  <a:lnTo>
                    <a:pt x="1401" y="259"/>
                  </a:lnTo>
                  <a:lnTo>
                    <a:pt x="1364" y="203"/>
                  </a:lnTo>
                  <a:lnTo>
                    <a:pt x="1309" y="148"/>
                  </a:lnTo>
                  <a:lnTo>
                    <a:pt x="1235" y="130"/>
                  </a:lnTo>
                  <a:lnTo>
                    <a:pt x="1162" y="93"/>
                  </a:lnTo>
                  <a:lnTo>
                    <a:pt x="572"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6"/>
            <p:cNvSpPr/>
            <p:nvPr/>
          </p:nvSpPr>
          <p:spPr>
            <a:xfrm>
              <a:off x="1241356" y="1920994"/>
              <a:ext cx="8149" cy="35856"/>
            </a:xfrm>
            <a:custGeom>
              <a:avLst/>
              <a:gdLst/>
              <a:ahLst/>
              <a:cxnLst/>
              <a:rect l="l" t="t" r="r" b="b"/>
              <a:pathLst>
                <a:path w="130" h="572" extrusionOk="0">
                  <a:moveTo>
                    <a:pt x="92" y="0"/>
                  </a:moveTo>
                  <a:lnTo>
                    <a:pt x="92" y="55"/>
                  </a:lnTo>
                  <a:lnTo>
                    <a:pt x="0" y="572"/>
                  </a:lnTo>
                  <a:lnTo>
                    <a:pt x="55" y="516"/>
                  </a:lnTo>
                  <a:lnTo>
                    <a:pt x="92" y="461"/>
                  </a:lnTo>
                  <a:lnTo>
                    <a:pt x="129" y="314"/>
                  </a:lnTo>
                  <a:lnTo>
                    <a:pt x="129" y="184"/>
                  </a:lnTo>
                  <a:lnTo>
                    <a:pt x="111" y="37"/>
                  </a:lnTo>
                  <a:lnTo>
                    <a:pt x="92" y="0"/>
                  </a:lnTo>
                  <a:close/>
                </a:path>
              </a:pathLst>
            </a:custGeom>
            <a:solidFill>
              <a:srgbClr val="FFD0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36"/>
            <p:cNvSpPr/>
            <p:nvPr/>
          </p:nvSpPr>
          <p:spPr>
            <a:xfrm>
              <a:off x="1241356" y="1920994"/>
              <a:ext cx="8149" cy="35856"/>
            </a:xfrm>
            <a:custGeom>
              <a:avLst/>
              <a:gdLst/>
              <a:ahLst/>
              <a:cxnLst/>
              <a:rect l="l" t="t" r="r" b="b"/>
              <a:pathLst>
                <a:path w="130" h="572" fill="none" extrusionOk="0">
                  <a:moveTo>
                    <a:pt x="92" y="0"/>
                  </a:moveTo>
                  <a:lnTo>
                    <a:pt x="92" y="0"/>
                  </a:lnTo>
                  <a:lnTo>
                    <a:pt x="92" y="55"/>
                  </a:lnTo>
                  <a:lnTo>
                    <a:pt x="0" y="572"/>
                  </a:lnTo>
                  <a:lnTo>
                    <a:pt x="0" y="572"/>
                  </a:lnTo>
                  <a:lnTo>
                    <a:pt x="55" y="516"/>
                  </a:lnTo>
                  <a:lnTo>
                    <a:pt x="92" y="461"/>
                  </a:lnTo>
                  <a:lnTo>
                    <a:pt x="129" y="314"/>
                  </a:lnTo>
                  <a:lnTo>
                    <a:pt x="129" y="184"/>
                  </a:lnTo>
                  <a:lnTo>
                    <a:pt x="111" y="37"/>
                  </a:lnTo>
                  <a:lnTo>
                    <a:pt x="111" y="37"/>
                  </a:lnTo>
                  <a:lnTo>
                    <a:pt x="9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36"/>
            <p:cNvSpPr/>
            <p:nvPr/>
          </p:nvSpPr>
          <p:spPr>
            <a:xfrm>
              <a:off x="1141936" y="1888648"/>
              <a:ext cx="105248" cy="76288"/>
            </a:xfrm>
            <a:custGeom>
              <a:avLst/>
              <a:gdLst/>
              <a:ahLst/>
              <a:cxnLst/>
              <a:rect l="l" t="t" r="r" b="b"/>
              <a:pathLst>
                <a:path w="1679" h="1217" extrusionOk="0">
                  <a:moveTo>
                    <a:pt x="406" y="0"/>
                  </a:moveTo>
                  <a:lnTo>
                    <a:pt x="351" y="18"/>
                  </a:lnTo>
                  <a:lnTo>
                    <a:pt x="240" y="74"/>
                  </a:lnTo>
                  <a:lnTo>
                    <a:pt x="167" y="184"/>
                  </a:lnTo>
                  <a:lnTo>
                    <a:pt x="130" y="240"/>
                  </a:lnTo>
                  <a:lnTo>
                    <a:pt x="111" y="295"/>
                  </a:lnTo>
                  <a:lnTo>
                    <a:pt x="1" y="922"/>
                  </a:lnTo>
                  <a:lnTo>
                    <a:pt x="369" y="995"/>
                  </a:lnTo>
                  <a:lnTo>
                    <a:pt x="720" y="1106"/>
                  </a:lnTo>
                  <a:lnTo>
                    <a:pt x="922" y="1161"/>
                  </a:lnTo>
                  <a:lnTo>
                    <a:pt x="1144" y="1217"/>
                  </a:lnTo>
                  <a:lnTo>
                    <a:pt x="1310" y="1217"/>
                  </a:lnTo>
                  <a:lnTo>
                    <a:pt x="1402" y="1198"/>
                  </a:lnTo>
                  <a:lnTo>
                    <a:pt x="1475" y="1161"/>
                  </a:lnTo>
                  <a:lnTo>
                    <a:pt x="1549" y="1124"/>
                  </a:lnTo>
                  <a:lnTo>
                    <a:pt x="1586" y="1088"/>
                  </a:lnTo>
                  <a:lnTo>
                    <a:pt x="1678" y="571"/>
                  </a:lnTo>
                  <a:lnTo>
                    <a:pt x="1678" y="516"/>
                  </a:lnTo>
                  <a:lnTo>
                    <a:pt x="1641" y="424"/>
                  </a:lnTo>
                  <a:lnTo>
                    <a:pt x="1568" y="313"/>
                  </a:lnTo>
                  <a:lnTo>
                    <a:pt x="1512" y="240"/>
                  </a:lnTo>
                  <a:lnTo>
                    <a:pt x="1420" y="166"/>
                  </a:lnTo>
                  <a:lnTo>
                    <a:pt x="1383" y="166"/>
                  </a:lnTo>
                  <a:lnTo>
                    <a:pt x="53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36"/>
            <p:cNvSpPr/>
            <p:nvPr/>
          </p:nvSpPr>
          <p:spPr>
            <a:xfrm>
              <a:off x="1141936" y="1888648"/>
              <a:ext cx="105248" cy="76288"/>
            </a:xfrm>
            <a:custGeom>
              <a:avLst/>
              <a:gdLst/>
              <a:ahLst/>
              <a:cxnLst/>
              <a:rect l="l" t="t" r="r" b="b"/>
              <a:pathLst>
                <a:path w="1679" h="1217" fill="none" extrusionOk="0">
                  <a:moveTo>
                    <a:pt x="480" y="0"/>
                  </a:moveTo>
                  <a:lnTo>
                    <a:pt x="480" y="0"/>
                  </a:lnTo>
                  <a:lnTo>
                    <a:pt x="406" y="0"/>
                  </a:lnTo>
                  <a:lnTo>
                    <a:pt x="351" y="18"/>
                  </a:lnTo>
                  <a:lnTo>
                    <a:pt x="240" y="74"/>
                  </a:lnTo>
                  <a:lnTo>
                    <a:pt x="167" y="184"/>
                  </a:lnTo>
                  <a:lnTo>
                    <a:pt x="130" y="240"/>
                  </a:lnTo>
                  <a:lnTo>
                    <a:pt x="111" y="295"/>
                  </a:lnTo>
                  <a:lnTo>
                    <a:pt x="1" y="922"/>
                  </a:lnTo>
                  <a:lnTo>
                    <a:pt x="1" y="922"/>
                  </a:lnTo>
                  <a:lnTo>
                    <a:pt x="369" y="995"/>
                  </a:lnTo>
                  <a:lnTo>
                    <a:pt x="720" y="1106"/>
                  </a:lnTo>
                  <a:lnTo>
                    <a:pt x="720" y="1106"/>
                  </a:lnTo>
                  <a:lnTo>
                    <a:pt x="922" y="1161"/>
                  </a:lnTo>
                  <a:lnTo>
                    <a:pt x="1144" y="1217"/>
                  </a:lnTo>
                  <a:lnTo>
                    <a:pt x="1144" y="1217"/>
                  </a:lnTo>
                  <a:lnTo>
                    <a:pt x="1236" y="1217"/>
                  </a:lnTo>
                  <a:lnTo>
                    <a:pt x="1236" y="1217"/>
                  </a:lnTo>
                  <a:lnTo>
                    <a:pt x="1310" y="1217"/>
                  </a:lnTo>
                  <a:lnTo>
                    <a:pt x="1402" y="1198"/>
                  </a:lnTo>
                  <a:lnTo>
                    <a:pt x="1475" y="1161"/>
                  </a:lnTo>
                  <a:lnTo>
                    <a:pt x="1549" y="1124"/>
                  </a:lnTo>
                  <a:lnTo>
                    <a:pt x="1549" y="1124"/>
                  </a:lnTo>
                  <a:lnTo>
                    <a:pt x="1586" y="1088"/>
                  </a:lnTo>
                  <a:lnTo>
                    <a:pt x="1678" y="571"/>
                  </a:lnTo>
                  <a:lnTo>
                    <a:pt x="1678" y="571"/>
                  </a:lnTo>
                  <a:lnTo>
                    <a:pt x="1678" y="516"/>
                  </a:lnTo>
                  <a:lnTo>
                    <a:pt x="1678" y="516"/>
                  </a:lnTo>
                  <a:lnTo>
                    <a:pt x="1641" y="424"/>
                  </a:lnTo>
                  <a:lnTo>
                    <a:pt x="1568" y="313"/>
                  </a:lnTo>
                  <a:lnTo>
                    <a:pt x="1512" y="240"/>
                  </a:lnTo>
                  <a:lnTo>
                    <a:pt x="1420" y="166"/>
                  </a:lnTo>
                  <a:lnTo>
                    <a:pt x="1420" y="166"/>
                  </a:lnTo>
                  <a:lnTo>
                    <a:pt x="1383" y="166"/>
                  </a:lnTo>
                  <a:lnTo>
                    <a:pt x="535" y="0"/>
                  </a:lnTo>
                  <a:lnTo>
                    <a:pt x="535" y="0"/>
                  </a:lnTo>
                  <a:lnTo>
                    <a:pt x="48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36"/>
            <p:cNvSpPr/>
            <p:nvPr/>
          </p:nvSpPr>
          <p:spPr>
            <a:xfrm>
              <a:off x="1114229" y="1375562"/>
              <a:ext cx="183792" cy="74031"/>
            </a:xfrm>
            <a:custGeom>
              <a:avLst/>
              <a:gdLst/>
              <a:ahLst/>
              <a:cxnLst/>
              <a:rect l="l" t="t" r="r" b="b"/>
              <a:pathLst>
                <a:path w="2932" h="1181" extrusionOk="0">
                  <a:moveTo>
                    <a:pt x="682" y="1"/>
                  </a:moveTo>
                  <a:lnTo>
                    <a:pt x="480" y="38"/>
                  </a:lnTo>
                  <a:lnTo>
                    <a:pt x="369" y="93"/>
                  </a:lnTo>
                  <a:lnTo>
                    <a:pt x="258" y="148"/>
                  </a:lnTo>
                  <a:lnTo>
                    <a:pt x="166" y="222"/>
                  </a:lnTo>
                  <a:lnTo>
                    <a:pt x="93" y="296"/>
                  </a:lnTo>
                  <a:lnTo>
                    <a:pt x="37" y="406"/>
                  </a:lnTo>
                  <a:lnTo>
                    <a:pt x="0" y="517"/>
                  </a:lnTo>
                  <a:lnTo>
                    <a:pt x="0" y="627"/>
                  </a:lnTo>
                  <a:lnTo>
                    <a:pt x="37" y="756"/>
                  </a:lnTo>
                  <a:lnTo>
                    <a:pt x="93" y="849"/>
                  </a:lnTo>
                  <a:lnTo>
                    <a:pt x="166" y="922"/>
                  </a:lnTo>
                  <a:lnTo>
                    <a:pt x="240" y="498"/>
                  </a:lnTo>
                  <a:lnTo>
                    <a:pt x="295" y="388"/>
                  </a:lnTo>
                  <a:lnTo>
                    <a:pt x="351" y="314"/>
                  </a:lnTo>
                  <a:lnTo>
                    <a:pt x="443" y="259"/>
                  </a:lnTo>
                  <a:lnTo>
                    <a:pt x="553" y="240"/>
                  </a:lnTo>
                  <a:lnTo>
                    <a:pt x="609" y="240"/>
                  </a:lnTo>
                  <a:lnTo>
                    <a:pt x="1364" y="369"/>
                  </a:lnTo>
                  <a:lnTo>
                    <a:pt x="1420" y="388"/>
                  </a:lnTo>
                  <a:lnTo>
                    <a:pt x="1475" y="425"/>
                  </a:lnTo>
                  <a:lnTo>
                    <a:pt x="1512" y="461"/>
                  </a:lnTo>
                  <a:lnTo>
                    <a:pt x="1567" y="498"/>
                  </a:lnTo>
                  <a:lnTo>
                    <a:pt x="1586" y="554"/>
                  </a:lnTo>
                  <a:lnTo>
                    <a:pt x="1604" y="609"/>
                  </a:lnTo>
                  <a:lnTo>
                    <a:pt x="1622" y="683"/>
                  </a:lnTo>
                  <a:lnTo>
                    <a:pt x="1604" y="738"/>
                  </a:lnTo>
                  <a:lnTo>
                    <a:pt x="1549" y="1088"/>
                  </a:lnTo>
                  <a:lnTo>
                    <a:pt x="1770" y="1125"/>
                  </a:lnTo>
                  <a:lnTo>
                    <a:pt x="1991" y="1180"/>
                  </a:lnTo>
                  <a:lnTo>
                    <a:pt x="2046" y="812"/>
                  </a:lnTo>
                  <a:lnTo>
                    <a:pt x="2083" y="720"/>
                  </a:lnTo>
                  <a:lnTo>
                    <a:pt x="2157" y="627"/>
                  </a:lnTo>
                  <a:lnTo>
                    <a:pt x="2249" y="572"/>
                  </a:lnTo>
                  <a:lnTo>
                    <a:pt x="2360" y="554"/>
                  </a:lnTo>
                  <a:lnTo>
                    <a:pt x="2415" y="572"/>
                  </a:lnTo>
                  <a:lnTo>
                    <a:pt x="2931" y="664"/>
                  </a:lnTo>
                  <a:lnTo>
                    <a:pt x="2839" y="517"/>
                  </a:lnTo>
                  <a:lnTo>
                    <a:pt x="2710" y="425"/>
                  </a:lnTo>
                  <a:lnTo>
                    <a:pt x="2563" y="332"/>
                  </a:lnTo>
                  <a:lnTo>
                    <a:pt x="2397" y="259"/>
                  </a:lnTo>
                  <a:lnTo>
                    <a:pt x="2175" y="185"/>
                  </a:lnTo>
                  <a:lnTo>
                    <a:pt x="1936" y="130"/>
                  </a:lnTo>
                  <a:lnTo>
                    <a:pt x="1715" y="74"/>
                  </a:lnTo>
                  <a:lnTo>
                    <a:pt x="1475" y="38"/>
                  </a:lnTo>
                  <a:lnTo>
                    <a:pt x="1217" y="19"/>
                  </a:lnTo>
                  <a:lnTo>
                    <a:pt x="95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36"/>
            <p:cNvSpPr/>
            <p:nvPr/>
          </p:nvSpPr>
          <p:spPr>
            <a:xfrm>
              <a:off x="1114229" y="1375562"/>
              <a:ext cx="183792" cy="74031"/>
            </a:xfrm>
            <a:custGeom>
              <a:avLst/>
              <a:gdLst/>
              <a:ahLst/>
              <a:cxnLst/>
              <a:rect l="l" t="t" r="r" b="b"/>
              <a:pathLst>
                <a:path w="2932" h="1181" fill="none" extrusionOk="0">
                  <a:moveTo>
                    <a:pt x="885" y="1"/>
                  </a:moveTo>
                  <a:lnTo>
                    <a:pt x="885" y="1"/>
                  </a:lnTo>
                  <a:lnTo>
                    <a:pt x="682" y="1"/>
                  </a:lnTo>
                  <a:lnTo>
                    <a:pt x="480" y="38"/>
                  </a:lnTo>
                  <a:lnTo>
                    <a:pt x="480" y="38"/>
                  </a:lnTo>
                  <a:lnTo>
                    <a:pt x="369" y="93"/>
                  </a:lnTo>
                  <a:lnTo>
                    <a:pt x="258" y="148"/>
                  </a:lnTo>
                  <a:lnTo>
                    <a:pt x="166" y="222"/>
                  </a:lnTo>
                  <a:lnTo>
                    <a:pt x="93" y="296"/>
                  </a:lnTo>
                  <a:lnTo>
                    <a:pt x="93" y="296"/>
                  </a:lnTo>
                  <a:lnTo>
                    <a:pt x="37" y="406"/>
                  </a:lnTo>
                  <a:lnTo>
                    <a:pt x="0" y="517"/>
                  </a:lnTo>
                  <a:lnTo>
                    <a:pt x="0" y="627"/>
                  </a:lnTo>
                  <a:lnTo>
                    <a:pt x="37" y="756"/>
                  </a:lnTo>
                  <a:lnTo>
                    <a:pt x="37" y="756"/>
                  </a:lnTo>
                  <a:lnTo>
                    <a:pt x="93" y="849"/>
                  </a:lnTo>
                  <a:lnTo>
                    <a:pt x="166" y="922"/>
                  </a:lnTo>
                  <a:lnTo>
                    <a:pt x="240" y="498"/>
                  </a:lnTo>
                  <a:lnTo>
                    <a:pt x="240" y="498"/>
                  </a:lnTo>
                  <a:lnTo>
                    <a:pt x="295" y="388"/>
                  </a:lnTo>
                  <a:lnTo>
                    <a:pt x="351" y="314"/>
                  </a:lnTo>
                  <a:lnTo>
                    <a:pt x="443" y="259"/>
                  </a:lnTo>
                  <a:lnTo>
                    <a:pt x="553" y="240"/>
                  </a:lnTo>
                  <a:lnTo>
                    <a:pt x="553" y="240"/>
                  </a:lnTo>
                  <a:lnTo>
                    <a:pt x="609" y="240"/>
                  </a:lnTo>
                  <a:lnTo>
                    <a:pt x="1364" y="369"/>
                  </a:lnTo>
                  <a:lnTo>
                    <a:pt x="1364" y="369"/>
                  </a:lnTo>
                  <a:lnTo>
                    <a:pt x="1420" y="388"/>
                  </a:lnTo>
                  <a:lnTo>
                    <a:pt x="1475" y="425"/>
                  </a:lnTo>
                  <a:lnTo>
                    <a:pt x="1512" y="461"/>
                  </a:lnTo>
                  <a:lnTo>
                    <a:pt x="1567" y="498"/>
                  </a:lnTo>
                  <a:lnTo>
                    <a:pt x="1586" y="554"/>
                  </a:lnTo>
                  <a:lnTo>
                    <a:pt x="1604" y="609"/>
                  </a:lnTo>
                  <a:lnTo>
                    <a:pt x="1622" y="683"/>
                  </a:lnTo>
                  <a:lnTo>
                    <a:pt x="1604" y="738"/>
                  </a:lnTo>
                  <a:lnTo>
                    <a:pt x="1549" y="1088"/>
                  </a:lnTo>
                  <a:lnTo>
                    <a:pt x="1549" y="1088"/>
                  </a:lnTo>
                  <a:lnTo>
                    <a:pt x="1770" y="1125"/>
                  </a:lnTo>
                  <a:lnTo>
                    <a:pt x="1991" y="1180"/>
                  </a:lnTo>
                  <a:lnTo>
                    <a:pt x="2046" y="812"/>
                  </a:lnTo>
                  <a:lnTo>
                    <a:pt x="2046" y="812"/>
                  </a:lnTo>
                  <a:lnTo>
                    <a:pt x="2083" y="720"/>
                  </a:lnTo>
                  <a:lnTo>
                    <a:pt x="2157" y="627"/>
                  </a:lnTo>
                  <a:lnTo>
                    <a:pt x="2249" y="572"/>
                  </a:lnTo>
                  <a:lnTo>
                    <a:pt x="2360" y="554"/>
                  </a:lnTo>
                  <a:lnTo>
                    <a:pt x="2360" y="554"/>
                  </a:lnTo>
                  <a:lnTo>
                    <a:pt x="2415" y="572"/>
                  </a:lnTo>
                  <a:lnTo>
                    <a:pt x="2931" y="664"/>
                  </a:lnTo>
                  <a:lnTo>
                    <a:pt x="2931" y="664"/>
                  </a:lnTo>
                  <a:lnTo>
                    <a:pt x="2839" y="517"/>
                  </a:lnTo>
                  <a:lnTo>
                    <a:pt x="2710" y="425"/>
                  </a:lnTo>
                  <a:lnTo>
                    <a:pt x="2563" y="332"/>
                  </a:lnTo>
                  <a:lnTo>
                    <a:pt x="2397" y="259"/>
                  </a:lnTo>
                  <a:lnTo>
                    <a:pt x="2397" y="259"/>
                  </a:lnTo>
                  <a:lnTo>
                    <a:pt x="2175" y="185"/>
                  </a:lnTo>
                  <a:lnTo>
                    <a:pt x="1936" y="130"/>
                  </a:lnTo>
                  <a:lnTo>
                    <a:pt x="1715" y="74"/>
                  </a:lnTo>
                  <a:lnTo>
                    <a:pt x="1475" y="38"/>
                  </a:lnTo>
                  <a:lnTo>
                    <a:pt x="1475" y="38"/>
                  </a:lnTo>
                  <a:lnTo>
                    <a:pt x="1217" y="19"/>
                  </a:lnTo>
                  <a:lnTo>
                    <a:pt x="959" y="1"/>
                  </a:lnTo>
                  <a:lnTo>
                    <a:pt x="959" y="1"/>
                  </a:lnTo>
                  <a:lnTo>
                    <a:pt x="885"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36"/>
            <p:cNvSpPr/>
            <p:nvPr/>
          </p:nvSpPr>
          <p:spPr>
            <a:xfrm>
              <a:off x="1124635" y="1390606"/>
              <a:ext cx="91332" cy="53220"/>
            </a:xfrm>
            <a:custGeom>
              <a:avLst/>
              <a:gdLst/>
              <a:ahLst/>
              <a:cxnLst/>
              <a:rect l="l" t="t" r="r" b="b"/>
              <a:pathLst>
                <a:path w="1457" h="849" extrusionOk="0">
                  <a:moveTo>
                    <a:pt x="387" y="0"/>
                  </a:moveTo>
                  <a:lnTo>
                    <a:pt x="277" y="19"/>
                  </a:lnTo>
                  <a:lnTo>
                    <a:pt x="185" y="74"/>
                  </a:lnTo>
                  <a:lnTo>
                    <a:pt x="129" y="148"/>
                  </a:lnTo>
                  <a:lnTo>
                    <a:pt x="74" y="258"/>
                  </a:lnTo>
                  <a:lnTo>
                    <a:pt x="0" y="682"/>
                  </a:lnTo>
                  <a:lnTo>
                    <a:pt x="129" y="756"/>
                  </a:lnTo>
                  <a:lnTo>
                    <a:pt x="258" y="793"/>
                  </a:lnTo>
                  <a:lnTo>
                    <a:pt x="387" y="811"/>
                  </a:lnTo>
                  <a:lnTo>
                    <a:pt x="811" y="811"/>
                  </a:lnTo>
                  <a:lnTo>
                    <a:pt x="1106" y="830"/>
                  </a:lnTo>
                  <a:lnTo>
                    <a:pt x="1383" y="848"/>
                  </a:lnTo>
                  <a:lnTo>
                    <a:pt x="1438" y="498"/>
                  </a:lnTo>
                  <a:lnTo>
                    <a:pt x="1456" y="443"/>
                  </a:lnTo>
                  <a:lnTo>
                    <a:pt x="1438" y="369"/>
                  </a:lnTo>
                  <a:lnTo>
                    <a:pt x="1420" y="314"/>
                  </a:lnTo>
                  <a:lnTo>
                    <a:pt x="1401" y="258"/>
                  </a:lnTo>
                  <a:lnTo>
                    <a:pt x="1346" y="221"/>
                  </a:lnTo>
                  <a:lnTo>
                    <a:pt x="1309" y="185"/>
                  </a:lnTo>
                  <a:lnTo>
                    <a:pt x="1254" y="148"/>
                  </a:lnTo>
                  <a:lnTo>
                    <a:pt x="1198" y="129"/>
                  </a:lnTo>
                  <a:lnTo>
                    <a:pt x="44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36"/>
            <p:cNvSpPr/>
            <p:nvPr/>
          </p:nvSpPr>
          <p:spPr>
            <a:xfrm>
              <a:off x="1123497" y="1390606"/>
              <a:ext cx="91332" cy="53220"/>
            </a:xfrm>
            <a:custGeom>
              <a:avLst/>
              <a:gdLst/>
              <a:ahLst/>
              <a:cxnLst/>
              <a:rect l="l" t="t" r="r" b="b"/>
              <a:pathLst>
                <a:path w="1457" h="849" fill="none" extrusionOk="0">
                  <a:moveTo>
                    <a:pt x="387" y="0"/>
                  </a:moveTo>
                  <a:lnTo>
                    <a:pt x="387" y="0"/>
                  </a:lnTo>
                  <a:lnTo>
                    <a:pt x="277" y="19"/>
                  </a:lnTo>
                  <a:lnTo>
                    <a:pt x="185" y="74"/>
                  </a:lnTo>
                  <a:lnTo>
                    <a:pt x="129" y="148"/>
                  </a:lnTo>
                  <a:lnTo>
                    <a:pt x="74" y="258"/>
                  </a:lnTo>
                  <a:lnTo>
                    <a:pt x="0" y="682"/>
                  </a:lnTo>
                  <a:lnTo>
                    <a:pt x="0" y="682"/>
                  </a:lnTo>
                  <a:lnTo>
                    <a:pt x="129" y="756"/>
                  </a:lnTo>
                  <a:lnTo>
                    <a:pt x="258" y="793"/>
                  </a:lnTo>
                  <a:lnTo>
                    <a:pt x="258" y="793"/>
                  </a:lnTo>
                  <a:lnTo>
                    <a:pt x="387" y="811"/>
                  </a:lnTo>
                  <a:lnTo>
                    <a:pt x="535" y="811"/>
                  </a:lnTo>
                  <a:lnTo>
                    <a:pt x="535" y="811"/>
                  </a:lnTo>
                  <a:lnTo>
                    <a:pt x="756" y="811"/>
                  </a:lnTo>
                  <a:lnTo>
                    <a:pt x="756" y="811"/>
                  </a:lnTo>
                  <a:lnTo>
                    <a:pt x="811" y="811"/>
                  </a:lnTo>
                  <a:lnTo>
                    <a:pt x="811" y="811"/>
                  </a:lnTo>
                  <a:lnTo>
                    <a:pt x="1106" y="830"/>
                  </a:lnTo>
                  <a:lnTo>
                    <a:pt x="1383" y="848"/>
                  </a:lnTo>
                  <a:lnTo>
                    <a:pt x="1438" y="498"/>
                  </a:lnTo>
                  <a:lnTo>
                    <a:pt x="1438" y="498"/>
                  </a:lnTo>
                  <a:lnTo>
                    <a:pt x="1456" y="443"/>
                  </a:lnTo>
                  <a:lnTo>
                    <a:pt x="1438" y="369"/>
                  </a:lnTo>
                  <a:lnTo>
                    <a:pt x="1420" y="314"/>
                  </a:lnTo>
                  <a:lnTo>
                    <a:pt x="1401" y="258"/>
                  </a:lnTo>
                  <a:lnTo>
                    <a:pt x="1346" y="221"/>
                  </a:lnTo>
                  <a:lnTo>
                    <a:pt x="1309" y="185"/>
                  </a:lnTo>
                  <a:lnTo>
                    <a:pt x="1254" y="148"/>
                  </a:lnTo>
                  <a:lnTo>
                    <a:pt x="1198" y="129"/>
                  </a:lnTo>
                  <a:lnTo>
                    <a:pt x="443" y="0"/>
                  </a:lnTo>
                  <a:lnTo>
                    <a:pt x="443" y="0"/>
                  </a:lnTo>
                  <a:lnTo>
                    <a:pt x="38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36"/>
            <p:cNvSpPr/>
            <p:nvPr/>
          </p:nvSpPr>
          <p:spPr>
            <a:xfrm>
              <a:off x="1239037" y="1410227"/>
              <a:ext cx="63563" cy="48581"/>
            </a:xfrm>
            <a:custGeom>
              <a:avLst/>
              <a:gdLst/>
              <a:ahLst/>
              <a:cxnLst/>
              <a:rect l="l" t="t" r="r" b="b"/>
              <a:pathLst>
                <a:path w="1014" h="775" extrusionOk="0">
                  <a:moveTo>
                    <a:pt x="369" y="1"/>
                  </a:moveTo>
                  <a:lnTo>
                    <a:pt x="258" y="19"/>
                  </a:lnTo>
                  <a:lnTo>
                    <a:pt x="166" y="74"/>
                  </a:lnTo>
                  <a:lnTo>
                    <a:pt x="92" y="167"/>
                  </a:lnTo>
                  <a:lnTo>
                    <a:pt x="55" y="259"/>
                  </a:lnTo>
                  <a:lnTo>
                    <a:pt x="0" y="627"/>
                  </a:lnTo>
                  <a:lnTo>
                    <a:pt x="166" y="683"/>
                  </a:lnTo>
                  <a:lnTo>
                    <a:pt x="350" y="738"/>
                  </a:lnTo>
                  <a:lnTo>
                    <a:pt x="516" y="775"/>
                  </a:lnTo>
                  <a:lnTo>
                    <a:pt x="590" y="775"/>
                  </a:lnTo>
                  <a:lnTo>
                    <a:pt x="737" y="756"/>
                  </a:lnTo>
                  <a:lnTo>
                    <a:pt x="811" y="738"/>
                  </a:lnTo>
                  <a:lnTo>
                    <a:pt x="867" y="701"/>
                  </a:lnTo>
                  <a:lnTo>
                    <a:pt x="903" y="664"/>
                  </a:lnTo>
                  <a:lnTo>
                    <a:pt x="959" y="609"/>
                  </a:lnTo>
                  <a:lnTo>
                    <a:pt x="996" y="480"/>
                  </a:lnTo>
                  <a:lnTo>
                    <a:pt x="1014" y="351"/>
                  </a:lnTo>
                  <a:lnTo>
                    <a:pt x="996" y="222"/>
                  </a:lnTo>
                  <a:lnTo>
                    <a:pt x="940" y="111"/>
                  </a:lnTo>
                  <a:lnTo>
                    <a:pt x="424" y="19"/>
                  </a:lnTo>
                  <a:lnTo>
                    <a:pt x="36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36"/>
            <p:cNvSpPr/>
            <p:nvPr/>
          </p:nvSpPr>
          <p:spPr>
            <a:xfrm>
              <a:off x="1239037" y="1410227"/>
              <a:ext cx="63563" cy="48581"/>
            </a:xfrm>
            <a:custGeom>
              <a:avLst/>
              <a:gdLst/>
              <a:ahLst/>
              <a:cxnLst/>
              <a:rect l="l" t="t" r="r" b="b"/>
              <a:pathLst>
                <a:path w="1014" h="775" fill="none" extrusionOk="0">
                  <a:moveTo>
                    <a:pt x="369" y="1"/>
                  </a:moveTo>
                  <a:lnTo>
                    <a:pt x="369" y="1"/>
                  </a:lnTo>
                  <a:lnTo>
                    <a:pt x="258" y="19"/>
                  </a:lnTo>
                  <a:lnTo>
                    <a:pt x="166" y="74"/>
                  </a:lnTo>
                  <a:lnTo>
                    <a:pt x="92" y="167"/>
                  </a:lnTo>
                  <a:lnTo>
                    <a:pt x="55" y="259"/>
                  </a:lnTo>
                  <a:lnTo>
                    <a:pt x="0" y="627"/>
                  </a:lnTo>
                  <a:lnTo>
                    <a:pt x="0" y="627"/>
                  </a:lnTo>
                  <a:lnTo>
                    <a:pt x="166" y="683"/>
                  </a:lnTo>
                  <a:lnTo>
                    <a:pt x="166" y="683"/>
                  </a:lnTo>
                  <a:lnTo>
                    <a:pt x="350" y="738"/>
                  </a:lnTo>
                  <a:lnTo>
                    <a:pt x="516" y="775"/>
                  </a:lnTo>
                  <a:lnTo>
                    <a:pt x="516" y="775"/>
                  </a:lnTo>
                  <a:lnTo>
                    <a:pt x="590" y="775"/>
                  </a:lnTo>
                  <a:lnTo>
                    <a:pt x="590" y="775"/>
                  </a:lnTo>
                  <a:lnTo>
                    <a:pt x="737" y="756"/>
                  </a:lnTo>
                  <a:lnTo>
                    <a:pt x="811" y="738"/>
                  </a:lnTo>
                  <a:lnTo>
                    <a:pt x="867" y="701"/>
                  </a:lnTo>
                  <a:lnTo>
                    <a:pt x="867" y="701"/>
                  </a:lnTo>
                  <a:lnTo>
                    <a:pt x="903" y="664"/>
                  </a:lnTo>
                  <a:lnTo>
                    <a:pt x="959" y="609"/>
                  </a:lnTo>
                  <a:lnTo>
                    <a:pt x="996" y="480"/>
                  </a:lnTo>
                  <a:lnTo>
                    <a:pt x="1014" y="351"/>
                  </a:lnTo>
                  <a:lnTo>
                    <a:pt x="996" y="222"/>
                  </a:lnTo>
                  <a:lnTo>
                    <a:pt x="996" y="222"/>
                  </a:lnTo>
                  <a:lnTo>
                    <a:pt x="940" y="111"/>
                  </a:lnTo>
                  <a:lnTo>
                    <a:pt x="424" y="19"/>
                  </a:lnTo>
                  <a:lnTo>
                    <a:pt x="424" y="19"/>
                  </a:lnTo>
                  <a:lnTo>
                    <a:pt x="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3310;p36"/>
            <p:cNvSpPr/>
            <p:nvPr/>
          </p:nvSpPr>
          <p:spPr>
            <a:xfrm>
              <a:off x="1228631" y="1018501"/>
              <a:ext cx="167620" cy="77479"/>
            </a:xfrm>
            <a:custGeom>
              <a:avLst/>
              <a:gdLst/>
              <a:ahLst/>
              <a:cxnLst/>
              <a:rect l="l" t="t" r="r" b="b"/>
              <a:pathLst>
                <a:path w="2674" h="1236" extrusionOk="0">
                  <a:moveTo>
                    <a:pt x="1364" y="406"/>
                  </a:moveTo>
                  <a:lnTo>
                    <a:pt x="1475" y="425"/>
                  </a:lnTo>
                  <a:lnTo>
                    <a:pt x="1549" y="443"/>
                  </a:lnTo>
                  <a:lnTo>
                    <a:pt x="1604" y="480"/>
                  </a:lnTo>
                  <a:lnTo>
                    <a:pt x="1696" y="572"/>
                  </a:lnTo>
                  <a:lnTo>
                    <a:pt x="1770" y="664"/>
                  </a:lnTo>
                  <a:lnTo>
                    <a:pt x="1807" y="775"/>
                  </a:lnTo>
                  <a:lnTo>
                    <a:pt x="1825" y="867"/>
                  </a:lnTo>
                  <a:lnTo>
                    <a:pt x="1844" y="959"/>
                  </a:lnTo>
                  <a:lnTo>
                    <a:pt x="1844" y="1033"/>
                  </a:lnTo>
                  <a:lnTo>
                    <a:pt x="959" y="904"/>
                  </a:lnTo>
                  <a:lnTo>
                    <a:pt x="977" y="830"/>
                  </a:lnTo>
                  <a:lnTo>
                    <a:pt x="1033" y="646"/>
                  </a:lnTo>
                  <a:lnTo>
                    <a:pt x="1088" y="554"/>
                  </a:lnTo>
                  <a:lnTo>
                    <a:pt x="1162" y="480"/>
                  </a:lnTo>
                  <a:lnTo>
                    <a:pt x="1254" y="425"/>
                  </a:lnTo>
                  <a:lnTo>
                    <a:pt x="1309" y="406"/>
                  </a:lnTo>
                  <a:close/>
                  <a:moveTo>
                    <a:pt x="793" y="1"/>
                  </a:moveTo>
                  <a:lnTo>
                    <a:pt x="590" y="19"/>
                  </a:lnTo>
                  <a:lnTo>
                    <a:pt x="406" y="56"/>
                  </a:lnTo>
                  <a:lnTo>
                    <a:pt x="314" y="93"/>
                  </a:lnTo>
                  <a:lnTo>
                    <a:pt x="221" y="130"/>
                  </a:lnTo>
                  <a:lnTo>
                    <a:pt x="129" y="204"/>
                  </a:lnTo>
                  <a:lnTo>
                    <a:pt x="56" y="277"/>
                  </a:lnTo>
                  <a:lnTo>
                    <a:pt x="0" y="406"/>
                  </a:lnTo>
                  <a:lnTo>
                    <a:pt x="56" y="333"/>
                  </a:lnTo>
                  <a:lnTo>
                    <a:pt x="111" y="277"/>
                  </a:lnTo>
                  <a:lnTo>
                    <a:pt x="185" y="222"/>
                  </a:lnTo>
                  <a:lnTo>
                    <a:pt x="387" y="222"/>
                  </a:lnTo>
                  <a:lnTo>
                    <a:pt x="461" y="259"/>
                  </a:lnTo>
                  <a:lnTo>
                    <a:pt x="535" y="296"/>
                  </a:lnTo>
                  <a:lnTo>
                    <a:pt x="627" y="369"/>
                  </a:lnTo>
                  <a:lnTo>
                    <a:pt x="701" y="480"/>
                  </a:lnTo>
                  <a:lnTo>
                    <a:pt x="738" y="572"/>
                  </a:lnTo>
                  <a:lnTo>
                    <a:pt x="756" y="683"/>
                  </a:lnTo>
                  <a:lnTo>
                    <a:pt x="756" y="757"/>
                  </a:lnTo>
                  <a:lnTo>
                    <a:pt x="756" y="849"/>
                  </a:lnTo>
                  <a:lnTo>
                    <a:pt x="19" y="720"/>
                  </a:lnTo>
                  <a:lnTo>
                    <a:pt x="74" y="812"/>
                  </a:lnTo>
                  <a:lnTo>
                    <a:pt x="166" y="867"/>
                  </a:lnTo>
                  <a:lnTo>
                    <a:pt x="258" y="922"/>
                  </a:lnTo>
                  <a:lnTo>
                    <a:pt x="350" y="941"/>
                  </a:lnTo>
                  <a:lnTo>
                    <a:pt x="480" y="959"/>
                  </a:lnTo>
                  <a:lnTo>
                    <a:pt x="609" y="978"/>
                  </a:lnTo>
                  <a:lnTo>
                    <a:pt x="811" y="959"/>
                  </a:lnTo>
                  <a:lnTo>
                    <a:pt x="867" y="959"/>
                  </a:lnTo>
                  <a:lnTo>
                    <a:pt x="1143" y="978"/>
                  </a:lnTo>
                  <a:lnTo>
                    <a:pt x="1420" y="1015"/>
                  </a:lnTo>
                  <a:lnTo>
                    <a:pt x="1678" y="1070"/>
                  </a:lnTo>
                  <a:lnTo>
                    <a:pt x="1936" y="1144"/>
                  </a:lnTo>
                  <a:lnTo>
                    <a:pt x="2102" y="1180"/>
                  </a:lnTo>
                  <a:lnTo>
                    <a:pt x="2268" y="1217"/>
                  </a:lnTo>
                  <a:lnTo>
                    <a:pt x="2341" y="1236"/>
                  </a:lnTo>
                  <a:lnTo>
                    <a:pt x="2452" y="1217"/>
                  </a:lnTo>
                  <a:lnTo>
                    <a:pt x="2562" y="1162"/>
                  </a:lnTo>
                  <a:lnTo>
                    <a:pt x="2046" y="1088"/>
                  </a:lnTo>
                  <a:lnTo>
                    <a:pt x="2046" y="1015"/>
                  </a:lnTo>
                  <a:lnTo>
                    <a:pt x="2120" y="849"/>
                  </a:lnTo>
                  <a:lnTo>
                    <a:pt x="2175" y="757"/>
                  </a:lnTo>
                  <a:lnTo>
                    <a:pt x="2231" y="683"/>
                  </a:lnTo>
                  <a:lnTo>
                    <a:pt x="2323" y="627"/>
                  </a:lnTo>
                  <a:lnTo>
                    <a:pt x="2378" y="609"/>
                  </a:lnTo>
                  <a:lnTo>
                    <a:pt x="2433" y="591"/>
                  </a:lnTo>
                  <a:lnTo>
                    <a:pt x="2544" y="609"/>
                  </a:lnTo>
                  <a:lnTo>
                    <a:pt x="2618" y="646"/>
                  </a:lnTo>
                  <a:lnTo>
                    <a:pt x="2673" y="683"/>
                  </a:lnTo>
                  <a:lnTo>
                    <a:pt x="2636" y="591"/>
                  </a:lnTo>
                  <a:lnTo>
                    <a:pt x="2581" y="517"/>
                  </a:lnTo>
                  <a:lnTo>
                    <a:pt x="2470" y="406"/>
                  </a:lnTo>
                  <a:lnTo>
                    <a:pt x="2323" y="314"/>
                  </a:lnTo>
                  <a:lnTo>
                    <a:pt x="2157" y="259"/>
                  </a:lnTo>
                  <a:lnTo>
                    <a:pt x="1954" y="185"/>
                  </a:lnTo>
                  <a:lnTo>
                    <a:pt x="1751" y="130"/>
                  </a:lnTo>
                  <a:lnTo>
                    <a:pt x="1530" y="74"/>
                  </a:lnTo>
                  <a:lnTo>
                    <a:pt x="1327" y="38"/>
                  </a:lnTo>
                  <a:lnTo>
                    <a:pt x="1088" y="19"/>
                  </a:lnTo>
                  <a:lnTo>
                    <a:pt x="8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36"/>
            <p:cNvSpPr/>
            <p:nvPr/>
          </p:nvSpPr>
          <p:spPr>
            <a:xfrm>
              <a:off x="1288685" y="1043951"/>
              <a:ext cx="55539" cy="39303"/>
            </a:xfrm>
            <a:custGeom>
              <a:avLst/>
              <a:gdLst/>
              <a:ahLst/>
              <a:cxnLst/>
              <a:rect l="l" t="t" r="r" b="b"/>
              <a:pathLst>
                <a:path w="886" h="627" fill="none" extrusionOk="0">
                  <a:moveTo>
                    <a:pt x="886" y="627"/>
                  </a:moveTo>
                  <a:lnTo>
                    <a:pt x="1" y="498"/>
                  </a:lnTo>
                  <a:lnTo>
                    <a:pt x="1" y="498"/>
                  </a:lnTo>
                  <a:lnTo>
                    <a:pt x="19" y="424"/>
                  </a:lnTo>
                  <a:lnTo>
                    <a:pt x="75" y="240"/>
                  </a:lnTo>
                  <a:lnTo>
                    <a:pt x="130" y="148"/>
                  </a:lnTo>
                  <a:lnTo>
                    <a:pt x="204" y="74"/>
                  </a:lnTo>
                  <a:lnTo>
                    <a:pt x="296" y="19"/>
                  </a:lnTo>
                  <a:lnTo>
                    <a:pt x="351" y="0"/>
                  </a:lnTo>
                  <a:lnTo>
                    <a:pt x="406" y="0"/>
                  </a:lnTo>
                  <a:lnTo>
                    <a:pt x="406" y="0"/>
                  </a:lnTo>
                  <a:lnTo>
                    <a:pt x="517" y="19"/>
                  </a:lnTo>
                  <a:lnTo>
                    <a:pt x="517" y="19"/>
                  </a:lnTo>
                  <a:lnTo>
                    <a:pt x="591" y="37"/>
                  </a:lnTo>
                  <a:lnTo>
                    <a:pt x="646" y="74"/>
                  </a:lnTo>
                  <a:lnTo>
                    <a:pt x="738" y="166"/>
                  </a:lnTo>
                  <a:lnTo>
                    <a:pt x="812" y="258"/>
                  </a:lnTo>
                  <a:lnTo>
                    <a:pt x="849" y="369"/>
                  </a:lnTo>
                  <a:lnTo>
                    <a:pt x="867" y="461"/>
                  </a:lnTo>
                  <a:lnTo>
                    <a:pt x="886" y="553"/>
                  </a:lnTo>
                  <a:lnTo>
                    <a:pt x="886" y="62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36"/>
            <p:cNvSpPr/>
            <p:nvPr/>
          </p:nvSpPr>
          <p:spPr>
            <a:xfrm>
              <a:off x="1228631" y="1018501"/>
              <a:ext cx="167620" cy="77479"/>
            </a:xfrm>
            <a:custGeom>
              <a:avLst/>
              <a:gdLst/>
              <a:ahLst/>
              <a:cxnLst/>
              <a:rect l="l" t="t" r="r" b="b"/>
              <a:pathLst>
                <a:path w="2674" h="1236" fill="none" extrusionOk="0">
                  <a:moveTo>
                    <a:pt x="793" y="1"/>
                  </a:moveTo>
                  <a:lnTo>
                    <a:pt x="793" y="1"/>
                  </a:lnTo>
                  <a:lnTo>
                    <a:pt x="590" y="19"/>
                  </a:lnTo>
                  <a:lnTo>
                    <a:pt x="406" y="56"/>
                  </a:lnTo>
                  <a:lnTo>
                    <a:pt x="406" y="56"/>
                  </a:lnTo>
                  <a:lnTo>
                    <a:pt x="314" y="93"/>
                  </a:lnTo>
                  <a:lnTo>
                    <a:pt x="221" y="130"/>
                  </a:lnTo>
                  <a:lnTo>
                    <a:pt x="129" y="204"/>
                  </a:lnTo>
                  <a:lnTo>
                    <a:pt x="56" y="277"/>
                  </a:lnTo>
                  <a:lnTo>
                    <a:pt x="56" y="277"/>
                  </a:lnTo>
                  <a:lnTo>
                    <a:pt x="0" y="406"/>
                  </a:lnTo>
                  <a:lnTo>
                    <a:pt x="0" y="406"/>
                  </a:lnTo>
                  <a:lnTo>
                    <a:pt x="56" y="333"/>
                  </a:lnTo>
                  <a:lnTo>
                    <a:pt x="111" y="277"/>
                  </a:lnTo>
                  <a:lnTo>
                    <a:pt x="185" y="222"/>
                  </a:lnTo>
                  <a:lnTo>
                    <a:pt x="295" y="222"/>
                  </a:lnTo>
                  <a:lnTo>
                    <a:pt x="295" y="222"/>
                  </a:lnTo>
                  <a:lnTo>
                    <a:pt x="387" y="222"/>
                  </a:lnTo>
                  <a:lnTo>
                    <a:pt x="387" y="222"/>
                  </a:lnTo>
                  <a:lnTo>
                    <a:pt x="461" y="259"/>
                  </a:lnTo>
                  <a:lnTo>
                    <a:pt x="535" y="296"/>
                  </a:lnTo>
                  <a:lnTo>
                    <a:pt x="627" y="369"/>
                  </a:lnTo>
                  <a:lnTo>
                    <a:pt x="701" y="480"/>
                  </a:lnTo>
                  <a:lnTo>
                    <a:pt x="738" y="572"/>
                  </a:lnTo>
                  <a:lnTo>
                    <a:pt x="756" y="683"/>
                  </a:lnTo>
                  <a:lnTo>
                    <a:pt x="756" y="757"/>
                  </a:lnTo>
                  <a:lnTo>
                    <a:pt x="756" y="849"/>
                  </a:lnTo>
                  <a:lnTo>
                    <a:pt x="19" y="720"/>
                  </a:lnTo>
                  <a:lnTo>
                    <a:pt x="19" y="720"/>
                  </a:lnTo>
                  <a:lnTo>
                    <a:pt x="74" y="812"/>
                  </a:lnTo>
                  <a:lnTo>
                    <a:pt x="166" y="867"/>
                  </a:lnTo>
                  <a:lnTo>
                    <a:pt x="258" y="922"/>
                  </a:lnTo>
                  <a:lnTo>
                    <a:pt x="350" y="941"/>
                  </a:lnTo>
                  <a:lnTo>
                    <a:pt x="350" y="941"/>
                  </a:lnTo>
                  <a:lnTo>
                    <a:pt x="480" y="959"/>
                  </a:lnTo>
                  <a:lnTo>
                    <a:pt x="609" y="978"/>
                  </a:lnTo>
                  <a:lnTo>
                    <a:pt x="609" y="978"/>
                  </a:lnTo>
                  <a:lnTo>
                    <a:pt x="811" y="959"/>
                  </a:lnTo>
                  <a:lnTo>
                    <a:pt x="811" y="959"/>
                  </a:lnTo>
                  <a:lnTo>
                    <a:pt x="867" y="959"/>
                  </a:lnTo>
                  <a:lnTo>
                    <a:pt x="867" y="959"/>
                  </a:lnTo>
                  <a:lnTo>
                    <a:pt x="1143" y="978"/>
                  </a:lnTo>
                  <a:lnTo>
                    <a:pt x="1420" y="1015"/>
                  </a:lnTo>
                  <a:lnTo>
                    <a:pt x="1678" y="1070"/>
                  </a:lnTo>
                  <a:lnTo>
                    <a:pt x="1936" y="1144"/>
                  </a:lnTo>
                  <a:lnTo>
                    <a:pt x="1936" y="1144"/>
                  </a:lnTo>
                  <a:lnTo>
                    <a:pt x="2102" y="1180"/>
                  </a:lnTo>
                  <a:lnTo>
                    <a:pt x="2268" y="1217"/>
                  </a:lnTo>
                  <a:lnTo>
                    <a:pt x="2268" y="1217"/>
                  </a:lnTo>
                  <a:lnTo>
                    <a:pt x="2341" y="1236"/>
                  </a:lnTo>
                  <a:lnTo>
                    <a:pt x="2341" y="1236"/>
                  </a:lnTo>
                  <a:lnTo>
                    <a:pt x="2452" y="1217"/>
                  </a:lnTo>
                  <a:lnTo>
                    <a:pt x="2562" y="1162"/>
                  </a:lnTo>
                  <a:lnTo>
                    <a:pt x="2046" y="1088"/>
                  </a:lnTo>
                  <a:lnTo>
                    <a:pt x="2046" y="1088"/>
                  </a:lnTo>
                  <a:lnTo>
                    <a:pt x="2046" y="1015"/>
                  </a:lnTo>
                  <a:lnTo>
                    <a:pt x="2120" y="849"/>
                  </a:lnTo>
                  <a:lnTo>
                    <a:pt x="2175" y="757"/>
                  </a:lnTo>
                  <a:lnTo>
                    <a:pt x="2231" y="683"/>
                  </a:lnTo>
                  <a:lnTo>
                    <a:pt x="2323" y="627"/>
                  </a:lnTo>
                  <a:lnTo>
                    <a:pt x="2378" y="609"/>
                  </a:lnTo>
                  <a:lnTo>
                    <a:pt x="2433" y="591"/>
                  </a:lnTo>
                  <a:lnTo>
                    <a:pt x="2433" y="591"/>
                  </a:lnTo>
                  <a:lnTo>
                    <a:pt x="2544" y="609"/>
                  </a:lnTo>
                  <a:lnTo>
                    <a:pt x="2544" y="609"/>
                  </a:lnTo>
                  <a:lnTo>
                    <a:pt x="2618" y="646"/>
                  </a:lnTo>
                  <a:lnTo>
                    <a:pt x="2673" y="683"/>
                  </a:lnTo>
                  <a:lnTo>
                    <a:pt x="2673" y="683"/>
                  </a:lnTo>
                  <a:lnTo>
                    <a:pt x="2636" y="591"/>
                  </a:lnTo>
                  <a:lnTo>
                    <a:pt x="2581" y="517"/>
                  </a:lnTo>
                  <a:lnTo>
                    <a:pt x="2470" y="406"/>
                  </a:lnTo>
                  <a:lnTo>
                    <a:pt x="2323" y="314"/>
                  </a:lnTo>
                  <a:lnTo>
                    <a:pt x="2157" y="259"/>
                  </a:lnTo>
                  <a:lnTo>
                    <a:pt x="2157" y="259"/>
                  </a:lnTo>
                  <a:lnTo>
                    <a:pt x="1954" y="185"/>
                  </a:lnTo>
                  <a:lnTo>
                    <a:pt x="1751" y="130"/>
                  </a:lnTo>
                  <a:lnTo>
                    <a:pt x="1530" y="74"/>
                  </a:lnTo>
                  <a:lnTo>
                    <a:pt x="1327" y="38"/>
                  </a:lnTo>
                  <a:lnTo>
                    <a:pt x="1327" y="38"/>
                  </a:lnTo>
                  <a:lnTo>
                    <a:pt x="1088" y="19"/>
                  </a:lnTo>
                  <a:lnTo>
                    <a:pt x="848" y="1"/>
                  </a:lnTo>
                  <a:lnTo>
                    <a:pt x="848" y="1"/>
                  </a:lnTo>
                  <a:lnTo>
                    <a:pt x="793"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36"/>
            <p:cNvSpPr/>
            <p:nvPr/>
          </p:nvSpPr>
          <p:spPr>
            <a:xfrm>
              <a:off x="1226312" y="1032354"/>
              <a:ext cx="49772" cy="39366"/>
            </a:xfrm>
            <a:custGeom>
              <a:avLst/>
              <a:gdLst/>
              <a:ahLst/>
              <a:cxnLst/>
              <a:rect l="l" t="t" r="r" b="b"/>
              <a:pathLst>
                <a:path w="794" h="628" extrusionOk="0">
                  <a:moveTo>
                    <a:pt x="222" y="1"/>
                  </a:moveTo>
                  <a:lnTo>
                    <a:pt x="148" y="56"/>
                  </a:lnTo>
                  <a:lnTo>
                    <a:pt x="93" y="112"/>
                  </a:lnTo>
                  <a:lnTo>
                    <a:pt x="37" y="185"/>
                  </a:lnTo>
                  <a:lnTo>
                    <a:pt x="19" y="259"/>
                  </a:lnTo>
                  <a:lnTo>
                    <a:pt x="0" y="333"/>
                  </a:lnTo>
                  <a:lnTo>
                    <a:pt x="19" y="406"/>
                  </a:lnTo>
                  <a:lnTo>
                    <a:pt x="37" y="462"/>
                  </a:lnTo>
                  <a:lnTo>
                    <a:pt x="56" y="499"/>
                  </a:lnTo>
                  <a:lnTo>
                    <a:pt x="793" y="628"/>
                  </a:lnTo>
                  <a:lnTo>
                    <a:pt x="793" y="536"/>
                  </a:lnTo>
                  <a:lnTo>
                    <a:pt x="793" y="462"/>
                  </a:lnTo>
                  <a:lnTo>
                    <a:pt x="775" y="351"/>
                  </a:lnTo>
                  <a:lnTo>
                    <a:pt x="738" y="259"/>
                  </a:lnTo>
                  <a:lnTo>
                    <a:pt x="664" y="148"/>
                  </a:lnTo>
                  <a:lnTo>
                    <a:pt x="572" y="75"/>
                  </a:lnTo>
                  <a:lnTo>
                    <a:pt x="498" y="38"/>
                  </a:lnTo>
                  <a:lnTo>
                    <a:pt x="42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36"/>
            <p:cNvSpPr/>
            <p:nvPr/>
          </p:nvSpPr>
          <p:spPr>
            <a:xfrm>
              <a:off x="1226312" y="1032354"/>
              <a:ext cx="49772" cy="39366"/>
            </a:xfrm>
            <a:custGeom>
              <a:avLst/>
              <a:gdLst/>
              <a:ahLst/>
              <a:cxnLst/>
              <a:rect l="l" t="t" r="r" b="b"/>
              <a:pathLst>
                <a:path w="794" h="628" fill="none" extrusionOk="0">
                  <a:moveTo>
                    <a:pt x="332" y="1"/>
                  </a:moveTo>
                  <a:lnTo>
                    <a:pt x="332" y="1"/>
                  </a:lnTo>
                  <a:lnTo>
                    <a:pt x="222" y="1"/>
                  </a:lnTo>
                  <a:lnTo>
                    <a:pt x="148" y="56"/>
                  </a:lnTo>
                  <a:lnTo>
                    <a:pt x="93" y="112"/>
                  </a:lnTo>
                  <a:lnTo>
                    <a:pt x="37" y="185"/>
                  </a:lnTo>
                  <a:lnTo>
                    <a:pt x="37" y="185"/>
                  </a:lnTo>
                  <a:lnTo>
                    <a:pt x="19" y="259"/>
                  </a:lnTo>
                  <a:lnTo>
                    <a:pt x="0" y="333"/>
                  </a:lnTo>
                  <a:lnTo>
                    <a:pt x="19" y="406"/>
                  </a:lnTo>
                  <a:lnTo>
                    <a:pt x="37" y="462"/>
                  </a:lnTo>
                  <a:lnTo>
                    <a:pt x="37" y="462"/>
                  </a:lnTo>
                  <a:lnTo>
                    <a:pt x="56" y="499"/>
                  </a:lnTo>
                  <a:lnTo>
                    <a:pt x="793" y="628"/>
                  </a:lnTo>
                  <a:lnTo>
                    <a:pt x="793" y="628"/>
                  </a:lnTo>
                  <a:lnTo>
                    <a:pt x="793" y="536"/>
                  </a:lnTo>
                  <a:lnTo>
                    <a:pt x="793" y="462"/>
                  </a:lnTo>
                  <a:lnTo>
                    <a:pt x="775" y="351"/>
                  </a:lnTo>
                  <a:lnTo>
                    <a:pt x="738" y="259"/>
                  </a:lnTo>
                  <a:lnTo>
                    <a:pt x="664" y="148"/>
                  </a:lnTo>
                  <a:lnTo>
                    <a:pt x="572" y="75"/>
                  </a:lnTo>
                  <a:lnTo>
                    <a:pt x="498" y="38"/>
                  </a:lnTo>
                  <a:lnTo>
                    <a:pt x="424" y="1"/>
                  </a:lnTo>
                  <a:lnTo>
                    <a:pt x="424" y="1"/>
                  </a:lnTo>
                  <a:lnTo>
                    <a:pt x="332"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36"/>
            <p:cNvSpPr/>
            <p:nvPr/>
          </p:nvSpPr>
          <p:spPr>
            <a:xfrm>
              <a:off x="1288685" y="1043951"/>
              <a:ext cx="55539" cy="39303"/>
            </a:xfrm>
            <a:custGeom>
              <a:avLst/>
              <a:gdLst/>
              <a:ahLst/>
              <a:cxnLst/>
              <a:rect l="l" t="t" r="r" b="b"/>
              <a:pathLst>
                <a:path w="886" h="627" extrusionOk="0">
                  <a:moveTo>
                    <a:pt x="351" y="0"/>
                  </a:moveTo>
                  <a:lnTo>
                    <a:pt x="296" y="19"/>
                  </a:lnTo>
                  <a:lnTo>
                    <a:pt x="204" y="74"/>
                  </a:lnTo>
                  <a:lnTo>
                    <a:pt x="130" y="148"/>
                  </a:lnTo>
                  <a:lnTo>
                    <a:pt x="75" y="240"/>
                  </a:lnTo>
                  <a:lnTo>
                    <a:pt x="19" y="424"/>
                  </a:lnTo>
                  <a:lnTo>
                    <a:pt x="1" y="498"/>
                  </a:lnTo>
                  <a:lnTo>
                    <a:pt x="886" y="627"/>
                  </a:lnTo>
                  <a:lnTo>
                    <a:pt x="886" y="553"/>
                  </a:lnTo>
                  <a:lnTo>
                    <a:pt x="867" y="461"/>
                  </a:lnTo>
                  <a:lnTo>
                    <a:pt x="849" y="369"/>
                  </a:lnTo>
                  <a:lnTo>
                    <a:pt x="812" y="258"/>
                  </a:lnTo>
                  <a:lnTo>
                    <a:pt x="738" y="166"/>
                  </a:lnTo>
                  <a:lnTo>
                    <a:pt x="646" y="74"/>
                  </a:lnTo>
                  <a:lnTo>
                    <a:pt x="591" y="37"/>
                  </a:lnTo>
                  <a:lnTo>
                    <a:pt x="517" y="19"/>
                  </a:lnTo>
                  <a:lnTo>
                    <a:pt x="4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36"/>
            <p:cNvSpPr/>
            <p:nvPr/>
          </p:nvSpPr>
          <p:spPr>
            <a:xfrm>
              <a:off x="1288685" y="1043951"/>
              <a:ext cx="55539" cy="39303"/>
            </a:xfrm>
            <a:custGeom>
              <a:avLst/>
              <a:gdLst/>
              <a:ahLst/>
              <a:cxnLst/>
              <a:rect l="l" t="t" r="r" b="b"/>
              <a:pathLst>
                <a:path w="886" h="627" fill="none" extrusionOk="0">
                  <a:moveTo>
                    <a:pt x="406" y="0"/>
                  </a:moveTo>
                  <a:lnTo>
                    <a:pt x="406" y="0"/>
                  </a:lnTo>
                  <a:lnTo>
                    <a:pt x="351" y="0"/>
                  </a:lnTo>
                  <a:lnTo>
                    <a:pt x="296" y="19"/>
                  </a:lnTo>
                  <a:lnTo>
                    <a:pt x="204" y="74"/>
                  </a:lnTo>
                  <a:lnTo>
                    <a:pt x="130" y="148"/>
                  </a:lnTo>
                  <a:lnTo>
                    <a:pt x="75" y="240"/>
                  </a:lnTo>
                  <a:lnTo>
                    <a:pt x="19" y="424"/>
                  </a:lnTo>
                  <a:lnTo>
                    <a:pt x="1" y="498"/>
                  </a:lnTo>
                  <a:lnTo>
                    <a:pt x="886" y="627"/>
                  </a:lnTo>
                  <a:lnTo>
                    <a:pt x="886" y="627"/>
                  </a:lnTo>
                  <a:lnTo>
                    <a:pt x="886" y="553"/>
                  </a:lnTo>
                  <a:lnTo>
                    <a:pt x="867" y="461"/>
                  </a:lnTo>
                  <a:lnTo>
                    <a:pt x="849" y="369"/>
                  </a:lnTo>
                  <a:lnTo>
                    <a:pt x="812" y="258"/>
                  </a:lnTo>
                  <a:lnTo>
                    <a:pt x="738" y="166"/>
                  </a:lnTo>
                  <a:lnTo>
                    <a:pt x="646" y="74"/>
                  </a:lnTo>
                  <a:lnTo>
                    <a:pt x="591" y="37"/>
                  </a:lnTo>
                  <a:lnTo>
                    <a:pt x="517" y="19"/>
                  </a:lnTo>
                  <a:lnTo>
                    <a:pt x="517" y="19"/>
                  </a:lnTo>
                  <a:lnTo>
                    <a:pt x="406"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36"/>
            <p:cNvSpPr/>
            <p:nvPr/>
          </p:nvSpPr>
          <p:spPr>
            <a:xfrm>
              <a:off x="1356887" y="1055486"/>
              <a:ext cx="41623" cy="35919"/>
            </a:xfrm>
            <a:custGeom>
              <a:avLst/>
              <a:gdLst/>
              <a:ahLst/>
              <a:cxnLst/>
              <a:rect l="l" t="t" r="r" b="b"/>
              <a:pathLst>
                <a:path w="664" h="573" extrusionOk="0">
                  <a:moveTo>
                    <a:pt x="387" y="1"/>
                  </a:moveTo>
                  <a:lnTo>
                    <a:pt x="332" y="19"/>
                  </a:lnTo>
                  <a:lnTo>
                    <a:pt x="277" y="37"/>
                  </a:lnTo>
                  <a:lnTo>
                    <a:pt x="185" y="93"/>
                  </a:lnTo>
                  <a:lnTo>
                    <a:pt x="129" y="167"/>
                  </a:lnTo>
                  <a:lnTo>
                    <a:pt x="74" y="259"/>
                  </a:lnTo>
                  <a:lnTo>
                    <a:pt x="0" y="425"/>
                  </a:lnTo>
                  <a:lnTo>
                    <a:pt x="0" y="498"/>
                  </a:lnTo>
                  <a:lnTo>
                    <a:pt x="516" y="572"/>
                  </a:lnTo>
                  <a:lnTo>
                    <a:pt x="535" y="572"/>
                  </a:lnTo>
                  <a:lnTo>
                    <a:pt x="572" y="517"/>
                  </a:lnTo>
                  <a:lnTo>
                    <a:pt x="609" y="480"/>
                  </a:lnTo>
                  <a:lnTo>
                    <a:pt x="664" y="369"/>
                  </a:lnTo>
                  <a:lnTo>
                    <a:pt x="664" y="240"/>
                  </a:lnTo>
                  <a:lnTo>
                    <a:pt x="646" y="130"/>
                  </a:lnTo>
                  <a:lnTo>
                    <a:pt x="627" y="93"/>
                  </a:lnTo>
                  <a:lnTo>
                    <a:pt x="572" y="56"/>
                  </a:lnTo>
                  <a:lnTo>
                    <a:pt x="498" y="19"/>
                  </a:lnTo>
                  <a:lnTo>
                    <a:pt x="387"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36"/>
            <p:cNvSpPr/>
            <p:nvPr/>
          </p:nvSpPr>
          <p:spPr>
            <a:xfrm>
              <a:off x="1356887" y="1055486"/>
              <a:ext cx="41623" cy="35919"/>
            </a:xfrm>
            <a:custGeom>
              <a:avLst/>
              <a:gdLst/>
              <a:ahLst/>
              <a:cxnLst/>
              <a:rect l="l" t="t" r="r" b="b"/>
              <a:pathLst>
                <a:path w="664" h="573" fill="none" extrusionOk="0">
                  <a:moveTo>
                    <a:pt x="387" y="1"/>
                  </a:moveTo>
                  <a:lnTo>
                    <a:pt x="387" y="1"/>
                  </a:lnTo>
                  <a:lnTo>
                    <a:pt x="332" y="19"/>
                  </a:lnTo>
                  <a:lnTo>
                    <a:pt x="277" y="37"/>
                  </a:lnTo>
                  <a:lnTo>
                    <a:pt x="185" y="93"/>
                  </a:lnTo>
                  <a:lnTo>
                    <a:pt x="129" y="167"/>
                  </a:lnTo>
                  <a:lnTo>
                    <a:pt x="74" y="259"/>
                  </a:lnTo>
                  <a:lnTo>
                    <a:pt x="0" y="425"/>
                  </a:lnTo>
                  <a:lnTo>
                    <a:pt x="0" y="498"/>
                  </a:lnTo>
                  <a:lnTo>
                    <a:pt x="516" y="572"/>
                  </a:lnTo>
                  <a:lnTo>
                    <a:pt x="516" y="572"/>
                  </a:lnTo>
                  <a:lnTo>
                    <a:pt x="535" y="572"/>
                  </a:lnTo>
                  <a:lnTo>
                    <a:pt x="535" y="572"/>
                  </a:lnTo>
                  <a:lnTo>
                    <a:pt x="572" y="517"/>
                  </a:lnTo>
                  <a:lnTo>
                    <a:pt x="609" y="480"/>
                  </a:lnTo>
                  <a:lnTo>
                    <a:pt x="664" y="369"/>
                  </a:lnTo>
                  <a:lnTo>
                    <a:pt x="664" y="240"/>
                  </a:lnTo>
                  <a:lnTo>
                    <a:pt x="646" y="130"/>
                  </a:lnTo>
                  <a:lnTo>
                    <a:pt x="646" y="130"/>
                  </a:lnTo>
                  <a:lnTo>
                    <a:pt x="627" y="93"/>
                  </a:lnTo>
                  <a:lnTo>
                    <a:pt x="627" y="93"/>
                  </a:lnTo>
                  <a:lnTo>
                    <a:pt x="572" y="56"/>
                  </a:lnTo>
                  <a:lnTo>
                    <a:pt x="498" y="19"/>
                  </a:lnTo>
                  <a:lnTo>
                    <a:pt x="498" y="19"/>
                  </a:lnTo>
                  <a:lnTo>
                    <a:pt x="38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19" name="Google Shape;3319;p36"/>
          <p:cNvGrpSpPr/>
          <p:nvPr/>
        </p:nvGrpSpPr>
        <p:grpSpPr>
          <a:xfrm>
            <a:off x="1234184" y="3078653"/>
            <a:ext cx="2939540" cy="1351041"/>
            <a:chOff x="3401500" y="2053250"/>
            <a:chExt cx="2649189" cy="1217374"/>
          </a:xfrm>
        </p:grpSpPr>
        <p:sp>
          <p:nvSpPr>
            <p:cNvPr id="3320" name="Google Shape;3320;p36"/>
            <p:cNvSpPr/>
            <p:nvPr/>
          </p:nvSpPr>
          <p:spPr>
            <a:xfrm>
              <a:off x="4414268" y="2053250"/>
              <a:ext cx="575481" cy="121429"/>
            </a:xfrm>
            <a:custGeom>
              <a:avLst/>
              <a:gdLst/>
              <a:ahLst/>
              <a:cxnLst/>
              <a:rect l="l" t="t" r="r" b="b"/>
              <a:pathLst>
                <a:path w="6379" h="1346" extrusionOk="0">
                  <a:moveTo>
                    <a:pt x="6378" y="0"/>
                  </a:moveTo>
                  <a:lnTo>
                    <a:pt x="0" y="203"/>
                  </a:lnTo>
                  <a:lnTo>
                    <a:pt x="166" y="1346"/>
                  </a:lnTo>
                  <a:lnTo>
                    <a:pt x="6378" y="1217"/>
                  </a:lnTo>
                  <a:lnTo>
                    <a:pt x="637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36"/>
            <p:cNvSpPr/>
            <p:nvPr/>
          </p:nvSpPr>
          <p:spPr>
            <a:xfrm>
              <a:off x="4414268" y="2053250"/>
              <a:ext cx="575481" cy="121429"/>
            </a:xfrm>
            <a:custGeom>
              <a:avLst/>
              <a:gdLst/>
              <a:ahLst/>
              <a:cxnLst/>
              <a:rect l="l" t="t" r="r" b="b"/>
              <a:pathLst>
                <a:path w="6379" h="1346" fill="none" extrusionOk="0">
                  <a:moveTo>
                    <a:pt x="166" y="1346"/>
                  </a:moveTo>
                  <a:lnTo>
                    <a:pt x="0" y="203"/>
                  </a:lnTo>
                  <a:lnTo>
                    <a:pt x="6378" y="0"/>
                  </a:lnTo>
                  <a:lnTo>
                    <a:pt x="6378" y="1217"/>
                  </a:lnTo>
                  <a:lnTo>
                    <a:pt x="166" y="1346"/>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36"/>
            <p:cNvSpPr/>
            <p:nvPr/>
          </p:nvSpPr>
          <p:spPr>
            <a:xfrm>
              <a:off x="4216333" y="2310997"/>
              <a:ext cx="828264" cy="129819"/>
            </a:xfrm>
            <a:custGeom>
              <a:avLst/>
              <a:gdLst/>
              <a:ahLst/>
              <a:cxnLst/>
              <a:rect l="l" t="t" r="r" b="b"/>
              <a:pathLst>
                <a:path w="9181" h="1439" extrusionOk="0">
                  <a:moveTo>
                    <a:pt x="646" y="0"/>
                  </a:moveTo>
                  <a:lnTo>
                    <a:pt x="1" y="1438"/>
                  </a:lnTo>
                  <a:lnTo>
                    <a:pt x="9180" y="1383"/>
                  </a:lnTo>
                  <a:lnTo>
                    <a:pt x="9180" y="37"/>
                  </a:lnTo>
                  <a:lnTo>
                    <a:pt x="64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36"/>
            <p:cNvSpPr/>
            <p:nvPr/>
          </p:nvSpPr>
          <p:spPr>
            <a:xfrm>
              <a:off x="4397578" y="2306035"/>
              <a:ext cx="828264" cy="133067"/>
            </a:xfrm>
            <a:custGeom>
              <a:avLst/>
              <a:gdLst/>
              <a:ahLst/>
              <a:cxnLst/>
              <a:rect l="l" t="t" r="r" b="b"/>
              <a:pathLst>
                <a:path w="9181" h="1475" extrusionOk="0">
                  <a:moveTo>
                    <a:pt x="8517" y="0"/>
                  </a:moveTo>
                  <a:lnTo>
                    <a:pt x="1" y="129"/>
                  </a:lnTo>
                  <a:lnTo>
                    <a:pt x="1" y="1475"/>
                  </a:lnTo>
                  <a:lnTo>
                    <a:pt x="9181" y="1419"/>
                  </a:lnTo>
                  <a:lnTo>
                    <a:pt x="85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36"/>
            <p:cNvSpPr/>
            <p:nvPr/>
          </p:nvSpPr>
          <p:spPr>
            <a:xfrm>
              <a:off x="4632050" y="2540507"/>
              <a:ext cx="828264" cy="134781"/>
            </a:xfrm>
            <a:custGeom>
              <a:avLst/>
              <a:gdLst/>
              <a:ahLst/>
              <a:cxnLst/>
              <a:rect l="l" t="t" r="r" b="b"/>
              <a:pathLst>
                <a:path w="9181" h="1494" extrusionOk="0">
                  <a:moveTo>
                    <a:pt x="8517" y="0"/>
                  </a:moveTo>
                  <a:lnTo>
                    <a:pt x="1" y="129"/>
                  </a:lnTo>
                  <a:lnTo>
                    <a:pt x="1" y="1493"/>
                  </a:lnTo>
                  <a:lnTo>
                    <a:pt x="9181" y="1438"/>
                  </a:lnTo>
                  <a:lnTo>
                    <a:pt x="85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36"/>
            <p:cNvSpPr/>
            <p:nvPr/>
          </p:nvSpPr>
          <p:spPr>
            <a:xfrm>
              <a:off x="4632050" y="2540507"/>
              <a:ext cx="828264" cy="134781"/>
            </a:xfrm>
            <a:custGeom>
              <a:avLst/>
              <a:gdLst/>
              <a:ahLst/>
              <a:cxnLst/>
              <a:rect l="l" t="t" r="r" b="b"/>
              <a:pathLst>
                <a:path w="9181" h="1494" fill="none" extrusionOk="0">
                  <a:moveTo>
                    <a:pt x="1" y="1493"/>
                  </a:moveTo>
                  <a:lnTo>
                    <a:pt x="1" y="129"/>
                  </a:lnTo>
                  <a:lnTo>
                    <a:pt x="8517" y="0"/>
                  </a:lnTo>
                  <a:lnTo>
                    <a:pt x="9181" y="1438"/>
                  </a:lnTo>
                  <a:lnTo>
                    <a:pt x="1" y="149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36"/>
            <p:cNvSpPr/>
            <p:nvPr/>
          </p:nvSpPr>
          <p:spPr>
            <a:xfrm>
              <a:off x="4519009" y="2420700"/>
              <a:ext cx="829888" cy="133157"/>
            </a:xfrm>
            <a:custGeom>
              <a:avLst/>
              <a:gdLst/>
              <a:ahLst/>
              <a:cxnLst/>
              <a:rect l="l" t="t" r="r" b="b"/>
              <a:pathLst>
                <a:path w="9199" h="1476" extrusionOk="0">
                  <a:moveTo>
                    <a:pt x="8535" y="1"/>
                  </a:moveTo>
                  <a:lnTo>
                    <a:pt x="0" y="130"/>
                  </a:lnTo>
                  <a:lnTo>
                    <a:pt x="19" y="1476"/>
                  </a:lnTo>
                  <a:lnTo>
                    <a:pt x="9199" y="1439"/>
                  </a:lnTo>
                  <a:lnTo>
                    <a:pt x="85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36"/>
            <p:cNvSpPr/>
            <p:nvPr/>
          </p:nvSpPr>
          <p:spPr>
            <a:xfrm>
              <a:off x="4096616" y="2427376"/>
              <a:ext cx="828264" cy="129819"/>
            </a:xfrm>
            <a:custGeom>
              <a:avLst/>
              <a:gdLst/>
              <a:ahLst/>
              <a:cxnLst/>
              <a:rect l="l" t="t" r="r" b="b"/>
              <a:pathLst>
                <a:path w="9181" h="1439" extrusionOk="0">
                  <a:moveTo>
                    <a:pt x="646" y="1"/>
                  </a:moveTo>
                  <a:lnTo>
                    <a:pt x="0" y="1438"/>
                  </a:lnTo>
                  <a:lnTo>
                    <a:pt x="9180" y="1383"/>
                  </a:lnTo>
                  <a:lnTo>
                    <a:pt x="9162" y="19"/>
                  </a:lnTo>
                  <a:lnTo>
                    <a:pt x="64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36"/>
            <p:cNvSpPr/>
            <p:nvPr/>
          </p:nvSpPr>
          <p:spPr>
            <a:xfrm>
              <a:off x="3985199" y="2548807"/>
              <a:ext cx="828264" cy="129819"/>
            </a:xfrm>
            <a:custGeom>
              <a:avLst/>
              <a:gdLst/>
              <a:ahLst/>
              <a:cxnLst/>
              <a:rect l="l" t="t" r="r" b="b"/>
              <a:pathLst>
                <a:path w="9181" h="1439" extrusionOk="0">
                  <a:moveTo>
                    <a:pt x="646" y="0"/>
                  </a:moveTo>
                  <a:lnTo>
                    <a:pt x="0" y="1438"/>
                  </a:lnTo>
                  <a:lnTo>
                    <a:pt x="9180" y="1383"/>
                  </a:lnTo>
                  <a:lnTo>
                    <a:pt x="9180" y="37"/>
                  </a:lnTo>
                  <a:lnTo>
                    <a:pt x="64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36"/>
            <p:cNvSpPr/>
            <p:nvPr/>
          </p:nvSpPr>
          <p:spPr>
            <a:xfrm>
              <a:off x="3985199" y="2548807"/>
              <a:ext cx="828264" cy="129819"/>
            </a:xfrm>
            <a:custGeom>
              <a:avLst/>
              <a:gdLst/>
              <a:ahLst/>
              <a:cxnLst/>
              <a:rect l="l" t="t" r="r" b="b"/>
              <a:pathLst>
                <a:path w="9181" h="1439" fill="none" extrusionOk="0">
                  <a:moveTo>
                    <a:pt x="9180" y="1383"/>
                  </a:moveTo>
                  <a:lnTo>
                    <a:pt x="9180" y="37"/>
                  </a:lnTo>
                  <a:lnTo>
                    <a:pt x="646" y="0"/>
                  </a:lnTo>
                  <a:lnTo>
                    <a:pt x="0" y="1438"/>
                  </a:lnTo>
                  <a:lnTo>
                    <a:pt x="9180" y="138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36"/>
            <p:cNvSpPr/>
            <p:nvPr/>
          </p:nvSpPr>
          <p:spPr>
            <a:xfrm>
              <a:off x="3865482" y="2665185"/>
              <a:ext cx="828174" cy="129819"/>
            </a:xfrm>
            <a:custGeom>
              <a:avLst/>
              <a:gdLst/>
              <a:ahLst/>
              <a:cxnLst/>
              <a:rect l="l" t="t" r="r" b="b"/>
              <a:pathLst>
                <a:path w="9180" h="1439" extrusionOk="0">
                  <a:moveTo>
                    <a:pt x="645" y="1"/>
                  </a:moveTo>
                  <a:lnTo>
                    <a:pt x="0" y="1438"/>
                  </a:lnTo>
                  <a:lnTo>
                    <a:pt x="9180" y="1383"/>
                  </a:lnTo>
                  <a:lnTo>
                    <a:pt x="9161" y="38"/>
                  </a:lnTo>
                  <a:lnTo>
                    <a:pt x="64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36"/>
            <p:cNvSpPr/>
            <p:nvPr/>
          </p:nvSpPr>
          <p:spPr>
            <a:xfrm>
              <a:off x="3865482" y="2665185"/>
              <a:ext cx="828174" cy="129819"/>
            </a:xfrm>
            <a:custGeom>
              <a:avLst/>
              <a:gdLst/>
              <a:ahLst/>
              <a:cxnLst/>
              <a:rect l="l" t="t" r="r" b="b"/>
              <a:pathLst>
                <a:path w="9180" h="1439" fill="none" extrusionOk="0">
                  <a:moveTo>
                    <a:pt x="9180" y="1383"/>
                  </a:moveTo>
                  <a:lnTo>
                    <a:pt x="9161" y="38"/>
                  </a:lnTo>
                  <a:lnTo>
                    <a:pt x="645" y="1"/>
                  </a:lnTo>
                  <a:lnTo>
                    <a:pt x="0" y="1438"/>
                  </a:lnTo>
                  <a:lnTo>
                    <a:pt x="9180" y="138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36"/>
            <p:cNvSpPr/>
            <p:nvPr/>
          </p:nvSpPr>
          <p:spPr>
            <a:xfrm>
              <a:off x="3754065" y="2786616"/>
              <a:ext cx="828174" cy="129819"/>
            </a:xfrm>
            <a:custGeom>
              <a:avLst/>
              <a:gdLst/>
              <a:ahLst/>
              <a:cxnLst/>
              <a:rect l="l" t="t" r="r" b="b"/>
              <a:pathLst>
                <a:path w="9180" h="1439" extrusionOk="0">
                  <a:moveTo>
                    <a:pt x="645" y="0"/>
                  </a:moveTo>
                  <a:lnTo>
                    <a:pt x="0" y="1438"/>
                  </a:lnTo>
                  <a:lnTo>
                    <a:pt x="9180" y="1401"/>
                  </a:lnTo>
                  <a:lnTo>
                    <a:pt x="9161" y="37"/>
                  </a:lnTo>
                  <a:lnTo>
                    <a:pt x="64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36"/>
            <p:cNvSpPr/>
            <p:nvPr/>
          </p:nvSpPr>
          <p:spPr>
            <a:xfrm>
              <a:off x="3754065" y="2786616"/>
              <a:ext cx="828174" cy="129819"/>
            </a:xfrm>
            <a:custGeom>
              <a:avLst/>
              <a:gdLst/>
              <a:ahLst/>
              <a:cxnLst/>
              <a:rect l="l" t="t" r="r" b="b"/>
              <a:pathLst>
                <a:path w="9180" h="1439" fill="none" extrusionOk="0">
                  <a:moveTo>
                    <a:pt x="9180" y="1401"/>
                  </a:moveTo>
                  <a:lnTo>
                    <a:pt x="9161" y="37"/>
                  </a:lnTo>
                  <a:lnTo>
                    <a:pt x="645" y="0"/>
                  </a:lnTo>
                  <a:lnTo>
                    <a:pt x="0" y="1438"/>
                  </a:lnTo>
                  <a:lnTo>
                    <a:pt x="9180" y="140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36"/>
            <p:cNvSpPr/>
            <p:nvPr/>
          </p:nvSpPr>
          <p:spPr>
            <a:xfrm>
              <a:off x="3632634" y="2902995"/>
              <a:ext cx="828264" cy="129819"/>
            </a:xfrm>
            <a:custGeom>
              <a:avLst/>
              <a:gdLst/>
              <a:ahLst/>
              <a:cxnLst/>
              <a:rect l="l" t="t" r="r" b="b"/>
              <a:pathLst>
                <a:path w="9181" h="1439" extrusionOk="0">
                  <a:moveTo>
                    <a:pt x="646" y="1"/>
                  </a:moveTo>
                  <a:lnTo>
                    <a:pt x="0" y="1438"/>
                  </a:lnTo>
                  <a:lnTo>
                    <a:pt x="9180" y="1383"/>
                  </a:lnTo>
                  <a:lnTo>
                    <a:pt x="9180" y="37"/>
                  </a:lnTo>
                  <a:lnTo>
                    <a:pt x="64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36"/>
            <p:cNvSpPr/>
            <p:nvPr/>
          </p:nvSpPr>
          <p:spPr>
            <a:xfrm>
              <a:off x="3522841" y="3024425"/>
              <a:ext cx="826640" cy="131443"/>
            </a:xfrm>
            <a:custGeom>
              <a:avLst/>
              <a:gdLst/>
              <a:ahLst/>
              <a:cxnLst/>
              <a:rect l="l" t="t" r="r" b="b"/>
              <a:pathLst>
                <a:path w="9163" h="1457" extrusionOk="0">
                  <a:moveTo>
                    <a:pt x="628" y="0"/>
                  </a:moveTo>
                  <a:lnTo>
                    <a:pt x="1" y="1456"/>
                  </a:lnTo>
                  <a:lnTo>
                    <a:pt x="9162" y="1401"/>
                  </a:lnTo>
                  <a:lnTo>
                    <a:pt x="9162" y="37"/>
                  </a:lnTo>
                  <a:lnTo>
                    <a:pt x="62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36"/>
            <p:cNvSpPr/>
            <p:nvPr/>
          </p:nvSpPr>
          <p:spPr>
            <a:xfrm>
              <a:off x="3401500" y="3140804"/>
              <a:ext cx="828264" cy="129819"/>
            </a:xfrm>
            <a:custGeom>
              <a:avLst/>
              <a:gdLst/>
              <a:ahLst/>
              <a:cxnLst/>
              <a:rect l="l" t="t" r="r" b="b"/>
              <a:pathLst>
                <a:path w="9181" h="1439" extrusionOk="0">
                  <a:moveTo>
                    <a:pt x="645" y="1"/>
                  </a:moveTo>
                  <a:lnTo>
                    <a:pt x="0" y="1438"/>
                  </a:lnTo>
                  <a:lnTo>
                    <a:pt x="9180" y="1402"/>
                  </a:lnTo>
                  <a:lnTo>
                    <a:pt x="9162" y="37"/>
                  </a:lnTo>
                  <a:lnTo>
                    <a:pt x="64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36"/>
            <p:cNvSpPr/>
            <p:nvPr/>
          </p:nvSpPr>
          <p:spPr>
            <a:xfrm>
              <a:off x="4753481" y="2655262"/>
              <a:ext cx="828264" cy="134781"/>
            </a:xfrm>
            <a:custGeom>
              <a:avLst/>
              <a:gdLst/>
              <a:ahLst/>
              <a:cxnLst/>
              <a:rect l="l" t="t" r="r" b="b"/>
              <a:pathLst>
                <a:path w="9181" h="1494" extrusionOk="0">
                  <a:moveTo>
                    <a:pt x="8535" y="0"/>
                  </a:moveTo>
                  <a:lnTo>
                    <a:pt x="1" y="148"/>
                  </a:lnTo>
                  <a:lnTo>
                    <a:pt x="19" y="1493"/>
                  </a:lnTo>
                  <a:lnTo>
                    <a:pt x="9180" y="1438"/>
                  </a:lnTo>
                  <a:lnTo>
                    <a:pt x="85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36"/>
            <p:cNvSpPr/>
            <p:nvPr/>
          </p:nvSpPr>
          <p:spPr>
            <a:xfrm>
              <a:off x="4866522" y="2776602"/>
              <a:ext cx="828264" cy="134781"/>
            </a:xfrm>
            <a:custGeom>
              <a:avLst/>
              <a:gdLst/>
              <a:ahLst/>
              <a:cxnLst/>
              <a:rect l="l" t="t" r="r" b="b"/>
              <a:pathLst>
                <a:path w="9181" h="1494" extrusionOk="0">
                  <a:moveTo>
                    <a:pt x="8517" y="1"/>
                  </a:moveTo>
                  <a:lnTo>
                    <a:pt x="1" y="130"/>
                  </a:lnTo>
                  <a:lnTo>
                    <a:pt x="1" y="1494"/>
                  </a:lnTo>
                  <a:lnTo>
                    <a:pt x="9181" y="1438"/>
                  </a:lnTo>
                  <a:lnTo>
                    <a:pt x="851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36"/>
            <p:cNvSpPr/>
            <p:nvPr/>
          </p:nvSpPr>
          <p:spPr>
            <a:xfrm>
              <a:off x="4987953" y="2891357"/>
              <a:ext cx="828264" cy="134781"/>
            </a:xfrm>
            <a:custGeom>
              <a:avLst/>
              <a:gdLst/>
              <a:ahLst/>
              <a:cxnLst/>
              <a:rect l="l" t="t" r="r" b="b"/>
              <a:pathLst>
                <a:path w="9181" h="1494" extrusionOk="0">
                  <a:moveTo>
                    <a:pt x="8535" y="1"/>
                  </a:moveTo>
                  <a:lnTo>
                    <a:pt x="1" y="130"/>
                  </a:lnTo>
                  <a:lnTo>
                    <a:pt x="19" y="1494"/>
                  </a:lnTo>
                  <a:lnTo>
                    <a:pt x="9180" y="1438"/>
                  </a:lnTo>
                  <a:lnTo>
                    <a:pt x="85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36"/>
            <p:cNvSpPr/>
            <p:nvPr/>
          </p:nvSpPr>
          <p:spPr>
            <a:xfrm>
              <a:off x="5101084" y="3011074"/>
              <a:ext cx="828174" cy="134781"/>
            </a:xfrm>
            <a:custGeom>
              <a:avLst/>
              <a:gdLst/>
              <a:ahLst/>
              <a:cxnLst/>
              <a:rect l="l" t="t" r="r" b="b"/>
              <a:pathLst>
                <a:path w="9180" h="1494" extrusionOk="0">
                  <a:moveTo>
                    <a:pt x="8516" y="1"/>
                  </a:moveTo>
                  <a:lnTo>
                    <a:pt x="0" y="148"/>
                  </a:lnTo>
                  <a:lnTo>
                    <a:pt x="0" y="1494"/>
                  </a:lnTo>
                  <a:lnTo>
                    <a:pt x="9180" y="1439"/>
                  </a:lnTo>
                  <a:lnTo>
                    <a:pt x="851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36"/>
            <p:cNvSpPr/>
            <p:nvPr/>
          </p:nvSpPr>
          <p:spPr>
            <a:xfrm>
              <a:off x="5222425" y="3127542"/>
              <a:ext cx="828264" cy="133067"/>
            </a:xfrm>
            <a:custGeom>
              <a:avLst/>
              <a:gdLst/>
              <a:ahLst/>
              <a:cxnLst/>
              <a:rect l="l" t="t" r="r" b="b"/>
              <a:pathLst>
                <a:path w="9181" h="1475" extrusionOk="0">
                  <a:moveTo>
                    <a:pt x="8535" y="0"/>
                  </a:moveTo>
                  <a:lnTo>
                    <a:pt x="1" y="129"/>
                  </a:lnTo>
                  <a:lnTo>
                    <a:pt x="1" y="1475"/>
                  </a:lnTo>
                  <a:lnTo>
                    <a:pt x="9180" y="1419"/>
                  </a:lnTo>
                  <a:lnTo>
                    <a:pt x="85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36"/>
            <p:cNvSpPr/>
            <p:nvPr/>
          </p:nvSpPr>
          <p:spPr>
            <a:xfrm>
              <a:off x="4169782" y="2304321"/>
              <a:ext cx="1215737" cy="962955"/>
            </a:xfrm>
            <a:custGeom>
              <a:avLst/>
              <a:gdLst/>
              <a:ahLst/>
              <a:cxnLst/>
              <a:rect l="l" t="t" r="r" b="b"/>
              <a:pathLst>
                <a:path w="13476" h="10674" extrusionOk="0">
                  <a:moveTo>
                    <a:pt x="3816" y="1"/>
                  </a:moveTo>
                  <a:lnTo>
                    <a:pt x="0" y="10674"/>
                  </a:lnTo>
                  <a:lnTo>
                    <a:pt x="13475" y="10600"/>
                  </a:lnTo>
                  <a:lnTo>
                    <a:pt x="8222" y="19"/>
                  </a:lnTo>
                  <a:lnTo>
                    <a:pt x="38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36"/>
            <p:cNvSpPr/>
            <p:nvPr/>
          </p:nvSpPr>
          <p:spPr>
            <a:xfrm>
              <a:off x="4169782" y="2304321"/>
              <a:ext cx="1215737" cy="962955"/>
            </a:xfrm>
            <a:custGeom>
              <a:avLst/>
              <a:gdLst/>
              <a:ahLst/>
              <a:cxnLst/>
              <a:rect l="l" t="t" r="r" b="b"/>
              <a:pathLst>
                <a:path w="13476" h="10674" fill="none" extrusionOk="0">
                  <a:moveTo>
                    <a:pt x="3816" y="1"/>
                  </a:moveTo>
                  <a:lnTo>
                    <a:pt x="0" y="10674"/>
                  </a:lnTo>
                  <a:lnTo>
                    <a:pt x="13475" y="10600"/>
                  </a:lnTo>
                  <a:lnTo>
                    <a:pt x="8222" y="19"/>
                  </a:lnTo>
                  <a:lnTo>
                    <a:pt x="3816"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36"/>
            <p:cNvSpPr/>
            <p:nvPr/>
          </p:nvSpPr>
          <p:spPr>
            <a:xfrm>
              <a:off x="4380978" y="2307659"/>
              <a:ext cx="809950" cy="957993"/>
            </a:xfrm>
            <a:custGeom>
              <a:avLst/>
              <a:gdLst/>
              <a:ahLst/>
              <a:cxnLst/>
              <a:rect l="l" t="t" r="r" b="b"/>
              <a:pathLst>
                <a:path w="8978" h="10619" extrusionOk="0">
                  <a:moveTo>
                    <a:pt x="4683" y="0"/>
                  </a:moveTo>
                  <a:lnTo>
                    <a:pt x="2452" y="19"/>
                  </a:lnTo>
                  <a:lnTo>
                    <a:pt x="0" y="10618"/>
                  </a:lnTo>
                  <a:lnTo>
                    <a:pt x="0" y="10618"/>
                  </a:lnTo>
                  <a:lnTo>
                    <a:pt x="8977" y="10563"/>
                  </a:lnTo>
                  <a:lnTo>
                    <a:pt x="468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36"/>
            <p:cNvSpPr/>
            <p:nvPr/>
          </p:nvSpPr>
          <p:spPr>
            <a:xfrm>
              <a:off x="4380978" y="2307659"/>
              <a:ext cx="809950" cy="957993"/>
            </a:xfrm>
            <a:custGeom>
              <a:avLst/>
              <a:gdLst/>
              <a:ahLst/>
              <a:cxnLst/>
              <a:rect l="l" t="t" r="r" b="b"/>
              <a:pathLst>
                <a:path w="8978" h="10619" fill="none" extrusionOk="0">
                  <a:moveTo>
                    <a:pt x="2452" y="19"/>
                  </a:moveTo>
                  <a:lnTo>
                    <a:pt x="0" y="10618"/>
                  </a:lnTo>
                  <a:lnTo>
                    <a:pt x="8977" y="10563"/>
                  </a:lnTo>
                  <a:lnTo>
                    <a:pt x="4683" y="0"/>
                  </a:lnTo>
                  <a:lnTo>
                    <a:pt x="2452" y="1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36"/>
            <p:cNvSpPr/>
            <p:nvPr/>
          </p:nvSpPr>
          <p:spPr>
            <a:xfrm>
              <a:off x="4316112" y="2143015"/>
              <a:ext cx="788299" cy="166356"/>
            </a:xfrm>
            <a:custGeom>
              <a:avLst/>
              <a:gdLst/>
              <a:ahLst/>
              <a:cxnLst/>
              <a:rect l="l" t="t" r="r" b="b"/>
              <a:pathLst>
                <a:path w="8738" h="1844" extrusionOk="0">
                  <a:moveTo>
                    <a:pt x="8738" y="1"/>
                  </a:moveTo>
                  <a:lnTo>
                    <a:pt x="1" y="259"/>
                  </a:lnTo>
                  <a:lnTo>
                    <a:pt x="351" y="1844"/>
                  </a:lnTo>
                  <a:lnTo>
                    <a:pt x="8609" y="1807"/>
                  </a:lnTo>
                  <a:lnTo>
                    <a:pt x="8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36"/>
            <p:cNvSpPr/>
            <p:nvPr/>
          </p:nvSpPr>
          <p:spPr>
            <a:xfrm>
              <a:off x="4316112" y="2143015"/>
              <a:ext cx="788299" cy="166356"/>
            </a:xfrm>
            <a:custGeom>
              <a:avLst/>
              <a:gdLst/>
              <a:ahLst/>
              <a:cxnLst/>
              <a:rect l="l" t="t" r="r" b="b"/>
              <a:pathLst>
                <a:path w="8738" h="1844" fill="none" extrusionOk="0">
                  <a:moveTo>
                    <a:pt x="351" y="1844"/>
                  </a:moveTo>
                  <a:lnTo>
                    <a:pt x="1" y="259"/>
                  </a:lnTo>
                  <a:lnTo>
                    <a:pt x="8738" y="1"/>
                  </a:lnTo>
                  <a:lnTo>
                    <a:pt x="8609" y="1807"/>
                  </a:lnTo>
                  <a:lnTo>
                    <a:pt x="351" y="184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36"/>
            <p:cNvSpPr/>
            <p:nvPr/>
          </p:nvSpPr>
          <p:spPr>
            <a:xfrm>
              <a:off x="4538946" y="2611958"/>
              <a:ext cx="164733" cy="409215"/>
            </a:xfrm>
            <a:custGeom>
              <a:avLst/>
              <a:gdLst/>
              <a:ahLst/>
              <a:cxnLst/>
              <a:rect l="l" t="t" r="r" b="b"/>
              <a:pathLst>
                <a:path w="1826" h="4536" extrusionOk="0">
                  <a:moveTo>
                    <a:pt x="1070" y="1"/>
                  </a:moveTo>
                  <a:lnTo>
                    <a:pt x="959" y="38"/>
                  </a:lnTo>
                  <a:lnTo>
                    <a:pt x="885" y="56"/>
                  </a:lnTo>
                  <a:lnTo>
                    <a:pt x="812" y="111"/>
                  </a:lnTo>
                  <a:lnTo>
                    <a:pt x="756" y="167"/>
                  </a:lnTo>
                  <a:lnTo>
                    <a:pt x="701" y="240"/>
                  </a:lnTo>
                  <a:lnTo>
                    <a:pt x="609" y="388"/>
                  </a:lnTo>
                  <a:lnTo>
                    <a:pt x="535" y="591"/>
                  </a:lnTo>
                  <a:lnTo>
                    <a:pt x="480" y="775"/>
                  </a:lnTo>
                  <a:lnTo>
                    <a:pt x="443" y="978"/>
                  </a:lnTo>
                  <a:lnTo>
                    <a:pt x="388" y="1310"/>
                  </a:lnTo>
                  <a:lnTo>
                    <a:pt x="111" y="2600"/>
                  </a:lnTo>
                  <a:lnTo>
                    <a:pt x="37" y="3024"/>
                  </a:lnTo>
                  <a:lnTo>
                    <a:pt x="1" y="3227"/>
                  </a:lnTo>
                  <a:lnTo>
                    <a:pt x="1" y="3429"/>
                  </a:lnTo>
                  <a:lnTo>
                    <a:pt x="19" y="3651"/>
                  </a:lnTo>
                  <a:lnTo>
                    <a:pt x="56" y="3853"/>
                  </a:lnTo>
                  <a:lnTo>
                    <a:pt x="130" y="4038"/>
                  </a:lnTo>
                  <a:lnTo>
                    <a:pt x="240" y="4222"/>
                  </a:lnTo>
                  <a:lnTo>
                    <a:pt x="369" y="4351"/>
                  </a:lnTo>
                  <a:lnTo>
                    <a:pt x="517" y="4443"/>
                  </a:lnTo>
                  <a:lnTo>
                    <a:pt x="683" y="4517"/>
                  </a:lnTo>
                  <a:lnTo>
                    <a:pt x="775" y="4535"/>
                  </a:lnTo>
                  <a:lnTo>
                    <a:pt x="849" y="4535"/>
                  </a:lnTo>
                  <a:lnTo>
                    <a:pt x="978" y="4517"/>
                  </a:lnTo>
                  <a:lnTo>
                    <a:pt x="1070" y="4499"/>
                  </a:lnTo>
                  <a:lnTo>
                    <a:pt x="1162" y="4443"/>
                  </a:lnTo>
                  <a:lnTo>
                    <a:pt x="1254" y="4388"/>
                  </a:lnTo>
                  <a:lnTo>
                    <a:pt x="1328" y="4333"/>
                  </a:lnTo>
                  <a:lnTo>
                    <a:pt x="1402" y="4240"/>
                  </a:lnTo>
                  <a:lnTo>
                    <a:pt x="1475" y="4167"/>
                  </a:lnTo>
                  <a:lnTo>
                    <a:pt x="1567" y="3982"/>
                  </a:lnTo>
                  <a:lnTo>
                    <a:pt x="1641" y="3780"/>
                  </a:lnTo>
                  <a:lnTo>
                    <a:pt x="1678" y="3577"/>
                  </a:lnTo>
                  <a:lnTo>
                    <a:pt x="1696" y="3356"/>
                  </a:lnTo>
                  <a:lnTo>
                    <a:pt x="1715" y="3153"/>
                  </a:lnTo>
                  <a:lnTo>
                    <a:pt x="1826" y="1217"/>
                  </a:lnTo>
                  <a:lnTo>
                    <a:pt x="1826" y="1033"/>
                  </a:lnTo>
                  <a:lnTo>
                    <a:pt x="1807" y="830"/>
                  </a:lnTo>
                  <a:lnTo>
                    <a:pt x="1770" y="628"/>
                  </a:lnTo>
                  <a:lnTo>
                    <a:pt x="1715" y="443"/>
                  </a:lnTo>
                  <a:lnTo>
                    <a:pt x="1623" y="259"/>
                  </a:lnTo>
                  <a:lnTo>
                    <a:pt x="1567" y="185"/>
                  </a:lnTo>
                  <a:lnTo>
                    <a:pt x="1512" y="130"/>
                  </a:lnTo>
                  <a:lnTo>
                    <a:pt x="1438" y="75"/>
                  </a:lnTo>
                  <a:lnTo>
                    <a:pt x="1365" y="38"/>
                  </a:lnTo>
                  <a:lnTo>
                    <a:pt x="127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36"/>
            <p:cNvSpPr/>
            <p:nvPr/>
          </p:nvSpPr>
          <p:spPr>
            <a:xfrm>
              <a:off x="4538946" y="2611958"/>
              <a:ext cx="164733" cy="409215"/>
            </a:xfrm>
            <a:custGeom>
              <a:avLst/>
              <a:gdLst/>
              <a:ahLst/>
              <a:cxnLst/>
              <a:rect l="l" t="t" r="r" b="b"/>
              <a:pathLst>
                <a:path w="1826" h="4536" fill="none" extrusionOk="0">
                  <a:moveTo>
                    <a:pt x="1180" y="1"/>
                  </a:moveTo>
                  <a:lnTo>
                    <a:pt x="1180" y="1"/>
                  </a:lnTo>
                  <a:lnTo>
                    <a:pt x="1070" y="1"/>
                  </a:lnTo>
                  <a:lnTo>
                    <a:pt x="959" y="38"/>
                  </a:lnTo>
                  <a:lnTo>
                    <a:pt x="959" y="38"/>
                  </a:lnTo>
                  <a:lnTo>
                    <a:pt x="885" y="56"/>
                  </a:lnTo>
                  <a:lnTo>
                    <a:pt x="812" y="111"/>
                  </a:lnTo>
                  <a:lnTo>
                    <a:pt x="756" y="167"/>
                  </a:lnTo>
                  <a:lnTo>
                    <a:pt x="701" y="240"/>
                  </a:lnTo>
                  <a:lnTo>
                    <a:pt x="609" y="388"/>
                  </a:lnTo>
                  <a:lnTo>
                    <a:pt x="535" y="591"/>
                  </a:lnTo>
                  <a:lnTo>
                    <a:pt x="480" y="775"/>
                  </a:lnTo>
                  <a:lnTo>
                    <a:pt x="443" y="978"/>
                  </a:lnTo>
                  <a:lnTo>
                    <a:pt x="388" y="1310"/>
                  </a:lnTo>
                  <a:lnTo>
                    <a:pt x="388" y="1310"/>
                  </a:lnTo>
                  <a:lnTo>
                    <a:pt x="111" y="2600"/>
                  </a:lnTo>
                  <a:lnTo>
                    <a:pt x="111" y="2600"/>
                  </a:lnTo>
                  <a:lnTo>
                    <a:pt x="37" y="3024"/>
                  </a:lnTo>
                  <a:lnTo>
                    <a:pt x="1" y="3227"/>
                  </a:lnTo>
                  <a:lnTo>
                    <a:pt x="1" y="3429"/>
                  </a:lnTo>
                  <a:lnTo>
                    <a:pt x="1" y="3429"/>
                  </a:lnTo>
                  <a:lnTo>
                    <a:pt x="19" y="3651"/>
                  </a:lnTo>
                  <a:lnTo>
                    <a:pt x="56" y="3853"/>
                  </a:lnTo>
                  <a:lnTo>
                    <a:pt x="130" y="4038"/>
                  </a:lnTo>
                  <a:lnTo>
                    <a:pt x="240" y="4222"/>
                  </a:lnTo>
                  <a:lnTo>
                    <a:pt x="240" y="4222"/>
                  </a:lnTo>
                  <a:lnTo>
                    <a:pt x="369" y="4351"/>
                  </a:lnTo>
                  <a:lnTo>
                    <a:pt x="517" y="4443"/>
                  </a:lnTo>
                  <a:lnTo>
                    <a:pt x="683" y="4517"/>
                  </a:lnTo>
                  <a:lnTo>
                    <a:pt x="775" y="4535"/>
                  </a:lnTo>
                  <a:lnTo>
                    <a:pt x="849" y="4535"/>
                  </a:lnTo>
                  <a:lnTo>
                    <a:pt x="849" y="4535"/>
                  </a:lnTo>
                  <a:lnTo>
                    <a:pt x="978" y="4517"/>
                  </a:lnTo>
                  <a:lnTo>
                    <a:pt x="978" y="4517"/>
                  </a:lnTo>
                  <a:lnTo>
                    <a:pt x="1070" y="4499"/>
                  </a:lnTo>
                  <a:lnTo>
                    <a:pt x="1162" y="4443"/>
                  </a:lnTo>
                  <a:lnTo>
                    <a:pt x="1254" y="4388"/>
                  </a:lnTo>
                  <a:lnTo>
                    <a:pt x="1328" y="4333"/>
                  </a:lnTo>
                  <a:lnTo>
                    <a:pt x="1402" y="4240"/>
                  </a:lnTo>
                  <a:lnTo>
                    <a:pt x="1475" y="4167"/>
                  </a:lnTo>
                  <a:lnTo>
                    <a:pt x="1567" y="3982"/>
                  </a:lnTo>
                  <a:lnTo>
                    <a:pt x="1567" y="3982"/>
                  </a:lnTo>
                  <a:lnTo>
                    <a:pt x="1641" y="3780"/>
                  </a:lnTo>
                  <a:lnTo>
                    <a:pt x="1678" y="3577"/>
                  </a:lnTo>
                  <a:lnTo>
                    <a:pt x="1696" y="3356"/>
                  </a:lnTo>
                  <a:lnTo>
                    <a:pt x="1715" y="3153"/>
                  </a:lnTo>
                  <a:lnTo>
                    <a:pt x="1715" y="3153"/>
                  </a:lnTo>
                  <a:lnTo>
                    <a:pt x="1826" y="1217"/>
                  </a:lnTo>
                  <a:lnTo>
                    <a:pt x="1826" y="1217"/>
                  </a:lnTo>
                  <a:lnTo>
                    <a:pt x="1826" y="1033"/>
                  </a:lnTo>
                  <a:lnTo>
                    <a:pt x="1807" y="830"/>
                  </a:lnTo>
                  <a:lnTo>
                    <a:pt x="1770" y="628"/>
                  </a:lnTo>
                  <a:lnTo>
                    <a:pt x="1715" y="443"/>
                  </a:lnTo>
                  <a:lnTo>
                    <a:pt x="1623" y="259"/>
                  </a:lnTo>
                  <a:lnTo>
                    <a:pt x="1567" y="185"/>
                  </a:lnTo>
                  <a:lnTo>
                    <a:pt x="1512" y="130"/>
                  </a:lnTo>
                  <a:lnTo>
                    <a:pt x="1438" y="75"/>
                  </a:lnTo>
                  <a:lnTo>
                    <a:pt x="1365" y="38"/>
                  </a:lnTo>
                  <a:lnTo>
                    <a:pt x="1273" y="1"/>
                  </a:lnTo>
                  <a:lnTo>
                    <a:pt x="118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0" name="Google Shape;3350;p36"/>
          <p:cNvGrpSpPr/>
          <p:nvPr/>
        </p:nvGrpSpPr>
        <p:grpSpPr>
          <a:xfrm>
            <a:off x="656122" y="3105662"/>
            <a:ext cx="1390390" cy="1351043"/>
            <a:chOff x="2667200" y="4388026"/>
            <a:chExt cx="1253055" cy="1217375"/>
          </a:xfrm>
        </p:grpSpPr>
        <p:sp>
          <p:nvSpPr>
            <p:cNvPr id="3351" name="Google Shape;3351;p36"/>
            <p:cNvSpPr/>
            <p:nvPr/>
          </p:nvSpPr>
          <p:spPr>
            <a:xfrm>
              <a:off x="2710914" y="4468469"/>
              <a:ext cx="1150729" cy="188577"/>
            </a:xfrm>
            <a:custGeom>
              <a:avLst/>
              <a:gdLst/>
              <a:ahLst/>
              <a:cxnLst/>
              <a:rect l="l" t="t" r="r" b="b"/>
              <a:pathLst>
                <a:path w="18453" h="3024" extrusionOk="0">
                  <a:moveTo>
                    <a:pt x="332" y="1"/>
                  </a:moveTo>
                  <a:lnTo>
                    <a:pt x="0" y="2987"/>
                  </a:lnTo>
                  <a:lnTo>
                    <a:pt x="18452" y="3024"/>
                  </a:lnTo>
                  <a:lnTo>
                    <a:pt x="18194" y="38"/>
                  </a:lnTo>
                  <a:lnTo>
                    <a:pt x="3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36"/>
            <p:cNvSpPr/>
            <p:nvPr/>
          </p:nvSpPr>
          <p:spPr>
            <a:xfrm>
              <a:off x="2685596" y="4653550"/>
              <a:ext cx="1215085" cy="948433"/>
            </a:xfrm>
            <a:custGeom>
              <a:avLst/>
              <a:gdLst/>
              <a:ahLst/>
              <a:cxnLst/>
              <a:rect l="l" t="t" r="r" b="b"/>
              <a:pathLst>
                <a:path w="19485" h="15209" extrusionOk="0">
                  <a:moveTo>
                    <a:pt x="18969" y="1"/>
                  </a:moveTo>
                  <a:lnTo>
                    <a:pt x="314" y="74"/>
                  </a:lnTo>
                  <a:lnTo>
                    <a:pt x="1" y="14784"/>
                  </a:lnTo>
                  <a:lnTo>
                    <a:pt x="7098" y="14803"/>
                  </a:lnTo>
                  <a:lnTo>
                    <a:pt x="7171" y="6581"/>
                  </a:lnTo>
                  <a:lnTo>
                    <a:pt x="7171" y="5254"/>
                  </a:lnTo>
                  <a:lnTo>
                    <a:pt x="7190" y="4978"/>
                  </a:lnTo>
                  <a:lnTo>
                    <a:pt x="7227" y="4719"/>
                  </a:lnTo>
                  <a:lnTo>
                    <a:pt x="7301" y="4480"/>
                  </a:lnTo>
                  <a:lnTo>
                    <a:pt x="7393" y="4240"/>
                  </a:lnTo>
                  <a:lnTo>
                    <a:pt x="7503" y="4019"/>
                  </a:lnTo>
                  <a:lnTo>
                    <a:pt x="7632" y="3798"/>
                  </a:lnTo>
                  <a:lnTo>
                    <a:pt x="7780" y="3614"/>
                  </a:lnTo>
                  <a:lnTo>
                    <a:pt x="7964" y="3429"/>
                  </a:lnTo>
                  <a:lnTo>
                    <a:pt x="8148" y="3263"/>
                  </a:lnTo>
                  <a:lnTo>
                    <a:pt x="8351" y="3116"/>
                  </a:lnTo>
                  <a:lnTo>
                    <a:pt x="8554" y="2987"/>
                  </a:lnTo>
                  <a:lnTo>
                    <a:pt x="8794" y="2895"/>
                  </a:lnTo>
                  <a:lnTo>
                    <a:pt x="9033" y="2802"/>
                  </a:lnTo>
                  <a:lnTo>
                    <a:pt x="9273" y="2747"/>
                  </a:lnTo>
                  <a:lnTo>
                    <a:pt x="9531" y="2710"/>
                  </a:lnTo>
                  <a:lnTo>
                    <a:pt x="9992" y="2710"/>
                  </a:lnTo>
                  <a:lnTo>
                    <a:pt x="10231" y="2747"/>
                  </a:lnTo>
                  <a:lnTo>
                    <a:pt x="10471" y="2802"/>
                  </a:lnTo>
                  <a:lnTo>
                    <a:pt x="10692" y="2895"/>
                  </a:lnTo>
                  <a:lnTo>
                    <a:pt x="10913" y="2987"/>
                  </a:lnTo>
                  <a:lnTo>
                    <a:pt x="11116" y="3097"/>
                  </a:lnTo>
                  <a:lnTo>
                    <a:pt x="11319" y="3245"/>
                  </a:lnTo>
                  <a:lnTo>
                    <a:pt x="11485" y="3392"/>
                  </a:lnTo>
                  <a:lnTo>
                    <a:pt x="11651" y="3558"/>
                  </a:lnTo>
                  <a:lnTo>
                    <a:pt x="11798" y="3743"/>
                  </a:lnTo>
                  <a:lnTo>
                    <a:pt x="11927" y="3927"/>
                  </a:lnTo>
                  <a:lnTo>
                    <a:pt x="12038" y="4130"/>
                  </a:lnTo>
                  <a:lnTo>
                    <a:pt x="12148" y="4351"/>
                  </a:lnTo>
                  <a:lnTo>
                    <a:pt x="12222" y="4572"/>
                  </a:lnTo>
                  <a:lnTo>
                    <a:pt x="12278" y="4812"/>
                  </a:lnTo>
                  <a:lnTo>
                    <a:pt x="12296" y="5051"/>
                  </a:lnTo>
                  <a:lnTo>
                    <a:pt x="12314" y="5291"/>
                  </a:lnTo>
                  <a:lnTo>
                    <a:pt x="12296" y="6600"/>
                  </a:lnTo>
                  <a:lnTo>
                    <a:pt x="12241" y="14821"/>
                  </a:lnTo>
                  <a:lnTo>
                    <a:pt x="19485" y="15208"/>
                  </a:lnTo>
                  <a:lnTo>
                    <a:pt x="1896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36"/>
            <p:cNvSpPr/>
            <p:nvPr/>
          </p:nvSpPr>
          <p:spPr>
            <a:xfrm>
              <a:off x="2685596" y="4653550"/>
              <a:ext cx="1215085" cy="948433"/>
            </a:xfrm>
            <a:custGeom>
              <a:avLst/>
              <a:gdLst/>
              <a:ahLst/>
              <a:cxnLst/>
              <a:rect l="l" t="t" r="r" b="b"/>
              <a:pathLst>
                <a:path w="19485" h="15209" fill="none" extrusionOk="0">
                  <a:moveTo>
                    <a:pt x="19485" y="15208"/>
                  </a:moveTo>
                  <a:lnTo>
                    <a:pt x="12241" y="14821"/>
                  </a:lnTo>
                  <a:lnTo>
                    <a:pt x="12296" y="6600"/>
                  </a:lnTo>
                  <a:lnTo>
                    <a:pt x="12314" y="5291"/>
                  </a:lnTo>
                  <a:lnTo>
                    <a:pt x="12314" y="5291"/>
                  </a:lnTo>
                  <a:lnTo>
                    <a:pt x="12296" y="5051"/>
                  </a:lnTo>
                  <a:lnTo>
                    <a:pt x="12278" y="4812"/>
                  </a:lnTo>
                  <a:lnTo>
                    <a:pt x="12222" y="4572"/>
                  </a:lnTo>
                  <a:lnTo>
                    <a:pt x="12148" y="4351"/>
                  </a:lnTo>
                  <a:lnTo>
                    <a:pt x="12038" y="4130"/>
                  </a:lnTo>
                  <a:lnTo>
                    <a:pt x="11927" y="3927"/>
                  </a:lnTo>
                  <a:lnTo>
                    <a:pt x="11798" y="3743"/>
                  </a:lnTo>
                  <a:lnTo>
                    <a:pt x="11651" y="3558"/>
                  </a:lnTo>
                  <a:lnTo>
                    <a:pt x="11485" y="3392"/>
                  </a:lnTo>
                  <a:lnTo>
                    <a:pt x="11319" y="3245"/>
                  </a:lnTo>
                  <a:lnTo>
                    <a:pt x="11116" y="3097"/>
                  </a:lnTo>
                  <a:lnTo>
                    <a:pt x="10913" y="2987"/>
                  </a:lnTo>
                  <a:lnTo>
                    <a:pt x="10692" y="2895"/>
                  </a:lnTo>
                  <a:lnTo>
                    <a:pt x="10471" y="2802"/>
                  </a:lnTo>
                  <a:lnTo>
                    <a:pt x="10231" y="2747"/>
                  </a:lnTo>
                  <a:lnTo>
                    <a:pt x="9992" y="2710"/>
                  </a:lnTo>
                  <a:lnTo>
                    <a:pt x="9992" y="2710"/>
                  </a:lnTo>
                  <a:lnTo>
                    <a:pt x="9789" y="2710"/>
                  </a:lnTo>
                  <a:lnTo>
                    <a:pt x="9789" y="2710"/>
                  </a:lnTo>
                  <a:lnTo>
                    <a:pt x="9531" y="2710"/>
                  </a:lnTo>
                  <a:lnTo>
                    <a:pt x="9273" y="2747"/>
                  </a:lnTo>
                  <a:lnTo>
                    <a:pt x="9033" y="2802"/>
                  </a:lnTo>
                  <a:lnTo>
                    <a:pt x="8794" y="2895"/>
                  </a:lnTo>
                  <a:lnTo>
                    <a:pt x="8554" y="2987"/>
                  </a:lnTo>
                  <a:lnTo>
                    <a:pt x="8351" y="3116"/>
                  </a:lnTo>
                  <a:lnTo>
                    <a:pt x="8148" y="3263"/>
                  </a:lnTo>
                  <a:lnTo>
                    <a:pt x="7964" y="3429"/>
                  </a:lnTo>
                  <a:lnTo>
                    <a:pt x="7780" y="3614"/>
                  </a:lnTo>
                  <a:lnTo>
                    <a:pt x="7632" y="3798"/>
                  </a:lnTo>
                  <a:lnTo>
                    <a:pt x="7503" y="4019"/>
                  </a:lnTo>
                  <a:lnTo>
                    <a:pt x="7393" y="4240"/>
                  </a:lnTo>
                  <a:lnTo>
                    <a:pt x="7301" y="4480"/>
                  </a:lnTo>
                  <a:lnTo>
                    <a:pt x="7227" y="4719"/>
                  </a:lnTo>
                  <a:lnTo>
                    <a:pt x="7190" y="4978"/>
                  </a:lnTo>
                  <a:lnTo>
                    <a:pt x="7171" y="5254"/>
                  </a:lnTo>
                  <a:lnTo>
                    <a:pt x="7171" y="6581"/>
                  </a:lnTo>
                  <a:lnTo>
                    <a:pt x="7098" y="14803"/>
                  </a:lnTo>
                  <a:lnTo>
                    <a:pt x="1" y="14784"/>
                  </a:lnTo>
                  <a:lnTo>
                    <a:pt x="314" y="74"/>
                  </a:lnTo>
                  <a:lnTo>
                    <a:pt x="18969" y="1"/>
                  </a:lnTo>
                  <a:lnTo>
                    <a:pt x="19485" y="1520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36"/>
            <p:cNvSpPr/>
            <p:nvPr/>
          </p:nvSpPr>
          <p:spPr>
            <a:xfrm>
              <a:off x="3117810" y="4711046"/>
              <a:ext cx="344913" cy="354080"/>
            </a:xfrm>
            <a:custGeom>
              <a:avLst/>
              <a:gdLst/>
              <a:ahLst/>
              <a:cxnLst/>
              <a:rect l="l" t="t" r="r" b="b"/>
              <a:pathLst>
                <a:path w="5531" h="5678" extrusionOk="0">
                  <a:moveTo>
                    <a:pt x="75" y="0"/>
                  </a:moveTo>
                  <a:lnTo>
                    <a:pt x="1" y="5659"/>
                  </a:lnTo>
                  <a:lnTo>
                    <a:pt x="240" y="5659"/>
                  </a:lnTo>
                  <a:lnTo>
                    <a:pt x="240" y="4332"/>
                  </a:lnTo>
                  <a:lnTo>
                    <a:pt x="259" y="4056"/>
                  </a:lnTo>
                  <a:lnTo>
                    <a:pt x="296" y="3797"/>
                  </a:lnTo>
                  <a:lnTo>
                    <a:pt x="370" y="3558"/>
                  </a:lnTo>
                  <a:lnTo>
                    <a:pt x="462" y="3318"/>
                  </a:lnTo>
                  <a:lnTo>
                    <a:pt x="572" y="3097"/>
                  </a:lnTo>
                  <a:lnTo>
                    <a:pt x="701" y="2876"/>
                  </a:lnTo>
                  <a:lnTo>
                    <a:pt x="849" y="2692"/>
                  </a:lnTo>
                  <a:lnTo>
                    <a:pt x="1033" y="2507"/>
                  </a:lnTo>
                  <a:lnTo>
                    <a:pt x="1217" y="2341"/>
                  </a:lnTo>
                  <a:lnTo>
                    <a:pt x="1420" y="2194"/>
                  </a:lnTo>
                  <a:lnTo>
                    <a:pt x="1623" y="2065"/>
                  </a:lnTo>
                  <a:lnTo>
                    <a:pt x="1863" y="1973"/>
                  </a:lnTo>
                  <a:lnTo>
                    <a:pt x="2102" y="1880"/>
                  </a:lnTo>
                  <a:lnTo>
                    <a:pt x="2342" y="1825"/>
                  </a:lnTo>
                  <a:lnTo>
                    <a:pt x="2600" y="1788"/>
                  </a:lnTo>
                  <a:lnTo>
                    <a:pt x="3061" y="1788"/>
                  </a:lnTo>
                  <a:lnTo>
                    <a:pt x="3300" y="1825"/>
                  </a:lnTo>
                  <a:lnTo>
                    <a:pt x="3540" y="1880"/>
                  </a:lnTo>
                  <a:lnTo>
                    <a:pt x="3761" y="1973"/>
                  </a:lnTo>
                  <a:lnTo>
                    <a:pt x="3982" y="2065"/>
                  </a:lnTo>
                  <a:lnTo>
                    <a:pt x="4185" y="2175"/>
                  </a:lnTo>
                  <a:lnTo>
                    <a:pt x="4388" y="2323"/>
                  </a:lnTo>
                  <a:lnTo>
                    <a:pt x="4554" y="2470"/>
                  </a:lnTo>
                  <a:lnTo>
                    <a:pt x="4720" y="2636"/>
                  </a:lnTo>
                  <a:lnTo>
                    <a:pt x="4867" y="2821"/>
                  </a:lnTo>
                  <a:lnTo>
                    <a:pt x="4996" y="3005"/>
                  </a:lnTo>
                  <a:lnTo>
                    <a:pt x="5107" y="3208"/>
                  </a:lnTo>
                  <a:lnTo>
                    <a:pt x="5217" y="3429"/>
                  </a:lnTo>
                  <a:lnTo>
                    <a:pt x="5291" y="3650"/>
                  </a:lnTo>
                  <a:lnTo>
                    <a:pt x="5347" y="3890"/>
                  </a:lnTo>
                  <a:lnTo>
                    <a:pt x="5365" y="4129"/>
                  </a:lnTo>
                  <a:lnTo>
                    <a:pt x="5383" y="4369"/>
                  </a:lnTo>
                  <a:lnTo>
                    <a:pt x="5365" y="5678"/>
                  </a:lnTo>
                  <a:lnTo>
                    <a:pt x="5531" y="5678"/>
                  </a:lnTo>
                  <a:lnTo>
                    <a:pt x="5476" y="74"/>
                  </a:lnTo>
                  <a:lnTo>
                    <a:pt x="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36"/>
            <p:cNvSpPr/>
            <p:nvPr/>
          </p:nvSpPr>
          <p:spPr>
            <a:xfrm>
              <a:off x="2670692" y="4635155"/>
              <a:ext cx="1229989" cy="49514"/>
            </a:xfrm>
            <a:custGeom>
              <a:avLst/>
              <a:gdLst/>
              <a:ahLst/>
              <a:cxnLst/>
              <a:rect l="l" t="t" r="r" b="b"/>
              <a:pathLst>
                <a:path w="19724" h="794" extrusionOk="0">
                  <a:moveTo>
                    <a:pt x="387" y="1"/>
                  </a:moveTo>
                  <a:lnTo>
                    <a:pt x="295" y="19"/>
                  </a:lnTo>
                  <a:lnTo>
                    <a:pt x="221" y="38"/>
                  </a:lnTo>
                  <a:lnTo>
                    <a:pt x="148" y="74"/>
                  </a:lnTo>
                  <a:lnTo>
                    <a:pt x="92" y="130"/>
                  </a:lnTo>
                  <a:lnTo>
                    <a:pt x="56" y="185"/>
                  </a:lnTo>
                  <a:lnTo>
                    <a:pt x="37" y="240"/>
                  </a:lnTo>
                  <a:lnTo>
                    <a:pt x="19" y="314"/>
                  </a:lnTo>
                  <a:lnTo>
                    <a:pt x="0" y="388"/>
                  </a:lnTo>
                  <a:lnTo>
                    <a:pt x="0" y="461"/>
                  </a:lnTo>
                  <a:lnTo>
                    <a:pt x="19" y="517"/>
                  </a:lnTo>
                  <a:lnTo>
                    <a:pt x="56" y="591"/>
                  </a:lnTo>
                  <a:lnTo>
                    <a:pt x="92" y="646"/>
                  </a:lnTo>
                  <a:lnTo>
                    <a:pt x="148" y="701"/>
                  </a:lnTo>
                  <a:lnTo>
                    <a:pt x="203" y="738"/>
                  </a:lnTo>
                  <a:lnTo>
                    <a:pt x="277" y="756"/>
                  </a:lnTo>
                  <a:lnTo>
                    <a:pt x="369" y="775"/>
                  </a:lnTo>
                  <a:lnTo>
                    <a:pt x="15152" y="775"/>
                  </a:lnTo>
                  <a:lnTo>
                    <a:pt x="19355" y="793"/>
                  </a:lnTo>
                  <a:lnTo>
                    <a:pt x="19447" y="775"/>
                  </a:lnTo>
                  <a:lnTo>
                    <a:pt x="19521" y="756"/>
                  </a:lnTo>
                  <a:lnTo>
                    <a:pt x="19576" y="720"/>
                  </a:lnTo>
                  <a:lnTo>
                    <a:pt x="19632" y="664"/>
                  </a:lnTo>
                  <a:lnTo>
                    <a:pt x="19669" y="609"/>
                  </a:lnTo>
                  <a:lnTo>
                    <a:pt x="19705" y="554"/>
                  </a:lnTo>
                  <a:lnTo>
                    <a:pt x="19724" y="480"/>
                  </a:lnTo>
                  <a:lnTo>
                    <a:pt x="19724" y="406"/>
                  </a:lnTo>
                  <a:lnTo>
                    <a:pt x="19724" y="332"/>
                  </a:lnTo>
                  <a:lnTo>
                    <a:pt x="19705" y="259"/>
                  </a:lnTo>
                  <a:lnTo>
                    <a:pt x="19687" y="203"/>
                  </a:lnTo>
                  <a:lnTo>
                    <a:pt x="19650" y="148"/>
                  </a:lnTo>
                  <a:lnTo>
                    <a:pt x="19595" y="93"/>
                  </a:lnTo>
                  <a:lnTo>
                    <a:pt x="19521" y="56"/>
                  </a:lnTo>
                  <a:lnTo>
                    <a:pt x="19447" y="38"/>
                  </a:lnTo>
                  <a:lnTo>
                    <a:pt x="19374" y="19"/>
                  </a:lnTo>
                  <a:lnTo>
                    <a:pt x="45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36"/>
            <p:cNvSpPr/>
            <p:nvPr/>
          </p:nvSpPr>
          <p:spPr>
            <a:xfrm>
              <a:off x="2751136" y="4388026"/>
              <a:ext cx="1069100" cy="81692"/>
            </a:xfrm>
            <a:custGeom>
              <a:avLst/>
              <a:gdLst/>
              <a:ahLst/>
              <a:cxnLst/>
              <a:rect l="l" t="t" r="r" b="b"/>
              <a:pathLst>
                <a:path w="17144" h="1310" extrusionOk="0">
                  <a:moveTo>
                    <a:pt x="6360" y="0"/>
                  </a:moveTo>
                  <a:lnTo>
                    <a:pt x="4259" y="19"/>
                  </a:lnTo>
                  <a:lnTo>
                    <a:pt x="2194" y="93"/>
                  </a:lnTo>
                  <a:lnTo>
                    <a:pt x="148" y="185"/>
                  </a:lnTo>
                  <a:lnTo>
                    <a:pt x="1" y="1051"/>
                  </a:lnTo>
                  <a:lnTo>
                    <a:pt x="17144" y="1309"/>
                  </a:lnTo>
                  <a:lnTo>
                    <a:pt x="17033" y="424"/>
                  </a:lnTo>
                  <a:lnTo>
                    <a:pt x="14858" y="277"/>
                  </a:lnTo>
                  <a:lnTo>
                    <a:pt x="12701" y="148"/>
                  </a:lnTo>
                  <a:lnTo>
                    <a:pt x="10581" y="56"/>
                  </a:lnTo>
                  <a:lnTo>
                    <a:pt x="8462" y="19"/>
                  </a:lnTo>
                  <a:lnTo>
                    <a:pt x="63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36"/>
            <p:cNvSpPr/>
            <p:nvPr/>
          </p:nvSpPr>
          <p:spPr>
            <a:xfrm>
              <a:off x="2700562" y="4431677"/>
              <a:ext cx="1173678" cy="62173"/>
            </a:xfrm>
            <a:custGeom>
              <a:avLst/>
              <a:gdLst/>
              <a:ahLst/>
              <a:cxnLst/>
              <a:rect l="l" t="t" r="r" b="b"/>
              <a:pathLst>
                <a:path w="18821" h="997" extrusionOk="0">
                  <a:moveTo>
                    <a:pt x="7908" y="1"/>
                  </a:moveTo>
                  <a:lnTo>
                    <a:pt x="6139" y="19"/>
                  </a:lnTo>
                  <a:lnTo>
                    <a:pt x="4388" y="38"/>
                  </a:lnTo>
                  <a:lnTo>
                    <a:pt x="2378" y="93"/>
                  </a:lnTo>
                  <a:lnTo>
                    <a:pt x="388" y="167"/>
                  </a:lnTo>
                  <a:lnTo>
                    <a:pt x="295" y="185"/>
                  </a:lnTo>
                  <a:lnTo>
                    <a:pt x="222" y="204"/>
                  </a:lnTo>
                  <a:lnTo>
                    <a:pt x="166" y="241"/>
                  </a:lnTo>
                  <a:lnTo>
                    <a:pt x="111" y="296"/>
                  </a:lnTo>
                  <a:lnTo>
                    <a:pt x="74" y="351"/>
                  </a:lnTo>
                  <a:lnTo>
                    <a:pt x="37" y="425"/>
                  </a:lnTo>
                  <a:lnTo>
                    <a:pt x="19" y="499"/>
                  </a:lnTo>
                  <a:lnTo>
                    <a:pt x="1" y="554"/>
                  </a:lnTo>
                  <a:lnTo>
                    <a:pt x="19" y="628"/>
                  </a:lnTo>
                  <a:lnTo>
                    <a:pt x="37" y="701"/>
                  </a:lnTo>
                  <a:lnTo>
                    <a:pt x="56" y="757"/>
                  </a:lnTo>
                  <a:lnTo>
                    <a:pt x="93" y="812"/>
                  </a:lnTo>
                  <a:lnTo>
                    <a:pt x="148" y="867"/>
                  </a:lnTo>
                  <a:lnTo>
                    <a:pt x="203" y="904"/>
                  </a:lnTo>
                  <a:lnTo>
                    <a:pt x="277" y="923"/>
                  </a:lnTo>
                  <a:lnTo>
                    <a:pt x="369" y="923"/>
                  </a:lnTo>
                  <a:lnTo>
                    <a:pt x="2120" y="867"/>
                  </a:lnTo>
                  <a:lnTo>
                    <a:pt x="3890" y="812"/>
                  </a:lnTo>
                  <a:lnTo>
                    <a:pt x="5641" y="775"/>
                  </a:lnTo>
                  <a:lnTo>
                    <a:pt x="7411" y="757"/>
                  </a:lnTo>
                  <a:lnTo>
                    <a:pt x="9162" y="757"/>
                  </a:lnTo>
                  <a:lnTo>
                    <a:pt x="10932" y="775"/>
                  </a:lnTo>
                  <a:lnTo>
                    <a:pt x="12683" y="794"/>
                  </a:lnTo>
                  <a:lnTo>
                    <a:pt x="14452" y="849"/>
                  </a:lnTo>
                  <a:lnTo>
                    <a:pt x="16443" y="904"/>
                  </a:lnTo>
                  <a:lnTo>
                    <a:pt x="18452" y="996"/>
                  </a:lnTo>
                  <a:lnTo>
                    <a:pt x="18526" y="978"/>
                  </a:lnTo>
                  <a:lnTo>
                    <a:pt x="18600" y="959"/>
                  </a:lnTo>
                  <a:lnTo>
                    <a:pt x="18673" y="923"/>
                  </a:lnTo>
                  <a:lnTo>
                    <a:pt x="18729" y="886"/>
                  </a:lnTo>
                  <a:lnTo>
                    <a:pt x="18766" y="830"/>
                  </a:lnTo>
                  <a:lnTo>
                    <a:pt x="18803" y="757"/>
                  </a:lnTo>
                  <a:lnTo>
                    <a:pt x="18821" y="701"/>
                  </a:lnTo>
                  <a:lnTo>
                    <a:pt x="18821" y="628"/>
                  </a:lnTo>
                  <a:lnTo>
                    <a:pt x="18821" y="554"/>
                  </a:lnTo>
                  <a:lnTo>
                    <a:pt x="18803" y="480"/>
                  </a:lnTo>
                  <a:lnTo>
                    <a:pt x="18766" y="425"/>
                  </a:lnTo>
                  <a:lnTo>
                    <a:pt x="18729" y="351"/>
                  </a:lnTo>
                  <a:lnTo>
                    <a:pt x="18692" y="314"/>
                  </a:lnTo>
                  <a:lnTo>
                    <a:pt x="18618" y="259"/>
                  </a:lnTo>
                  <a:lnTo>
                    <a:pt x="18544" y="241"/>
                  </a:lnTo>
                  <a:lnTo>
                    <a:pt x="18452" y="222"/>
                  </a:lnTo>
                  <a:lnTo>
                    <a:pt x="16701" y="148"/>
                  </a:lnTo>
                  <a:lnTo>
                    <a:pt x="14950" y="93"/>
                  </a:lnTo>
                  <a:lnTo>
                    <a:pt x="13180" y="38"/>
                  </a:lnTo>
                  <a:lnTo>
                    <a:pt x="11429" y="19"/>
                  </a:lnTo>
                  <a:lnTo>
                    <a:pt x="96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36"/>
            <p:cNvSpPr/>
            <p:nvPr/>
          </p:nvSpPr>
          <p:spPr>
            <a:xfrm>
              <a:off x="2670692" y="5048969"/>
              <a:ext cx="479361" cy="44899"/>
            </a:xfrm>
            <a:custGeom>
              <a:avLst/>
              <a:gdLst/>
              <a:ahLst/>
              <a:cxnLst/>
              <a:rect l="l" t="t" r="r" b="b"/>
              <a:pathLst>
                <a:path w="7687" h="720" extrusionOk="0">
                  <a:moveTo>
                    <a:pt x="295" y="1"/>
                  </a:moveTo>
                  <a:lnTo>
                    <a:pt x="221" y="19"/>
                  </a:lnTo>
                  <a:lnTo>
                    <a:pt x="166" y="19"/>
                  </a:lnTo>
                  <a:lnTo>
                    <a:pt x="129" y="56"/>
                  </a:lnTo>
                  <a:lnTo>
                    <a:pt x="74" y="93"/>
                  </a:lnTo>
                  <a:lnTo>
                    <a:pt x="37" y="185"/>
                  </a:lnTo>
                  <a:lnTo>
                    <a:pt x="0" y="277"/>
                  </a:lnTo>
                  <a:lnTo>
                    <a:pt x="19" y="388"/>
                  </a:lnTo>
                  <a:lnTo>
                    <a:pt x="74" y="480"/>
                  </a:lnTo>
                  <a:lnTo>
                    <a:pt x="111" y="517"/>
                  </a:lnTo>
                  <a:lnTo>
                    <a:pt x="166" y="554"/>
                  </a:lnTo>
                  <a:lnTo>
                    <a:pt x="221" y="572"/>
                  </a:lnTo>
                  <a:lnTo>
                    <a:pt x="277" y="572"/>
                  </a:lnTo>
                  <a:lnTo>
                    <a:pt x="7410" y="720"/>
                  </a:lnTo>
                  <a:lnTo>
                    <a:pt x="7466" y="720"/>
                  </a:lnTo>
                  <a:lnTo>
                    <a:pt x="7521" y="701"/>
                  </a:lnTo>
                  <a:lnTo>
                    <a:pt x="7576" y="664"/>
                  </a:lnTo>
                  <a:lnTo>
                    <a:pt x="7613" y="627"/>
                  </a:lnTo>
                  <a:lnTo>
                    <a:pt x="7669" y="535"/>
                  </a:lnTo>
                  <a:lnTo>
                    <a:pt x="7687" y="443"/>
                  </a:lnTo>
                  <a:lnTo>
                    <a:pt x="7669" y="332"/>
                  </a:lnTo>
                  <a:lnTo>
                    <a:pt x="7613" y="240"/>
                  </a:lnTo>
                  <a:lnTo>
                    <a:pt x="7576" y="203"/>
                  </a:lnTo>
                  <a:lnTo>
                    <a:pt x="7540" y="167"/>
                  </a:lnTo>
                  <a:lnTo>
                    <a:pt x="7484" y="148"/>
                  </a:lnTo>
                  <a:lnTo>
                    <a:pt x="7410" y="148"/>
                  </a:lnTo>
                  <a:lnTo>
                    <a:pt x="295"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36"/>
            <p:cNvSpPr/>
            <p:nvPr/>
          </p:nvSpPr>
          <p:spPr>
            <a:xfrm>
              <a:off x="2670692" y="5048969"/>
              <a:ext cx="479361" cy="44899"/>
            </a:xfrm>
            <a:custGeom>
              <a:avLst/>
              <a:gdLst/>
              <a:ahLst/>
              <a:cxnLst/>
              <a:rect l="l" t="t" r="r" b="b"/>
              <a:pathLst>
                <a:path w="7687" h="720" fill="none" extrusionOk="0">
                  <a:moveTo>
                    <a:pt x="7410" y="148"/>
                  </a:moveTo>
                  <a:lnTo>
                    <a:pt x="295" y="1"/>
                  </a:lnTo>
                  <a:lnTo>
                    <a:pt x="295" y="1"/>
                  </a:lnTo>
                  <a:lnTo>
                    <a:pt x="221" y="19"/>
                  </a:lnTo>
                  <a:lnTo>
                    <a:pt x="166" y="19"/>
                  </a:lnTo>
                  <a:lnTo>
                    <a:pt x="129" y="56"/>
                  </a:lnTo>
                  <a:lnTo>
                    <a:pt x="74" y="93"/>
                  </a:lnTo>
                  <a:lnTo>
                    <a:pt x="37" y="185"/>
                  </a:lnTo>
                  <a:lnTo>
                    <a:pt x="0" y="277"/>
                  </a:lnTo>
                  <a:lnTo>
                    <a:pt x="19" y="388"/>
                  </a:lnTo>
                  <a:lnTo>
                    <a:pt x="74" y="480"/>
                  </a:lnTo>
                  <a:lnTo>
                    <a:pt x="111" y="517"/>
                  </a:lnTo>
                  <a:lnTo>
                    <a:pt x="166" y="554"/>
                  </a:lnTo>
                  <a:lnTo>
                    <a:pt x="221" y="572"/>
                  </a:lnTo>
                  <a:lnTo>
                    <a:pt x="277" y="572"/>
                  </a:lnTo>
                  <a:lnTo>
                    <a:pt x="7410" y="720"/>
                  </a:lnTo>
                  <a:lnTo>
                    <a:pt x="7410" y="720"/>
                  </a:lnTo>
                  <a:lnTo>
                    <a:pt x="7466" y="720"/>
                  </a:lnTo>
                  <a:lnTo>
                    <a:pt x="7521" y="701"/>
                  </a:lnTo>
                  <a:lnTo>
                    <a:pt x="7576" y="664"/>
                  </a:lnTo>
                  <a:lnTo>
                    <a:pt x="7613" y="627"/>
                  </a:lnTo>
                  <a:lnTo>
                    <a:pt x="7669" y="535"/>
                  </a:lnTo>
                  <a:lnTo>
                    <a:pt x="7687" y="443"/>
                  </a:lnTo>
                  <a:lnTo>
                    <a:pt x="7669" y="332"/>
                  </a:lnTo>
                  <a:lnTo>
                    <a:pt x="7613" y="240"/>
                  </a:lnTo>
                  <a:lnTo>
                    <a:pt x="7576" y="203"/>
                  </a:lnTo>
                  <a:lnTo>
                    <a:pt x="7540" y="167"/>
                  </a:lnTo>
                  <a:lnTo>
                    <a:pt x="7484" y="148"/>
                  </a:lnTo>
                  <a:lnTo>
                    <a:pt x="7410" y="148"/>
                  </a:lnTo>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36"/>
            <p:cNvSpPr/>
            <p:nvPr/>
          </p:nvSpPr>
          <p:spPr>
            <a:xfrm>
              <a:off x="3428173" y="5052399"/>
              <a:ext cx="477116" cy="48391"/>
            </a:xfrm>
            <a:custGeom>
              <a:avLst/>
              <a:gdLst/>
              <a:ahLst/>
              <a:cxnLst/>
              <a:rect l="l" t="t" r="r" b="b"/>
              <a:pathLst>
                <a:path w="7651" h="776" extrusionOk="0">
                  <a:moveTo>
                    <a:pt x="222" y="1"/>
                  </a:moveTo>
                  <a:lnTo>
                    <a:pt x="167" y="19"/>
                  </a:lnTo>
                  <a:lnTo>
                    <a:pt x="111" y="38"/>
                  </a:lnTo>
                  <a:lnTo>
                    <a:pt x="75" y="75"/>
                  </a:lnTo>
                  <a:lnTo>
                    <a:pt x="19" y="167"/>
                  </a:lnTo>
                  <a:lnTo>
                    <a:pt x="1" y="277"/>
                  </a:lnTo>
                  <a:lnTo>
                    <a:pt x="19" y="388"/>
                  </a:lnTo>
                  <a:lnTo>
                    <a:pt x="56" y="480"/>
                  </a:lnTo>
                  <a:lnTo>
                    <a:pt x="93" y="517"/>
                  </a:lnTo>
                  <a:lnTo>
                    <a:pt x="148" y="535"/>
                  </a:lnTo>
                  <a:lnTo>
                    <a:pt x="204" y="554"/>
                  </a:lnTo>
                  <a:lnTo>
                    <a:pt x="277" y="572"/>
                  </a:lnTo>
                  <a:lnTo>
                    <a:pt x="7374" y="775"/>
                  </a:lnTo>
                  <a:lnTo>
                    <a:pt x="7448" y="757"/>
                  </a:lnTo>
                  <a:lnTo>
                    <a:pt x="7503" y="757"/>
                  </a:lnTo>
                  <a:lnTo>
                    <a:pt x="7540" y="720"/>
                  </a:lnTo>
                  <a:lnTo>
                    <a:pt x="7577" y="683"/>
                  </a:lnTo>
                  <a:lnTo>
                    <a:pt x="7632" y="591"/>
                  </a:lnTo>
                  <a:lnTo>
                    <a:pt x="7651" y="499"/>
                  </a:lnTo>
                  <a:lnTo>
                    <a:pt x="7651" y="388"/>
                  </a:lnTo>
                  <a:lnTo>
                    <a:pt x="7595" y="296"/>
                  </a:lnTo>
                  <a:lnTo>
                    <a:pt x="7558" y="259"/>
                  </a:lnTo>
                  <a:lnTo>
                    <a:pt x="7503" y="222"/>
                  </a:lnTo>
                  <a:lnTo>
                    <a:pt x="7448" y="204"/>
                  </a:lnTo>
                  <a:lnTo>
                    <a:pt x="7393" y="204"/>
                  </a:lnTo>
                  <a:lnTo>
                    <a:pt x="2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36"/>
            <p:cNvSpPr/>
            <p:nvPr/>
          </p:nvSpPr>
          <p:spPr>
            <a:xfrm>
              <a:off x="2774147" y="5153608"/>
              <a:ext cx="235721" cy="388565"/>
            </a:xfrm>
            <a:custGeom>
              <a:avLst/>
              <a:gdLst/>
              <a:ahLst/>
              <a:cxnLst/>
              <a:rect l="l" t="t" r="r" b="b"/>
              <a:pathLst>
                <a:path w="3780" h="6231" extrusionOk="0">
                  <a:moveTo>
                    <a:pt x="2065" y="0"/>
                  </a:moveTo>
                  <a:lnTo>
                    <a:pt x="1899" y="18"/>
                  </a:lnTo>
                  <a:lnTo>
                    <a:pt x="1733" y="37"/>
                  </a:lnTo>
                  <a:lnTo>
                    <a:pt x="1567" y="74"/>
                  </a:lnTo>
                  <a:lnTo>
                    <a:pt x="1401" y="129"/>
                  </a:lnTo>
                  <a:lnTo>
                    <a:pt x="1254" y="184"/>
                  </a:lnTo>
                  <a:lnTo>
                    <a:pt x="1106" y="258"/>
                  </a:lnTo>
                  <a:lnTo>
                    <a:pt x="977" y="350"/>
                  </a:lnTo>
                  <a:lnTo>
                    <a:pt x="848" y="461"/>
                  </a:lnTo>
                  <a:lnTo>
                    <a:pt x="738" y="571"/>
                  </a:lnTo>
                  <a:lnTo>
                    <a:pt x="645" y="701"/>
                  </a:lnTo>
                  <a:lnTo>
                    <a:pt x="553" y="848"/>
                  </a:lnTo>
                  <a:lnTo>
                    <a:pt x="461" y="977"/>
                  </a:lnTo>
                  <a:lnTo>
                    <a:pt x="406" y="1143"/>
                  </a:lnTo>
                  <a:lnTo>
                    <a:pt x="351" y="1290"/>
                  </a:lnTo>
                  <a:lnTo>
                    <a:pt x="314" y="1456"/>
                  </a:lnTo>
                  <a:lnTo>
                    <a:pt x="295" y="1641"/>
                  </a:lnTo>
                  <a:lnTo>
                    <a:pt x="0" y="6231"/>
                  </a:lnTo>
                  <a:lnTo>
                    <a:pt x="3724" y="6212"/>
                  </a:lnTo>
                  <a:lnTo>
                    <a:pt x="3779" y="1751"/>
                  </a:lnTo>
                  <a:lnTo>
                    <a:pt x="3761" y="1585"/>
                  </a:lnTo>
                  <a:lnTo>
                    <a:pt x="3742" y="1419"/>
                  </a:lnTo>
                  <a:lnTo>
                    <a:pt x="3705" y="1254"/>
                  </a:lnTo>
                  <a:lnTo>
                    <a:pt x="3650" y="1088"/>
                  </a:lnTo>
                  <a:lnTo>
                    <a:pt x="3576" y="940"/>
                  </a:lnTo>
                  <a:lnTo>
                    <a:pt x="3484" y="793"/>
                  </a:lnTo>
                  <a:lnTo>
                    <a:pt x="3392" y="664"/>
                  </a:lnTo>
                  <a:lnTo>
                    <a:pt x="3281" y="535"/>
                  </a:lnTo>
                  <a:lnTo>
                    <a:pt x="3152" y="424"/>
                  </a:lnTo>
                  <a:lnTo>
                    <a:pt x="3023" y="313"/>
                  </a:lnTo>
                  <a:lnTo>
                    <a:pt x="2894" y="221"/>
                  </a:lnTo>
                  <a:lnTo>
                    <a:pt x="2747" y="148"/>
                  </a:lnTo>
                  <a:lnTo>
                    <a:pt x="2581" y="92"/>
                  </a:lnTo>
                  <a:lnTo>
                    <a:pt x="2415" y="55"/>
                  </a:lnTo>
                  <a:lnTo>
                    <a:pt x="2249" y="18"/>
                  </a:lnTo>
                  <a:lnTo>
                    <a:pt x="206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36"/>
            <p:cNvSpPr/>
            <p:nvPr/>
          </p:nvSpPr>
          <p:spPr>
            <a:xfrm>
              <a:off x="2774147" y="5153608"/>
              <a:ext cx="235721" cy="388565"/>
            </a:xfrm>
            <a:custGeom>
              <a:avLst/>
              <a:gdLst/>
              <a:ahLst/>
              <a:cxnLst/>
              <a:rect l="l" t="t" r="r" b="b"/>
              <a:pathLst>
                <a:path w="3780" h="6231" fill="none" extrusionOk="0">
                  <a:moveTo>
                    <a:pt x="0" y="6231"/>
                  </a:moveTo>
                  <a:lnTo>
                    <a:pt x="3724" y="6212"/>
                  </a:lnTo>
                  <a:lnTo>
                    <a:pt x="3779" y="1751"/>
                  </a:lnTo>
                  <a:lnTo>
                    <a:pt x="3779" y="1751"/>
                  </a:lnTo>
                  <a:lnTo>
                    <a:pt x="3761" y="1585"/>
                  </a:lnTo>
                  <a:lnTo>
                    <a:pt x="3742" y="1419"/>
                  </a:lnTo>
                  <a:lnTo>
                    <a:pt x="3705" y="1254"/>
                  </a:lnTo>
                  <a:lnTo>
                    <a:pt x="3650" y="1088"/>
                  </a:lnTo>
                  <a:lnTo>
                    <a:pt x="3576" y="940"/>
                  </a:lnTo>
                  <a:lnTo>
                    <a:pt x="3484" y="793"/>
                  </a:lnTo>
                  <a:lnTo>
                    <a:pt x="3392" y="664"/>
                  </a:lnTo>
                  <a:lnTo>
                    <a:pt x="3281" y="535"/>
                  </a:lnTo>
                  <a:lnTo>
                    <a:pt x="3152" y="424"/>
                  </a:lnTo>
                  <a:lnTo>
                    <a:pt x="3023" y="313"/>
                  </a:lnTo>
                  <a:lnTo>
                    <a:pt x="2894" y="221"/>
                  </a:lnTo>
                  <a:lnTo>
                    <a:pt x="2747" y="148"/>
                  </a:lnTo>
                  <a:lnTo>
                    <a:pt x="2581" y="92"/>
                  </a:lnTo>
                  <a:lnTo>
                    <a:pt x="2415" y="55"/>
                  </a:lnTo>
                  <a:lnTo>
                    <a:pt x="2249" y="18"/>
                  </a:lnTo>
                  <a:lnTo>
                    <a:pt x="2065" y="0"/>
                  </a:lnTo>
                  <a:lnTo>
                    <a:pt x="2065" y="0"/>
                  </a:lnTo>
                  <a:lnTo>
                    <a:pt x="1899" y="18"/>
                  </a:lnTo>
                  <a:lnTo>
                    <a:pt x="1733" y="37"/>
                  </a:lnTo>
                  <a:lnTo>
                    <a:pt x="1567" y="74"/>
                  </a:lnTo>
                  <a:lnTo>
                    <a:pt x="1401" y="129"/>
                  </a:lnTo>
                  <a:lnTo>
                    <a:pt x="1254" y="184"/>
                  </a:lnTo>
                  <a:lnTo>
                    <a:pt x="1106" y="258"/>
                  </a:lnTo>
                  <a:lnTo>
                    <a:pt x="977" y="350"/>
                  </a:lnTo>
                  <a:lnTo>
                    <a:pt x="848" y="461"/>
                  </a:lnTo>
                  <a:lnTo>
                    <a:pt x="738" y="571"/>
                  </a:lnTo>
                  <a:lnTo>
                    <a:pt x="645" y="701"/>
                  </a:lnTo>
                  <a:lnTo>
                    <a:pt x="553" y="848"/>
                  </a:lnTo>
                  <a:lnTo>
                    <a:pt x="461" y="977"/>
                  </a:lnTo>
                  <a:lnTo>
                    <a:pt x="406" y="1143"/>
                  </a:lnTo>
                  <a:lnTo>
                    <a:pt x="351" y="1290"/>
                  </a:lnTo>
                  <a:lnTo>
                    <a:pt x="314" y="1456"/>
                  </a:lnTo>
                  <a:lnTo>
                    <a:pt x="295" y="1641"/>
                  </a:lnTo>
                  <a:lnTo>
                    <a:pt x="0" y="623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36"/>
            <p:cNvSpPr/>
            <p:nvPr/>
          </p:nvSpPr>
          <p:spPr>
            <a:xfrm>
              <a:off x="3555760" y="5170819"/>
              <a:ext cx="232291" cy="393180"/>
            </a:xfrm>
            <a:custGeom>
              <a:avLst/>
              <a:gdLst/>
              <a:ahLst/>
              <a:cxnLst/>
              <a:rect l="l" t="t" r="r" b="b"/>
              <a:pathLst>
                <a:path w="3725" h="6305" extrusionOk="0">
                  <a:moveTo>
                    <a:pt x="1752" y="1"/>
                  </a:moveTo>
                  <a:lnTo>
                    <a:pt x="1586" y="37"/>
                  </a:lnTo>
                  <a:lnTo>
                    <a:pt x="1420" y="74"/>
                  </a:lnTo>
                  <a:lnTo>
                    <a:pt x="1254" y="130"/>
                  </a:lnTo>
                  <a:lnTo>
                    <a:pt x="1107" y="185"/>
                  </a:lnTo>
                  <a:lnTo>
                    <a:pt x="959" y="277"/>
                  </a:lnTo>
                  <a:lnTo>
                    <a:pt x="830" y="369"/>
                  </a:lnTo>
                  <a:lnTo>
                    <a:pt x="701" y="480"/>
                  </a:lnTo>
                  <a:lnTo>
                    <a:pt x="572" y="590"/>
                  </a:lnTo>
                  <a:lnTo>
                    <a:pt x="480" y="719"/>
                  </a:lnTo>
                  <a:lnTo>
                    <a:pt x="388" y="867"/>
                  </a:lnTo>
                  <a:lnTo>
                    <a:pt x="314" y="1014"/>
                  </a:lnTo>
                  <a:lnTo>
                    <a:pt x="241" y="1162"/>
                  </a:lnTo>
                  <a:lnTo>
                    <a:pt x="204" y="1328"/>
                  </a:lnTo>
                  <a:lnTo>
                    <a:pt x="167" y="1494"/>
                  </a:lnTo>
                  <a:lnTo>
                    <a:pt x="148" y="1678"/>
                  </a:lnTo>
                  <a:lnTo>
                    <a:pt x="1" y="6120"/>
                  </a:lnTo>
                  <a:lnTo>
                    <a:pt x="3724" y="6305"/>
                  </a:lnTo>
                  <a:lnTo>
                    <a:pt x="3632" y="1696"/>
                  </a:lnTo>
                  <a:lnTo>
                    <a:pt x="3614" y="1531"/>
                  </a:lnTo>
                  <a:lnTo>
                    <a:pt x="3595" y="1365"/>
                  </a:lnTo>
                  <a:lnTo>
                    <a:pt x="3540" y="1199"/>
                  </a:lnTo>
                  <a:lnTo>
                    <a:pt x="3485" y="1051"/>
                  </a:lnTo>
                  <a:lnTo>
                    <a:pt x="3411" y="904"/>
                  </a:lnTo>
                  <a:lnTo>
                    <a:pt x="3319" y="756"/>
                  </a:lnTo>
                  <a:lnTo>
                    <a:pt x="3227" y="627"/>
                  </a:lnTo>
                  <a:lnTo>
                    <a:pt x="3116" y="517"/>
                  </a:lnTo>
                  <a:lnTo>
                    <a:pt x="3006" y="406"/>
                  </a:lnTo>
                  <a:lnTo>
                    <a:pt x="2877" y="295"/>
                  </a:lnTo>
                  <a:lnTo>
                    <a:pt x="2729" y="222"/>
                  </a:lnTo>
                  <a:lnTo>
                    <a:pt x="2582" y="148"/>
                  </a:lnTo>
                  <a:lnTo>
                    <a:pt x="2434" y="93"/>
                  </a:lnTo>
                  <a:lnTo>
                    <a:pt x="2268" y="37"/>
                  </a:lnTo>
                  <a:lnTo>
                    <a:pt x="2102" y="19"/>
                  </a:lnTo>
                  <a:lnTo>
                    <a:pt x="193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36"/>
            <p:cNvSpPr/>
            <p:nvPr/>
          </p:nvSpPr>
          <p:spPr>
            <a:xfrm>
              <a:off x="2784498" y="4767356"/>
              <a:ext cx="220754" cy="189699"/>
            </a:xfrm>
            <a:custGeom>
              <a:avLst/>
              <a:gdLst/>
              <a:ahLst/>
              <a:cxnLst/>
              <a:rect l="l" t="t" r="r" b="b"/>
              <a:pathLst>
                <a:path w="3540" h="3042" extrusionOk="0">
                  <a:moveTo>
                    <a:pt x="3152" y="93"/>
                  </a:moveTo>
                  <a:lnTo>
                    <a:pt x="3226" y="111"/>
                  </a:lnTo>
                  <a:lnTo>
                    <a:pt x="3281" y="148"/>
                  </a:lnTo>
                  <a:lnTo>
                    <a:pt x="3337" y="203"/>
                  </a:lnTo>
                  <a:lnTo>
                    <a:pt x="3392" y="259"/>
                  </a:lnTo>
                  <a:lnTo>
                    <a:pt x="3410" y="332"/>
                  </a:lnTo>
                  <a:lnTo>
                    <a:pt x="3447" y="388"/>
                  </a:lnTo>
                  <a:lnTo>
                    <a:pt x="3447" y="461"/>
                  </a:lnTo>
                  <a:lnTo>
                    <a:pt x="3392" y="2600"/>
                  </a:lnTo>
                  <a:lnTo>
                    <a:pt x="3392" y="2673"/>
                  </a:lnTo>
                  <a:lnTo>
                    <a:pt x="3373" y="2729"/>
                  </a:lnTo>
                  <a:lnTo>
                    <a:pt x="3337" y="2802"/>
                  </a:lnTo>
                  <a:lnTo>
                    <a:pt x="3281" y="2858"/>
                  </a:lnTo>
                  <a:lnTo>
                    <a:pt x="3226" y="2894"/>
                  </a:lnTo>
                  <a:lnTo>
                    <a:pt x="3171" y="2931"/>
                  </a:lnTo>
                  <a:lnTo>
                    <a:pt x="3097" y="2950"/>
                  </a:lnTo>
                  <a:lnTo>
                    <a:pt x="3023" y="2950"/>
                  </a:lnTo>
                  <a:lnTo>
                    <a:pt x="553" y="2894"/>
                  </a:lnTo>
                  <a:lnTo>
                    <a:pt x="479" y="2894"/>
                  </a:lnTo>
                  <a:lnTo>
                    <a:pt x="406" y="2876"/>
                  </a:lnTo>
                  <a:lnTo>
                    <a:pt x="350" y="2839"/>
                  </a:lnTo>
                  <a:lnTo>
                    <a:pt x="295" y="2802"/>
                  </a:lnTo>
                  <a:lnTo>
                    <a:pt x="258" y="2747"/>
                  </a:lnTo>
                  <a:lnTo>
                    <a:pt x="221" y="2692"/>
                  </a:lnTo>
                  <a:lnTo>
                    <a:pt x="203" y="2618"/>
                  </a:lnTo>
                  <a:lnTo>
                    <a:pt x="185" y="2544"/>
                  </a:lnTo>
                  <a:lnTo>
                    <a:pt x="92" y="498"/>
                  </a:lnTo>
                  <a:lnTo>
                    <a:pt x="92" y="424"/>
                  </a:lnTo>
                  <a:lnTo>
                    <a:pt x="111" y="351"/>
                  </a:lnTo>
                  <a:lnTo>
                    <a:pt x="148" y="277"/>
                  </a:lnTo>
                  <a:lnTo>
                    <a:pt x="185" y="222"/>
                  </a:lnTo>
                  <a:lnTo>
                    <a:pt x="258" y="166"/>
                  </a:lnTo>
                  <a:lnTo>
                    <a:pt x="314" y="130"/>
                  </a:lnTo>
                  <a:lnTo>
                    <a:pt x="387" y="111"/>
                  </a:lnTo>
                  <a:lnTo>
                    <a:pt x="461" y="111"/>
                  </a:lnTo>
                  <a:lnTo>
                    <a:pt x="3079" y="93"/>
                  </a:lnTo>
                  <a:close/>
                  <a:moveTo>
                    <a:pt x="461" y="0"/>
                  </a:moveTo>
                  <a:lnTo>
                    <a:pt x="369" y="19"/>
                  </a:lnTo>
                  <a:lnTo>
                    <a:pt x="277" y="37"/>
                  </a:lnTo>
                  <a:lnTo>
                    <a:pt x="203" y="93"/>
                  </a:lnTo>
                  <a:lnTo>
                    <a:pt x="129" y="148"/>
                  </a:lnTo>
                  <a:lnTo>
                    <a:pt x="74" y="222"/>
                  </a:lnTo>
                  <a:lnTo>
                    <a:pt x="19" y="314"/>
                  </a:lnTo>
                  <a:lnTo>
                    <a:pt x="0" y="406"/>
                  </a:lnTo>
                  <a:lnTo>
                    <a:pt x="0" y="498"/>
                  </a:lnTo>
                  <a:lnTo>
                    <a:pt x="92" y="2544"/>
                  </a:lnTo>
                  <a:lnTo>
                    <a:pt x="111" y="2636"/>
                  </a:lnTo>
                  <a:lnTo>
                    <a:pt x="129" y="2729"/>
                  </a:lnTo>
                  <a:lnTo>
                    <a:pt x="185" y="2802"/>
                  </a:lnTo>
                  <a:lnTo>
                    <a:pt x="240" y="2858"/>
                  </a:lnTo>
                  <a:lnTo>
                    <a:pt x="295" y="2913"/>
                  </a:lnTo>
                  <a:lnTo>
                    <a:pt x="369" y="2950"/>
                  </a:lnTo>
                  <a:lnTo>
                    <a:pt x="461" y="2987"/>
                  </a:lnTo>
                  <a:lnTo>
                    <a:pt x="553" y="2987"/>
                  </a:lnTo>
                  <a:lnTo>
                    <a:pt x="3023" y="3042"/>
                  </a:lnTo>
                  <a:lnTo>
                    <a:pt x="3115" y="3042"/>
                  </a:lnTo>
                  <a:lnTo>
                    <a:pt x="3208" y="3024"/>
                  </a:lnTo>
                  <a:lnTo>
                    <a:pt x="3281" y="2968"/>
                  </a:lnTo>
                  <a:lnTo>
                    <a:pt x="3355" y="2913"/>
                  </a:lnTo>
                  <a:lnTo>
                    <a:pt x="3410" y="2858"/>
                  </a:lnTo>
                  <a:lnTo>
                    <a:pt x="3447" y="2765"/>
                  </a:lnTo>
                  <a:lnTo>
                    <a:pt x="3484" y="2692"/>
                  </a:lnTo>
                  <a:lnTo>
                    <a:pt x="3503" y="2600"/>
                  </a:lnTo>
                  <a:lnTo>
                    <a:pt x="3539" y="480"/>
                  </a:lnTo>
                  <a:lnTo>
                    <a:pt x="3539" y="369"/>
                  </a:lnTo>
                  <a:lnTo>
                    <a:pt x="3503" y="295"/>
                  </a:lnTo>
                  <a:lnTo>
                    <a:pt x="3466" y="203"/>
                  </a:lnTo>
                  <a:lnTo>
                    <a:pt x="3410" y="130"/>
                  </a:lnTo>
                  <a:lnTo>
                    <a:pt x="3337" y="74"/>
                  </a:lnTo>
                  <a:lnTo>
                    <a:pt x="3244" y="37"/>
                  </a:lnTo>
                  <a:lnTo>
                    <a:pt x="3171" y="0"/>
                  </a:lnTo>
                  <a:close/>
                </a:path>
              </a:pathLst>
            </a:custGeom>
            <a:solidFill>
              <a:srgbClr val="00749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36"/>
            <p:cNvSpPr/>
            <p:nvPr/>
          </p:nvSpPr>
          <p:spPr>
            <a:xfrm>
              <a:off x="2784498" y="4767356"/>
              <a:ext cx="220754" cy="189699"/>
            </a:xfrm>
            <a:custGeom>
              <a:avLst/>
              <a:gdLst/>
              <a:ahLst/>
              <a:cxnLst/>
              <a:rect l="l" t="t" r="r" b="b"/>
              <a:pathLst>
                <a:path w="3540" h="3042" fill="none" extrusionOk="0">
                  <a:moveTo>
                    <a:pt x="3023" y="3042"/>
                  </a:moveTo>
                  <a:lnTo>
                    <a:pt x="553" y="2987"/>
                  </a:lnTo>
                  <a:lnTo>
                    <a:pt x="553" y="2987"/>
                  </a:lnTo>
                  <a:lnTo>
                    <a:pt x="461" y="2987"/>
                  </a:lnTo>
                  <a:lnTo>
                    <a:pt x="369" y="2950"/>
                  </a:lnTo>
                  <a:lnTo>
                    <a:pt x="295" y="2913"/>
                  </a:lnTo>
                  <a:lnTo>
                    <a:pt x="240" y="2858"/>
                  </a:lnTo>
                  <a:lnTo>
                    <a:pt x="185" y="2802"/>
                  </a:lnTo>
                  <a:lnTo>
                    <a:pt x="129" y="2729"/>
                  </a:lnTo>
                  <a:lnTo>
                    <a:pt x="111" y="2636"/>
                  </a:lnTo>
                  <a:lnTo>
                    <a:pt x="92" y="2544"/>
                  </a:lnTo>
                  <a:lnTo>
                    <a:pt x="0" y="498"/>
                  </a:lnTo>
                  <a:lnTo>
                    <a:pt x="0" y="498"/>
                  </a:lnTo>
                  <a:lnTo>
                    <a:pt x="0" y="406"/>
                  </a:lnTo>
                  <a:lnTo>
                    <a:pt x="19" y="314"/>
                  </a:lnTo>
                  <a:lnTo>
                    <a:pt x="74" y="222"/>
                  </a:lnTo>
                  <a:lnTo>
                    <a:pt x="129" y="148"/>
                  </a:lnTo>
                  <a:lnTo>
                    <a:pt x="129" y="148"/>
                  </a:lnTo>
                  <a:lnTo>
                    <a:pt x="203" y="93"/>
                  </a:lnTo>
                  <a:lnTo>
                    <a:pt x="277" y="37"/>
                  </a:lnTo>
                  <a:lnTo>
                    <a:pt x="369" y="19"/>
                  </a:lnTo>
                  <a:lnTo>
                    <a:pt x="461" y="0"/>
                  </a:lnTo>
                  <a:lnTo>
                    <a:pt x="3079" y="0"/>
                  </a:lnTo>
                  <a:lnTo>
                    <a:pt x="3079" y="0"/>
                  </a:lnTo>
                  <a:lnTo>
                    <a:pt x="3171" y="0"/>
                  </a:lnTo>
                  <a:lnTo>
                    <a:pt x="3244" y="37"/>
                  </a:lnTo>
                  <a:lnTo>
                    <a:pt x="3337" y="74"/>
                  </a:lnTo>
                  <a:lnTo>
                    <a:pt x="3410" y="130"/>
                  </a:lnTo>
                  <a:lnTo>
                    <a:pt x="3410" y="130"/>
                  </a:lnTo>
                  <a:lnTo>
                    <a:pt x="3466" y="203"/>
                  </a:lnTo>
                  <a:lnTo>
                    <a:pt x="3503" y="295"/>
                  </a:lnTo>
                  <a:lnTo>
                    <a:pt x="3539" y="369"/>
                  </a:lnTo>
                  <a:lnTo>
                    <a:pt x="3539" y="480"/>
                  </a:lnTo>
                  <a:lnTo>
                    <a:pt x="3503" y="2600"/>
                  </a:lnTo>
                  <a:lnTo>
                    <a:pt x="3503" y="2600"/>
                  </a:lnTo>
                  <a:lnTo>
                    <a:pt x="3484" y="2692"/>
                  </a:lnTo>
                  <a:lnTo>
                    <a:pt x="3447" y="2765"/>
                  </a:lnTo>
                  <a:lnTo>
                    <a:pt x="3410" y="2858"/>
                  </a:lnTo>
                  <a:lnTo>
                    <a:pt x="3355" y="2913"/>
                  </a:lnTo>
                  <a:lnTo>
                    <a:pt x="3281" y="2968"/>
                  </a:lnTo>
                  <a:lnTo>
                    <a:pt x="3208" y="3024"/>
                  </a:lnTo>
                  <a:lnTo>
                    <a:pt x="3115" y="3042"/>
                  </a:lnTo>
                  <a:lnTo>
                    <a:pt x="3023" y="3042"/>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36"/>
            <p:cNvSpPr/>
            <p:nvPr/>
          </p:nvSpPr>
          <p:spPr>
            <a:xfrm>
              <a:off x="2790235" y="4773093"/>
              <a:ext cx="209280" cy="178225"/>
            </a:xfrm>
            <a:custGeom>
              <a:avLst/>
              <a:gdLst/>
              <a:ahLst/>
              <a:cxnLst/>
              <a:rect l="l" t="t" r="r" b="b"/>
              <a:pathLst>
                <a:path w="3356" h="2858" fill="none" extrusionOk="0">
                  <a:moveTo>
                    <a:pt x="2987" y="1"/>
                  </a:moveTo>
                  <a:lnTo>
                    <a:pt x="369" y="19"/>
                  </a:lnTo>
                  <a:lnTo>
                    <a:pt x="369" y="19"/>
                  </a:lnTo>
                  <a:lnTo>
                    <a:pt x="295" y="19"/>
                  </a:lnTo>
                  <a:lnTo>
                    <a:pt x="222" y="38"/>
                  </a:lnTo>
                  <a:lnTo>
                    <a:pt x="166" y="74"/>
                  </a:lnTo>
                  <a:lnTo>
                    <a:pt x="93" y="130"/>
                  </a:lnTo>
                  <a:lnTo>
                    <a:pt x="93" y="130"/>
                  </a:lnTo>
                  <a:lnTo>
                    <a:pt x="56" y="185"/>
                  </a:lnTo>
                  <a:lnTo>
                    <a:pt x="19" y="259"/>
                  </a:lnTo>
                  <a:lnTo>
                    <a:pt x="0" y="332"/>
                  </a:lnTo>
                  <a:lnTo>
                    <a:pt x="0" y="406"/>
                  </a:lnTo>
                  <a:lnTo>
                    <a:pt x="93" y="2452"/>
                  </a:lnTo>
                  <a:lnTo>
                    <a:pt x="93" y="2452"/>
                  </a:lnTo>
                  <a:lnTo>
                    <a:pt x="111" y="2526"/>
                  </a:lnTo>
                  <a:lnTo>
                    <a:pt x="129" y="2600"/>
                  </a:lnTo>
                  <a:lnTo>
                    <a:pt x="166" y="2655"/>
                  </a:lnTo>
                  <a:lnTo>
                    <a:pt x="203" y="2710"/>
                  </a:lnTo>
                  <a:lnTo>
                    <a:pt x="258" y="2747"/>
                  </a:lnTo>
                  <a:lnTo>
                    <a:pt x="314" y="2784"/>
                  </a:lnTo>
                  <a:lnTo>
                    <a:pt x="387" y="2802"/>
                  </a:lnTo>
                  <a:lnTo>
                    <a:pt x="461" y="2802"/>
                  </a:lnTo>
                  <a:lnTo>
                    <a:pt x="2931" y="2858"/>
                  </a:lnTo>
                  <a:lnTo>
                    <a:pt x="2931" y="2858"/>
                  </a:lnTo>
                  <a:lnTo>
                    <a:pt x="3005" y="2858"/>
                  </a:lnTo>
                  <a:lnTo>
                    <a:pt x="3079" y="2839"/>
                  </a:lnTo>
                  <a:lnTo>
                    <a:pt x="3134" y="2802"/>
                  </a:lnTo>
                  <a:lnTo>
                    <a:pt x="3189" y="2766"/>
                  </a:lnTo>
                  <a:lnTo>
                    <a:pt x="3245" y="2710"/>
                  </a:lnTo>
                  <a:lnTo>
                    <a:pt x="3281" y="2637"/>
                  </a:lnTo>
                  <a:lnTo>
                    <a:pt x="3300" y="2581"/>
                  </a:lnTo>
                  <a:lnTo>
                    <a:pt x="3300" y="2508"/>
                  </a:lnTo>
                  <a:lnTo>
                    <a:pt x="3355" y="369"/>
                  </a:lnTo>
                  <a:lnTo>
                    <a:pt x="3355" y="369"/>
                  </a:lnTo>
                  <a:lnTo>
                    <a:pt x="3355" y="296"/>
                  </a:lnTo>
                  <a:lnTo>
                    <a:pt x="3318" y="240"/>
                  </a:lnTo>
                  <a:lnTo>
                    <a:pt x="3300" y="167"/>
                  </a:lnTo>
                  <a:lnTo>
                    <a:pt x="3245" y="111"/>
                  </a:lnTo>
                  <a:lnTo>
                    <a:pt x="3245" y="111"/>
                  </a:lnTo>
                  <a:lnTo>
                    <a:pt x="3189" y="56"/>
                  </a:lnTo>
                  <a:lnTo>
                    <a:pt x="3134" y="19"/>
                  </a:lnTo>
                  <a:lnTo>
                    <a:pt x="3060" y="1"/>
                  </a:lnTo>
                  <a:lnTo>
                    <a:pt x="2987"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36"/>
            <p:cNvSpPr/>
            <p:nvPr/>
          </p:nvSpPr>
          <p:spPr>
            <a:xfrm>
              <a:off x="2817798" y="4796103"/>
              <a:ext cx="152969" cy="131081"/>
            </a:xfrm>
            <a:custGeom>
              <a:avLst/>
              <a:gdLst/>
              <a:ahLst/>
              <a:cxnLst/>
              <a:rect l="l" t="t" r="r" b="b"/>
              <a:pathLst>
                <a:path w="2453" h="2102" extrusionOk="0">
                  <a:moveTo>
                    <a:pt x="296" y="0"/>
                  </a:moveTo>
                  <a:lnTo>
                    <a:pt x="240" y="19"/>
                  </a:lnTo>
                  <a:lnTo>
                    <a:pt x="167" y="37"/>
                  </a:lnTo>
                  <a:lnTo>
                    <a:pt x="130" y="56"/>
                  </a:lnTo>
                  <a:lnTo>
                    <a:pt x="74" y="92"/>
                  </a:lnTo>
                  <a:lnTo>
                    <a:pt x="38" y="148"/>
                  </a:lnTo>
                  <a:lnTo>
                    <a:pt x="19" y="203"/>
                  </a:lnTo>
                  <a:lnTo>
                    <a:pt x="1" y="258"/>
                  </a:lnTo>
                  <a:lnTo>
                    <a:pt x="1" y="314"/>
                  </a:lnTo>
                  <a:lnTo>
                    <a:pt x="74" y="1788"/>
                  </a:lnTo>
                  <a:lnTo>
                    <a:pt x="74" y="1844"/>
                  </a:lnTo>
                  <a:lnTo>
                    <a:pt x="93" y="1899"/>
                  </a:lnTo>
                  <a:lnTo>
                    <a:pt x="148" y="1991"/>
                  </a:lnTo>
                  <a:lnTo>
                    <a:pt x="240" y="2046"/>
                  </a:lnTo>
                  <a:lnTo>
                    <a:pt x="296" y="2065"/>
                  </a:lnTo>
                  <a:lnTo>
                    <a:pt x="351" y="2065"/>
                  </a:lnTo>
                  <a:lnTo>
                    <a:pt x="2121" y="2102"/>
                  </a:lnTo>
                  <a:lnTo>
                    <a:pt x="2176" y="2102"/>
                  </a:lnTo>
                  <a:lnTo>
                    <a:pt x="2231" y="2083"/>
                  </a:lnTo>
                  <a:lnTo>
                    <a:pt x="2286" y="2065"/>
                  </a:lnTo>
                  <a:lnTo>
                    <a:pt x="2342" y="2028"/>
                  </a:lnTo>
                  <a:lnTo>
                    <a:pt x="2379" y="1991"/>
                  </a:lnTo>
                  <a:lnTo>
                    <a:pt x="2397" y="1936"/>
                  </a:lnTo>
                  <a:lnTo>
                    <a:pt x="2416" y="1880"/>
                  </a:lnTo>
                  <a:lnTo>
                    <a:pt x="2434" y="1825"/>
                  </a:lnTo>
                  <a:lnTo>
                    <a:pt x="2452" y="295"/>
                  </a:lnTo>
                  <a:lnTo>
                    <a:pt x="2452" y="240"/>
                  </a:lnTo>
                  <a:lnTo>
                    <a:pt x="2434" y="185"/>
                  </a:lnTo>
                  <a:lnTo>
                    <a:pt x="2416" y="129"/>
                  </a:lnTo>
                  <a:lnTo>
                    <a:pt x="2379" y="92"/>
                  </a:lnTo>
                  <a:lnTo>
                    <a:pt x="2323" y="56"/>
                  </a:lnTo>
                  <a:lnTo>
                    <a:pt x="2286" y="19"/>
                  </a:lnTo>
                  <a:lnTo>
                    <a:pt x="2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36"/>
            <p:cNvSpPr/>
            <p:nvPr/>
          </p:nvSpPr>
          <p:spPr>
            <a:xfrm>
              <a:off x="3559252" y="4780015"/>
              <a:ext cx="224184" cy="194314"/>
            </a:xfrm>
            <a:custGeom>
              <a:avLst/>
              <a:gdLst/>
              <a:ahLst/>
              <a:cxnLst/>
              <a:rect l="l" t="t" r="r" b="b"/>
              <a:pathLst>
                <a:path w="3595" h="3116" extrusionOk="0">
                  <a:moveTo>
                    <a:pt x="535" y="111"/>
                  </a:moveTo>
                  <a:lnTo>
                    <a:pt x="3134" y="240"/>
                  </a:lnTo>
                  <a:lnTo>
                    <a:pt x="3208" y="240"/>
                  </a:lnTo>
                  <a:lnTo>
                    <a:pt x="3281" y="258"/>
                  </a:lnTo>
                  <a:lnTo>
                    <a:pt x="3355" y="314"/>
                  </a:lnTo>
                  <a:lnTo>
                    <a:pt x="3410" y="350"/>
                  </a:lnTo>
                  <a:lnTo>
                    <a:pt x="3447" y="424"/>
                  </a:lnTo>
                  <a:lnTo>
                    <a:pt x="3484" y="480"/>
                  </a:lnTo>
                  <a:lnTo>
                    <a:pt x="3484" y="553"/>
                  </a:lnTo>
                  <a:lnTo>
                    <a:pt x="3484" y="627"/>
                  </a:lnTo>
                  <a:lnTo>
                    <a:pt x="3300" y="2691"/>
                  </a:lnTo>
                  <a:lnTo>
                    <a:pt x="3300" y="2747"/>
                  </a:lnTo>
                  <a:lnTo>
                    <a:pt x="3263" y="2821"/>
                  </a:lnTo>
                  <a:lnTo>
                    <a:pt x="3226" y="2876"/>
                  </a:lnTo>
                  <a:lnTo>
                    <a:pt x="3189" y="2931"/>
                  </a:lnTo>
                  <a:lnTo>
                    <a:pt x="3134" y="2968"/>
                  </a:lnTo>
                  <a:lnTo>
                    <a:pt x="3060" y="3005"/>
                  </a:lnTo>
                  <a:lnTo>
                    <a:pt x="3005" y="3023"/>
                  </a:lnTo>
                  <a:lnTo>
                    <a:pt x="2931" y="3023"/>
                  </a:lnTo>
                  <a:lnTo>
                    <a:pt x="461" y="2968"/>
                  </a:lnTo>
                  <a:lnTo>
                    <a:pt x="387" y="2950"/>
                  </a:lnTo>
                  <a:lnTo>
                    <a:pt x="314" y="2931"/>
                  </a:lnTo>
                  <a:lnTo>
                    <a:pt x="258" y="2894"/>
                  </a:lnTo>
                  <a:lnTo>
                    <a:pt x="203" y="2857"/>
                  </a:lnTo>
                  <a:lnTo>
                    <a:pt x="148" y="2802"/>
                  </a:lnTo>
                  <a:lnTo>
                    <a:pt x="129" y="2728"/>
                  </a:lnTo>
                  <a:lnTo>
                    <a:pt x="111" y="2655"/>
                  </a:lnTo>
                  <a:lnTo>
                    <a:pt x="92" y="2581"/>
                  </a:lnTo>
                  <a:lnTo>
                    <a:pt x="148" y="461"/>
                  </a:lnTo>
                  <a:lnTo>
                    <a:pt x="148" y="387"/>
                  </a:lnTo>
                  <a:lnTo>
                    <a:pt x="185" y="314"/>
                  </a:lnTo>
                  <a:lnTo>
                    <a:pt x="203" y="258"/>
                  </a:lnTo>
                  <a:lnTo>
                    <a:pt x="258" y="203"/>
                  </a:lnTo>
                  <a:lnTo>
                    <a:pt x="314" y="148"/>
                  </a:lnTo>
                  <a:lnTo>
                    <a:pt x="387" y="129"/>
                  </a:lnTo>
                  <a:lnTo>
                    <a:pt x="461" y="111"/>
                  </a:lnTo>
                  <a:close/>
                  <a:moveTo>
                    <a:pt x="535" y="0"/>
                  </a:moveTo>
                  <a:lnTo>
                    <a:pt x="443" y="19"/>
                  </a:lnTo>
                  <a:lnTo>
                    <a:pt x="350" y="37"/>
                  </a:lnTo>
                  <a:lnTo>
                    <a:pt x="277" y="74"/>
                  </a:lnTo>
                  <a:lnTo>
                    <a:pt x="203" y="129"/>
                  </a:lnTo>
                  <a:lnTo>
                    <a:pt x="129" y="203"/>
                  </a:lnTo>
                  <a:lnTo>
                    <a:pt x="92" y="277"/>
                  </a:lnTo>
                  <a:lnTo>
                    <a:pt x="56" y="369"/>
                  </a:lnTo>
                  <a:lnTo>
                    <a:pt x="56" y="461"/>
                  </a:lnTo>
                  <a:lnTo>
                    <a:pt x="0" y="2581"/>
                  </a:lnTo>
                  <a:lnTo>
                    <a:pt x="0" y="2673"/>
                  </a:lnTo>
                  <a:lnTo>
                    <a:pt x="37" y="2765"/>
                  </a:lnTo>
                  <a:lnTo>
                    <a:pt x="74" y="2857"/>
                  </a:lnTo>
                  <a:lnTo>
                    <a:pt x="129" y="2913"/>
                  </a:lnTo>
                  <a:lnTo>
                    <a:pt x="203" y="2986"/>
                  </a:lnTo>
                  <a:lnTo>
                    <a:pt x="277" y="3023"/>
                  </a:lnTo>
                  <a:lnTo>
                    <a:pt x="369" y="3060"/>
                  </a:lnTo>
                  <a:lnTo>
                    <a:pt x="461" y="3060"/>
                  </a:lnTo>
                  <a:lnTo>
                    <a:pt x="2931" y="3115"/>
                  </a:lnTo>
                  <a:lnTo>
                    <a:pt x="3023" y="3115"/>
                  </a:lnTo>
                  <a:lnTo>
                    <a:pt x="3097" y="3079"/>
                  </a:lnTo>
                  <a:lnTo>
                    <a:pt x="3171" y="3042"/>
                  </a:lnTo>
                  <a:lnTo>
                    <a:pt x="3244" y="3005"/>
                  </a:lnTo>
                  <a:lnTo>
                    <a:pt x="3300" y="2931"/>
                  </a:lnTo>
                  <a:lnTo>
                    <a:pt x="3355" y="2857"/>
                  </a:lnTo>
                  <a:lnTo>
                    <a:pt x="3392" y="2784"/>
                  </a:lnTo>
                  <a:lnTo>
                    <a:pt x="3392" y="2691"/>
                  </a:lnTo>
                  <a:lnTo>
                    <a:pt x="3595" y="645"/>
                  </a:lnTo>
                  <a:lnTo>
                    <a:pt x="3595" y="553"/>
                  </a:lnTo>
                  <a:lnTo>
                    <a:pt x="3576" y="461"/>
                  </a:lnTo>
                  <a:lnTo>
                    <a:pt x="3539" y="369"/>
                  </a:lnTo>
                  <a:lnTo>
                    <a:pt x="3484" y="295"/>
                  </a:lnTo>
                  <a:lnTo>
                    <a:pt x="3410" y="221"/>
                  </a:lnTo>
                  <a:lnTo>
                    <a:pt x="3337" y="185"/>
                  </a:lnTo>
                  <a:lnTo>
                    <a:pt x="3244" y="148"/>
                  </a:lnTo>
                  <a:lnTo>
                    <a:pt x="3152" y="129"/>
                  </a:lnTo>
                  <a:lnTo>
                    <a:pt x="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36"/>
            <p:cNvSpPr/>
            <p:nvPr/>
          </p:nvSpPr>
          <p:spPr>
            <a:xfrm>
              <a:off x="3593737" y="4809885"/>
              <a:ext cx="155214" cy="134573"/>
            </a:xfrm>
            <a:custGeom>
              <a:avLst/>
              <a:gdLst/>
              <a:ahLst/>
              <a:cxnLst/>
              <a:rect l="l" t="t" r="r" b="b"/>
              <a:pathLst>
                <a:path w="2489" h="2158" extrusionOk="0">
                  <a:moveTo>
                    <a:pt x="350" y="1"/>
                  </a:moveTo>
                  <a:lnTo>
                    <a:pt x="277" y="19"/>
                  </a:lnTo>
                  <a:lnTo>
                    <a:pt x="221" y="19"/>
                  </a:lnTo>
                  <a:lnTo>
                    <a:pt x="166" y="56"/>
                  </a:lnTo>
                  <a:lnTo>
                    <a:pt x="129" y="93"/>
                  </a:lnTo>
                  <a:lnTo>
                    <a:pt x="92" y="130"/>
                  </a:lnTo>
                  <a:lnTo>
                    <a:pt x="56" y="185"/>
                  </a:lnTo>
                  <a:lnTo>
                    <a:pt x="37" y="240"/>
                  </a:lnTo>
                  <a:lnTo>
                    <a:pt x="37" y="295"/>
                  </a:lnTo>
                  <a:lnTo>
                    <a:pt x="0" y="1807"/>
                  </a:lnTo>
                  <a:lnTo>
                    <a:pt x="0" y="1881"/>
                  </a:lnTo>
                  <a:lnTo>
                    <a:pt x="19" y="1936"/>
                  </a:lnTo>
                  <a:lnTo>
                    <a:pt x="37" y="1991"/>
                  </a:lnTo>
                  <a:lnTo>
                    <a:pt x="74" y="2028"/>
                  </a:lnTo>
                  <a:lnTo>
                    <a:pt x="129" y="2065"/>
                  </a:lnTo>
                  <a:lnTo>
                    <a:pt x="166" y="2102"/>
                  </a:lnTo>
                  <a:lnTo>
                    <a:pt x="221" y="2120"/>
                  </a:lnTo>
                  <a:lnTo>
                    <a:pt x="295" y="2120"/>
                  </a:lnTo>
                  <a:lnTo>
                    <a:pt x="2046" y="2157"/>
                  </a:lnTo>
                  <a:lnTo>
                    <a:pt x="2102" y="2157"/>
                  </a:lnTo>
                  <a:lnTo>
                    <a:pt x="2157" y="2139"/>
                  </a:lnTo>
                  <a:lnTo>
                    <a:pt x="2249" y="2083"/>
                  </a:lnTo>
                  <a:lnTo>
                    <a:pt x="2323" y="1991"/>
                  </a:lnTo>
                  <a:lnTo>
                    <a:pt x="2341" y="1936"/>
                  </a:lnTo>
                  <a:lnTo>
                    <a:pt x="2360" y="1881"/>
                  </a:lnTo>
                  <a:lnTo>
                    <a:pt x="2489" y="424"/>
                  </a:lnTo>
                  <a:lnTo>
                    <a:pt x="2489" y="369"/>
                  </a:lnTo>
                  <a:lnTo>
                    <a:pt x="2470" y="295"/>
                  </a:lnTo>
                  <a:lnTo>
                    <a:pt x="2452" y="240"/>
                  </a:lnTo>
                  <a:lnTo>
                    <a:pt x="2415" y="203"/>
                  </a:lnTo>
                  <a:lnTo>
                    <a:pt x="2378" y="166"/>
                  </a:lnTo>
                  <a:lnTo>
                    <a:pt x="2323" y="130"/>
                  </a:lnTo>
                  <a:lnTo>
                    <a:pt x="2268" y="111"/>
                  </a:lnTo>
                  <a:lnTo>
                    <a:pt x="2212" y="93"/>
                  </a:lnTo>
                  <a:lnTo>
                    <a:pt x="35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36"/>
            <p:cNvSpPr/>
            <p:nvPr/>
          </p:nvSpPr>
          <p:spPr>
            <a:xfrm>
              <a:off x="3097169" y="4667332"/>
              <a:ext cx="389688" cy="400102"/>
            </a:xfrm>
            <a:custGeom>
              <a:avLst/>
              <a:gdLst/>
              <a:ahLst/>
              <a:cxnLst/>
              <a:rect l="l" t="t" r="r" b="b"/>
              <a:pathLst>
                <a:path w="6249" h="6416" extrusionOk="0">
                  <a:moveTo>
                    <a:pt x="0" y="1"/>
                  </a:moveTo>
                  <a:lnTo>
                    <a:pt x="18" y="6416"/>
                  </a:lnTo>
                  <a:lnTo>
                    <a:pt x="148" y="6416"/>
                  </a:lnTo>
                  <a:lnTo>
                    <a:pt x="129" y="130"/>
                  </a:lnTo>
                  <a:lnTo>
                    <a:pt x="6120" y="130"/>
                  </a:lnTo>
                  <a:lnTo>
                    <a:pt x="5991" y="6250"/>
                  </a:lnTo>
                  <a:lnTo>
                    <a:pt x="6120" y="6250"/>
                  </a:lnTo>
                  <a:lnTo>
                    <a:pt x="62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36"/>
            <p:cNvSpPr/>
            <p:nvPr/>
          </p:nvSpPr>
          <p:spPr>
            <a:xfrm>
              <a:off x="2776454" y="4528271"/>
              <a:ext cx="69033" cy="62111"/>
            </a:xfrm>
            <a:custGeom>
              <a:avLst/>
              <a:gdLst/>
              <a:ahLst/>
              <a:cxnLst/>
              <a:rect l="l" t="t" r="r" b="b"/>
              <a:pathLst>
                <a:path w="1107" h="996" extrusionOk="0">
                  <a:moveTo>
                    <a:pt x="443" y="0"/>
                  </a:moveTo>
                  <a:lnTo>
                    <a:pt x="350" y="37"/>
                  </a:lnTo>
                  <a:lnTo>
                    <a:pt x="258" y="93"/>
                  </a:lnTo>
                  <a:lnTo>
                    <a:pt x="203" y="148"/>
                  </a:lnTo>
                  <a:lnTo>
                    <a:pt x="148" y="222"/>
                  </a:lnTo>
                  <a:lnTo>
                    <a:pt x="92" y="314"/>
                  </a:lnTo>
                  <a:lnTo>
                    <a:pt x="37" y="498"/>
                  </a:lnTo>
                  <a:lnTo>
                    <a:pt x="19" y="682"/>
                  </a:lnTo>
                  <a:lnTo>
                    <a:pt x="0" y="830"/>
                  </a:lnTo>
                  <a:lnTo>
                    <a:pt x="0" y="996"/>
                  </a:lnTo>
                  <a:lnTo>
                    <a:pt x="1106" y="940"/>
                  </a:lnTo>
                  <a:lnTo>
                    <a:pt x="1106" y="793"/>
                  </a:lnTo>
                  <a:lnTo>
                    <a:pt x="1088" y="646"/>
                  </a:lnTo>
                  <a:lnTo>
                    <a:pt x="1051" y="461"/>
                  </a:lnTo>
                  <a:lnTo>
                    <a:pt x="996" y="295"/>
                  </a:lnTo>
                  <a:lnTo>
                    <a:pt x="959" y="222"/>
                  </a:lnTo>
                  <a:lnTo>
                    <a:pt x="903" y="148"/>
                  </a:lnTo>
                  <a:lnTo>
                    <a:pt x="830" y="74"/>
                  </a:lnTo>
                  <a:lnTo>
                    <a:pt x="756" y="37"/>
                  </a:lnTo>
                  <a:lnTo>
                    <a:pt x="6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36"/>
            <p:cNvSpPr/>
            <p:nvPr/>
          </p:nvSpPr>
          <p:spPr>
            <a:xfrm>
              <a:off x="2909778" y="4527086"/>
              <a:ext cx="69033" cy="62173"/>
            </a:xfrm>
            <a:custGeom>
              <a:avLst/>
              <a:gdLst/>
              <a:ahLst/>
              <a:cxnLst/>
              <a:rect l="l" t="t" r="r" b="b"/>
              <a:pathLst>
                <a:path w="1107" h="997" extrusionOk="0">
                  <a:moveTo>
                    <a:pt x="553" y="1"/>
                  </a:moveTo>
                  <a:lnTo>
                    <a:pt x="443" y="19"/>
                  </a:lnTo>
                  <a:lnTo>
                    <a:pt x="351" y="38"/>
                  </a:lnTo>
                  <a:lnTo>
                    <a:pt x="277" y="93"/>
                  </a:lnTo>
                  <a:lnTo>
                    <a:pt x="203" y="148"/>
                  </a:lnTo>
                  <a:lnTo>
                    <a:pt x="148" y="241"/>
                  </a:lnTo>
                  <a:lnTo>
                    <a:pt x="111" y="314"/>
                  </a:lnTo>
                  <a:lnTo>
                    <a:pt x="56" y="499"/>
                  </a:lnTo>
                  <a:lnTo>
                    <a:pt x="19" y="683"/>
                  </a:lnTo>
                  <a:lnTo>
                    <a:pt x="0" y="849"/>
                  </a:lnTo>
                  <a:lnTo>
                    <a:pt x="19" y="996"/>
                  </a:lnTo>
                  <a:lnTo>
                    <a:pt x="1106" y="941"/>
                  </a:lnTo>
                  <a:lnTo>
                    <a:pt x="1106" y="794"/>
                  </a:lnTo>
                  <a:lnTo>
                    <a:pt x="1106" y="646"/>
                  </a:lnTo>
                  <a:lnTo>
                    <a:pt x="1070" y="480"/>
                  </a:lnTo>
                  <a:lnTo>
                    <a:pt x="996" y="296"/>
                  </a:lnTo>
                  <a:lnTo>
                    <a:pt x="959" y="222"/>
                  </a:lnTo>
                  <a:lnTo>
                    <a:pt x="904" y="148"/>
                  </a:lnTo>
                  <a:lnTo>
                    <a:pt x="830" y="93"/>
                  </a:lnTo>
                  <a:lnTo>
                    <a:pt x="756" y="38"/>
                  </a:lnTo>
                  <a:lnTo>
                    <a:pt x="664" y="19"/>
                  </a:lnTo>
                  <a:lnTo>
                    <a:pt x="5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36"/>
            <p:cNvSpPr/>
            <p:nvPr/>
          </p:nvSpPr>
          <p:spPr>
            <a:xfrm>
              <a:off x="3044288" y="4527086"/>
              <a:ext cx="69033" cy="62173"/>
            </a:xfrm>
            <a:custGeom>
              <a:avLst/>
              <a:gdLst/>
              <a:ahLst/>
              <a:cxnLst/>
              <a:rect l="l" t="t" r="r" b="b"/>
              <a:pathLst>
                <a:path w="1107" h="997" extrusionOk="0">
                  <a:moveTo>
                    <a:pt x="443" y="1"/>
                  </a:moveTo>
                  <a:lnTo>
                    <a:pt x="350" y="38"/>
                  </a:lnTo>
                  <a:lnTo>
                    <a:pt x="258" y="75"/>
                  </a:lnTo>
                  <a:lnTo>
                    <a:pt x="203" y="148"/>
                  </a:lnTo>
                  <a:lnTo>
                    <a:pt x="148" y="222"/>
                  </a:lnTo>
                  <a:lnTo>
                    <a:pt x="92" y="314"/>
                  </a:lnTo>
                  <a:lnTo>
                    <a:pt x="37" y="480"/>
                  </a:lnTo>
                  <a:lnTo>
                    <a:pt x="0" y="665"/>
                  </a:lnTo>
                  <a:lnTo>
                    <a:pt x="0" y="830"/>
                  </a:lnTo>
                  <a:lnTo>
                    <a:pt x="0" y="996"/>
                  </a:lnTo>
                  <a:lnTo>
                    <a:pt x="1106" y="941"/>
                  </a:lnTo>
                  <a:lnTo>
                    <a:pt x="1106" y="794"/>
                  </a:lnTo>
                  <a:lnTo>
                    <a:pt x="1088" y="646"/>
                  </a:lnTo>
                  <a:lnTo>
                    <a:pt x="1051" y="462"/>
                  </a:lnTo>
                  <a:lnTo>
                    <a:pt x="996" y="296"/>
                  </a:lnTo>
                  <a:lnTo>
                    <a:pt x="940" y="222"/>
                  </a:lnTo>
                  <a:lnTo>
                    <a:pt x="903" y="148"/>
                  </a:lnTo>
                  <a:lnTo>
                    <a:pt x="830" y="75"/>
                  </a:lnTo>
                  <a:lnTo>
                    <a:pt x="756" y="38"/>
                  </a:lnTo>
                  <a:lnTo>
                    <a:pt x="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36"/>
            <p:cNvSpPr/>
            <p:nvPr/>
          </p:nvSpPr>
          <p:spPr>
            <a:xfrm>
              <a:off x="3177612" y="4525964"/>
              <a:ext cx="69033" cy="62111"/>
            </a:xfrm>
            <a:custGeom>
              <a:avLst/>
              <a:gdLst/>
              <a:ahLst/>
              <a:cxnLst/>
              <a:rect l="l" t="t" r="r" b="b"/>
              <a:pathLst>
                <a:path w="1107" h="996" extrusionOk="0">
                  <a:moveTo>
                    <a:pt x="553" y="0"/>
                  </a:moveTo>
                  <a:lnTo>
                    <a:pt x="443" y="19"/>
                  </a:lnTo>
                  <a:lnTo>
                    <a:pt x="351" y="37"/>
                  </a:lnTo>
                  <a:lnTo>
                    <a:pt x="277" y="93"/>
                  </a:lnTo>
                  <a:lnTo>
                    <a:pt x="203" y="148"/>
                  </a:lnTo>
                  <a:lnTo>
                    <a:pt x="148" y="222"/>
                  </a:lnTo>
                  <a:lnTo>
                    <a:pt x="111" y="314"/>
                  </a:lnTo>
                  <a:lnTo>
                    <a:pt x="56" y="498"/>
                  </a:lnTo>
                  <a:lnTo>
                    <a:pt x="19" y="683"/>
                  </a:lnTo>
                  <a:lnTo>
                    <a:pt x="0" y="848"/>
                  </a:lnTo>
                  <a:lnTo>
                    <a:pt x="19" y="996"/>
                  </a:lnTo>
                  <a:lnTo>
                    <a:pt x="1106" y="941"/>
                  </a:lnTo>
                  <a:lnTo>
                    <a:pt x="1106" y="793"/>
                  </a:lnTo>
                  <a:lnTo>
                    <a:pt x="1088" y="646"/>
                  </a:lnTo>
                  <a:lnTo>
                    <a:pt x="1070" y="480"/>
                  </a:lnTo>
                  <a:lnTo>
                    <a:pt x="996" y="295"/>
                  </a:lnTo>
                  <a:lnTo>
                    <a:pt x="959" y="222"/>
                  </a:lnTo>
                  <a:lnTo>
                    <a:pt x="904" y="148"/>
                  </a:lnTo>
                  <a:lnTo>
                    <a:pt x="830" y="93"/>
                  </a:lnTo>
                  <a:lnTo>
                    <a:pt x="756" y="37"/>
                  </a:lnTo>
                  <a:lnTo>
                    <a:pt x="664" y="19"/>
                  </a:lnTo>
                  <a:lnTo>
                    <a:pt x="55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36"/>
            <p:cNvSpPr/>
            <p:nvPr/>
          </p:nvSpPr>
          <p:spPr>
            <a:xfrm>
              <a:off x="3312122" y="4524841"/>
              <a:ext cx="69033" cy="62111"/>
            </a:xfrm>
            <a:custGeom>
              <a:avLst/>
              <a:gdLst/>
              <a:ahLst/>
              <a:cxnLst/>
              <a:rect l="l" t="t" r="r" b="b"/>
              <a:pathLst>
                <a:path w="1107" h="996" extrusionOk="0">
                  <a:moveTo>
                    <a:pt x="553" y="0"/>
                  </a:moveTo>
                  <a:lnTo>
                    <a:pt x="442" y="18"/>
                  </a:lnTo>
                  <a:lnTo>
                    <a:pt x="350" y="55"/>
                  </a:lnTo>
                  <a:lnTo>
                    <a:pt x="258" y="92"/>
                  </a:lnTo>
                  <a:lnTo>
                    <a:pt x="203" y="166"/>
                  </a:lnTo>
                  <a:lnTo>
                    <a:pt x="148" y="240"/>
                  </a:lnTo>
                  <a:lnTo>
                    <a:pt x="92" y="313"/>
                  </a:lnTo>
                  <a:lnTo>
                    <a:pt x="37" y="498"/>
                  </a:lnTo>
                  <a:lnTo>
                    <a:pt x="0" y="682"/>
                  </a:lnTo>
                  <a:lnTo>
                    <a:pt x="0" y="848"/>
                  </a:lnTo>
                  <a:lnTo>
                    <a:pt x="0" y="995"/>
                  </a:lnTo>
                  <a:lnTo>
                    <a:pt x="1106" y="940"/>
                  </a:lnTo>
                  <a:lnTo>
                    <a:pt x="1106" y="811"/>
                  </a:lnTo>
                  <a:lnTo>
                    <a:pt x="1088" y="645"/>
                  </a:lnTo>
                  <a:lnTo>
                    <a:pt x="1051" y="479"/>
                  </a:lnTo>
                  <a:lnTo>
                    <a:pt x="995" y="313"/>
                  </a:lnTo>
                  <a:lnTo>
                    <a:pt x="940" y="221"/>
                  </a:lnTo>
                  <a:lnTo>
                    <a:pt x="885" y="166"/>
                  </a:lnTo>
                  <a:lnTo>
                    <a:pt x="830" y="92"/>
                  </a:lnTo>
                  <a:lnTo>
                    <a:pt x="756" y="55"/>
                  </a:lnTo>
                  <a:lnTo>
                    <a:pt x="645" y="18"/>
                  </a:lnTo>
                  <a:lnTo>
                    <a:pt x="55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36"/>
            <p:cNvSpPr/>
            <p:nvPr/>
          </p:nvSpPr>
          <p:spPr>
            <a:xfrm>
              <a:off x="3445446" y="4524841"/>
              <a:ext cx="69033" cy="62111"/>
            </a:xfrm>
            <a:custGeom>
              <a:avLst/>
              <a:gdLst/>
              <a:ahLst/>
              <a:cxnLst/>
              <a:rect l="l" t="t" r="r" b="b"/>
              <a:pathLst>
                <a:path w="1107" h="996" extrusionOk="0">
                  <a:moveTo>
                    <a:pt x="443" y="0"/>
                  </a:moveTo>
                  <a:lnTo>
                    <a:pt x="351" y="37"/>
                  </a:lnTo>
                  <a:lnTo>
                    <a:pt x="277" y="92"/>
                  </a:lnTo>
                  <a:lnTo>
                    <a:pt x="203" y="148"/>
                  </a:lnTo>
                  <a:lnTo>
                    <a:pt x="148" y="221"/>
                  </a:lnTo>
                  <a:lnTo>
                    <a:pt x="111" y="313"/>
                  </a:lnTo>
                  <a:lnTo>
                    <a:pt x="56" y="498"/>
                  </a:lnTo>
                  <a:lnTo>
                    <a:pt x="19" y="682"/>
                  </a:lnTo>
                  <a:lnTo>
                    <a:pt x="0" y="830"/>
                  </a:lnTo>
                  <a:lnTo>
                    <a:pt x="19" y="995"/>
                  </a:lnTo>
                  <a:lnTo>
                    <a:pt x="1106" y="940"/>
                  </a:lnTo>
                  <a:lnTo>
                    <a:pt x="1106" y="793"/>
                  </a:lnTo>
                  <a:lnTo>
                    <a:pt x="1088" y="645"/>
                  </a:lnTo>
                  <a:lnTo>
                    <a:pt x="1069" y="479"/>
                  </a:lnTo>
                  <a:lnTo>
                    <a:pt x="996" y="295"/>
                  </a:lnTo>
                  <a:lnTo>
                    <a:pt x="959" y="221"/>
                  </a:lnTo>
                  <a:lnTo>
                    <a:pt x="904" y="148"/>
                  </a:lnTo>
                  <a:lnTo>
                    <a:pt x="830" y="92"/>
                  </a:lnTo>
                  <a:lnTo>
                    <a:pt x="756" y="37"/>
                  </a:lnTo>
                  <a:lnTo>
                    <a:pt x="664" y="18"/>
                  </a:lnTo>
                  <a:lnTo>
                    <a:pt x="55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36"/>
            <p:cNvSpPr/>
            <p:nvPr/>
          </p:nvSpPr>
          <p:spPr>
            <a:xfrm>
              <a:off x="3579956" y="4523657"/>
              <a:ext cx="69033" cy="62111"/>
            </a:xfrm>
            <a:custGeom>
              <a:avLst/>
              <a:gdLst/>
              <a:ahLst/>
              <a:cxnLst/>
              <a:rect l="l" t="t" r="r" b="b"/>
              <a:pathLst>
                <a:path w="1107" h="996" extrusionOk="0">
                  <a:moveTo>
                    <a:pt x="553" y="1"/>
                  </a:moveTo>
                  <a:lnTo>
                    <a:pt x="442" y="19"/>
                  </a:lnTo>
                  <a:lnTo>
                    <a:pt x="350" y="56"/>
                  </a:lnTo>
                  <a:lnTo>
                    <a:pt x="258" y="93"/>
                  </a:lnTo>
                  <a:lnTo>
                    <a:pt x="203" y="167"/>
                  </a:lnTo>
                  <a:lnTo>
                    <a:pt x="147" y="240"/>
                  </a:lnTo>
                  <a:lnTo>
                    <a:pt x="92" y="314"/>
                  </a:lnTo>
                  <a:lnTo>
                    <a:pt x="37" y="498"/>
                  </a:lnTo>
                  <a:lnTo>
                    <a:pt x="0" y="683"/>
                  </a:lnTo>
                  <a:lnTo>
                    <a:pt x="0" y="849"/>
                  </a:lnTo>
                  <a:lnTo>
                    <a:pt x="0" y="996"/>
                  </a:lnTo>
                  <a:lnTo>
                    <a:pt x="1106" y="941"/>
                  </a:lnTo>
                  <a:lnTo>
                    <a:pt x="1106" y="793"/>
                  </a:lnTo>
                  <a:lnTo>
                    <a:pt x="1088" y="646"/>
                  </a:lnTo>
                  <a:lnTo>
                    <a:pt x="1051" y="480"/>
                  </a:lnTo>
                  <a:lnTo>
                    <a:pt x="995" y="314"/>
                  </a:lnTo>
                  <a:lnTo>
                    <a:pt x="940" y="222"/>
                  </a:lnTo>
                  <a:lnTo>
                    <a:pt x="885" y="148"/>
                  </a:lnTo>
                  <a:lnTo>
                    <a:pt x="830" y="93"/>
                  </a:lnTo>
                  <a:lnTo>
                    <a:pt x="737" y="56"/>
                  </a:lnTo>
                  <a:lnTo>
                    <a:pt x="645" y="19"/>
                  </a:lnTo>
                  <a:lnTo>
                    <a:pt x="5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36"/>
            <p:cNvSpPr/>
            <p:nvPr/>
          </p:nvSpPr>
          <p:spPr>
            <a:xfrm>
              <a:off x="3713280" y="4523657"/>
              <a:ext cx="69033" cy="62111"/>
            </a:xfrm>
            <a:custGeom>
              <a:avLst/>
              <a:gdLst/>
              <a:ahLst/>
              <a:cxnLst/>
              <a:rect l="l" t="t" r="r" b="b"/>
              <a:pathLst>
                <a:path w="1107" h="996" extrusionOk="0">
                  <a:moveTo>
                    <a:pt x="443" y="1"/>
                  </a:moveTo>
                  <a:lnTo>
                    <a:pt x="351" y="37"/>
                  </a:lnTo>
                  <a:lnTo>
                    <a:pt x="277" y="93"/>
                  </a:lnTo>
                  <a:lnTo>
                    <a:pt x="203" y="148"/>
                  </a:lnTo>
                  <a:lnTo>
                    <a:pt x="148" y="222"/>
                  </a:lnTo>
                  <a:lnTo>
                    <a:pt x="111" y="314"/>
                  </a:lnTo>
                  <a:lnTo>
                    <a:pt x="56" y="498"/>
                  </a:lnTo>
                  <a:lnTo>
                    <a:pt x="19" y="683"/>
                  </a:lnTo>
                  <a:lnTo>
                    <a:pt x="0" y="830"/>
                  </a:lnTo>
                  <a:lnTo>
                    <a:pt x="0" y="996"/>
                  </a:lnTo>
                  <a:lnTo>
                    <a:pt x="1106" y="941"/>
                  </a:lnTo>
                  <a:lnTo>
                    <a:pt x="1106" y="793"/>
                  </a:lnTo>
                  <a:lnTo>
                    <a:pt x="1088" y="646"/>
                  </a:lnTo>
                  <a:lnTo>
                    <a:pt x="1069" y="461"/>
                  </a:lnTo>
                  <a:lnTo>
                    <a:pt x="996" y="296"/>
                  </a:lnTo>
                  <a:lnTo>
                    <a:pt x="959" y="222"/>
                  </a:lnTo>
                  <a:lnTo>
                    <a:pt x="904" y="148"/>
                  </a:lnTo>
                  <a:lnTo>
                    <a:pt x="830" y="93"/>
                  </a:lnTo>
                  <a:lnTo>
                    <a:pt x="756" y="37"/>
                  </a:lnTo>
                  <a:lnTo>
                    <a:pt x="66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36"/>
            <p:cNvSpPr/>
            <p:nvPr/>
          </p:nvSpPr>
          <p:spPr>
            <a:xfrm>
              <a:off x="2667200" y="5481180"/>
              <a:ext cx="471379" cy="100088"/>
            </a:xfrm>
            <a:custGeom>
              <a:avLst/>
              <a:gdLst/>
              <a:ahLst/>
              <a:cxnLst/>
              <a:rect l="l" t="t" r="r" b="b"/>
              <a:pathLst>
                <a:path w="7559" h="1605" extrusionOk="0">
                  <a:moveTo>
                    <a:pt x="38" y="1"/>
                  </a:moveTo>
                  <a:lnTo>
                    <a:pt x="1" y="1567"/>
                  </a:lnTo>
                  <a:lnTo>
                    <a:pt x="7559" y="1604"/>
                  </a:lnTo>
                  <a:lnTo>
                    <a:pt x="7540" y="111"/>
                  </a:lnTo>
                  <a:lnTo>
                    <a:pt x="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36"/>
            <p:cNvSpPr/>
            <p:nvPr/>
          </p:nvSpPr>
          <p:spPr>
            <a:xfrm>
              <a:off x="3446569" y="5494961"/>
              <a:ext cx="473687" cy="110440"/>
            </a:xfrm>
            <a:custGeom>
              <a:avLst/>
              <a:gdLst/>
              <a:ahLst/>
              <a:cxnLst/>
              <a:rect l="l" t="t" r="r" b="b"/>
              <a:pathLst>
                <a:path w="7596" h="1771" extrusionOk="0">
                  <a:moveTo>
                    <a:pt x="93" y="1"/>
                  </a:moveTo>
                  <a:lnTo>
                    <a:pt x="1" y="1494"/>
                  </a:lnTo>
                  <a:lnTo>
                    <a:pt x="7558" y="1770"/>
                  </a:lnTo>
                  <a:lnTo>
                    <a:pt x="7595" y="222"/>
                  </a:lnTo>
                  <a:lnTo>
                    <a:pt x="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36"/>
            <p:cNvSpPr/>
            <p:nvPr/>
          </p:nvSpPr>
          <p:spPr>
            <a:xfrm>
              <a:off x="2756873" y="5085761"/>
              <a:ext cx="198928" cy="123036"/>
            </a:xfrm>
            <a:custGeom>
              <a:avLst/>
              <a:gdLst/>
              <a:ahLst/>
              <a:cxnLst/>
              <a:rect l="l" t="t" r="r" b="b"/>
              <a:pathLst>
                <a:path w="3190" h="1973" fill="none" extrusionOk="0">
                  <a:moveTo>
                    <a:pt x="1" y="0"/>
                  </a:moveTo>
                  <a:lnTo>
                    <a:pt x="1" y="0"/>
                  </a:lnTo>
                  <a:lnTo>
                    <a:pt x="19" y="406"/>
                  </a:lnTo>
                  <a:lnTo>
                    <a:pt x="93" y="793"/>
                  </a:lnTo>
                  <a:lnTo>
                    <a:pt x="130" y="977"/>
                  </a:lnTo>
                  <a:lnTo>
                    <a:pt x="204" y="1162"/>
                  </a:lnTo>
                  <a:lnTo>
                    <a:pt x="277" y="1328"/>
                  </a:lnTo>
                  <a:lnTo>
                    <a:pt x="369" y="1512"/>
                  </a:lnTo>
                  <a:lnTo>
                    <a:pt x="369" y="1512"/>
                  </a:lnTo>
                  <a:lnTo>
                    <a:pt x="462" y="1641"/>
                  </a:lnTo>
                  <a:lnTo>
                    <a:pt x="554" y="1752"/>
                  </a:lnTo>
                  <a:lnTo>
                    <a:pt x="664" y="1881"/>
                  </a:lnTo>
                  <a:lnTo>
                    <a:pt x="793" y="1973"/>
                  </a:lnTo>
                  <a:lnTo>
                    <a:pt x="793" y="1973"/>
                  </a:lnTo>
                  <a:lnTo>
                    <a:pt x="922" y="1789"/>
                  </a:lnTo>
                  <a:lnTo>
                    <a:pt x="1070" y="1604"/>
                  </a:lnTo>
                  <a:lnTo>
                    <a:pt x="1236" y="1457"/>
                  </a:lnTo>
                  <a:lnTo>
                    <a:pt x="1420" y="1328"/>
                  </a:lnTo>
                  <a:lnTo>
                    <a:pt x="1623" y="1236"/>
                  </a:lnTo>
                  <a:lnTo>
                    <a:pt x="1844" y="1162"/>
                  </a:lnTo>
                  <a:lnTo>
                    <a:pt x="2065" y="1106"/>
                  </a:lnTo>
                  <a:lnTo>
                    <a:pt x="2305" y="1088"/>
                  </a:lnTo>
                  <a:lnTo>
                    <a:pt x="2305" y="1088"/>
                  </a:lnTo>
                  <a:lnTo>
                    <a:pt x="2342" y="1088"/>
                  </a:lnTo>
                  <a:lnTo>
                    <a:pt x="2342" y="1088"/>
                  </a:lnTo>
                  <a:lnTo>
                    <a:pt x="2618" y="1125"/>
                  </a:lnTo>
                  <a:lnTo>
                    <a:pt x="2876" y="1180"/>
                  </a:lnTo>
                  <a:lnTo>
                    <a:pt x="2876" y="1180"/>
                  </a:lnTo>
                  <a:lnTo>
                    <a:pt x="2969" y="922"/>
                  </a:lnTo>
                  <a:lnTo>
                    <a:pt x="3061" y="646"/>
                  </a:lnTo>
                  <a:lnTo>
                    <a:pt x="3190" y="74"/>
                  </a:lnTo>
                  <a:lnTo>
                    <a:pt x="3190" y="74"/>
                  </a:lnTo>
                  <a:lnTo>
                    <a:pt x="3190" y="74"/>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36"/>
            <p:cNvSpPr/>
            <p:nvPr/>
          </p:nvSpPr>
          <p:spPr>
            <a:xfrm>
              <a:off x="2755750" y="5050154"/>
              <a:ext cx="211587" cy="40285"/>
            </a:xfrm>
            <a:custGeom>
              <a:avLst/>
              <a:gdLst/>
              <a:ahLst/>
              <a:cxnLst/>
              <a:rect l="l" t="t" r="r" b="b"/>
              <a:pathLst>
                <a:path w="3393" h="646" extrusionOk="0">
                  <a:moveTo>
                    <a:pt x="0" y="0"/>
                  </a:moveTo>
                  <a:lnTo>
                    <a:pt x="0" y="350"/>
                  </a:lnTo>
                  <a:lnTo>
                    <a:pt x="19" y="571"/>
                  </a:lnTo>
                  <a:lnTo>
                    <a:pt x="3208" y="645"/>
                  </a:lnTo>
                  <a:lnTo>
                    <a:pt x="3300" y="350"/>
                  </a:lnTo>
                  <a:lnTo>
                    <a:pt x="3392" y="74"/>
                  </a:lnTo>
                  <a:lnTo>
                    <a:pt x="0" y="0"/>
                  </a:lnTo>
                  <a:close/>
                </a:path>
              </a:pathLst>
            </a:custGeom>
            <a:solidFill>
              <a:srgbClr val="00446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36"/>
            <p:cNvSpPr/>
            <p:nvPr/>
          </p:nvSpPr>
          <p:spPr>
            <a:xfrm>
              <a:off x="2806324" y="5153608"/>
              <a:ext cx="129958" cy="73585"/>
            </a:xfrm>
            <a:custGeom>
              <a:avLst/>
              <a:gdLst/>
              <a:ahLst/>
              <a:cxnLst/>
              <a:rect l="l" t="t" r="r" b="b"/>
              <a:pathLst>
                <a:path w="2084" h="1180" fill="none" extrusionOk="0">
                  <a:moveTo>
                    <a:pt x="1512" y="0"/>
                  </a:moveTo>
                  <a:lnTo>
                    <a:pt x="1512" y="0"/>
                  </a:lnTo>
                  <a:lnTo>
                    <a:pt x="1272" y="18"/>
                  </a:lnTo>
                  <a:lnTo>
                    <a:pt x="1051" y="74"/>
                  </a:lnTo>
                  <a:lnTo>
                    <a:pt x="830" y="148"/>
                  </a:lnTo>
                  <a:lnTo>
                    <a:pt x="627" y="240"/>
                  </a:lnTo>
                  <a:lnTo>
                    <a:pt x="443" y="369"/>
                  </a:lnTo>
                  <a:lnTo>
                    <a:pt x="277" y="516"/>
                  </a:lnTo>
                  <a:lnTo>
                    <a:pt x="129" y="701"/>
                  </a:lnTo>
                  <a:lnTo>
                    <a:pt x="0" y="885"/>
                  </a:lnTo>
                  <a:lnTo>
                    <a:pt x="0" y="885"/>
                  </a:lnTo>
                  <a:lnTo>
                    <a:pt x="185" y="1014"/>
                  </a:lnTo>
                  <a:lnTo>
                    <a:pt x="388" y="1088"/>
                  </a:lnTo>
                  <a:lnTo>
                    <a:pt x="590" y="1161"/>
                  </a:lnTo>
                  <a:lnTo>
                    <a:pt x="811" y="1180"/>
                  </a:lnTo>
                  <a:lnTo>
                    <a:pt x="811" y="1180"/>
                  </a:lnTo>
                  <a:lnTo>
                    <a:pt x="941" y="1161"/>
                  </a:lnTo>
                  <a:lnTo>
                    <a:pt x="1070" y="1143"/>
                  </a:lnTo>
                  <a:lnTo>
                    <a:pt x="1070" y="1143"/>
                  </a:lnTo>
                  <a:lnTo>
                    <a:pt x="1235" y="1088"/>
                  </a:lnTo>
                  <a:lnTo>
                    <a:pt x="1383" y="1014"/>
                  </a:lnTo>
                  <a:lnTo>
                    <a:pt x="1512" y="922"/>
                  </a:lnTo>
                  <a:lnTo>
                    <a:pt x="1641" y="811"/>
                  </a:lnTo>
                  <a:lnTo>
                    <a:pt x="1752" y="682"/>
                  </a:lnTo>
                  <a:lnTo>
                    <a:pt x="1844" y="553"/>
                  </a:lnTo>
                  <a:lnTo>
                    <a:pt x="1936" y="406"/>
                  </a:lnTo>
                  <a:lnTo>
                    <a:pt x="2010" y="258"/>
                  </a:lnTo>
                  <a:lnTo>
                    <a:pt x="2010" y="258"/>
                  </a:lnTo>
                  <a:lnTo>
                    <a:pt x="2083" y="92"/>
                  </a:lnTo>
                  <a:lnTo>
                    <a:pt x="2083" y="92"/>
                  </a:lnTo>
                  <a:lnTo>
                    <a:pt x="1825" y="37"/>
                  </a:lnTo>
                  <a:lnTo>
                    <a:pt x="1549" y="0"/>
                  </a:lnTo>
                  <a:lnTo>
                    <a:pt x="1549" y="0"/>
                  </a:lnTo>
                  <a:lnTo>
                    <a:pt x="151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84" name="Google Shape;3384;p36"/>
            <p:cNvGrpSpPr/>
            <p:nvPr/>
          </p:nvGrpSpPr>
          <p:grpSpPr>
            <a:xfrm>
              <a:off x="2755750" y="4737486"/>
              <a:ext cx="321902" cy="489707"/>
              <a:chOff x="2755750" y="4737486"/>
              <a:chExt cx="321902" cy="489707"/>
            </a:xfrm>
          </p:grpSpPr>
          <p:sp>
            <p:nvSpPr>
              <p:cNvPr id="3385" name="Google Shape;3385;p36"/>
              <p:cNvSpPr/>
              <p:nvPr/>
            </p:nvSpPr>
            <p:spPr>
              <a:xfrm>
                <a:off x="2817798" y="4796103"/>
                <a:ext cx="152969" cy="131081"/>
              </a:xfrm>
              <a:custGeom>
                <a:avLst/>
                <a:gdLst/>
                <a:ahLst/>
                <a:cxnLst/>
                <a:rect l="l" t="t" r="r" b="b"/>
                <a:pathLst>
                  <a:path w="2453" h="2102" fill="none" extrusionOk="0">
                    <a:moveTo>
                      <a:pt x="2157" y="0"/>
                    </a:moveTo>
                    <a:lnTo>
                      <a:pt x="296" y="0"/>
                    </a:lnTo>
                    <a:lnTo>
                      <a:pt x="296" y="0"/>
                    </a:lnTo>
                    <a:lnTo>
                      <a:pt x="240" y="19"/>
                    </a:lnTo>
                    <a:lnTo>
                      <a:pt x="167" y="37"/>
                    </a:lnTo>
                    <a:lnTo>
                      <a:pt x="130" y="56"/>
                    </a:lnTo>
                    <a:lnTo>
                      <a:pt x="74" y="92"/>
                    </a:lnTo>
                    <a:lnTo>
                      <a:pt x="38" y="148"/>
                    </a:lnTo>
                    <a:lnTo>
                      <a:pt x="19" y="203"/>
                    </a:lnTo>
                    <a:lnTo>
                      <a:pt x="1" y="258"/>
                    </a:lnTo>
                    <a:lnTo>
                      <a:pt x="1" y="314"/>
                    </a:lnTo>
                    <a:lnTo>
                      <a:pt x="74" y="1788"/>
                    </a:lnTo>
                    <a:lnTo>
                      <a:pt x="74" y="1788"/>
                    </a:lnTo>
                    <a:lnTo>
                      <a:pt x="74" y="1844"/>
                    </a:lnTo>
                    <a:lnTo>
                      <a:pt x="93" y="1899"/>
                    </a:lnTo>
                    <a:lnTo>
                      <a:pt x="148" y="1991"/>
                    </a:lnTo>
                    <a:lnTo>
                      <a:pt x="240" y="2046"/>
                    </a:lnTo>
                    <a:lnTo>
                      <a:pt x="296" y="2065"/>
                    </a:lnTo>
                    <a:lnTo>
                      <a:pt x="351" y="2065"/>
                    </a:lnTo>
                    <a:lnTo>
                      <a:pt x="2121" y="2102"/>
                    </a:lnTo>
                    <a:lnTo>
                      <a:pt x="2121" y="2102"/>
                    </a:lnTo>
                    <a:lnTo>
                      <a:pt x="2176" y="2102"/>
                    </a:lnTo>
                    <a:lnTo>
                      <a:pt x="2231" y="2083"/>
                    </a:lnTo>
                    <a:lnTo>
                      <a:pt x="2286" y="2065"/>
                    </a:lnTo>
                    <a:lnTo>
                      <a:pt x="2342" y="2028"/>
                    </a:lnTo>
                    <a:lnTo>
                      <a:pt x="2379" y="1991"/>
                    </a:lnTo>
                    <a:lnTo>
                      <a:pt x="2397" y="1936"/>
                    </a:lnTo>
                    <a:lnTo>
                      <a:pt x="2416" y="1880"/>
                    </a:lnTo>
                    <a:lnTo>
                      <a:pt x="2434" y="1825"/>
                    </a:lnTo>
                    <a:lnTo>
                      <a:pt x="2452" y="295"/>
                    </a:lnTo>
                    <a:lnTo>
                      <a:pt x="2452" y="295"/>
                    </a:lnTo>
                    <a:lnTo>
                      <a:pt x="2452" y="240"/>
                    </a:lnTo>
                    <a:lnTo>
                      <a:pt x="2434" y="185"/>
                    </a:lnTo>
                    <a:lnTo>
                      <a:pt x="2416" y="129"/>
                    </a:lnTo>
                    <a:lnTo>
                      <a:pt x="2379" y="92"/>
                    </a:lnTo>
                    <a:lnTo>
                      <a:pt x="2323" y="56"/>
                    </a:lnTo>
                    <a:lnTo>
                      <a:pt x="2286" y="19"/>
                    </a:lnTo>
                    <a:lnTo>
                      <a:pt x="2213" y="0"/>
                    </a:lnTo>
                    <a:lnTo>
                      <a:pt x="2157"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36"/>
              <p:cNvSpPr/>
              <p:nvPr/>
            </p:nvSpPr>
            <p:spPr>
              <a:xfrm>
                <a:off x="2755750" y="4737486"/>
                <a:ext cx="321902" cy="471317"/>
              </a:xfrm>
              <a:custGeom>
                <a:avLst/>
                <a:gdLst/>
                <a:ahLst/>
                <a:cxnLst/>
                <a:rect l="l" t="t" r="r" b="b"/>
                <a:pathLst>
                  <a:path w="5162" h="7558" extrusionOk="0">
                    <a:moveTo>
                      <a:pt x="1696" y="572"/>
                    </a:moveTo>
                    <a:lnTo>
                      <a:pt x="1530" y="719"/>
                    </a:lnTo>
                    <a:lnTo>
                      <a:pt x="1383" y="867"/>
                    </a:lnTo>
                    <a:lnTo>
                      <a:pt x="1309" y="940"/>
                    </a:lnTo>
                    <a:lnTo>
                      <a:pt x="3208" y="940"/>
                    </a:lnTo>
                    <a:lnTo>
                      <a:pt x="3281" y="959"/>
                    </a:lnTo>
                    <a:lnTo>
                      <a:pt x="3318" y="996"/>
                    </a:lnTo>
                    <a:lnTo>
                      <a:pt x="3374" y="1032"/>
                    </a:lnTo>
                    <a:lnTo>
                      <a:pt x="3411" y="1069"/>
                    </a:lnTo>
                    <a:lnTo>
                      <a:pt x="3429" y="1125"/>
                    </a:lnTo>
                    <a:lnTo>
                      <a:pt x="3447" y="1180"/>
                    </a:lnTo>
                    <a:lnTo>
                      <a:pt x="3447" y="1235"/>
                    </a:lnTo>
                    <a:lnTo>
                      <a:pt x="3429" y="2765"/>
                    </a:lnTo>
                    <a:lnTo>
                      <a:pt x="3411" y="2820"/>
                    </a:lnTo>
                    <a:lnTo>
                      <a:pt x="3392" y="2876"/>
                    </a:lnTo>
                    <a:lnTo>
                      <a:pt x="3337" y="2968"/>
                    </a:lnTo>
                    <a:lnTo>
                      <a:pt x="3245" y="3023"/>
                    </a:lnTo>
                    <a:lnTo>
                      <a:pt x="3189" y="3042"/>
                    </a:lnTo>
                    <a:lnTo>
                      <a:pt x="3116" y="3042"/>
                    </a:lnTo>
                    <a:lnTo>
                      <a:pt x="1346" y="3005"/>
                    </a:lnTo>
                    <a:lnTo>
                      <a:pt x="1291" y="3005"/>
                    </a:lnTo>
                    <a:lnTo>
                      <a:pt x="1235" y="2986"/>
                    </a:lnTo>
                    <a:lnTo>
                      <a:pt x="1143" y="2931"/>
                    </a:lnTo>
                    <a:lnTo>
                      <a:pt x="1088" y="2839"/>
                    </a:lnTo>
                    <a:lnTo>
                      <a:pt x="1069" y="2784"/>
                    </a:lnTo>
                    <a:lnTo>
                      <a:pt x="1069" y="2728"/>
                    </a:lnTo>
                    <a:lnTo>
                      <a:pt x="996" y="1364"/>
                    </a:lnTo>
                    <a:lnTo>
                      <a:pt x="793" y="1715"/>
                    </a:lnTo>
                    <a:lnTo>
                      <a:pt x="609" y="2065"/>
                    </a:lnTo>
                    <a:lnTo>
                      <a:pt x="646" y="3023"/>
                    </a:lnTo>
                    <a:lnTo>
                      <a:pt x="664" y="3097"/>
                    </a:lnTo>
                    <a:lnTo>
                      <a:pt x="682" y="3171"/>
                    </a:lnTo>
                    <a:lnTo>
                      <a:pt x="719" y="3226"/>
                    </a:lnTo>
                    <a:lnTo>
                      <a:pt x="756" y="3281"/>
                    </a:lnTo>
                    <a:lnTo>
                      <a:pt x="811" y="3318"/>
                    </a:lnTo>
                    <a:lnTo>
                      <a:pt x="867" y="3355"/>
                    </a:lnTo>
                    <a:lnTo>
                      <a:pt x="940" y="3373"/>
                    </a:lnTo>
                    <a:lnTo>
                      <a:pt x="1014" y="3373"/>
                    </a:lnTo>
                    <a:lnTo>
                      <a:pt x="3484" y="3429"/>
                    </a:lnTo>
                    <a:lnTo>
                      <a:pt x="3558" y="3429"/>
                    </a:lnTo>
                    <a:lnTo>
                      <a:pt x="3632" y="3410"/>
                    </a:lnTo>
                    <a:lnTo>
                      <a:pt x="3687" y="3373"/>
                    </a:lnTo>
                    <a:lnTo>
                      <a:pt x="3742" y="3318"/>
                    </a:lnTo>
                    <a:lnTo>
                      <a:pt x="3798" y="3281"/>
                    </a:lnTo>
                    <a:lnTo>
                      <a:pt x="3834" y="3208"/>
                    </a:lnTo>
                    <a:lnTo>
                      <a:pt x="3853" y="3152"/>
                    </a:lnTo>
                    <a:lnTo>
                      <a:pt x="3853" y="3079"/>
                    </a:lnTo>
                    <a:lnTo>
                      <a:pt x="3908" y="940"/>
                    </a:lnTo>
                    <a:lnTo>
                      <a:pt x="3908" y="867"/>
                    </a:lnTo>
                    <a:lnTo>
                      <a:pt x="3871" y="811"/>
                    </a:lnTo>
                    <a:lnTo>
                      <a:pt x="3853" y="738"/>
                    </a:lnTo>
                    <a:lnTo>
                      <a:pt x="3798" y="682"/>
                    </a:lnTo>
                    <a:lnTo>
                      <a:pt x="3742" y="627"/>
                    </a:lnTo>
                    <a:lnTo>
                      <a:pt x="3687" y="590"/>
                    </a:lnTo>
                    <a:lnTo>
                      <a:pt x="3613" y="572"/>
                    </a:lnTo>
                    <a:close/>
                    <a:moveTo>
                      <a:pt x="3097" y="0"/>
                    </a:moveTo>
                    <a:lnTo>
                      <a:pt x="2913" y="37"/>
                    </a:lnTo>
                    <a:lnTo>
                      <a:pt x="2710" y="74"/>
                    </a:lnTo>
                    <a:lnTo>
                      <a:pt x="2526" y="129"/>
                    </a:lnTo>
                    <a:lnTo>
                      <a:pt x="2341" y="203"/>
                    </a:lnTo>
                    <a:lnTo>
                      <a:pt x="2157" y="277"/>
                    </a:lnTo>
                    <a:lnTo>
                      <a:pt x="1991" y="369"/>
                    </a:lnTo>
                    <a:lnTo>
                      <a:pt x="1825" y="479"/>
                    </a:lnTo>
                    <a:lnTo>
                      <a:pt x="3632" y="479"/>
                    </a:lnTo>
                    <a:lnTo>
                      <a:pt x="3705" y="516"/>
                    </a:lnTo>
                    <a:lnTo>
                      <a:pt x="3798" y="553"/>
                    </a:lnTo>
                    <a:lnTo>
                      <a:pt x="3871" y="609"/>
                    </a:lnTo>
                    <a:lnTo>
                      <a:pt x="3927" y="682"/>
                    </a:lnTo>
                    <a:lnTo>
                      <a:pt x="3964" y="774"/>
                    </a:lnTo>
                    <a:lnTo>
                      <a:pt x="4000" y="848"/>
                    </a:lnTo>
                    <a:lnTo>
                      <a:pt x="4000" y="959"/>
                    </a:lnTo>
                    <a:lnTo>
                      <a:pt x="3964" y="3079"/>
                    </a:lnTo>
                    <a:lnTo>
                      <a:pt x="3945" y="3171"/>
                    </a:lnTo>
                    <a:lnTo>
                      <a:pt x="3908" y="3244"/>
                    </a:lnTo>
                    <a:lnTo>
                      <a:pt x="3871" y="3337"/>
                    </a:lnTo>
                    <a:lnTo>
                      <a:pt x="3816" y="3392"/>
                    </a:lnTo>
                    <a:lnTo>
                      <a:pt x="3742" y="3447"/>
                    </a:lnTo>
                    <a:lnTo>
                      <a:pt x="3669" y="3484"/>
                    </a:lnTo>
                    <a:lnTo>
                      <a:pt x="3576" y="3521"/>
                    </a:lnTo>
                    <a:lnTo>
                      <a:pt x="3484" y="3521"/>
                    </a:lnTo>
                    <a:lnTo>
                      <a:pt x="1014" y="3466"/>
                    </a:lnTo>
                    <a:lnTo>
                      <a:pt x="922" y="3466"/>
                    </a:lnTo>
                    <a:lnTo>
                      <a:pt x="830" y="3429"/>
                    </a:lnTo>
                    <a:lnTo>
                      <a:pt x="756" y="3392"/>
                    </a:lnTo>
                    <a:lnTo>
                      <a:pt x="701" y="3337"/>
                    </a:lnTo>
                    <a:lnTo>
                      <a:pt x="646" y="3281"/>
                    </a:lnTo>
                    <a:lnTo>
                      <a:pt x="590" y="3208"/>
                    </a:lnTo>
                    <a:lnTo>
                      <a:pt x="572" y="3115"/>
                    </a:lnTo>
                    <a:lnTo>
                      <a:pt x="553" y="3023"/>
                    </a:lnTo>
                    <a:lnTo>
                      <a:pt x="516" y="2268"/>
                    </a:lnTo>
                    <a:lnTo>
                      <a:pt x="424" y="2526"/>
                    </a:lnTo>
                    <a:lnTo>
                      <a:pt x="332" y="2839"/>
                    </a:lnTo>
                    <a:lnTo>
                      <a:pt x="240" y="3134"/>
                    </a:lnTo>
                    <a:lnTo>
                      <a:pt x="166" y="3447"/>
                    </a:lnTo>
                    <a:lnTo>
                      <a:pt x="111" y="3761"/>
                    </a:lnTo>
                    <a:lnTo>
                      <a:pt x="74" y="4092"/>
                    </a:lnTo>
                    <a:lnTo>
                      <a:pt x="37" y="4406"/>
                    </a:lnTo>
                    <a:lnTo>
                      <a:pt x="0" y="5014"/>
                    </a:lnTo>
                    <a:lnTo>
                      <a:pt x="3392" y="5088"/>
                    </a:lnTo>
                    <a:lnTo>
                      <a:pt x="3503" y="4793"/>
                    </a:lnTo>
                    <a:lnTo>
                      <a:pt x="3613" y="4516"/>
                    </a:lnTo>
                    <a:lnTo>
                      <a:pt x="3742" y="4240"/>
                    </a:lnTo>
                    <a:lnTo>
                      <a:pt x="3871" y="3963"/>
                    </a:lnTo>
                    <a:lnTo>
                      <a:pt x="4019" y="3705"/>
                    </a:lnTo>
                    <a:lnTo>
                      <a:pt x="4185" y="3429"/>
                    </a:lnTo>
                    <a:lnTo>
                      <a:pt x="4351" y="3171"/>
                    </a:lnTo>
                    <a:lnTo>
                      <a:pt x="4535" y="2931"/>
                    </a:lnTo>
                    <a:lnTo>
                      <a:pt x="4701" y="2691"/>
                    </a:lnTo>
                    <a:lnTo>
                      <a:pt x="4867" y="2470"/>
                    </a:lnTo>
                    <a:lnTo>
                      <a:pt x="5014" y="2212"/>
                    </a:lnTo>
                    <a:lnTo>
                      <a:pt x="5070" y="2083"/>
                    </a:lnTo>
                    <a:lnTo>
                      <a:pt x="5106" y="1954"/>
                    </a:lnTo>
                    <a:lnTo>
                      <a:pt x="5143" y="1825"/>
                    </a:lnTo>
                    <a:lnTo>
                      <a:pt x="5162" y="1696"/>
                    </a:lnTo>
                    <a:lnTo>
                      <a:pt x="5162" y="1585"/>
                    </a:lnTo>
                    <a:lnTo>
                      <a:pt x="5143" y="1456"/>
                    </a:lnTo>
                    <a:lnTo>
                      <a:pt x="5125" y="1327"/>
                    </a:lnTo>
                    <a:lnTo>
                      <a:pt x="5088" y="1198"/>
                    </a:lnTo>
                    <a:lnTo>
                      <a:pt x="4996" y="977"/>
                    </a:lnTo>
                    <a:lnTo>
                      <a:pt x="4848" y="756"/>
                    </a:lnTo>
                    <a:lnTo>
                      <a:pt x="4682" y="553"/>
                    </a:lnTo>
                    <a:lnTo>
                      <a:pt x="4498" y="369"/>
                    </a:lnTo>
                    <a:lnTo>
                      <a:pt x="4277" y="240"/>
                    </a:lnTo>
                    <a:lnTo>
                      <a:pt x="4037" y="129"/>
                    </a:lnTo>
                    <a:lnTo>
                      <a:pt x="3798" y="56"/>
                    </a:lnTo>
                    <a:lnTo>
                      <a:pt x="3540" y="19"/>
                    </a:lnTo>
                    <a:lnTo>
                      <a:pt x="3300" y="0"/>
                    </a:lnTo>
                    <a:close/>
                    <a:moveTo>
                      <a:pt x="19" y="5585"/>
                    </a:moveTo>
                    <a:lnTo>
                      <a:pt x="37" y="5991"/>
                    </a:lnTo>
                    <a:lnTo>
                      <a:pt x="111" y="6378"/>
                    </a:lnTo>
                    <a:lnTo>
                      <a:pt x="148" y="6562"/>
                    </a:lnTo>
                    <a:lnTo>
                      <a:pt x="222" y="6747"/>
                    </a:lnTo>
                    <a:lnTo>
                      <a:pt x="295" y="6913"/>
                    </a:lnTo>
                    <a:lnTo>
                      <a:pt x="387" y="7097"/>
                    </a:lnTo>
                    <a:lnTo>
                      <a:pt x="480" y="7226"/>
                    </a:lnTo>
                    <a:lnTo>
                      <a:pt x="572" y="7337"/>
                    </a:lnTo>
                    <a:lnTo>
                      <a:pt x="682" y="7466"/>
                    </a:lnTo>
                    <a:lnTo>
                      <a:pt x="811" y="7558"/>
                    </a:lnTo>
                    <a:lnTo>
                      <a:pt x="940" y="7374"/>
                    </a:lnTo>
                    <a:lnTo>
                      <a:pt x="1088" y="7189"/>
                    </a:lnTo>
                    <a:lnTo>
                      <a:pt x="1254" y="7042"/>
                    </a:lnTo>
                    <a:lnTo>
                      <a:pt x="1438" y="6913"/>
                    </a:lnTo>
                    <a:lnTo>
                      <a:pt x="1641" y="6821"/>
                    </a:lnTo>
                    <a:lnTo>
                      <a:pt x="1862" y="6747"/>
                    </a:lnTo>
                    <a:lnTo>
                      <a:pt x="2083" y="6691"/>
                    </a:lnTo>
                    <a:lnTo>
                      <a:pt x="2323" y="6673"/>
                    </a:lnTo>
                    <a:lnTo>
                      <a:pt x="2360" y="6673"/>
                    </a:lnTo>
                    <a:lnTo>
                      <a:pt x="2636" y="6710"/>
                    </a:lnTo>
                    <a:lnTo>
                      <a:pt x="2894" y="6765"/>
                    </a:lnTo>
                    <a:lnTo>
                      <a:pt x="2987" y="6507"/>
                    </a:lnTo>
                    <a:lnTo>
                      <a:pt x="3079" y="6231"/>
                    </a:lnTo>
                    <a:lnTo>
                      <a:pt x="3208" y="5659"/>
                    </a:lnTo>
                    <a:lnTo>
                      <a:pt x="19" y="5585"/>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36"/>
              <p:cNvSpPr/>
              <p:nvPr/>
            </p:nvSpPr>
            <p:spPr>
              <a:xfrm>
                <a:off x="2793665" y="4773093"/>
                <a:ext cx="205850" cy="178225"/>
              </a:xfrm>
              <a:custGeom>
                <a:avLst/>
                <a:gdLst/>
                <a:ahLst/>
                <a:cxnLst/>
                <a:rect l="l" t="t" r="r" b="b"/>
                <a:pathLst>
                  <a:path w="3301" h="2858" fill="none" extrusionOk="0">
                    <a:moveTo>
                      <a:pt x="2932" y="1"/>
                    </a:moveTo>
                    <a:lnTo>
                      <a:pt x="2932" y="1"/>
                    </a:lnTo>
                    <a:lnTo>
                      <a:pt x="2932" y="1"/>
                    </a:lnTo>
                    <a:lnTo>
                      <a:pt x="1088" y="1"/>
                    </a:lnTo>
                    <a:lnTo>
                      <a:pt x="1088" y="1"/>
                    </a:lnTo>
                    <a:lnTo>
                      <a:pt x="922" y="148"/>
                    </a:lnTo>
                    <a:lnTo>
                      <a:pt x="775" y="296"/>
                    </a:lnTo>
                    <a:lnTo>
                      <a:pt x="775" y="296"/>
                    </a:lnTo>
                    <a:lnTo>
                      <a:pt x="701" y="369"/>
                    </a:lnTo>
                    <a:lnTo>
                      <a:pt x="2544" y="369"/>
                    </a:lnTo>
                    <a:lnTo>
                      <a:pt x="2544" y="369"/>
                    </a:lnTo>
                    <a:lnTo>
                      <a:pt x="2544" y="369"/>
                    </a:lnTo>
                    <a:lnTo>
                      <a:pt x="2544" y="369"/>
                    </a:lnTo>
                    <a:lnTo>
                      <a:pt x="2600" y="369"/>
                    </a:lnTo>
                    <a:lnTo>
                      <a:pt x="2673" y="388"/>
                    </a:lnTo>
                    <a:lnTo>
                      <a:pt x="2710" y="425"/>
                    </a:lnTo>
                    <a:lnTo>
                      <a:pt x="2766" y="461"/>
                    </a:lnTo>
                    <a:lnTo>
                      <a:pt x="2803" y="498"/>
                    </a:lnTo>
                    <a:lnTo>
                      <a:pt x="2821" y="554"/>
                    </a:lnTo>
                    <a:lnTo>
                      <a:pt x="2839" y="609"/>
                    </a:lnTo>
                    <a:lnTo>
                      <a:pt x="2839" y="664"/>
                    </a:lnTo>
                    <a:lnTo>
                      <a:pt x="2821" y="2194"/>
                    </a:lnTo>
                    <a:lnTo>
                      <a:pt x="2821" y="2194"/>
                    </a:lnTo>
                    <a:lnTo>
                      <a:pt x="2803" y="2249"/>
                    </a:lnTo>
                    <a:lnTo>
                      <a:pt x="2784" y="2305"/>
                    </a:lnTo>
                    <a:lnTo>
                      <a:pt x="2729" y="2397"/>
                    </a:lnTo>
                    <a:lnTo>
                      <a:pt x="2637" y="2452"/>
                    </a:lnTo>
                    <a:lnTo>
                      <a:pt x="2581" y="2471"/>
                    </a:lnTo>
                    <a:lnTo>
                      <a:pt x="2508" y="2471"/>
                    </a:lnTo>
                    <a:lnTo>
                      <a:pt x="2508" y="2471"/>
                    </a:lnTo>
                    <a:lnTo>
                      <a:pt x="2508" y="2471"/>
                    </a:lnTo>
                    <a:lnTo>
                      <a:pt x="738" y="2434"/>
                    </a:lnTo>
                    <a:lnTo>
                      <a:pt x="738" y="2434"/>
                    </a:lnTo>
                    <a:lnTo>
                      <a:pt x="683" y="2434"/>
                    </a:lnTo>
                    <a:lnTo>
                      <a:pt x="627" y="2415"/>
                    </a:lnTo>
                    <a:lnTo>
                      <a:pt x="535" y="2360"/>
                    </a:lnTo>
                    <a:lnTo>
                      <a:pt x="480" y="2268"/>
                    </a:lnTo>
                    <a:lnTo>
                      <a:pt x="461" y="2213"/>
                    </a:lnTo>
                    <a:lnTo>
                      <a:pt x="461" y="2157"/>
                    </a:lnTo>
                    <a:lnTo>
                      <a:pt x="388" y="793"/>
                    </a:lnTo>
                    <a:lnTo>
                      <a:pt x="388" y="793"/>
                    </a:lnTo>
                    <a:lnTo>
                      <a:pt x="185" y="1144"/>
                    </a:lnTo>
                    <a:lnTo>
                      <a:pt x="1" y="1494"/>
                    </a:lnTo>
                    <a:lnTo>
                      <a:pt x="38" y="2452"/>
                    </a:lnTo>
                    <a:lnTo>
                      <a:pt x="38" y="2452"/>
                    </a:lnTo>
                    <a:lnTo>
                      <a:pt x="56" y="2526"/>
                    </a:lnTo>
                    <a:lnTo>
                      <a:pt x="74" y="2600"/>
                    </a:lnTo>
                    <a:lnTo>
                      <a:pt x="111" y="2655"/>
                    </a:lnTo>
                    <a:lnTo>
                      <a:pt x="148" y="2710"/>
                    </a:lnTo>
                    <a:lnTo>
                      <a:pt x="203" y="2747"/>
                    </a:lnTo>
                    <a:lnTo>
                      <a:pt x="259" y="2784"/>
                    </a:lnTo>
                    <a:lnTo>
                      <a:pt x="332" y="2802"/>
                    </a:lnTo>
                    <a:lnTo>
                      <a:pt x="406" y="2802"/>
                    </a:lnTo>
                    <a:lnTo>
                      <a:pt x="2876" y="2858"/>
                    </a:lnTo>
                    <a:lnTo>
                      <a:pt x="2876" y="2858"/>
                    </a:lnTo>
                    <a:lnTo>
                      <a:pt x="2876" y="2858"/>
                    </a:lnTo>
                    <a:lnTo>
                      <a:pt x="2876" y="2858"/>
                    </a:lnTo>
                    <a:lnTo>
                      <a:pt x="2950" y="2858"/>
                    </a:lnTo>
                    <a:lnTo>
                      <a:pt x="3024" y="2839"/>
                    </a:lnTo>
                    <a:lnTo>
                      <a:pt x="3079" y="2802"/>
                    </a:lnTo>
                    <a:lnTo>
                      <a:pt x="3134" y="2747"/>
                    </a:lnTo>
                    <a:lnTo>
                      <a:pt x="3190" y="2710"/>
                    </a:lnTo>
                    <a:lnTo>
                      <a:pt x="3226" y="2637"/>
                    </a:lnTo>
                    <a:lnTo>
                      <a:pt x="3245" y="2581"/>
                    </a:lnTo>
                    <a:lnTo>
                      <a:pt x="3245" y="2508"/>
                    </a:lnTo>
                    <a:lnTo>
                      <a:pt x="3300" y="369"/>
                    </a:lnTo>
                    <a:lnTo>
                      <a:pt x="3300" y="369"/>
                    </a:lnTo>
                    <a:lnTo>
                      <a:pt x="3300" y="296"/>
                    </a:lnTo>
                    <a:lnTo>
                      <a:pt x="3263" y="240"/>
                    </a:lnTo>
                    <a:lnTo>
                      <a:pt x="3245" y="167"/>
                    </a:lnTo>
                    <a:lnTo>
                      <a:pt x="3190" y="111"/>
                    </a:lnTo>
                    <a:lnTo>
                      <a:pt x="3190" y="111"/>
                    </a:lnTo>
                    <a:lnTo>
                      <a:pt x="3134" y="56"/>
                    </a:lnTo>
                    <a:lnTo>
                      <a:pt x="3079" y="19"/>
                    </a:lnTo>
                    <a:lnTo>
                      <a:pt x="3005" y="1"/>
                    </a:lnTo>
                    <a:lnTo>
                      <a:pt x="2932"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36"/>
              <p:cNvSpPr/>
              <p:nvPr/>
            </p:nvSpPr>
            <p:spPr>
              <a:xfrm>
                <a:off x="2755750" y="4737486"/>
                <a:ext cx="321902" cy="317288"/>
              </a:xfrm>
              <a:custGeom>
                <a:avLst/>
                <a:gdLst/>
                <a:ahLst/>
                <a:cxnLst/>
                <a:rect l="l" t="t" r="r" b="b"/>
                <a:pathLst>
                  <a:path w="5162" h="5088" fill="none" extrusionOk="0">
                    <a:moveTo>
                      <a:pt x="3300" y="0"/>
                    </a:moveTo>
                    <a:lnTo>
                      <a:pt x="3300" y="0"/>
                    </a:lnTo>
                    <a:lnTo>
                      <a:pt x="3097" y="0"/>
                    </a:lnTo>
                    <a:lnTo>
                      <a:pt x="2913" y="37"/>
                    </a:lnTo>
                    <a:lnTo>
                      <a:pt x="2710" y="74"/>
                    </a:lnTo>
                    <a:lnTo>
                      <a:pt x="2526" y="129"/>
                    </a:lnTo>
                    <a:lnTo>
                      <a:pt x="2341" y="203"/>
                    </a:lnTo>
                    <a:lnTo>
                      <a:pt x="2157" y="277"/>
                    </a:lnTo>
                    <a:lnTo>
                      <a:pt x="1991" y="369"/>
                    </a:lnTo>
                    <a:lnTo>
                      <a:pt x="1825" y="479"/>
                    </a:lnTo>
                    <a:lnTo>
                      <a:pt x="3540" y="479"/>
                    </a:lnTo>
                    <a:lnTo>
                      <a:pt x="3540" y="479"/>
                    </a:lnTo>
                    <a:lnTo>
                      <a:pt x="3632" y="479"/>
                    </a:lnTo>
                    <a:lnTo>
                      <a:pt x="3705" y="516"/>
                    </a:lnTo>
                    <a:lnTo>
                      <a:pt x="3798" y="553"/>
                    </a:lnTo>
                    <a:lnTo>
                      <a:pt x="3871" y="609"/>
                    </a:lnTo>
                    <a:lnTo>
                      <a:pt x="3871" y="609"/>
                    </a:lnTo>
                    <a:lnTo>
                      <a:pt x="3927" y="682"/>
                    </a:lnTo>
                    <a:lnTo>
                      <a:pt x="3964" y="774"/>
                    </a:lnTo>
                    <a:lnTo>
                      <a:pt x="4000" y="848"/>
                    </a:lnTo>
                    <a:lnTo>
                      <a:pt x="4000" y="959"/>
                    </a:lnTo>
                    <a:lnTo>
                      <a:pt x="3964" y="3079"/>
                    </a:lnTo>
                    <a:lnTo>
                      <a:pt x="3964" y="3079"/>
                    </a:lnTo>
                    <a:lnTo>
                      <a:pt x="3945" y="3171"/>
                    </a:lnTo>
                    <a:lnTo>
                      <a:pt x="3908" y="3244"/>
                    </a:lnTo>
                    <a:lnTo>
                      <a:pt x="3871" y="3337"/>
                    </a:lnTo>
                    <a:lnTo>
                      <a:pt x="3816" y="3392"/>
                    </a:lnTo>
                    <a:lnTo>
                      <a:pt x="3742" y="3447"/>
                    </a:lnTo>
                    <a:lnTo>
                      <a:pt x="3669" y="3484"/>
                    </a:lnTo>
                    <a:lnTo>
                      <a:pt x="3576" y="3521"/>
                    </a:lnTo>
                    <a:lnTo>
                      <a:pt x="3484" y="3521"/>
                    </a:lnTo>
                    <a:lnTo>
                      <a:pt x="3484" y="3521"/>
                    </a:lnTo>
                    <a:lnTo>
                      <a:pt x="3484" y="3521"/>
                    </a:lnTo>
                    <a:lnTo>
                      <a:pt x="1014" y="3466"/>
                    </a:lnTo>
                    <a:lnTo>
                      <a:pt x="1014" y="3466"/>
                    </a:lnTo>
                    <a:lnTo>
                      <a:pt x="922" y="3466"/>
                    </a:lnTo>
                    <a:lnTo>
                      <a:pt x="830" y="3429"/>
                    </a:lnTo>
                    <a:lnTo>
                      <a:pt x="756" y="3392"/>
                    </a:lnTo>
                    <a:lnTo>
                      <a:pt x="701" y="3337"/>
                    </a:lnTo>
                    <a:lnTo>
                      <a:pt x="646" y="3281"/>
                    </a:lnTo>
                    <a:lnTo>
                      <a:pt x="590" y="3208"/>
                    </a:lnTo>
                    <a:lnTo>
                      <a:pt x="572" y="3115"/>
                    </a:lnTo>
                    <a:lnTo>
                      <a:pt x="553" y="3023"/>
                    </a:lnTo>
                    <a:lnTo>
                      <a:pt x="516" y="2268"/>
                    </a:lnTo>
                    <a:lnTo>
                      <a:pt x="516" y="2268"/>
                    </a:lnTo>
                    <a:lnTo>
                      <a:pt x="424" y="2526"/>
                    </a:lnTo>
                    <a:lnTo>
                      <a:pt x="424" y="2526"/>
                    </a:lnTo>
                    <a:lnTo>
                      <a:pt x="332" y="2839"/>
                    </a:lnTo>
                    <a:lnTo>
                      <a:pt x="240" y="3134"/>
                    </a:lnTo>
                    <a:lnTo>
                      <a:pt x="166" y="3447"/>
                    </a:lnTo>
                    <a:lnTo>
                      <a:pt x="111" y="3761"/>
                    </a:lnTo>
                    <a:lnTo>
                      <a:pt x="74" y="4092"/>
                    </a:lnTo>
                    <a:lnTo>
                      <a:pt x="37" y="4406"/>
                    </a:lnTo>
                    <a:lnTo>
                      <a:pt x="0" y="5014"/>
                    </a:lnTo>
                    <a:lnTo>
                      <a:pt x="3392" y="5088"/>
                    </a:lnTo>
                    <a:lnTo>
                      <a:pt x="3392" y="5088"/>
                    </a:lnTo>
                    <a:lnTo>
                      <a:pt x="3503" y="4793"/>
                    </a:lnTo>
                    <a:lnTo>
                      <a:pt x="3613" y="4516"/>
                    </a:lnTo>
                    <a:lnTo>
                      <a:pt x="3742" y="4240"/>
                    </a:lnTo>
                    <a:lnTo>
                      <a:pt x="3871" y="3963"/>
                    </a:lnTo>
                    <a:lnTo>
                      <a:pt x="4019" y="3705"/>
                    </a:lnTo>
                    <a:lnTo>
                      <a:pt x="4185" y="3429"/>
                    </a:lnTo>
                    <a:lnTo>
                      <a:pt x="4351" y="3171"/>
                    </a:lnTo>
                    <a:lnTo>
                      <a:pt x="4535" y="2931"/>
                    </a:lnTo>
                    <a:lnTo>
                      <a:pt x="4535" y="2931"/>
                    </a:lnTo>
                    <a:lnTo>
                      <a:pt x="4701" y="2691"/>
                    </a:lnTo>
                    <a:lnTo>
                      <a:pt x="4867" y="2470"/>
                    </a:lnTo>
                    <a:lnTo>
                      <a:pt x="5014" y="2212"/>
                    </a:lnTo>
                    <a:lnTo>
                      <a:pt x="5070" y="2083"/>
                    </a:lnTo>
                    <a:lnTo>
                      <a:pt x="5106" y="1954"/>
                    </a:lnTo>
                    <a:lnTo>
                      <a:pt x="5106" y="1954"/>
                    </a:lnTo>
                    <a:lnTo>
                      <a:pt x="5143" y="1825"/>
                    </a:lnTo>
                    <a:lnTo>
                      <a:pt x="5162" y="1696"/>
                    </a:lnTo>
                    <a:lnTo>
                      <a:pt x="5162" y="1585"/>
                    </a:lnTo>
                    <a:lnTo>
                      <a:pt x="5143" y="1456"/>
                    </a:lnTo>
                    <a:lnTo>
                      <a:pt x="5125" y="1327"/>
                    </a:lnTo>
                    <a:lnTo>
                      <a:pt x="5088" y="1198"/>
                    </a:lnTo>
                    <a:lnTo>
                      <a:pt x="4996" y="977"/>
                    </a:lnTo>
                    <a:lnTo>
                      <a:pt x="4848" y="756"/>
                    </a:lnTo>
                    <a:lnTo>
                      <a:pt x="4682" y="553"/>
                    </a:lnTo>
                    <a:lnTo>
                      <a:pt x="4498" y="369"/>
                    </a:lnTo>
                    <a:lnTo>
                      <a:pt x="4277" y="240"/>
                    </a:lnTo>
                    <a:lnTo>
                      <a:pt x="4277" y="240"/>
                    </a:lnTo>
                    <a:lnTo>
                      <a:pt x="4037" y="129"/>
                    </a:lnTo>
                    <a:lnTo>
                      <a:pt x="3798" y="56"/>
                    </a:lnTo>
                    <a:lnTo>
                      <a:pt x="3540" y="19"/>
                    </a:lnTo>
                    <a:lnTo>
                      <a:pt x="3300"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36"/>
              <p:cNvSpPr/>
              <p:nvPr/>
            </p:nvSpPr>
            <p:spPr>
              <a:xfrm>
                <a:off x="2755750" y="5050154"/>
                <a:ext cx="211587" cy="40285"/>
              </a:xfrm>
              <a:custGeom>
                <a:avLst/>
                <a:gdLst/>
                <a:ahLst/>
                <a:cxnLst/>
                <a:rect l="l" t="t" r="r" b="b"/>
                <a:pathLst>
                  <a:path w="3393" h="646" fill="none" extrusionOk="0">
                    <a:moveTo>
                      <a:pt x="0" y="0"/>
                    </a:moveTo>
                    <a:lnTo>
                      <a:pt x="0" y="0"/>
                    </a:lnTo>
                    <a:lnTo>
                      <a:pt x="0" y="350"/>
                    </a:lnTo>
                    <a:lnTo>
                      <a:pt x="0" y="350"/>
                    </a:lnTo>
                    <a:lnTo>
                      <a:pt x="19" y="571"/>
                    </a:lnTo>
                    <a:lnTo>
                      <a:pt x="3208" y="645"/>
                    </a:lnTo>
                    <a:lnTo>
                      <a:pt x="3208" y="645"/>
                    </a:lnTo>
                    <a:lnTo>
                      <a:pt x="3300" y="350"/>
                    </a:lnTo>
                    <a:lnTo>
                      <a:pt x="3392" y="7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36"/>
              <p:cNvSpPr/>
              <p:nvPr/>
            </p:nvSpPr>
            <p:spPr>
              <a:xfrm>
                <a:off x="2806324" y="5153608"/>
                <a:ext cx="129958" cy="73585"/>
              </a:xfrm>
              <a:custGeom>
                <a:avLst/>
                <a:gdLst/>
                <a:ahLst/>
                <a:cxnLst/>
                <a:rect l="l" t="t" r="r" b="b"/>
                <a:pathLst>
                  <a:path w="2084" h="1180" extrusionOk="0">
                    <a:moveTo>
                      <a:pt x="1512" y="0"/>
                    </a:moveTo>
                    <a:lnTo>
                      <a:pt x="1272" y="18"/>
                    </a:lnTo>
                    <a:lnTo>
                      <a:pt x="1051" y="74"/>
                    </a:lnTo>
                    <a:lnTo>
                      <a:pt x="830" y="148"/>
                    </a:lnTo>
                    <a:lnTo>
                      <a:pt x="627" y="240"/>
                    </a:lnTo>
                    <a:lnTo>
                      <a:pt x="443" y="369"/>
                    </a:lnTo>
                    <a:lnTo>
                      <a:pt x="277" y="516"/>
                    </a:lnTo>
                    <a:lnTo>
                      <a:pt x="129" y="701"/>
                    </a:lnTo>
                    <a:lnTo>
                      <a:pt x="0" y="885"/>
                    </a:lnTo>
                    <a:lnTo>
                      <a:pt x="185" y="1014"/>
                    </a:lnTo>
                    <a:lnTo>
                      <a:pt x="388" y="1088"/>
                    </a:lnTo>
                    <a:lnTo>
                      <a:pt x="590" y="1161"/>
                    </a:lnTo>
                    <a:lnTo>
                      <a:pt x="811" y="1180"/>
                    </a:lnTo>
                    <a:lnTo>
                      <a:pt x="941" y="1161"/>
                    </a:lnTo>
                    <a:lnTo>
                      <a:pt x="1070" y="1143"/>
                    </a:lnTo>
                    <a:lnTo>
                      <a:pt x="1235" y="1088"/>
                    </a:lnTo>
                    <a:lnTo>
                      <a:pt x="1383" y="1014"/>
                    </a:lnTo>
                    <a:lnTo>
                      <a:pt x="1512" y="922"/>
                    </a:lnTo>
                    <a:lnTo>
                      <a:pt x="1641" y="811"/>
                    </a:lnTo>
                    <a:lnTo>
                      <a:pt x="1752" y="682"/>
                    </a:lnTo>
                    <a:lnTo>
                      <a:pt x="1844" y="553"/>
                    </a:lnTo>
                    <a:lnTo>
                      <a:pt x="1936" y="406"/>
                    </a:lnTo>
                    <a:lnTo>
                      <a:pt x="2010" y="258"/>
                    </a:lnTo>
                    <a:lnTo>
                      <a:pt x="2083" y="92"/>
                    </a:lnTo>
                    <a:lnTo>
                      <a:pt x="1825" y="37"/>
                    </a:lnTo>
                    <a:lnTo>
                      <a:pt x="154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36"/>
              <p:cNvSpPr/>
              <p:nvPr/>
            </p:nvSpPr>
            <p:spPr>
              <a:xfrm>
                <a:off x="2787928" y="4767356"/>
                <a:ext cx="217325" cy="189699"/>
              </a:xfrm>
              <a:custGeom>
                <a:avLst/>
                <a:gdLst/>
                <a:ahLst/>
                <a:cxnLst/>
                <a:rect l="l" t="t" r="r" b="b"/>
                <a:pathLst>
                  <a:path w="3485" h="3042" extrusionOk="0">
                    <a:moveTo>
                      <a:pt x="1309" y="0"/>
                    </a:moveTo>
                    <a:lnTo>
                      <a:pt x="1180" y="93"/>
                    </a:lnTo>
                    <a:lnTo>
                      <a:pt x="3097" y="93"/>
                    </a:lnTo>
                    <a:lnTo>
                      <a:pt x="3171" y="111"/>
                    </a:lnTo>
                    <a:lnTo>
                      <a:pt x="3226" y="148"/>
                    </a:lnTo>
                    <a:lnTo>
                      <a:pt x="3282" y="203"/>
                    </a:lnTo>
                    <a:lnTo>
                      <a:pt x="3337" y="259"/>
                    </a:lnTo>
                    <a:lnTo>
                      <a:pt x="3355" y="332"/>
                    </a:lnTo>
                    <a:lnTo>
                      <a:pt x="3392" y="388"/>
                    </a:lnTo>
                    <a:lnTo>
                      <a:pt x="3392" y="461"/>
                    </a:lnTo>
                    <a:lnTo>
                      <a:pt x="3337" y="2600"/>
                    </a:lnTo>
                    <a:lnTo>
                      <a:pt x="3337" y="2673"/>
                    </a:lnTo>
                    <a:lnTo>
                      <a:pt x="3318" y="2729"/>
                    </a:lnTo>
                    <a:lnTo>
                      <a:pt x="3282" y="2802"/>
                    </a:lnTo>
                    <a:lnTo>
                      <a:pt x="3226" y="2839"/>
                    </a:lnTo>
                    <a:lnTo>
                      <a:pt x="3171" y="2894"/>
                    </a:lnTo>
                    <a:lnTo>
                      <a:pt x="3116" y="2931"/>
                    </a:lnTo>
                    <a:lnTo>
                      <a:pt x="3042" y="2950"/>
                    </a:lnTo>
                    <a:lnTo>
                      <a:pt x="2968" y="2950"/>
                    </a:lnTo>
                    <a:lnTo>
                      <a:pt x="498" y="2894"/>
                    </a:lnTo>
                    <a:lnTo>
                      <a:pt x="424" y="2894"/>
                    </a:lnTo>
                    <a:lnTo>
                      <a:pt x="351" y="2876"/>
                    </a:lnTo>
                    <a:lnTo>
                      <a:pt x="295" y="2839"/>
                    </a:lnTo>
                    <a:lnTo>
                      <a:pt x="240" y="2802"/>
                    </a:lnTo>
                    <a:lnTo>
                      <a:pt x="203" y="2747"/>
                    </a:lnTo>
                    <a:lnTo>
                      <a:pt x="166" y="2692"/>
                    </a:lnTo>
                    <a:lnTo>
                      <a:pt x="148" y="2618"/>
                    </a:lnTo>
                    <a:lnTo>
                      <a:pt x="130" y="2544"/>
                    </a:lnTo>
                    <a:lnTo>
                      <a:pt x="93" y="1586"/>
                    </a:lnTo>
                    <a:lnTo>
                      <a:pt x="0" y="1789"/>
                    </a:lnTo>
                    <a:lnTo>
                      <a:pt x="37" y="2544"/>
                    </a:lnTo>
                    <a:lnTo>
                      <a:pt x="56" y="2636"/>
                    </a:lnTo>
                    <a:lnTo>
                      <a:pt x="74" y="2729"/>
                    </a:lnTo>
                    <a:lnTo>
                      <a:pt x="130" y="2802"/>
                    </a:lnTo>
                    <a:lnTo>
                      <a:pt x="185" y="2858"/>
                    </a:lnTo>
                    <a:lnTo>
                      <a:pt x="240" y="2913"/>
                    </a:lnTo>
                    <a:lnTo>
                      <a:pt x="314" y="2950"/>
                    </a:lnTo>
                    <a:lnTo>
                      <a:pt x="406" y="2987"/>
                    </a:lnTo>
                    <a:lnTo>
                      <a:pt x="498" y="2987"/>
                    </a:lnTo>
                    <a:lnTo>
                      <a:pt x="2968" y="3042"/>
                    </a:lnTo>
                    <a:lnTo>
                      <a:pt x="3060" y="3042"/>
                    </a:lnTo>
                    <a:lnTo>
                      <a:pt x="3153" y="3005"/>
                    </a:lnTo>
                    <a:lnTo>
                      <a:pt x="3226" y="2968"/>
                    </a:lnTo>
                    <a:lnTo>
                      <a:pt x="3300" y="2913"/>
                    </a:lnTo>
                    <a:lnTo>
                      <a:pt x="3355" y="2858"/>
                    </a:lnTo>
                    <a:lnTo>
                      <a:pt x="3392" y="2765"/>
                    </a:lnTo>
                    <a:lnTo>
                      <a:pt x="3429" y="2692"/>
                    </a:lnTo>
                    <a:lnTo>
                      <a:pt x="3448" y="2600"/>
                    </a:lnTo>
                    <a:lnTo>
                      <a:pt x="3484" y="480"/>
                    </a:lnTo>
                    <a:lnTo>
                      <a:pt x="3484" y="369"/>
                    </a:lnTo>
                    <a:lnTo>
                      <a:pt x="3448" y="295"/>
                    </a:lnTo>
                    <a:lnTo>
                      <a:pt x="3411" y="203"/>
                    </a:lnTo>
                    <a:lnTo>
                      <a:pt x="3355" y="130"/>
                    </a:lnTo>
                    <a:lnTo>
                      <a:pt x="3282" y="74"/>
                    </a:lnTo>
                    <a:lnTo>
                      <a:pt x="3189" y="37"/>
                    </a:lnTo>
                    <a:lnTo>
                      <a:pt x="311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36"/>
              <p:cNvSpPr/>
              <p:nvPr/>
            </p:nvSpPr>
            <p:spPr>
              <a:xfrm>
                <a:off x="2787928" y="4767356"/>
                <a:ext cx="217325" cy="189699"/>
              </a:xfrm>
              <a:custGeom>
                <a:avLst/>
                <a:gdLst/>
                <a:ahLst/>
                <a:cxnLst/>
                <a:rect l="l" t="t" r="r" b="b"/>
                <a:pathLst>
                  <a:path w="3485" h="3042" fill="none" extrusionOk="0">
                    <a:moveTo>
                      <a:pt x="3024" y="0"/>
                    </a:moveTo>
                    <a:lnTo>
                      <a:pt x="1309" y="0"/>
                    </a:lnTo>
                    <a:lnTo>
                      <a:pt x="1309" y="0"/>
                    </a:lnTo>
                    <a:lnTo>
                      <a:pt x="1180" y="93"/>
                    </a:lnTo>
                    <a:lnTo>
                      <a:pt x="3024" y="93"/>
                    </a:lnTo>
                    <a:lnTo>
                      <a:pt x="3024" y="93"/>
                    </a:lnTo>
                    <a:lnTo>
                      <a:pt x="3024" y="93"/>
                    </a:lnTo>
                    <a:lnTo>
                      <a:pt x="3024" y="93"/>
                    </a:lnTo>
                    <a:lnTo>
                      <a:pt x="3097" y="93"/>
                    </a:lnTo>
                    <a:lnTo>
                      <a:pt x="3171" y="111"/>
                    </a:lnTo>
                    <a:lnTo>
                      <a:pt x="3226" y="148"/>
                    </a:lnTo>
                    <a:lnTo>
                      <a:pt x="3282" y="203"/>
                    </a:lnTo>
                    <a:lnTo>
                      <a:pt x="3282" y="203"/>
                    </a:lnTo>
                    <a:lnTo>
                      <a:pt x="3337" y="259"/>
                    </a:lnTo>
                    <a:lnTo>
                      <a:pt x="3355" y="332"/>
                    </a:lnTo>
                    <a:lnTo>
                      <a:pt x="3392" y="388"/>
                    </a:lnTo>
                    <a:lnTo>
                      <a:pt x="3392" y="461"/>
                    </a:lnTo>
                    <a:lnTo>
                      <a:pt x="3337" y="2600"/>
                    </a:lnTo>
                    <a:lnTo>
                      <a:pt x="3337" y="2600"/>
                    </a:lnTo>
                    <a:lnTo>
                      <a:pt x="3337" y="2673"/>
                    </a:lnTo>
                    <a:lnTo>
                      <a:pt x="3318" y="2729"/>
                    </a:lnTo>
                    <a:lnTo>
                      <a:pt x="3282" y="2802"/>
                    </a:lnTo>
                    <a:lnTo>
                      <a:pt x="3226" y="2839"/>
                    </a:lnTo>
                    <a:lnTo>
                      <a:pt x="3171" y="2894"/>
                    </a:lnTo>
                    <a:lnTo>
                      <a:pt x="3116" y="2931"/>
                    </a:lnTo>
                    <a:lnTo>
                      <a:pt x="3042" y="2950"/>
                    </a:lnTo>
                    <a:lnTo>
                      <a:pt x="2968" y="2950"/>
                    </a:lnTo>
                    <a:lnTo>
                      <a:pt x="2968" y="2950"/>
                    </a:lnTo>
                    <a:lnTo>
                      <a:pt x="2968" y="2950"/>
                    </a:lnTo>
                    <a:lnTo>
                      <a:pt x="498" y="2894"/>
                    </a:lnTo>
                    <a:lnTo>
                      <a:pt x="498" y="2894"/>
                    </a:lnTo>
                    <a:lnTo>
                      <a:pt x="424" y="2894"/>
                    </a:lnTo>
                    <a:lnTo>
                      <a:pt x="351" y="2876"/>
                    </a:lnTo>
                    <a:lnTo>
                      <a:pt x="295" y="2839"/>
                    </a:lnTo>
                    <a:lnTo>
                      <a:pt x="240" y="2802"/>
                    </a:lnTo>
                    <a:lnTo>
                      <a:pt x="203" y="2747"/>
                    </a:lnTo>
                    <a:lnTo>
                      <a:pt x="166" y="2692"/>
                    </a:lnTo>
                    <a:lnTo>
                      <a:pt x="148" y="2618"/>
                    </a:lnTo>
                    <a:lnTo>
                      <a:pt x="130" y="2544"/>
                    </a:lnTo>
                    <a:lnTo>
                      <a:pt x="93" y="1586"/>
                    </a:lnTo>
                    <a:lnTo>
                      <a:pt x="93" y="1586"/>
                    </a:lnTo>
                    <a:lnTo>
                      <a:pt x="0" y="1789"/>
                    </a:lnTo>
                    <a:lnTo>
                      <a:pt x="37" y="2544"/>
                    </a:lnTo>
                    <a:lnTo>
                      <a:pt x="37" y="2544"/>
                    </a:lnTo>
                    <a:lnTo>
                      <a:pt x="56" y="2636"/>
                    </a:lnTo>
                    <a:lnTo>
                      <a:pt x="74" y="2729"/>
                    </a:lnTo>
                    <a:lnTo>
                      <a:pt x="130" y="2802"/>
                    </a:lnTo>
                    <a:lnTo>
                      <a:pt x="185" y="2858"/>
                    </a:lnTo>
                    <a:lnTo>
                      <a:pt x="240" y="2913"/>
                    </a:lnTo>
                    <a:lnTo>
                      <a:pt x="314" y="2950"/>
                    </a:lnTo>
                    <a:lnTo>
                      <a:pt x="406" y="2987"/>
                    </a:lnTo>
                    <a:lnTo>
                      <a:pt x="498" y="2987"/>
                    </a:lnTo>
                    <a:lnTo>
                      <a:pt x="2968" y="3042"/>
                    </a:lnTo>
                    <a:lnTo>
                      <a:pt x="2968" y="3042"/>
                    </a:lnTo>
                    <a:lnTo>
                      <a:pt x="2968" y="3042"/>
                    </a:lnTo>
                    <a:lnTo>
                      <a:pt x="2968" y="3042"/>
                    </a:lnTo>
                    <a:lnTo>
                      <a:pt x="3060" y="3042"/>
                    </a:lnTo>
                    <a:lnTo>
                      <a:pt x="3153" y="3005"/>
                    </a:lnTo>
                    <a:lnTo>
                      <a:pt x="3226" y="2968"/>
                    </a:lnTo>
                    <a:lnTo>
                      <a:pt x="3300" y="2913"/>
                    </a:lnTo>
                    <a:lnTo>
                      <a:pt x="3355" y="2858"/>
                    </a:lnTo>
                    <a:lnTo>
                      <a:pt x="3392" y="2765"/>
                    </a:lnTo>
                    <a:lnTo>
                      <a:pt x="3429" y="2692"/>
                    </a:lnTo>
                    <a:lnTo>
                      <a:pt x="3448" y="2600"/>
                    </a:lnTo>
                    <a:lnTo>
                      <a:pt x="3484" y="480"/>
                    </a:lnTo>
                    <a:lnTo>
                      <a:pt x="3484" y="480"/>
                    </a:lnTo>
                    <a:lnTo>
                      <a:pt x="3484" y="369"/>
                    </a:lnTo>
                    <a:lnTo>
                      <a:pt x="3448" y="295"/>
                    </a:lnTo>
                    <a:lnTo>
                      <a:pt x="3411" y="203"/>
                    </a:lnTo>
                    <a:lnTo>
                      <a:pt x="3355" y="130"/>
                    </a:lnTo>
                    <a:lnTo>
                      <a:pt x="3355" y="130"/>
                    </a:lnTo>
                    <a:lnTo>
                      <a:pt x="3282" y="74"/>
                    </a:lnTo>
                    <a:lnTo>
                      <a:pt x="3189" y="37"/>
                    </a:lnTo>
                    <a:lnTo>
                      <a:pt x="3116" y="0"/>
                    </a:lnTo>
                    <a:lnTo>
                      <a:pt x="3024"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36"/>
              <p:cNvSpPr/>
              <p:nvPr/>
            </p:nvSpPr>
            <p:spPr>
              <a:xfrm>
                <a:off x="2817798" y="4796103"/>
                <a:ext cx="152969" cy="131081"/>
              </a:xfrm>
              <a:custGeom>
                <a:avLst/>
                <a:gdLst/>
                <a:ahLst/>
                <a:cxnLst/>
                <a:rect l="l" t="t" r="r" b="b"/>
                <a:pathLst>
                  <a:path w="2453" h="2102" extrusionOk="0">
                    <a:moveTo>
                      <a:pt x="314" y="0"/>
                    </a:moveTo>
                    <a:lnTo>
                      <a:pt x="148" y="203"/>
                    </a:lnTo>
                    <a:lnTo>
                      <a:pt x="1" y="424"/>
                    </a:lnTo>
                    <a:lnTo>
                      <a:pt x="74" y="1788"/>
                    </a:lnTo>
                    <a:lnTo>
                      <a:pt x="74" y="1844"/>
                    </a:lnTo>
                    <a:lnTo>
                      <a:pt x="93" y="1899"/>
                    </a:lnTo>
                    <a:lnTo>
                      <a:pt x="148" y="1991"/>
                    </a:lnTo>
                    <a:lnTo>
                      <a:pt x="240" y="2046"/>
                    </a:lnTo>
                    <a:lnTo>
                      <a:pt x="296" y="2065"/>
                    </a:lnTo>
                    <a:lnTo>
                      <a:pt x="351" y="2065"/>
                    </a:lnTo>
                    <a:lnTo>
                      <a:pt x="2121" y="2102"/>
                    </a:lnTo>
                    <a:lnTo>
                      <a:pt x="2194" y="2102"/>
                    </a:lnTo>
                    <a:lnTo>
                      <a:pt x="2250" y="2083"/>
                    </a:lnTo>
                    <a:lnTo>
                      <a:pt x="2342" y="2028"/>
                    </a:lnTo>
                    <a:lnTo>
                      <a:pt x="2397" y="1936"/>
                    </a:lnTo>
                    <a:lnTo>
                      <a:pt x="2416" y="1880"/>
                    </a:lnTo>
                    <a:lnTo>
                      <a:pt x="2434" y="1825"/>
                    </a:lnTo>
                    <a:lnTo>
                      <a:pt x="2452" y="295"/>
                    </a:lnTo>
                    <a:lnTo>
                      <a:pt x="2452" y="240"/>
                    </a:lnTo>
                    <a:lnTo>
                      <a:pt x="2434" y="185"/>
                    </a:lnTo>
                    <a:lnTo>
                      <a:pt x="2416" y="129"/>
                    </a:lnTo>
                    <a:lnTo>
                      <a:pt x="2379" y="92"/>
                    </a:lnTo>
                    <a:lnTo>
                      <a:pt x="2323" y="56"/>
                    </a:lnTo>
                    <a:lnTo>
                      <a:pt x="2286" y="19"/>
                    </a:lnTo>
                    <a:lnTo>
                      <a:pt x="221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36"/>
              <p:cNvSpPr/>
              <p:nvPr/>
            </p:nvSpPr>
            <p:spPr>
              <a:xfrm>
                <a:off x="2817798" y="4796103"/>
                <a:ext cx="152969" cy="131081"/>
              </a:xfrm>
              <a:custGeom>
                <a:avLst/>
                <a:gdLst/>
                <a:ahLst/>
                <a:cxnLst/>
                <a:rect l="l" t="t" r="r" b="b"/>
                <a:pathLst>
                  <a:path w="2453" h="2102" fill="none" extrusionOk="0">
                    <a:moveTo>
                      <a:pt x="2157" y="0"/>
                    </a:moveTo>
                    <a:lnTo>
                      <a:pt x="2157" y="0"/>
                    </a:lnTo>
                    <a:lnTo>
                      <a:pt x="2157" y="0"/>
                    </a:lnTo>
                    <a:lnTo>
                      <a:pt x="314" y="0"/>
                    </a:lnTo>
                    <a:lnTo>
                      <a:pt x="314" y="0"/>
                    </a:lnTo>
                    <a:lnTo>
                      <a:pt x="148" y="203"/>
                    </a:lnTo>
                    <a:lnTo>
                      <a:pt x="1" y="424"/>
                    </a:lnTo>
                    <a:lnTo>
                      <a:pt x="74" y="1788"/>
                    </a:lnTo>
                    <a:lnTo>
                      <a:pt x="74" y="1788"/>
                    </a:lnTo>
                    <a:lnTo>
                      <a:pt x="74" y="1844"/>
                    </a:lnTo>
                    <a:lnTo>
                      <a:pt x="93" y="1899"/>
                    </a:lnTo>
                    <a:lnTo>
                      <a:pt x="148" y="1991"/>
                    </a:lnTo>
                    <a:lnTo>
                      <a:pt x="240" y="2046"/>
                    </a:lnTo>
                    <a:lnTo>
                      <a:pt x="296" y="2065"/>
                    </a:lnTo>
                    <a:lnTo>
                      <a:pt x="351" y="2065"/>
                    </a:lnTo>
                    <a:lnTo>
                      <a:pt x="2121" y="2102"/>
                    </a:lnTo>
                    <a:lnTo>
                      <a:pt x="2121" y="2102"/>
                    </a:lnTo>
                    <a:lnTo>
                      <a:pt x="2121" y="2102"/>
                    </a:lnTo>
                    <a:lnTo>
                      <a:pt x="2121" y="2102"/>
                    </a:lnTo>
                    <a:lnTo>
                      <a:pt x="2194" y="2102"/>
                    </a:lnTo>
                    <a:lnTo>
                      <a:pt x="2250" y="2083"/>
                    </a:lnTo>
                    <a:lnTo>
                      <a:pt x="2342" y="2028"/>
                    </a:lnTo>
                    <a:lnTo>
                      <a:pt x="2397" y="1936"/>
                    </a:lnTo>
                    <a:lnTo>
                      <a:pt x="2416" y="1880"/>
                    </a:lnTo>
                    <a:lnTo>
                      <a:pt x="2434" y="1825"/>
                    </a:lnTo>
                    <a:lnTo>
                      <a:pt x="2452" y="295"/>
                    </a:lnTo>
                    <a:lnTo>
                      <a:pt x="2452" y="295"/>
                    </a:lnTo>
                    <a:lnTo>
                      <a:pt x="2452" y="240"/>
                    </a:lnTo>
                    <a:lnTo>
                      <a:pt x="2434" y="185"/>
                    </a:lnTo>
                    <a:lnTo>
                      <a:pt x="2416" y="129"/>
                    </a:lnTo>
                    <a:lnTo>
                      <a:pt x="2379" y="92"/>
                    </a:lnTo>
                    <a:lnTo>
                      <a:pt x="2323" y="56"/>
                    </a:lnTo>
                    <a:lnTo>
                      <a:pt x="2286" y="19"/>
                    </a:lnTo>
                    <a:lnTo>
                      <a:pt x="2213" y="0"/>
                    </a:lnTo>
                    <a:lnTo>
                      <a:pt x="2157"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95" name="Google Shape;3395;p36"/>
          <p:cNvGrpSpPr/>
          <p:nvPr/>
        </p:nvGrpSpPr>
        <p:grpSpPr>
          <a:xfrm>
            <a:off x="489139" y="1820771"/>
            <a:ext cx="455193" cy="635257"/>
            <a:chOff x="3408000" y="275000"/>
            <a:chExt cx="679595" cy="948427"/>
          </a:xfrm>
        </p:grpSpPr>
        <p:sp>
          <p:nvSpPr>
            <p:cNvPr id="3396" name="Google Shape;3396;p36"/>
            <p:cNvSpPr/>
            <p:nvPr/>
          </p:nvSpPr>
          <p:spPr>
            <a:xfrm>
              <a:off x="3408000" y="275000"/>
              <a:ext cx="679595" cy="694512"/>
            </a:xfrm>
            <a:custGeom>
              <a:avLst/>
              <a:gdLst/>
              <a:ahLst/>
              <a:cxnLst/>
              <a:rect l="l" t="t" r="r" b="b"/>
              <a:pathLst>
                <a:path w="14305" h="14619" extrusionOk="0">
                  <a:moveTo>
                    <a:pt x="7558" y="1"/>
                  </a:moveTo>
                  <a:lnTo>
                    <a:pt x="7189" y="19"/>
                  </a:ln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793" y="14416"/>
                  </a:lnTo>
                  <a:lnTo>
                    <a:pt x="4940" y="14471"/>
                  </a:lnTo>
                  <a:lnTo>
                    <a:pt x="5088" y="14526"/>
                  </a:lnTo>
                  <a:lnTo>
                    <a:pt x="5235" y="14563"/>
                  </a:lnTo>
                  <a:lnTo>
                    <a:pt x="5530" y="14618"/>
                  </a:lnTo>
                  <a:lnTo>
                    <a:pt x="5825" y="14618"/>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36"/>
            <p:cNvSpPr/>
            <p:nvPr/>
          </p:nvSpPr>
          <p:spPr>
            <a:xfrm>
              <a:off x="3408000" y="275000"/>
              <a:ext cx="679595" cy="694512"/>
            </a:xfrm>
            <a:custGeom>
              <a:avLst/>
              <a:gdLst/>
              <a:ahLst/>
              <a:cxnLst/>
              <a:rect l="l" t="t" r="r" b="b"/>
              <a:pathLst>
                <a:path w="14305" h="14619" fill="none" extrusionOk="0">
                  <a:moveTo>
                    <a:pt x="6820" y="74"/>
                  </a:move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664" y="14342"/>
                  </a:lnTo>
                  <a:lnTo>
                    <a:pt x="4793" y="14416"/>
                  </a:lnTo>
                  <a:lnTo>
                    <a:pt x="4940" y="14471"/>
                  </a:lnTo>
                  <a:lnTo>
                    <a:pt x="5088" y="14526"/>
                  </a:lnTo>
                  <a:lnTo>
                    <a:pt x="5235" y="14563"/>
                  </a:lnTo>
                  <a:lnTo>
                    <a:pt x="5530" y="14618"/>
                  </a:lnTo>
                  <a:lnTo>
                    <a:pt x="5677" y="14618"/>
                  </a:lnTo>
                  <a:lnTo>
                    <a:pt x="5825" y="14618"/>
                  </a:lnTo>
                  <a:lnTo>
                    <a:pt x="9254" y="14452"/>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lnTo>
                    <a:pt x="7558" y="1"/>
                  </a:lnTo>
                  <a:lnTo>
                    <a:pt x="7189" y="19"/>
                  </a:lnTo>
                  <a:lnTo>
                    <a:pt x="6820" y="7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36"/>
            <p:cNvSpPr/>
            <p:nvPr/>
          </p:nvSpPr>
          <p:spPr>
            <a:xfrm>
              <a:off x="3482396" y="275903"/>
              <a:ext cx="530754" cy="692707"/>
            </a:xfrm>
            <a:custGeom>
              <a:avLst/>
              <a:gdLst/>
              <a:ahLst/>
              <a:cxnLst/>
              <a:rect l="l" t="t" r="r" b="b"/>
              <a:pathLst>
                <a:path w="11172" h="14581" extrusionOk="0">
                  <a:moveTo>
                    <a:pt x="5826" y="0"/>
                  </a:moveTo>
                  <a:lnTo>
                    <a:pt x="5549" y="19"/>
                  </a:ln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946" y="14433"/>
                  </a:lnTo>
                  <a:lnTo>
                    <a:pt x="4167" y="14526"/>
                  </a:lnTo>
                  <a:lnTo>
                    <a:pt x="4406" y="14581"/>
                  </a:lnTo>
                  <a:lnTo>
                    <a:pt x="4646" y="14581"/>
                  </a:lnTo>
                  <a:lnTo>
                    <a:pt x="7319" y="14452"/>
                  </a:lnTo>
                  <a:lnTo>
                    <a:pt x="7429" y="14433"/>
                  </a:lnTo>
                  <a:lnTo>
                    <a:pt x="7558" y="14415"/>
                  </a:lnTo>
                  <a:lnTo>
                    <a:pt x="7780" y="14341"/>
                  </a:lnTo>
                  <a:lnTo>
                    <a:pt x="8001" y="14212"/>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36"/>
            <p:cNvSpPr/>
            <p:nvPr/>
          </p:nvSpPr>
          <p:spPr>
            <a:xfrm>
              <a:off x="3482396" y="275903"/>
              <a:ext cx="530754" cy="692707"/>
            </a:xfrm>
            <a:custGeom>
              <a:avLst/>
              <a:gdLst/>
              <a:ahLst/>
              <a:cxnLst/>
              <a:rect l="l" t="t" r="r" b="b"/>
              <a:pathLst>
                <a:path w="11172" h="14581" fill="none" extrusionOk="0">
                  <a:moveTo>
                    <a:pt x="5254" y="55"/>
                  </a:move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724" y="14286"/>
                  </a:lnTo>
                  <a:lnTo>
                    <a:pt x="3946" y="14433"/>
                  </a:lnTo>
                  <a:lnTo>
                    <a:pt x="4167" y="14526"/>
                  </a:lnTo>
                  <a:lnTo>
                    <a:pt x="4406" y="14581"/>
                  </a:lnTo>
                  <a:lnTo>
                    <a:pt x="4517" y="14581"/>
                  </a:lnTo>
                  <a:lnTo>
                    <a:pt x="4646" y="14581"/>
                  </a:lnTo>
                  <a:lnTo>
                    <a:pt x="7319" y="14452"/>
                  </a:lnTo>
                  <a:lnTo>
                    <a:pt x="7319" y="14452"/>
                  </a:lnTo>
                  <a:lnTo>
                    <a:pt x="7429" y="14433"/>
                  </a:lnTo>
                  <a:lnTo>
                    <a:pt x="7558" y="14415"/>
                  </a:lnTo>
                  <a:lnTo>
                    <a:pt x="7780" y="14341"/>
                  </a:lnTo>
                  <a:lnTo>
                    <a:pt x="8001" y="14212"/>
                  </a:lnTo>
                  <a:lnTo>
                    <a:pt x="8204" y="14046"/>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lnTo>
                    <a:pt x="5826" y="0"/>
                  </a:lnTo>
                  <a:lnTo>
                    <a:pt x="5549" y="19"/>
                  </a:lnTo>
                  <a:lnTo>
                    <a:pt x="5254" y="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36"/>
            <p:cNvSpPr/>
            <p:nvPr/>
          </p:nvSpPr>
          <p:spPr>
            <a:xfrm>
              <a:off x="3580497" y="275903"/>
              <a:ext cx="334548" cy="691852"/>
            </a:xfrm>
            <a:custGeom>
              <a:avLst/>
              <a:gdLst/>
              <a:ahLst/>
              <a:cxnLst/>
              <a:rect l="l" t="t" r="r" b="b"/>
              <a:pathLst>
                <a:path w="7042" h="14563" extrusionOk="0">
                  <a:moveTo>
                    <a:pt x="3540" y="0"/>
                  </a:moveTo>
                  <a:lnTo>
                    <a:pt x="3374" y="19"/>
                  </a:ln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636" y="14378"/>
                  </a:lnTo>
                  <a:lnTo>
                    <a:pt x="2784" y="14489"/>
                  </a:lnTo>
                  <a:lnTo>
                    <a:pt x="2931" y="14544"/>
                  </a:lnTo>
                  <a:lnTo>
                    <a:pt x="3079" y="14562"/>
                  </a:lnTo>
                  <a:lnTo>
                    <a:pt x="4756" y="14470"/>
                  </a:lnTo>
                  <a:lnTo>
                    <a:pt x="4904" y="14433"/>
                  </a:lnTo>
                  <a:lnTo>
                    <a:pt x="5051" y="14360"/>
                  </a:lnTo>
                  <a:lnTo>
                    <a:pt x="5180" y="14249"/>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36"/>
            <p:cNvSpPr/>
            <p:nvPr/>
          </p:nvSpPr>
          <p:spPr>
            <a:xfrm>
              <a:off x="3580497" y="275903"/>
              <a:ext cx="334548" cy="691852"/>
            </a:xfrm>
            <a:custGeom>
              <a:avLst/>
              <a:gdLst/>
              <a:ahLst/>
              <a:cxnLst/>
              <a:rect l="l" t="t" r="r" b="b"/>
              <a:pathLst>
                <a:path w="7042" h="14563" fill="none" extrusionOk="0">
                  <a:moveTo>
                    <a:pt x="3189" y="55"/>
                  </a:move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507" y="14249"/>
                  </a:lnTo>
                  <a:lnTo>
                    <a:pt x="2636" y="14378"/>
                  </a:lnTo>
                  <a:lnTo>
                    <a:pt x="2784" y="14489"/>
                  </a:lnTo>
                  <a:lnTo>
                    <a:pt x="2931" y="14544"/>
                  </a:lnTo>
                  <a:lnTo>
                    <a:pt x="3079" y="14562"/>
                  </a:lnTo>
                  <a:lnTo>
                    <a:pt x="4756" y="14470"/>
                  </a:lnTo>
                  <a:lnTo>
                    <a:pt x="4756" y="14470"/>
                  </a:lnTo>
                  <a:lnTo>
                    <a:pt x="4904" y="14433"/>
                  </a:lnTo>
                  <a:lnTo>
                    <a:pt x="5051" y="14360"/>
                  </a:lnTo>
                  <a:lnTo>
                    <a:pt x="5180" y="14249"/>
                  </a:lnTo>
                  <a:lnTo>
                    <a:pt x="5309" y="14102"/>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lnTo>
                    <a:pt x="3540" y="0"/>
                  </a:lnTo>
                  <a:lnTo>
                    <a:pt x="3374" y="19"/>
                  </a:lnTo>
                  <a:lnTo>
                    <a:pt x="3189" y="55"/>
                  </a:lnTo>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36"/>
            <p:cNvSpPr/>
            <p:nvPr/>
          </p:nvSpPr>
          <p:spPr>
            <a:xfrm>
              <a:off x="3680309" y="276758"/>
              <a:ext cx="135776" cy="689239"/>
            </a:xfrm>
            <a:custGeom>
              <a:avLst/>
              <a:gdLst/>
              <a:ahLst/>
              <a:cxnLst/>
              <a:rect l="l" t="t" r="r" b="b"/>
              <a:pathLst>
                <a:path w="2858" h="14508" extrusionOk="0">
                  <a:moveTo>
                    <a:pt x="1162" y="1"/>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111" y="7798"/>
                  </a:lnTo>
                  <a:lnTo>
                    <a:pt x="222" y="8867"/>
                  </a:lnTo>
                  <a:lnTo>
                    <a:pt x="351" y="9918"/>
                  </a:lnTo>
                  <a:lnTo>
                    <a:pt x="517" y="10932"/>
                  </a:lnTo>
                  <a:lnTo>
                    <a:pt x="683" y="11890"/>
                  </a:lnTo>
                  <a:lnTo>
                    <a:pt x="867" y="12775"/>
                  </a:lnTo>
                  <a:lnTo>
                    <a:pt x="1051" y="13531"/>
                  </a:lnTo>
                  <a:lnTo>
                    <a:pt x="1254" y="14176"/>
                  </a:lnTo>
                  <a:lnTo>
                    <a:pt x="1310" y="14323"/>
                  </a:lnTo>
                  <a:lnTo>
                    <a:pt x="1383" y="14434"/>
                  </a:lnTo>
                  <a:lnTo>
                    <a:pt x="1439" y="14489"/>
                  </a:lnTo>
                  <a:lnTo>
                    <a:pt x="1494" y="14508"/>
                  </a:lnTo>
                  <a:lnTo>
                    <a:pt x="2157" y="14471"/>
                  </a:lnTo>
                  <a:lnTo>
                    <a:pt x="2213" y="14452"/>
                  </a:lnTo>
                  <a:lnTo>
                    <a:pt x="2268" y="14379"/>
                  </a:lnTo>
                  <a:lnTo>
                    <a:pt x="2323" y="14268"/>
                  </a:lnTo>
                  <a:lnTo>
                    <a:pt x="2360" y="14120"/>
                  </a:lnTo>
                  <a:lnTo>
                    <a:pt x="2489" y="13457"/>
                  </a:lnTo>
                  <a:lnTo>
                    <a:pt x="2600" y="12683"/>
                  </a:lnTo>
                  <a:lnTo>
                    <a:pt x="2710" y="11779"/>
                  </a:lnTo>
                  <a:lnTo>
                    <a:pt x="2784" y="10821"/>
                  </a:lnTo>
                  <a:lnTo>
                    <a:pt x="2821" y="9789"/>
                  </a:lnTo>
                  <a:lnTo>
                    <a:pt x="2858" y="8738"/>
                  </a:lnTo>
                  <a:lnTo>
                    <a:pt x="2839" y="7650"/>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36"/>
            <p:cNvSpPr/>
            <p:nvPr/>
          </p:nvSpPr>
          <p:spPr>
            <a:xfrm>
              <a:off x="3680309" y="276758"/>
              <a:ext cx="135776" cy="689239"/>
            </a:xfrm>
            <a:custGeom>
              <a:avLst/>
              <a:gdLst/>
              <a:ahLst/>
              <a:cxnLst/>
              <a:rect l="l" t="t" r="r" b="b"/>
              <a:pathLst>
                <a:path w="2858" h="14508" fill="none" extrusionOk="0">
                  <a:moveTo>
                    <a:pt x="1088" y="37"/>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38" y="6729"/>
                  </a:lnTo>
                  <a:lnTo>
                    <a:pt x="111" y="7798"/>
                  </a:lnTo>
                  <a:lnTo>
                    <a:pt x="222" y="8867"/>
                  </a:lnTo>
                  <a:lnTo>
                    <a:pt x="351" y="9918"/>
                  </a:lnTo>
                  <a:lnTo>
                    <a:pt x="517" y="10932"/>
                  </a:lnTo>
                  <a:lnTo>
                    <a:pt x="683" y="11890"/>
                  </a:lnTo>
                  <a:lnTo>
                    <a:pt x="867" y="12775"/>
                  </a:lnTo>
                  <a:lnTo>
                    <a:pt x="1051" y="13531"/>
                  </a:lnTo>
                  <a:lnTo>
                    <a:pt x="1254" y="14176"/>
                  </a:lnTo>
                  <a:lnTo>
                    <a:pt x="1254" y="14176"/>
                  </a:lnTo>
                  <a:lnTo>
                    <a:pt x="1310" y="14323"/>
                  </a:lnTo>
                  <a:lnTo>
                    <a:pt x="1383" y="14434"/>
                  </a:lnTo>
                  <a:lnTo>
                    <a:pt x="1439" y="14489"/>
                  </a:lnTo>
                  <a:lnTo>
                    <a:pt x="1494" y="14508"/>
                  </a:lnTo>
                  <a:lnTo>
                    <a:pt x="2157" y="14471"/>
                  </a:lnTo>
                  <a:lnTo>
                    <a:pt x="2157" y="14471"/>
                  </a:lnTo>
                  <a:lnTo>
                    <a:pt x="2213" y="14452"/>
                  </a:lnTo>
                  <a:lnTo>
                    <a:pt x="2268" y="14379"/>
                  </a:lnTo>
                  <a:lnTo>
                    <a:pt x="2323" y="14268"/>
                  </a:lnTo>
                  <a:lnTo>
                    <a:pt x="2360" y="14120"/>
                  </a:lnTo>
                  <a:lnTo>
                    <a:pt x="2360" y="14120"/>
                  </a:lnTo>
                  <a:lnTo>
                    <a:pt x="2489" y="13457"/>
                  </a:lnTo>
                  <a:lnTo>
                    <a:pt x="2600" y="12683"/>
                  </a:lnTo>
                  <a:lnTo>
                    <a:pt x="2710" y="11779"/>
                  </a:lnTo>
                  <a:lnTo>
                    <a:pt x="2784" y="10821"/>
                  </a:lnTo>
                  <a:lnTo>
                    <a:pt x="2821" y="9789"/>
                  </a:lnTo>
                  <a:lnTo>
                    <a:pt x="2858" y="8738"/>
                  </a:lnTo>
                  <a:lnTo>
                    <a:pt x="2839" y="7650"/>
                  </a:lnTo>
                  <a:lnTo>
                    <a:pt x="2803" y="6581"/>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lnTo>
                    <a:pt x="1217" y="1"/>
                  </a:lnTo>
                  <a:lnTo>
                    <a:pt x="1162" y="1"/>
                  </a:lnTo>
                  <a:lnTo>
                    <a:pt x="1088" y="3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36"/>
            <p:cNvSpPr/>
            <p:nvPr/>
          </p:nvSpPr>
          <p:spPr>
            <a:xfrm>
              <a:off x="3490282" y="342460"/>
              <a:ext cx="150694" cy="267990"/>
            </a:xfrm>
            <a:custGeom>
              <a:avLst/>
              <a:gdLst/>
              <a:ahLst/>
              <a:cxnLst/>
              <a:rect l="l" t="t" r="r" b="b"/>
              <a:pathLst>
                <a:path w="3172" h="5641" extrusionOk="0">
                  <a:moveTo>
                    <a:pt x="3171" y="0"/>
                  </a:moveTo>
                  <a:lnTo>
                    <a:pt x="2766" y="148"/>
                  </a:lnTo>
                  <a:lnTo>
                    <a:pt x="2526" y="277"/>
                  </a:lnTo>
                  <a:lnTo>
                    <a:pt x="2286" y="406"/>
                  </a:lnTo>
                  <a:lnTo>
                    <a:pt x="2047" y="553"/>
                  </a:lnTo>
                  <a:lnTo>
                    <a:pt x="1826" y="719"/>
                  </a:lnTo>
                  <a:lnTo>
                    <a:pt x="1549" y="959"/>
                  </a:lnTo>
                  <a:lnTo>
                    <a:pt x="1273" y="1217"/>
                  </a:lnTo>
                  <a:lnTo>
                    <a:pt x="1033" y="1493"/>
                  </a:lnTo>
                  <a:lnTo>
                    <a:pt x="812" y="1788"/>
                  </a:lnTo>
                  <a:lnTo>
                    <a:pt x="609" y="2101"/>
                  </a:lnTo>
                  <a:lnTo>
                    <a:pt x="443" y="2415"/>
                  </a:lnTo>
                  <a:lnTo>
                    <a:pt x="277" y="2765"/>
                  </a:lnTo>
                  <a:lnTo>
                    <a:pt x="167" y="3115"/>
                  </a:lnTo>
                  <a:lnTo>
                    <a:pt x="74" y="3392"/>
                  </a:lnTo>
                  <a:lnTo>
                    <a:pt x="19" y="3687"/>
                  </a:lnTo>
                  <a:lnTo>
                    <a:pt x="1" y="3982"/>
                  </a:lnTo>
                  <a:lnTo>
                    <a:pt x="19" y="4277"/>
                  </a:lnTo>
                  <a:lnTo>
                    <a:pt x="38" y="4424"/>
                  </a:lnTo>
                  <a:lnTo>
                    <a:pt x="74" y="4572"/>
                  </a:lnTo>
                  <a:lnTo>
                    <a:pt x="111" y="4701"/>
                  </a:lnTo>
                  <a:lnTo>
                    <a:pt x="167" y="4848"/>
                  </a:lnTo>
                  <a:lnTo>
                    <a:pt x="240" y="4977"/>
                  </a:lnTo>
                  <a:lnTo>
                    <a:pt x="314" y="5106"/>
                  </a:lnTo>
                  <a:lnTo>
                    <a:pt x="406" y="5217"/>
                  </a:lnTo>
                  <a:lnTo>
                    <a:pt x="498" y="5327"/>
                  </a:lnTo>
                  <a:lnTo>
                    <a:pt x="683" y="5456"/>
                  </a:lnTo>
                  <a:lnTo>
                    <a:pt x="886" y="5548"/>
                  </a:lnTo>
                  <a:lnTo>
                    <a:pt x="1088" y="5622"/>
                  </a:lnTo>
                  <a:lnTo>
                    <a:pt x="1309" y="5641"/>
                  </a:lnTo>
                  <a:lnTo>
                    <a:pt x="1457" y="5622"/>
                  </a:lnTo>
                  <a:lnTo>
                    <a:pt x="1604" y="5604"/>
                  </a:lnTo>
                  <a:lnTo>
                    <a:pt x="1770" y="5530"/>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36"/>
            <p:cNvSpPr/>
            <p:nvPr/>
          </p:nvSpPr>
          <p:spPr>
            <a:xfrm>
              <a:off x="3490282" y="342460"/>
              <a:ext cx="150694" cy="267990"/>
            </a:xfrm>
            <a:custGeom>
              <a:avLst/>
              <a:gdLst/>
              <a:ahLst/>
              <a:cxnLst/>
              <a:rect l="l" t="t" r="r" b="b"/>
              <a:pathLst>
                <a:path w="3172" h="5641" fill="none" extrusionOk="0">
                  <a:moveTo>
                    <a:pt x="3171" y="0"/>
                  </a:moveTo>
                  <a:lnTo>
                    <a:pt x="3171" y="0"/>
                  </a:lnTo>
                  <a:lnTo>
                    <a:pt x="2766" y="148"/>
                  </a:lnTo>
                  <a:lnTo>
                    <a:pt x="2766" y="148"/>
                  </a:lnTo>
                  <a:lnTo>
                    <a:pt x="2526" y="277"/>
                  </a:lnTo>
                  <a:lnTo>
                    <a:pt x="2286" y="406"/>
                  </a:lnTo>
                  <a:lnTo>
                    <a:pt x="2047" y="553"/>
                  </a:lnTo>
                  <a:lnTo>
                    <a:pt x="1826" y="719"/>
                  </a:lnTo>
                  <a:lnTo>
                    <a:pt x="1826" y="719"/>
                  </a:lnTo>
                  <a:lnTo>
                    <a:pt x="1549" y="959"/>
                  </a:lnTo>
                  <a:lnTo>
                    <a:pt x="1273" y="1217"/>
                  </a:lnTo>
                  <a:lnTo>
                    <a:pt x="1033" y="1493"/>
                  </a:lnTo>
                  <a:lnTo>
                    <a:pt x="812" y="1788"/>
                  </a:lnTo>
                  <a:lnTo>
                    <a:pt x="609" y="2101"/>
                  </a:lnTo>
                  <a:lnTo>
                    <a:pt x="443" y="2415"/>
                  </a:lnTo>
                  <a:lnTo>
                    <a:pt x="277" y="2765"/>
                  </a:lnTo>
                  <a:lnTo>
                    <a:pt x="167" y="3115"/>
                  </a:lnTo>
                  <a:lnTo>
                    <a:pt x="167" y="3115"/>
                  </a:lnTo>
                  <a:lnTo>
                    <a:pt x="74" y="3392"/>
                  </a:lnTo>
                  <a:lnTo>
                    <a:pt x="19" y="3687"/>
                  </a:lnTo>
                  <a:lnTo>
                    <a:pt x="1" y="3982"/>
                  </a:lnTo>
                  <a:lnTo>
                    <a:pt x="19" y="4277"/>
                  </a:lnTo>
                  <a:lnTo>
                    <a:pt x="19" y="4277"/>
                  </a:lnTo>
                  <a:lnTo>
                    <a:pt x="38" y="4424"/>
                  </a:lnTo>
                  <a:lnTo>
                    <a:pt x="74" y="4572"/>
                  </a:lnTo>
                  <a:lnTo>
                    <a:pt x="111" y="4701"/>
                  </a:lnTo>
                  <a:lnTo>
                    <a:pt x="167" y="4848"/>
                  </a:lnTo>
                  <a:lnTo>
                    <a:pt x="240" y="4977"/>
                  </a:lnTo>
                  <a:lnTo>
                    <a:pt x="314" y="5106"/>
                  </a:lnTo>
                  <a:lnTo>
                    <a:pt x="406" y="5217"/>
                  </a:lnTo>
                  <a:lnTo>
                    <a:pt x="498" y="5327"/>
                  </a:lnTo>
                  <a:lnTo>
                    <a:pt x="498" y="5327"/>
                  </a:lnTo>
                  <a:lnTo>
                    <a:pt x="683" y="5456"/>
                  </a:lnTo>
                  <a:lnTo>
                    <a:pt x="886" y="5548"/>
                  </a:lnTo>
                  <a:lnTo>
                    <a:pt x="1088" y="5622"/>
                  </a:lnTo>
                  <a:lnTo>
                    <a:pt x="1309" y="5641"/>
                  </a:lnTo>
                  <a:lnTo>
                    <a:pt x="1309" y="5641"/>
                  </a:lnTo>
                  <a:lnTo>
                    <a:pt x="1457" y="5622"/>
                  </a:lnTo>
                  <a:lnTo>
                    <a:pt x="1604" y="5604"/>
                  </a:lnTo>
                  <a:lnTo>
                    <a:pt x="1604" y="5604"/>
                  </a:lnTo>
                  <a:lnTo>
                    <a:pt x="1770" y="5530"/>
                  </a:lnTo>
                  <a:lnTo>
                    <a:pt x="1918" y="5419"/>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36"/>
            <p:cNvSpPr/>
            <p:nvPr/>
          </p:nvSpPr>
          <p:spPr>
            <a:xfrm>
              <a:off x="3580497" y="331058"/>
              <a:ext cx="119149" cy="268892"/>
            </a:xfrm>
            <a:custGeom>
              <a:avLst/>
              <a:gdLst/>
              <a:ahLst/>
              <a:cxnLst/>
              <a:rect l="l" t="t" r="r" b="b"/>
              <a:pathLst>
                <a:path w="2508" h="5660" extrusionOk="0">
                  <a:moveTo>
                    <a:pt x="2489" y="0"/>
                  </a:moveTo>
                  <a:lnTo>
                    <a:pt x="2175" y="19"/>
                  </a:lnTo>
                  <a:lnTo>
                    <a:pt x="1862" y="56"/>
                  </a:lnTo>
                  <a:lnTo>
                    <a:pt x="1567" y="129"/>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48" y="5567"/>
                  </a:lnTo>
                  <a:lnTo>
                    <a:pt x="277" y="5438"/>
                  </a:lnTo>
                  <a:lnTo>
                    <a:pt x="387" y="5291"/>
                  </a:lnTo>
                  <a:lnTo>
                    <a:pt x="480" y="5162"/>
                  </a:lnTo>
                  <a:lnTo>
                    <a:pt x="609" y="4922"/>
                  </a:lnTo>
                  <a:lnTo>
                    <a:pt x="719" y="4682"/>
                  </a:lnTo>
                  <a:lnTo>
                    <a:pt x="848" y="4461"/>
                  </a:lnTo>
                  <a:lnTo>
                    <a:pt x="959" y="4222"/>
                  </a:lnTo>
                  <a:lnTo>
                    <a:pt x="1069" y="4056"/>
                  </a:lnTo>
                  <a:lnTo>
                    <a:pt x="1199" y="3890"/>
                  </a:lnTo>
                  <a:lnTo>
                    <a:pt x="1328" y="3742"/>
                  </a:lnTo>
                  <a:lnTo>
                    <a:pt x="1475" y="3595"/>
                  </a:lnTo>
                  <a:lnTo>
                    <a:pt x="1622" y="3466"/>
                  </a:lnTo>
                  <a:lnTo>
                    <a:pt x="1770" y="3337"/>
                  </a:lnTo>
                  <a:lnTo>
                    <a:pt x="1936" y="3226"/>
                  </a:lnTo>
                  <a:lnTo>
                    <a:pt x="2120" y="3134"/>
                  </a:lnTo>
                  <a:lnTo>
                    <a:pt x="2139" y="2636"/>
                  </a:lnTo>
                  <a:lnTo>
                    <a:pt x="2157" y="2176"/>
                  </a:lnTo>
                  <a:lnTo>
                    <a:pt x="2194" y="1733"/>
                  </a:lnTo>
                  <a:lnTo>
                    <a:pt x="2249" y="1328"/>
                  </a:lnTo>
                  <a:lnTo>
                    <a:pt x="2305" y="959"/>
                  </a:lnTo>
                  <a:lnTo>
                    <a:pt x="2360" y="609"/>
                  </a:lnTo>
                  <a:lnTo>
                    <a:pt x="2434" y="277"/>
                  </a:lnTo>
                  <a:lnTo>
                    <a:pt x="25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36"/>
            <p:cNvSpPr/>
            <p:nvPr/>
          </p:nvSpPr>
          <p:spPr>
            <a:xfrm>
              <a:off x="3580497" y="331058"/>
              <a:ext cx="119149" cy="268892"/>
            </a:xfrm>
            <a:custGeom>
              <a:avLst/>
              <a:gdLst/>
              <a:ahLst/>
              <a:cxnLst/>
              <a:rect l="l" t="t" r="r" b="b"/>
              <a:pathLst>
                <a:path w="2508" h="5660" fill="none" extrusionOk="0">
                  <a:moveTo>
                    <a:pt x="2489" y="0"/>
                  </a:moveTo>
                  <a:lnTo>
                    <a:pt x="2489" y="0"/>
                  </a:lnTo>
                  <a:lnTo>
                    <a:pt x="2175" y="19"/>
                  </a:lnTo>
                  <a:lnTo>
                    <a:pt x="1862" y="56"/>
                  </a:lnTo>
                  <a:lnTo>
                    <a:pt x="1567" y="129"/>
                  </a:lnTo>
                  <a:lnTo>
                    <a:pt x="1272" y="240"/>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9" y="5659"/>
                  </a:lnTo>
                  <a:lnTo>
                    <a:pt x="148" y="5567"/>
                  </a:lnTo>
                  <a:lnTo>
                    <a:pt x="277" y="5438"/>
                  </a:lnTo>
                  <a:lnTo>
                    <a:pt x="387" y="5291"/>
                  </a:lnTo>
                  <a:lnTo>
                    <a:pt x="480" y="5162"/>
                  </a:lnTo>
                  <a:lnTo>
                    <a:pt x="480" y="5162"/>
                  </a:lnTo>
                  <a:lnTo>
                    <a:pt x="609" y="4922"/>
                  </a:lnTo>
                  <a:lnTo>
                    <a:pt x="719" y="4682"/>
                  </a:lnTo>
                  <a:lnTo>
                    <a:pt x="848" y="4461"/>
                  </a:lnTo>
                  <a:lnTo>
                    <a:pt x="959" y="4222"/>
                  </a:lnTo>
                  <a:lnTo>
                    <a:pt x="959" y="4222"/>
                  </a:lnTo>
                  <a:lnTo>
                    <a:pt x="1069" y="4056"/>
                  </a:lnTo>
                  <a:lnTo>
                    <a:pt x="1199" y="3890"/>
                  </a:lnTo>
                  <a:lnTo>
                    <a:pt x="1328" y="3742"/>
                  </a:lnTo>
                  <a:lnTo>
                    <a:pt x="1475" y="3595"/>
                  </a:lnTo>
                  <a:lnTo>
                    <a:pt x="1622" y="3466"/>
                  </a:lnTo>
                  <a:lnTo>
                    <a:pt x="1770" y="3337"/>
                  </a:lnTo>
                  <a:lnTo>
                    <a:pt x="1936" y="3226"/>
                  </a:lnTo>
                  <a:lnTo>
                    <a:pt x="2120" y="3134"/>
                  </a:lnTo>
                  <a:lnTo>
                    <a:pt x="2120" y="3134"/>
                  </a:lnTo>
                  <a:lnTo>
                    <a:pt x="2139" y="2636"/>
                  </a:lnTo>
                  <a:lnTo>
                    <a:pt x="2157" y="2176"/>
                  </a:lnTo>
                  <a:lnTo>
                    <a:pt x="2194" y="1733"/>
                  </a:lnTo>
                  <a:lnTo>
                    <a:pt x="2249" y="1328"/>
                  </a:lnTo>
                  <a:lnTo>
                    <a:pt x="2305" y="959"/>
                  </a:lnTo>
                  <a:lnTo>
                    <a:pt x="2360" y="609"/>
                  </a:lnTo>
                  <a:lnTo>
                    <a:pt x="2434" y="277"/>
                  </a:lnTo>
                  <a:lnTo>
                    <a:pt x="2507" y="0"/>
                  </a:lnTo>
                  <a:lnTo>
                    <a:pt x="2507" y="0"/>
                  </a:lnTo>
                  <a:lnTo>
                    <a:pt x="248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36"/>
            <p:cNvSpPr/>
            <p:nvPr/>
          </p:nvSpPr>
          <p:spPr>
            <a:xfrm>
              <a:off x="3681211" y="331058"/>
              <a:ext cx="94587" cy="148936"/>
            </a:xfrm>
            <a:custGeom>
              <a:avLst/>
              <a:gdLst/>
              <a:ahLst/>
              <a:cxnLst/>
              <a:rect l="l" t="t" r="r" b="b"/>
              <a:pathLst>
                <a:path w="1991" h="3135" extrusionOk="0">
                  <a:moveTo>
                    <a:pt x="387" y="0"/>
                  </a:moveTo>
                  <a:lnTo>
                    <a:pt x="314" y="277"/>
                  </a:lnTo>
                  <a:lnTo>
                    <a:pt x="240" y="609"/>
                  </a:lnTo>
                  <a:lnTo>
                    <a:pt x="185" y="959"/>
                  </a:lnTo>
                  <a:lnTo>
                    <a:pt x="129" y="1328"/>
                  </a:lnTo>
                  <a:lnTo>
                    <a:pt x="74" y="1733"/>
                  </a:lnTo>
                  <a:lnTo>
                    <a:pt x="37" y="2176"/>
                  </a:lnTo>
                  <a:lnTo>
                    <a:pt x="19" y="2636"/>
                  </a:lnTo>
                  <a:lnTo>
                    <a:pt x="0" y="3134"/>
                  </a:lnTo>
                  <a:lnTo>
                    <a:pt x="221" y="3023"/>
                  </a:lnTo>
                  <a:lnTo>
                    <a:pt x="461" y="2931"/>
                  </a:lnTo>
                  <a:lnTo>
                    <a:pt x="977" y="2784"/>
                  </a:lnTo>
                  <a:lnTo>
                    <a:pt x="1217" y="2692"/>
                  </a:lnTo>
                  <a:lnTo>
                    <a:pt x="1327" y="2636"/>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788" y="719"/>
                  </a:lnTo>
                  <a:lnTo>
                    <a:pt x="1641" y="517"/>
                  </a:lnTo>
                  <a:lnTo>
                    <a:pt x="1475" y="351"/>
                  </a:lnTo>
                  <a:lnTo>
                    <a:pt x="1291" y="222"/>
                  </a:lnTo>
                  <a:lnTo>
                    <a:pt x="1069" y="111"/>
                  </a:lnTo>
                  <a:lnTo>
                    <a:pt x="867" y="56"/>
                  </a:lnTo>
                  <a:lnTo>
                    <a:pt x="627" y="19"/>
                  </a:lnTo>
                  <a:lnTo>
                    <a:pt x="38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36"/>
            <p:cNvSpPr/>
            <p:nvPr/>
          </p:nvSpPr>
          <p:spPr>
            <a:xfrm>
              <a:off x="3681211" y="331058"/>
              <a:ext cx="94587" cy="148936"/>
            </a:xfrm>
            <a:custGeom>
              <a:avLst/>
              <a:gdLst/>
              <a:ahLst/>
              <a:cxnLst/>
              <a:rect l="l" t="t" r="r" b="b"/>
              <a:pathLst>
                <a:path w="1991" h="3135" fill="none" extrusionOk="0">
                  <a:moveTo>
                    <a:pt x="387" y="0"/>
                  </a:moveTo>
                  <a:lnTo>
                    <a:pt x="387" y="0"/>
                  </a:lnTo>
                  <a:lnTo>
                    <a:pt x="314" y="277"/>
                  </a:lnTo>
                  <a:lnTo>
                    <a:pt x="240" y="609"/>
                  </a:lnTo>
                  <a:lnTo>
                    <a:pt x="185" y="959"/>
                  </a:lnTo>
                  <a:lnTo>
                    <a:pt x="129" y="1328"/>
                  </a:lnTo>
                  <a:lnTo>
                    <a:pt x="74" y="1733"/>
                  </a:lnTo>
                  <a:lnTo>
                    <a:pt x="37" y="2176"/>
                  </a:lnTo>
                  <a:lnTo>
                    <a:pt x="19" y="2636"/>
                  </a:lnTo>
                  <a:lnTo>
                    <a:pt x="0" y="3134"/>
                  </a:lnTo>
                  <a:lnTo>
                    <a:pt x="0" y="3134"/>
                  </a:lnTo>
                  <a:lnTo>
                    <a:pt x="221" y="3023"/>
                  </a:lnTo>
                  <a:lnTo>
                    <a:pt x="461" y="2931"/>
                  </a:lnTo>
                  <a:lnTo>
                    <a:pt x="461" y="2931"/>
                  </a:lnTo>
                  <a:lnTo>
                    <a:pt x="977" y="2784"/>
                  </a:lnTo>
                  <a:lnTo>
                    <a:pt x="1217" y="2692"/>
                  </a:lnTo>
                  <a:lnTo>
                    <a:pt x="1327" y="2636"/>
                  </a:lnTo>
                  <a:lnTo>
                    <a:pt x="1438" y="2563"/>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899" y="977"/>
                  </a:lnTo>
                  <a:lnTo>
                    <a:pt x="1788" y="719"/>
                  </a:lnTo>
                  <a:lnTo>
                    <a:pt x="1641" y="517"/>
                  </a:lnTo>
                  <a:lnTo>
                    <a:pt x="1475" y="351"/>
                  </a:lnTo>
                  <a:lnTo>
                    <a:pt x="1291" y="222"/>
                  </a:lnTo>
                  <a:lnTo>
                    <a:pt x="1069" y="111"/>
                  </a:lnTo>
                  <a:lnTo>
                    <a:pt x="867" y="56"/>
                  </a:lnTo>
                  <a:lnTo>
                    <a:pt x="627" y="19"/>
                  </a:lnTo>
                  <a:lnTo>
                    <a:pt x="38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36"/>
            <p:cNvSpPr/>
            <p:nvPr/>
          </p:nvSpPr>
          <p:spPr>
            <a:xfrm>
              <a:off x="3599737" y="904655"/>
              <a:ext cx="355594" cy="80620"/>
            </a:xfrm>
            <a:custGeom>
              <a:avLst/>
              <a:gdLst/>
              <a:ahLst/>
              <a:cxnLst/>
              <a:rect l="l" t="t" r="r" b="b"/>
              <a:pathLst>
                <a:path w="7485" h="1697" extrusionOk="0">
                  <a:moveTo>
                    <a:pt x="7485" y="0"/>
                  </a:moveTo>
                  <a:lnTo>
                    <a:pt x="6950" y="129"/>
                  </a:lnTo>
                  <a:lnTo>
                    <a:pt x="6379" y="240"/>
                  </a:lnTo>
                  <a:lnTo>
                    <a:pt x="5771" y="332"/>
                  </a:lnTo>
                  <a:lnTo>
                    <a:pt x="5162" y="406"/>
                  </a:lnTo>
                  <a:lnTo>
                    <a:pt x="3909" y="553"/>
                  </a:lnTo>
                  <a:lnTo>
                    <a:pt x="2711" y="664"/>
                  </a:lnTo>
                  <a:lnTo>
                    <a:pt x="1641" y="738"/>
                  </a:lnTo>
                  <a:lnTo>
                    <a:pt x="775" y="793"/>
                  </a:lnTo>
                  <a:lnTo>
                    <a:pt x="1" y="830"/>
                  </a:lnTo>
                  <a:lnTo>
                    <a:pt x="1199" y="1659"/>
                  </a:lnTo>
                  <a:lnTo>
                    <a:pt x="1715" y="1696"/>
                  </a:lnTo>
                  <a:lnTo>
                    <a:pt x="3135" y="1696"/>
                  </a:lnTo>
                  <a:lnTo>
                    <a:pt x="3982" y="1659"/>
                  </a:lnTo>
                  <a:lnTo>
                    <a:pt x="4701" y="1586"/>
                  </a:lnTo>
                  <a:lnTo>
                    <a:pt x="5310" y="1530"/>
                  </a:lnTo>
                  <a:lnTo>
                    <a:pt x="5771" y="1475"/>
                  </a:lnTo>
                  <a:lnTo>
                    <a:pt x="6158" y="1401"/>
                  </a:lnTo>
                  <a:lnTo>
                    <a:pt x="74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36"/>
            <p:cNvSpPr/>
            <p:nvPr/>
          </p:nvSpPr>
          <p:spPr>
            <a:xfrm>
              <a:off x="3675083" y="1065750"/>
              <a:ext cx="216349" cy="157677"/>
            </a:xfrm>
            <a:custGeom>
              <a:avLst/>
              <a:gdLst/>
              <a:ahLst/>
              <a:cxnLst/>
              <a:rect l="l" t="t" r="r" b="b"/>
              <a:pathLst>
                <a:path w="4554" h="3319" extrusionOk="0">
                  <a:moveTo>
                    <a:pt x="4553" y="1"/>
                  </a:moveTo>
                  <a:lnTo>
                    <a:pt x="0" y="241"/>
                  </a:lnTo>
                  <a:lnTo>
                    <a:pt x="240" y="2692"/>
                  </a:lnTo>
                  <a:lnTo>
                    <a:pt x="258" y="2821"/>
                  </a:lnTo>
                  <a:lnTo>
                    <a:pt x="314" y="2932"/>
                  </a:lnTo>
                  <a:lnTo>
                    <a:pt x="387" y="3042"/>
                  </a:lnTo>
                  <a:lnTo>
                    <a:pt x="461" y="3135"/>
                  </a:lnTo>
                  <a:lnTo>
                    <a:pt x="572" y="3208"/>
                  </a:lnTo>
                  <a:lnTo>
                    <a:pt x="682" y="3264"/>
                  </a:lnTo>
                  <a:lnTo>
                    <a:pt x="811" y="3301"/>
                  </a:lnTo>
                  <a:lnTo>
                    <a:pt x="940" y="3319"/>
                  </a:lnTo>
                  <a:lnTo>
                    <a:pt x="3742" y="3319"/>
                  </a:lnTo>
                  <a:lnTo>
                    <a:pt x="3871" y="3282"/>
                  </a:lnTo>
                  <a:lnTo>
                    <a:pt x="3982" y="3227"/>
                  </a:lnTo>
                  <a:lnTo>
                    <a:pt x="4092" y="3153"/>
                  </a:lnTo>
                  <a:lnTo>
                    <a:pt x="4185" y="3042"/>
                  </a:lnTo>
                  <a:lnTo>
                    <a:pt x="4240" y="2932"/>
                  </a:lnTo>
                  <a:lnTo>
                    <a:pt x="4295" y="2821"/>
                  </a:lnTo>
                  <a:lnTo>
                    <a:pt x="4314" y="2692"/>
                  </a:lnTo>
                  <a:lnTo>
                    <a:pt x="45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36"/>
            <p:cNvSpPr/>
            <p:nvPr/>
          </p:nvSpPr>
          <p:spPr>
            <a:xfrm>
              <a:off x="3675083" y="1065750"/>
              <a:ext cx="216349" cy="157677"/>
            </a:xfrm>
            <a:custGeom>
              <a:avLst/>
              <a:gdLst/>
              <a:ahLst/>
              <a:cxnLst/>
              <a:rect l="l" t="t" r="r" b="b"/>
              <a:pathLst>
                <a:path w="4554" h="3319" fill="none" extrusionOk="0">
                  <a:moveTo>
                    <a:pt x="0" y="241"/>
                  </a:moveTo>
                  <a:lnTo>
                    <a:pt x="240" y="2692"/>
                  </a:lnTo>
                  <a:lnTo>
                    <a:pt x="240" y="2692"/>
                  </a:lnTo>
                  <a:lnTo>
                    <a:pt x="258" y="2821"/>
                  </a:lnTo>
                  <a:lnTo>
                    <a:pt x="314" y="2932"/>
                  </a:lnTo>
                  <a:lnTo>
                    <a:pt x="387" y="3042"/>
                  </a:lnTo>
                  <a:lnTo>
                    <a:pt x="461" y="3135"/>
                  </a:lnTo>
                  <a:lnTo>
                    <a:pt x="572" y="3208"/>
                  </a:lnTo>
                  <a:lnTo>
                    <a:pt x="682" y="3264"/>
                  </a:lnTo>
                  <a:lnTo>
                    <a:pt x="811" y="3301"/>
                  </a:lnTo>
                  <a:lnTo>
                    <a:pt x="940" y="3319"/>
                  </a:lnTo>
                  <a:lnTo>
                    <a:pt x="3613" y="3319"/>
                  </a:lnTo>
                  <a:lnTo>
                    <a:pt x="3613" y="3319"/>
                  </a:lnTo>
                  <a:lnTo>
                    <a:pt x="3742" y="3319"/>
                  </a:lnTo>
                  <a:lnTo>
                    <a:pt x="3871" y="3282"/>
                  </a:lnTo>
                  <a:lnTo>
                    <a:pt x="3982" y="3227"/>
                  </a:lnTo>
                  <a:lnTo>
                    <a:pt x="4092" y="3153"/>
                  </a:lnTo>
                  <a:lnTo>
                    <a:pt x="4185" y="3042"/>
                  </a:lnTo>
                  <a:lnTo>
                    <a:pt x="4240" y="2932"/>
                  </a:lnTo>
                  <a:lnTo>
                    <a:pt x="4295" y="2821"/>
                  </a:lnTo>
                  <a:lnTo>
                    <a:pt x="4314" y="2692"/>
                  </a:lnTo>
                  <a:lnTo>
                    <a:pt x="4553" y="1"/>
                  </a:lnTo>
                  <a:lnTo>
                    <a:pt x="0" y="2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36"/>
            <p:cNvSpPr/>
            <p:nvPr/>
          </p:nvSpPr>
          <p:spPr>
            <a:xfrm>
              <a:off x="3667197" y="1061379"/>
              <a:ext cx="234735" cy="24561"/>
            </a:xfrm>
            <a:custGeom>
              <a:avLst/>
              <a:gdLst/>
              <a:ahLst/>
              <a:cxnLst/>
              <a:rect l="l" t="t" r="r" b="b"/>
              <a:pathLst>
                <a:path w="4941" h="517" extrusionOk="0">
                  <a:moveTo>
                    <a:pt x="4756" y="1"/>
                  </a:moveTo>
                  <a:lnTo>
                    <a:pt x="166" y="167"/>
                  </a:lnTo>
                  <a:lnTo>
                    <a:pt x="92" y="185"/>
                  </a:lnTo>
                  <a:lnTo>
                    <a:pt x="37" y="240"/>
                  </a:lnTo>
                  <a:lnTo>
                    <a:pt x="19" y="296"/>
                  </a:lnTo>
                  <a:lnTo>
                    <a:pt x="0" y="351"/>
                  </a:lnTo>
                  <a:lnTo>
                    <a:pt x="19" y="406"/>
                  </a:lnTo>
                  <a:lnTo>
                    <a:pt x="56" y="462"/>
                  </a:lnTo>
                  <a:lnTo>
                    <a:pt x="111" y="499"/>
                  </a:lnTo>
                  <a:lnTo>
                    <a:pt x="185" y="517"/>
                  </a:lnTo>
                  <a:lnTo>
                    <a:pt x="4774" y="333"/>
                  </a:lnTo>
                  <a:lnTo>
                    <a:pt x="4848" y="314"/>
                  </a:lnTo>
                  <a:lnTo>
                    <a:pt x="4904" y="277"/>
                  </a:lnTo>
                  <a:lnTo>
                    <a:pt x="4922" y="222"/>
                  </a:lnTo>
                  <a:lnTo>
                    <a:pt x="4940" y="148"/>
                  </a:lnTo>
                  <a:lnTo>
                    <a:pt x="4922" y="93"/>
                  </a:lnTo>
                  <a:lnTo>
                    <a:pt x="4885" y="38"/>
                  </a:lnTo>
                  <a:lnTo>
                    <a:pt x="48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36"/>
            <p:cNvSpPr/>
            <p:nvPr/>
          </p:nvSpPr>
          <p:spPr>
            <a:xfrm>
              <a:off x="3644394" y="959810"/>
              <a:ext cx="49123" cy="120004"/>
            </a:xfrm>
            <a:custGeom>
              <a:avLst/>
              <a:gdLst/>
              <a:ahLst/>
              <a:cxnLst/>
              <a:rect l="l" t="t" r="r" b="b"/>
              <a:pathLst>
                <a:path w="1034" h="2526" extrusionOk="0">
                  <a:moveTo>
                    <a:pt x="19" y="1"/>
                  </a:moveTo>
                  <a:lnTo>
                    <a:pt x="1" y="19"/>
                  </a:lnTo>
                  <a:lnTo>
                    <a:pt x="1" y="56"/>
                  </a:lnTo>
                  <a:lnTo>
                    <a:pt x="941" y="2507"/>
                  </a:lnTo>
                  <a:lnTo>
                    <a:pt x="978" y="2526"/>
                  </a:lnTo>
                  <a:lnTo>
                    <a:pt x="996" y="2526"/>
                  </a:lnTo>
                  <a:lnTo>
                    <a:pt x="1033" y="2507"/>
                  </a:lnTo>
                  <a:lnTo>
                    <a:pt x="1033" y="2471"/>
                  </a:lnTo>
                  <a:lnTo>
                    <a:pt x="75" y="37"/>
                  </a:lnTo>
                  <a:lnTo>
                    <a:pt x="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36"/>
            <p:cNvSpPr/>
            <p:nvPr/>
          </p:nvSpPr>
          <p:spPr>
            <a:xfrm>
              <a:off x="3885253" y="934394"/>
              <a:ext cx="21901" cy="135824"/>
            </a:xfrm>
            <a:custGeom>
              <a:avLst/>
              <a:gdLst/>
              <a:ahLst/>
              <a:cxnLst/>
              <a:rect l="l" t="t" r="r" b="b"/>
              <a:pathLst>
                <a:path w="461" h="2859" extrusionOk="0">
                  <a:moveTo>
                    <a:pt x="406" y="1"/>
                  </a:moveTo>
                  <a:lnTo>
                    <a:pt x="387" y="38"/>
                  </a:lnTo>
                  <a:lnTo>
                    <a:pt x="277" y="572"/>
                  </a:lnTo>
                  <a:lnTo>
                    <a:pt x="203" y="1125"/>
                  </a:lnTo>
                  <a:lnTo>
                    <a:pt x="129" y="1660"/>
                  </a:lnTo>
                  <a:lnTo>
                    <a:pt x="55" y="2213"/>
                  </a:lnTo>
                  <a:lnTo>
                    <a:pt x="0" y="2821"/>
                  </a:lnTo>
                  <a:lnTo>
                    <a:pt x="19" y="2858"/>
                  </a:lnTo>
                  <a:lnTo>
                    <a:pt x="74" y="2858"/>
                  </a:lnTo>
                  <a:lnTo>
                    <a:pt x="92" y="2821"/>
                  </a:lnTo>
                  <a:lnTo>
                    <a:pt x="148" y="2287"/>
                  </a:lnTo>
                  <a:lnTo>
                    <a:pt x="203" y="1734"/>
                  </a:lnTo>
                  <a:lnTo>
                    <a:pt x="277" y="1199"/>
                  </a:lnTo>
                  <a:lnTo>
                    <a:pt x="350" y="665"/>
                  </a:lnTo>
                  <a:lnTo>
                    <a:pt x="461" y="56"/>
                  </a:lnTo>
                  <a:lnTo>
                    <a:pt x="461" y="19"/>
                  </a:lnTo>
                  <a:lnTo>
                    <a:pt x="4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36"/>
            <p:cNvSpPr/>
            <p:nvPr/>
          </p:nvSpPr>
          <p:spPr>
            <a:xfrm>
              <a:off x="3699597" y="958955"/>
              <a:ext cx="50833" cy="120004"/>
            </a:xfrm>
            <a:custGeom>
              <a:avLst/>
              <a:gdLst/>
              <a:ahLst/>
              <a:cxnLst/>
              <a:rect l="l" t="t" r="r" b="b"/>
              <a:pathLst>
                <a:path w="1070" h="2526" extrusionOk="0">
                  <a:moveTo>
                    <a:pt x="19" y="0"/>
                  </a:moveTo>
                  <a:lnTo>
                    <a:pt x="0" y="19"/>
                  </a:lnTo>
                  <a:lnTo>
                    <a:pt x="0" y="55"/>
                  </a:lnTo>
                  <a:lnTo>
                    <a:pt x="996" y="2489"/>
                  </a:lnTo>
                  <a:lnTo>
                    <a:pt x="1014" y="2507"/>
                  </a:lnTo>
                  <a:lnTo>
                    <a:pt x="1051" y="2525"/>
                  </a:lnTo>
                  <a:lnTo>
                    <a:pt x="1069" y="2507"/>
                  </a:lnTo>
                  <a:lnTo>
                    <a:pt x="1069" y="2470"/>
                  </a:lnTo>
                  <a:lnTo>
                    <a:pt x="74" y="37"/>
                  </a:lnTo>
                  <a:lnTo>
                    <a:pt x="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36"/>
            <p:cNvSpPr/>
            <p:nvPr/>
          </p:nvSpPr>
          <p:spPr>
            <a:xfrm>
              <a:off x="3809907" y="948408"/>
              <a:ext cx="7934" cy="128793"/>
            </a:xfrm>
            <a:custGeom>
              <a:avLst/>
              <a:gdLst/>
              <a:ahLst/>
              <a:cxnLst/>
              <a:rect l="l" t="t" r="r" b="b"/>
              <a:pathLst>
                <a:path w="167" h="2711" extrusionOk="0">
                  <a:moveTo>
                    <a:pt x="93" y="1"/>
                  </a:moveTo>
                  <a:lnTo>
                    <a:pt x="93" y="19"/>
                  </a:lnTo>
                  <a:lnTo>
                    <a:pt x="19" y="683"/>
                  </a:lnTo>
                  <a:lnTo>
                    <a:pt x="1" y="1347"/>
                  </a:lnTo>
                  <a:lnTo>
                    <a:pt x="1" y="2010"/>
                  </a:lnTo>
                  <a:lnTo>
                    <a:pt x="19" y="2674"/>
                  </a:lnTo>
                  <a:lnTo>
                    <a:pt x="38" y="2692"/>
                  </a:lnTo>
                  <a:lnTo>
                    <a:pt x="56" y="2711"/>
                  </a:lnTo>
                  <a:lnTo>
                    <a:pt x="93" y="2692"/>
                  </a:lnTo>
                  <a:lnTo>
                    <a:pt x="93" y="2674"/>
                  </a:lnTo>
                  <a:lnTo>
                    <a:pt x="75" y="2010"/>
                  </a:lnTo>
                  <a:lnTo>
                    <a:pt x="75" y="1347"/>
                  </a:lnTo>
                  <a:lnTo>
                    <a:pt x="111" y="701"/>
                  </a:lnTo>
                  <a:lnTo>
                    <a:pt x="167" y="38"/>
                  </a:lnTo>
                  <a:lnTo>
                    <a:pt x="167" y="19"/>
                  </a:lnTo>
                  <a:lnTo>
                    <a:pt x="1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36"/>
            <p:cNvSpPr/>
            <p:nvPr/>
          </p:nvSpPr>
          <p:spPr>
            <a:xfrm>
              <a:off x="3695226" y="1096439"/>
              <a:ext cx="45560" cy="75347"/>
            </a:xfrm>
            <a:custGeom>
              <a:avLst/>
              <a:gdLst/>
              <a:ahLst/>
              <a:cxnLst/>
              <a:rect l="l" t="t" r="r" b="b"/>
              <a:pathLst>
                <a:path w="959" h="1586" extrusionOk="0">
                  <a:moveTo>
                    <a:pt x="737" y="0"/>
                  </a:moveTo>
                  <a:lnTo>
                    <a:pt x="608" y="19"/>
                  </a:lnTo>
                  <a:lnTo>
                    <a:pt x="498" y="55"/>
                  </a:lnTo>
                  <a:lnTo>
                    <a:pt x="406" y="129"/>
                  </a:lnTo>
                  <a:lnTo>
                    <a:pt x="313" y="184"/>
                  </a:lnTo>
                  <a:lnTo>
                    <a:pt x="240" y="277"/>
                  </a:lnTo>
                  <a:lnTo>
                    <a:pt x="166" y="350"/>
                  </a:lnTo>
                  <a:lnTo>
                    <a:pt x="111" y="443"/>
                  </a:lnTo>
                  <a:lnTo>
                    <a:pt x="55" y="553"/>
                  </a:lnTo>
                  <a:lnTo>
                    <a:pt x="37" y="645"/>
                  </a:lnTo>
                  <a:lnTo>
                    <a:pt x="0" y="756"/>
                  </a:lnTo>
                  <a:lnTo>
                    <a:pt x="0" y="922"/>
                  </a:lnTo>
                  <a:lnTo>
                    <a:pt x="37" y="1106"/>
                  </a:lnTo>
                  <a:lnTo>
                    <a:pt x="92" y="1254"/>
                  </a:lnTo>
                  <a:lnTo>
                    <a:pt x="184" y="1401"/>
                  </a:lnTo>
                  <a:lnTo>
                    <a:pt x="295" y="1512"/>
                  </a:lnTo>
                  <a:lnTo>
                    <a:pt x="369" y="1549"/>
                  </a:lnTo>
                  <a:lnTo>
                    <a:pt x="424" y="1567"/>
                  </a:lnTo>
                  <a:lnTo>
                    <a:pt x="498" y="1585"/>
                  </a:lnTo>
                  <a:lnTo>
                    <a:pt x="553" y="1585"/>
                  </a:lnTo>
                  <a:lnTo>
                    <a:pt x="608" y="1567"/>
                  </a:lnTo>
                  <a:lnTo>
                    <a:pt x="664" y="1530"/>
                  </a:lnTo>
                  <a:lnTo>
                    <a:pt x="701" y="1493"/>
                  </a:lnTo>
                  <a:lnTo>
                    <a:pt x="737" y="1401"/>
                  </a:lnTo>
                  <a:lnTo>
                    <a:pt x="737" y="1327"/>
                  </a:lnTo>
                  <a:lnTo>
                    <a:pt x="701" y="1143"/>
                  </a:lnTo>
                  <a:lnTo>
                    <a:pt x="701" y="959"/>
                  </a:lnTo>
                  <a:lnTo>
                    <a:pt x="719" y="774"/>
                  </a:lnTo>
                  <a:lnTo>
                    <a:pt x="774" y="590"/>
                  </a:lnTo>
                  <a:lnTo>
                    <a:pt x="866" y="424"/>
                  </a:lnTo>
                  <a:lnTo>
                    <a:pt x="940" y="314"/>
                  </a:lnTo>
                  <a:lnTo>
                    <a:pt x="959" y="240"/>
                  </a:lnTo>
                  <a:lnTo>
                    <a:pt x="959" y="166"/>
                  </a:lnTo>
                  <a:lnTo>
                    <a:pt x="940" y="92"/>
                  </a:lnTo>
                  <a:lnTo>
                    <a:pt x="885" y="37"/>
                  </a:lnTo>
                  <a:lnTo>
                    <a:pt x="83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36"/>
            <p:cNvSpPr/>
            <p:nvPr/>
          </p:nvSpPr>
          <p:spPr>
            <a:xfrm>
              <a:off x="3695226" y="1096439"/>
              <a:ext cx="45560" cy="75347"/>
            </a:xfrm>
            <a:custGeom>
              <a:avLst/>
              <a:gdLst/>
              <a:ahLst/>
              <a:cxnLst/>
              <a:rect l="l" t="t" r="r" b="b"/>
              <a:pathLst>
                <a:path w="959" h="1586" fill="none" extrusionOk="0">
                  <a:moveTo>
                    <a:pt x="737" y="0"/>
                  </a:moveTo>
                  <a:lnTo>
                    <a:pt x="737" y="0"/>
                  </a:lnTo>
                  <a:lnTo>
                    <a:pt x="608" y="19"/>
                  </a:lnTo>
                  <a:lnTo>
                    <a:pt x="498" y="55"/>
                  </a:lnTo>
                  <a:lnTo>
                    <a:pt x="498" y="55"/>
                  </a:lnTo>
                  <a:lnTo>
                    <a:pt x="406" y="129"/>
                  </a:lnTo>
                  <a:lnTo>
                    <a:pt x="313" y="184"/>
                  </a:lnTo>
                  <a:lnTo>
                    <a:pt x="240" y="277"/>
                  </a:lnTo>
                  <a:lnTo>
                    <a:pt x="166" y="350"/>
                  </a:lnTo>
                  <a:lnTo>
                    <a:pt x="111" y="443"/>
                  </a:lnTo>
                  <a:lnTo>
                    <a:pt x="55" y="553"/>
                  </a:lnTo>
                  <a:lnTo>
                    <a:pt x="37" y="645"/>
                  </a:lnTo>
                  <a:lnTo>
                    <a:pt x="0" y="756"/>
                  </a:lnTo>
                  <a:lnTo>
                    <a:pt x="0" y="756"/>
                  </a:lnTo>
                  <a:lnTo>
                    <a:pt x="0" y="922"/>
                  </a:lnTo>
                  <a:lnTo>
                    <a:pt x="37" y="1106"/>
                  </a:lnTo>
                  <a:lnTo>
                    <a:pt x="92" y="1254"/>
                  </a:lnTo>
                  <a:lnTo>
                    <a:pt x="184" y="1401"/>
                  </a:lnTo>
                  <a:lnTo>
                    <a:pt x="184" y="1401"/>
                  </a:lnTo>
                  <a:lnTo>
                    <a:pt x="295" y="1512"/>
                  </a:lnTo>
                  <a:lnTo>
                    <a:pt x="369" y="1549"/>
                  </a:lnTo>
                  <a:lnTo>
                    <a:pt x="424" y="1567"/>
                  </a:lnTo>
                  <a:lnTo>
                    <a:pt x="424" y="1567"/>
                  </a:lnTo>
                  <a:lnTo>
                    <a:pt x="498" y="1585"/>
                  </a:lnTo>
                  <a:lnTo>
                    <a:pt x="498" y="1585"/>
                  </a:lnTo>
                  <a:lnTo>
                    <a:pt x="553" y="1585"/>
                  </a:lnTo>
                  <a:lnTo>
                    <a:pt x="608" y="1567"/>
                  </a:lnTo>
                  <a:lnTo>
                    <a:pt x="664" y="1530"/>
                  </a:lnTo>
                  <a:lnTo>
                    <a:pt x="701" y="1493"/>
                  </a:lnTo>
                  <a:lnTo>
                    <a:pt x="701" y="1493"/>
                  </a:lnTo>
                  <a:lnTo>
                    <a:pt x="737" y="1401"/>
                  </a:lnTo>
                  <a:lnTo>
                    <a:pt x="737" y="1327"/>
                  </a:lnTo>
                  <a:lnTo>
                    <a:pt x="701" y="1143"/>
                  </a:lnTo>
                  <a:lnTo>
                    <a:pt x="701" y="1143"/>
                  </a:lnTo>
                  <a:lnTo>
                    <a:pt x="701" y="959"/>
                  </a:lnTo>
                  <a:lnTo>
                    <a:pt x="719" y="774"/>
                  </a:lnTo>
                  <a:lnTo>
                    <a:pt x="774" y="590"/>
                  </a:lnTo>
                  <a:lnTo>
                    <a:pt x="866" y="424"/>
                  </a:lnTo>
                  <a:lnTo>
                    <a:pt x="866" y="424"/>
                  </a:lnTo>
                  <a:lnTo>
                    <a:pt x="940" y="314"/>
                  </a:lnTo>
                  <a:lnTo>
                    <a:pt x="959" y="240"/>
                  </a:lnTo>
                  <a:lnTo>
                    <a:pt x="959" y="166"/>
                  </a:lnTo>
                  <a:lnTo>
                    <a:pt x="959" y="166"/>
                  </a:lnTo>
                  <a:lnTo>
                    <a:pt x="940" y="92"/>
                  </a:lnTo>
                  <a:lnTo>
                    <a:pt x="885" y="37"/>
                  </a:lnTo>
                  <a:lnTo>
                    <a:pt x="830" y="0"/>
                  </a:lnTo>
                  <a:lnTo>
                    <a:pt x="73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420" name="Google Shape;3420;p36"/>
          <p:cNvSpPr txBox="1">
            <a:spLocks noGrp="1"/>
          </p:cNvSpPr>
          <p:nvPr>
            <p:ph type="subTitle" idx="1"/>
          </p:nvPr>
        </p:nvSpPr>
        <p:spPr>
          <a:xfrm>
            <a:off x="4145724" y="3384373"/>
            <a:ext cx="4282800" cy="365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400" b="1" dirty="0"/>
              <a:t>Lesson 1: Getting Started</a:t>
            </a:r>
            <a:endParaRPr sz="2400" b="1" dirty="0"/>
          </a:p>
        </p:txBody>
      </p:sp>
      <p:sp>
        <p:nvSpPr>
          <p:cNvPr id="3421" name="Google Shape;3421;p36"/>
          <p:cNvSpPr txBox="1">
            <a:spLocks noGrp="1"/>
          </p:cNvSpPr>
          <p:nvPr>
            <p:ph type="ctrTitle"/>
          </p:nvPr>
        </p:nvSpPr>
        <p:spPr>
          <a:xfrm>
            <a:off x="6872653" y="632045"/>
            <a:ext cx="1653782" cy="399900"/>
          </a:xfrm>
          <a:prstGeom prst="rect">
            <a:avLst/>
          </a:prstGeom>
          <a:noFill/>
          <a:ln w="19050" cap="flat" cmpd="sng">
            <a:solidFill>
              <a:schemeClr val="accent5"/>
            </a:solidFill>
            <a:prstDash val="lg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9</a:t>
            </a:r>
            <a:r>
              <a:rPr lang="en" sz="2000" baseline="30000" dirty="0"/>
              <a:t>th</a:t>
            </a:r>
            <a:r>
              <a:rPr lang="en" sz="2000" dirty="0"/>
              <a:t> grade</a:t>
            </a:r>
            <a:endParaRPr sz="2000" dirty="0">
              <a:solidFill>
                <a:schemeClr val="lt1"/>
              </a:solidFill>
            </a:endParaRPr>
          </a:p>
        </p:txBody>
      </p:sp>
      <p:grpSp>
        <p:nvGrpSpPr>
          <p:cNvPr id="3422" name="Google Shape;3422;p36"/>
          <p:cNvGrpSpPr/>
          <p:nvPr/>
        </p:nvGrpSpPr>
        <p:grpSpPr>
          <a:xfrm>
            <a:off x="2238063" y="2015917"/>
            <a:ext cx="825688" cy="437154"/>
            <a:chOff x="4588913" y="888992"/>
            <a:chExt cx="825688" cy="437154"/>
          </a:xfrm>
        </p:grpSpPr>
        <p:sp>
          <p:nvSpPr>
            <p:cNvPr id="3423" name="Google Shape;3423;p36"/>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36"/>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36"/>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1304091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38"/>
        <p:cNvGrpSpPr/>
        <p:nvPr/>
      </p:nvGrpSpPr>
      <p:grpSpPr>
        <a:xfrm>
          <a:off x="0" y="0"/>
          <a:ext cx="0" cy="0"/>
          <a:chOff x="0" y="0"/>
          <a:chExt cx="0" cy="0"/>
        </a:xfrm>
      </p:grpSpPr>
      <p:sp>
        <p:nvSpPr>
          <p:cNvPr id="3440" name="Google Shape;3440;p38"/>
          <p:cNvSpPr/>
          <p:nvPr/>
        </p:nvSpPr>
        <p:spPr>
          <a:xfrm>
            <a:off x="1169360" y="2499966"/>
            <a:ext cx="758961" cy="736621"/>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8"/>
          <p:cNvSpPr/>
          <p:nvPr/>
        </p:nvSpPr>
        <p:spPr>
          <a:xfrm>
            <a:off x="1169660" y="1240938"/>
            <a:ext cx="758961" cy="736621"/>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8"/>
          <p:cNvSpPr txBox="1">
            <a:spLocks noGrp="1"/>
          </p:cNvSpPr>
          <p:nvPr>
            <p:ph type="title" idx="4"/>
          </p:nvPr>
        </p:nvSpPr>
        <p:spPr>
          <a:xfrm>
            <a:off x="1181795" y="1391838"/>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1</a:t>
            </a:r>
            <a:endParaRPr sz="2800" dirty="0"/>
          </a:p>
        </p:txBody>
      </p:sp>
      <p:sp>
        <p:nvSpPr>
          <p:cNvPr id="3444" name="Google Shape;3444;p38"/>
          <p:cNvSpPr txBox="1">
            <a:spLocks noGrp="1"/>
          </p:cNvSpPr>
          <p:nvPr>
            <p:ph type="title" idx="15"/>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After this lesson, students will be able to:</a:t>
            </a:r>
            <a:endParaRPr dirty="0"/>
          </a:p>
        </p:txBody>
      </p:sp>
      <p:sp>
        <p:nvSpPr>
          <p:cNvPr id="3446" name="Google Shape;3446;p38"/>
          <p:cNvSpPr txBox="1">
            <a:spLocks noGrp="1"/>
          </p:cNvSpPr>
          <p:nvPr>
            <p:ph type="title"/>
          </p:nvPr>
        </p:nvSpPr>
        <p:spPr>
          <a:xfrm>
            <a:off x="2085834" y="1238688"/>
            <a:ext cx="23406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KNOWLEDGE</a:t>
            </a:r>
            <a:endParaRPr dirty="0"/>
          </a:p>
        </p:txBody>
      </p:sp>
      <p:sp>
        <p:nvSpPr>
          <p:cNvPr id="3447" name="Google Shape;3447;p38"/>
          <p:cNvSpPr txBox="1">
            <a:spLocks noGrp="1"/>
          </p:cNvSpPr>
          <p:nvPr>
            <p:ph type="subTitle" idx="1"/>
          </p:nvPr>
        </p:nvSpPr>
        <p:spPr>
          <a:xfrm>
            <a:off x="2085833" y="1453488"/>
            <a:ext cx="6338167" cy="548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US" sz="1800" b="1" dirty="0"/>
              <a:t>have an overview about the topic “The past”.</a:t>
            </a:r>
            <a:endParaRPr sz="1800" b="1" dirty="0"/>
          </a:p>
        </p:txBody>
      </p:sp>
      <p:sp>
        <p:nvSpPr>
          <p:cNvPr id="3449" name="Google Shape;3449;p38"/>
          <p:cNvSpPr txBox="1">
            <a:spLocks noGrp="1"/>
          </p:cNvSpPr>
          <p:nvPr>
            <p:ph type="title" idx="6"/>
          </p:nvPr>
        </p:nvSpPr>
        <p:spPr>
          <a:xfrm>
            <a:off x="2085534" y="2474720"/>
            <a:ext cx="23406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COMPETENCE</a:t>
            </a:r>
            <a:endParaRPr dirty="0"/>
          </a:p>
        </p:txBody>
      </p:sp>
      <p:sp>
        <p:nvSpPr>
          <p:cNvPr id="3450" name="Google Shape;3450;p38"/>
          <p:cNvSpPr txBox="1">
            <a:spLocks noGrp="1"/>
          </p:cNvSpPr>
          <p:nvPr>
            <p:ph type="subTitle" idx="7"/>
          </p:nvPr>
        </p:nvSpPr>
        <p:spPr>
          <a:xfrm>
            <a:off x="2085534" y="2690754"/>
            <a:ext cx="7458516" cy="548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US" sz="1800" b="1" dirty="0"/>
              <a:t>develop communication skills and awareness about the topic</a:t>
            </a:r>
          </a:p>
        </p:txBody>
      </p:sp>
      <p:sp>
        <p:nvSpPr>
          <p:cNvPr id="3453" name="Google Shape;3453;p38"/>
          <p:cNvSpPr txBox="1">
            <a:spLocks noGrp="1"/>
          </p:cNvSpPr>
          <p:nvPr>
            <p:ph type="title" idx="13"/>
          </p:nvPr>
        </p:nvSpPr>
        <p:spPr>
          <a:xfrm>
            <a:off x="1181495" y="2628487"/>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2</a:t>
            </a:r>
            <a:endParaRPr sz="2800" dirty="0"/>
          </a:p>
        </p:txBody>
      </p:sp>
      <p:sp>
        <p:nvSpPr>
          <p:cNvPr id="14" name="Google Shape;3440;p38">
            <a:extLst>
              <a:ext uri="{FF2B5EF4-FFF2-40B4-BE49-F238E27FC236}">
                <a16:creationId xmlns:a16="http://schemas.microsoft.com/office/drawing/2014/main" id="{BBB2EFA1-C2C4-4293-5498-6A54E243F771}"/>
              </a:ext>
            </a:extLst>
          </p:cNvPr>
          <p:cNvSpPr/>
          <p:nvPr/>
        </p:nvSpPr>
        <p:spPr>
          <a:xfrm>
            <a:off x="1169060" y="3784240"/>
            <a:ext cx="758961" cy="736621"/>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449;p38">
            <a:extLst>
              <a:ext uri="{FF2B5EF4-FFF2-40B4-BE49-F238E27FC236}">
                <a16:creationId xmlns:a16="http://schemas.microsoft.com/office/drawing/2014/main" id="{A1F788CE-5295-F8E8-FDBF-9E8DB7920522}"/>
              </a:ext>
            </a:extLst>
          </p:cNvPr>
          <p:cNvSpPr txBox="1">
            <a:spLocks/>
          </p:cNvSpPr>
          <p:nvPr/>
        </p:nvSpPr>
        <p:spPr>
          <a:xfrm>
            <a:off x="2085234" y="3758994"/>
            <a:ext cx="5138526" cy="365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500"/>
              <a:buFont typeface="Fredoka"/>
              <a:buNone/>
              <a:defRPr sz="2200" b="1" i="0" u="none" strike="noStrike" cap="none">
                <a:solidFill>
                  <a:schemeClr val="accent3"/>
                </a:solidFill>
                <a:latin typeface="Fredoka"/>
                <a:ea typeface="Fredoka"/>
                <a:cs typeface="Fredoka"/>
                <a:sym typeface="Fredoka"/>
              </a:defRPr>
            </a:lvl1pPr>
            <a:lvl2pPr marR="0" lvl="1"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2pPr>
            <a:lvl3pPr marR="0" lvl="2"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3pPr>
            <a:lvl4pPr marR="0" lvl="3"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4pPr>
            <a:lvl5pPr marR="0" lvl="4"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5pPr>
            <a:lvl6pPr marR="0" lvl="5"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6pPr>
            <a:lvl7pPr marR="0" lvl="6"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7pPr>
            <a:lvl8pPr marR="0" lvl="7"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8pPr>
            <a:lvl9pPr marR="0" lvl="8"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9pPr>
          </a:lstStyle>
          <a:p>
            <a:r>
              <a:rPr lang="en-US" dirty="0"/>
              <a:t>PERSONAL QUALITIES</a:t>
            </a:r>
          </a:p>
        </p:txBody>
      </p:sp>
      <p:sp>
        <p:nvSpPr>
          <p:cNvPr id="16" name="Google Shape;3450;p38">
            <a:extLst>
              <a:ext uri="{FF2B5EF4-FFF2-40B4-BE49-F238E27FC236}">
                <a16:creationId xmlns:a16="http://schemas.microsoft.com/office/drawing/2014/main" id="{FF368ED3-6A7F-3FD4-642E-430BCD6C97D8}"/>
              </a:ext>
            </a:extLst>
          </p:cNvPr>
          <p:cNvSpPr txBox="1">
            <a:spLocks/>
          </p:cNvSpPr>
          <p:nvPr/>
        </p:nvSpPr>
        <p:spPr>
          <a:xfrm>
            <a:off x="2085234" y="3975028"/>
            <a:ext cx="6761586" cy="548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lvl="0" indent="0" algn="l" rtl="0">
              <a:lnSpc>
                <a:spcPct val="100000"/>
              </a:lnSpc>
              <a:spcBef>
                <a:spcPts val="0"/>
              </a:spcBef>
              <a:spcAft>
                <a:spcPts val="0"/>
              </a:spcAft>
              <a:buNone/>
            </a:pPr>
            <a:r>
              <a:rPr lang="en-US" sz="1800" b="1" dirty="0"/>
              <a:t>collaboration skills and critical thinking skills</a:t>
            </a:r>
          </a:p>
        </p:txBody>
      </p:sp>
      <p:sp>
        <p:nvSpPr>
          <p:cNvPr id="17" name="Google Shape;3453;p38">
            <a:extLst>
              <a:ext uri="{FF2B5EF4-FFF2-40B4-BE49-F238E27FC236}">
                <a16:creationId xmlns:a16="http://schemas.microsoft.com/office/drawing/2014/main" id="{820284EC-7499-EAC3-92F3-5A4DB8229F9C}"/>
              </a:ext>
            </a:extLst>
          </p:cNvPr>
          <p:cNvSpPr txBox="1">
            <a:spLocks/>
          </p:cNvSpPr>
          <p:nvPr/>
        </p:nvSpPr>
        <p:spPr>
          <a:xfrm>
            <a:off x="1181195" y="3912761"/>
            <a:ext cx="734700"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Fredoka"/>
              <a:buNone/>
              <a:defRPr sz="20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9pPr>
          </a:lstStyle>
          <a:p>
            <a:r>
              <a:rPr lang="en" sz="2800" dirty="0"/>
              <a:t>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442"/>
                                        </p:tgtEl>
                                        <p:attrNameLst>
                                          <p:attrName>style.visibility</p:attrName>
                                        </p:attrNameLst>
                                      </p:cBhvr>
                                      <p:to>
                                        <p:strVal val="visible"/>
                                      </p:to>
                                    </p:set>
                                    <p:animEffect transition="in" filter="strips(downLeft)">
                                      <p:cBhvr>
                                        <p:cTn id="7" dur="500"/>
                                        <p:tgtEl>
                                          <p:spTgt spid="3442"/>
                                        </p:tgtEl>
                                      </p:cBhvr>
                                    </p:animEffect>
                                  </p:childTnLst>
                                </p:cTn>
                              </p:par>
                              <p:par>
                                <p:cTn id="8" presetID="18" presetClass="entr" presetSubtype="12" fill="hold" grpId="0" nodeType="withEffect">
                                  <p:stCondLst>
                                    <p:cond delay="0"/>
                                  </p:stCondLst>
                                  <p:childTnLst>
                                    <p:set>
                                      <p:cBhvr>
                                        <p:cTn id="9" dur="1" fill="hold">
                                          <p:stCondLst>
                                            <p:cond delay="0"/>
                                          </p:stCondLst>
                                        </p:cTn>
                                        <p:tgtEl>
                                          <p:spTgt spid="3443"/>
                                        </p:tgtEl>
                                        <p:attrNameLst>
                                          <p:attrName>style.visibility</p:attrName>
                                        </p:attrNameLst>
                                      </p:cBhvr>
                                      <p:to>
                                        <p:strVal val="visible"/>
                                      </p:to>
                                    </p:set>
                                    <p:animEffect transition="in" filter="strips(downLeft)">
                                      <p:cBhvr>
                                        <p:cTn id="10" dur="500"/>
                                        <p:tgtEl>
                                          <p:spTgt spid="3443"/>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446"/>
                                        </p:tgtEl>
                                        <p:attrNameLst>
                                          <p:attrName>style.visibility</p:attrName>
                                        </p:attrNameLst>
                                      </p:cBhvr>
                                      <p:to>
                                        <p:strVal val="visible"/>
                                      </p:to>
                                    </p:set>
                                    <p:animEffect transition="in" filter="strips(downLeft)">
                                      <p:cBhvr>
                                        <p:cTn id="13" dur="500"/>
                                        <p:tgtEl>
                                          <p:spTgt spid="3446"/>
                                        </p:tgtEl>
                                      </p:cBhvr>
                                    </p:animEffect>
                                  </p:childTnLst>
                                </p:cTn>
                              </p:par>
                              <p:par>
                                <p:cTn id="14" presetID="18" presetClass="entr" presetSubtype="12" fill="hold" grpId="0" nodeType="withEffect">
                                  <p:stCondLst>
                                    <p:cond delay="0"/>
                                  </p:stCondLst>
                                  <p:childTnLst>
                                    <p:set>
                                      <p:cBhvr>
                                        <p:cTn id="15" dur="1" fill="hold">
                                          <p:stCondLst>
                                            <p:cond delay="0"/>
                                          </p:stCondLst>
                                        </p:cTn>
                                        <p:tgtEl>
                                          <p:spTgt spid="3447">
                                            <p:txEl>
                                              <p:pRg st="0" end="0"/>
                                            </p:txEl>
                                          </p:spTgt>
                                        </p:tgtEl>
                                        <p:attrNameLst>
                                          <p:attrName>style.visibility</p:attrName>
                                        </p:attrNameLst>
                                      </p:cBhvr>
                                      <p:to>
                                        <p:strVal val="visible"/>
                                      </p:to>
                                    </p:set>
                                    <p:animEffect transition="in" filter="strips(downLeft)">
                                      <p:cBhvr>
                                        <p:cTn id="16" dur="500"/>
                                        <p:tgtEl>
                                          <p:spTgt spid="344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3453"/>
                                        </p:tgtEl>
                                        <p:attrNameLst>
                                          <p:attrName>style.visibility</p:attrName>
                                        </p:attrNameLst>
                                      </p:cBhvr>
                                      <p:to>
                                        <p:strVal val="visible"/>
                                      </p:to>
                                    </p:set>
                                    <p:animEffect transition="in" filter="strips(downLeft)">
                                      <p:cBhvr>
                                        <p:cTn id="21" dur="500"/>
                                        <p:tgtEl>
                                          <p:spTgt spid="3453"/>
                                        </p:tgtEl>
                                      </p:cBhvr>
                                    </p:animEffect>
                                  </p:childTnLst>
                                </p:cTn>
                              </p:par>
                              <p:par>
                                <p:cTn id="22" presetID="18" presetClass="entr" presetSubtype="12" fill="hold" grpId="0" nodeType="withEffect">
                                  <p:stCondLst>
                                    <p:cond delay="0"/>
                                  </p:stCondLst>
                                  <p:childTnLst>
                                    <p:set>
                                      <p:cBhvr>
                                        <p:cTn id="23" dur="1" fill="hold">
                                          <p:stCondLst>
                                            <p:cond delay="0"/>
                                          </p:stCondLst>
                                        </p:cTn>
                                        <p:tgtEl>
                                          <p:spTgt spid="3449"/>
                                        </p:tgtEl>
                                        <p:attrNameLst>
                                          <p:attrName>style.visibility</p:attrName>
                                        </p:attrNameLst>
                                      </p:cBhvr>
                                      <p:to>
                                        <p:strVal val="visible"/>
                                      </p:to>
                                    </p:set>
                                    <p:animEffect transition="in" filter="strips(downLeft)">
                                      <p:cBhvr>
                                        <p:cTn id="24" dur="500"/>
                                        <p:tgtEl>
                                          <p:spTgt spid="3449"/>
                                        </p:tgtEl>
                                      </p:cBhvr>
                                    </p:animEffect>
                                  </p:childTnLst>
                                </p:cTn>
                              </p:par>
                              <p:par>
                                <p:cTn id="25" presetID="18" presetClass="entr" presetSubtype="12" fill="hold" grpId="0" nodeType="withEffect">
                                  <p:stCondLst>
                                    <p:cond delay="0"/>
                                  </p:stCondLst>
                                  <p:childTnLst>
                                    <p:set>
                                      <p:cBhvr>
                                        <p:cTn id="26" dur="1" fill="hold">
                                          <p:stCondLst>
                                            <p:cond delay="0"/>
                                          </p:stCondLst>
                                        </p:cTn>
                                        <p:tgtEl>
                                          <p:spTgt spid="3450">
                                            <p:txEl>
                                              <p:pRg st="0" end="0"/>
                                            </p:txEl>
                                          </p:spTgt>
                                        </p:tgtEl>
                                        <p:attrNameLst>
                                          <p:attrName>style.visibility</p:attrName>
                                        </p:attrNameLst>
                                      </p:cBhvr>
                                      <p:to>
                                        <p:strVal val="visible"/>
                                      </p:to>
                                    </p:set>
                                    <p:animEffect transition="in" filter="strips(downLeft)">
                                      <p:cBhvr>
                                        <p:cTn id="27" dur="500"/>
                                        <p:tgtEl>
                                          <p:spTgt spid="3450">
                                            <p:txEl>
                                              <p:pRg st="0" end="0"/>
                                            </p:txEl>
                                          </p:spTgt>
                                        </p:tgtEl>
                                      </p:cBhvr>
                                    </p:animEffect>
                                  </p:childTnLst>
                                </p:cTn>
                              </p:par>
                              <p:par>
                                <p:cTn id="28" presetID="18" presetClass="entr" presetSubtype="12" fill="hold" grpId="0" nodeType="withEffect">
                                  <p:stCondLst>
                                    <p:cond delay="0"/>
                                  </p:stCondLst>
                                  <p:childTnLst>
                                    <p:set>
                                      <p:cBhvr>
                                        <p:cTn id="29" dur="1" fill="hold">
                                          <p:stCondLst>
                                            <p:cond delay="0"/>
                                          </p:stCondLst>
                                        </p:cTn>
                                        <p:tgtEl>
                                          <p:spTgt spid="3440"/>
                                        </p:tgtEl>
                                        <p:attrNameLst>
                                          <p:attrName>style.visibility</p:attrName>
                                        </p:attrNameLst>
                                      </p:cBhvr>
                                      <p:to>
                                        <p:strVal val="visible"/>
                                      </p:to>
                                    </p:set>
                                    <p:animEffect transition="in" filter="strips(downLeft)">
                                      <p:cBhvr>
                                        <p:cTn id="30" dur="500"/>
                                        <p:tgtEl>
                                          <p:spTgt spid="3440"/>
                                        </p:tgtEl>
                                      </p:cBhvr>
                                    </p:animEffect>
                                  </p:childTnLst>
                                </p:cTn>
                              </p:par>
                            </p:childTnLst>
                          </p:cTn>
                        </p:par>
                      </p:childTnLst>
                    </p:cTn>
                  </p:par>
                  <p:par>
                    <p:cTn id="31" fill="hold">
                      <p:stCondLst>
                        <p:cond delay="indefinite"/>
                      </p:stCondLst>
                      <p:childTnLst>
                        <p:par>
                          <p:cTn id="32" fill="hold">
                            <p:stCondLst>
                              <p:cond delay="0"/>
                            </p:stCondLst>
                            <p:childTnLst>
                              <p:par>
                                <p:cTn id="33" presetID="18" presetClass="entr" presetSubtype="12"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strips(downLeft)">
                                      <p:cBhvr>
                                        <p:cTn id="35" dur="500"/>
                                        <p:tgtEl>
                                          <p:spTgt spid="17"/>
                                        </p:tgtEl>
                                      </p:cBhvr>
                                    </p:animEffect>
                                  </p:childTnLst>
                                </p:cTn>
                              </p:par>
                              <p:par>
                                <p:cTn id="36" presetID="18" presetClass="entr" presetSubtype="12"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18" presetClass="entr" presetSubtype="12"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strips(downLeft)">
                                      <p:cBhvr>
                                        <p:cTn id="41" dur="500"/>
                                        <p:tgtEl>
                                          <p:spTgt spid="15"/>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strips(downLeft)">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 grpId="0" animBg="1"/>
      <p:bldP spid="3442" grpId="0" animBg="1"/>
      <p:bldP spid="3443" grpId="0"/>
      <p:bldP spid="3446" grpId="0"/>
      <p:bldP spid="3447" grpId="0" build="p"/>
      <p:bldP spid="3449" grpId="0"/>
      <p:bldP spid="3450" grpId="0" build="p"/>
      <p:bldP spid="3453" grpId="0"/>
      <p:bldP spid="14" grpId="0" animBg="1"/>
      <p:bldP spid="15" grpId="0"/>
      <p:bldP spid="16" grpId="0"/>
      <p:bldP spid="1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395953" y="239636"/>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670423" y="1462494"/>
            <a:ext cx="3534581"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complex (n)</a:t>
            </a:r>
            <a:endParaRPr sz="4800" b="1" dirty="0">
              <a:solidFill>
                <a:schemeClr val="accent3"/>
              </a:solidFill>
              <a:latin typeface="Patrick Hand" pitchFamily="2" charset="77"/>
            </a:endParaRPr>
          </a:p>
        </p:txBody>
      </p:sp>
      <p:pic>
        <p:nvPicPr>
          <p:cNvPr id="8194" name="Picture 2" descr="Trang An complex eyes to become int'l tourism site">
            <a:extLst>
              <a:ext uri="{FF2B5EF4-FFF2-40B4-BE49-F238E27FC236}">
                <a16:creationId xmlns:a16="http://schemas.microsoft.com/office/drawing/2014/main" id="{FC15B6DA-068E-676D-214E-92E1480380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1165932"/>
            <a:ext cx="4117657" cy="281163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kɒmpleks</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522142" y="313629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khu</a:t>
            </a:r>
            <a:r>
              <a:rPr lang="en-US" sz="2800" b="1" dirty="0"/>
              <a:t> </a:t>
            </a:r>
            <a:r>
              <a:rPr lang="en-US" sz="2800" b="1" dirty="0" err="1"/>
              <a:t>phức</a:t>
            </a:r>
            <a:r>
              <a:rPr lang="en-US" sz="2800" b="1" dirty="0"/>
              <a:t> </a:t>
            </a:r>
            <a:r>
              <a:rPr lang="en-US" sz="2800" b="1" dirty="0" err="1"/>
              <a:t>hợp</a:t>
            </a:r>
            <a:endParaRPr lang="en-US" sz="2800" b="1" dirty="0"/>
          </a:p>
        </p:txBody>
      </p:sp>
      <p:pic>
        <p:nvPicPr>
          <p:cNvPr id="4" name="complex__gb_3">
            <a:hlinkClick r:id="" action="ppaction://media"/>
            <a:extLst>
              <a:ext uri="{FF2B5EF4-FFF2-40B4-BE49-F238E27FC236}">
                <a16:creationId xmlns:a16="http://schemas.microsoft.com/office/drawing/2014/main" id="{F1610090-EDD2-E098-6531-CBDEDDC1AF03}"/>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4023" y="2289324"/>
            <a:ext cx="812800" cy="812800"/>
          </a:xfrm>
          <a:prstGeom prst="rect">
            <a:avLst/>
          </a:prstGeom>
        </p:spPr>
      </p:pic>
    </p:spTree>
    <p:extLst>
      <p:ext uri="{BB962C8B-B14F-4D97-AF65-F5344CB8AC3E}">
        <p14:creationId xmlns:p14="http://schemas.microsoft.com/office/powerpoint/2010/main" val="3202153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5"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344822" y="20180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670423" y="1462494"/>
            <a:ext cx="3534581"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religious (adj)</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rɪˈlɪdʒəs</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mang</a:t>
            </a:r>
            <a:r>
              <a:rPr lang="en-US" sz="2800" b="1" dirty="0"/>
              <a:t> </a:t>
            </a:r>
            <a:r>
              <a:rPr lang="en-US" sz="2800" b="1" dirty="0" err="1"/>
              <a:t>tính</a:t>
            </a:r>
            <a:r>
              <a:rPr lang="en-US" sz="2800" b="1" dirty="0"/>
              <a:t> </a:t>
            </a:r>
            <a:r>
              <a:rPr lang="en-US" sz="2800" b="1" dirty="0" err="1"/>
              <a:t>tín</a:t>
            </a:r>
            <a:r>
              <a:rPr lang="en-US" sz="2800" b="1" dirty="0"/>
              <a:t> </a:t>
            </a:r>
            <a:r>
              <a:rPr lang="en-US" sz="2800" b="1" dirty="0" err="1"/>
              <a:t>ngưỡng</a:t>
            </a:r>
            <a:endParaRPr lang="en-US" sz="2800" b="1" dirty="0"/>
          </a:p>
        </p:txBody>
      </p:sp>
      <p:pic>
        <p:nvPicPr>
          <p:cNvPr id="9218" name="Picture 2" descr="952,300+ Religious Symbol Stock Photos, Pictures &amp; Royalty-Free Images -  iStock | Religious symbol illustrations, Religious symbol icons">
            <a:extLst>
              <a:ext uri="{FF2B5EF4-FFF2-40B4-BE49-F238E27FC236}">
                <a16:creationId xmlns:a16="http://schemas.microsoft.com/office/drawing/2014/main" id="{396F5B11-526E-8983-BB29-2EE2DA28B5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7279" y="652813"/>
            <a:ext cx="3534582" cy="353458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religious__gb_2">
            <a:hlinkClick r:id="" action="ppaction://media"/>
            <a:extLst>
              <a:ext uri="{FF2B5EF4-FFF2-40B4-BE49-F238E27FC236}">
                <a16:creationId xmlns:a16="http://schemas.microsoft.com/office/drawing/2014/main" id="{F5024823-2B6B-B4BA-5F1D-3D4F8F9DF9C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22139" y="2316784"/>
            <a:ext cx="812800" cy="812800"/>
          </a:xfrm>
          <a:prstGeom prst="rect">
            <a:avLst/>
          </a:prstGeom>
        </p:spPr>
      </p:pic>
    </p:spTree>
    <p:extLst>
      <p:ext uri="{BB962C8B-B14F-4D97-AF65-F5344CB8AC3E}">
        <p14:creationId xmlns:p14="http://schemas.microsoft.com/office/powerpoint/2010/main" val="58658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3"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344822" y="203648"/>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670423" y="1462494"/>
            <a:ext cx="3742246"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monument (n)</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805661"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mɒnjumənt</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tượng</a:t>
            </a:r>
            <a:r>
              <a:rPr lang="en-US" sz="2800" b="1" dirty="0"/>
              <a:t> </a:t>
            </a:r>
            <a:r>
              <a:rPr lang="en-US" sz="2800" b="1" dirty="0" err="1"/>
              <a:t>đài</a:t>
            </a:r>
            <a:endParaRPr lang="en-US" sz="2800" b="1" dirty="0"/>
          </a:p>
        </p:txBody>
      </p:sp>
      <p:pic>
        <p:nvPicPr>
          <p:cNvPr id="10242" name="Picture 2" descr="Statue of Ly Thai To, Hanoi">
            <a:extLst>
              <a:ext uri="{FF2B5EF4-FFF2-40B4-BE49-F238E27FC236}">
                <a16:creationId xmlns:a16="http://schemas.microsoft.com/office/drawing/2014/main" id="{223C9AEB-FF3B-A12C-DFD5-353712BF60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85246" y="960119"/>
            <a:ext cx="3742246" cy="280668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monument__gb_1">
            <a:hlinkClick r:id="" action="ppaction://media"/>
            <a:extLst>
              <a:ext uri="{FF2B5EF4-FFF2-40B4-BE49-F238E27FC236}">
                <a16:creationId xmlns:a16="http://schemas.microsoft.com/office/drawing/2014/main" id="{776BD8D4-5B0F-76E2-F2D1-5F851AA5DFE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0657" y="2313097"/>
            <a:ext cx="812800" cy="812800"/>
          </a:xfrm>
          <a:prstGeom prst="rect">
            <a:avLst/>
          </a:prstGeom>
        </p:spPr>
      </p:pic>
    </p:spTree>
    <p:extLst>
      <p:ext uri="{BB962C8B-B14F-4D97-AF65-F5344CB8AC3E}">
        <p14:creationId xmlns:p14="http://schemas.microsoft.com/office/powerpoint/2010/main" val="4023465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1"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magnificent (adj)</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998580" y="2334273"/>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mæɡˈnɪfɪsnt</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tráng</a:t>
            </a:r>
            <a:r>
              <a:rPr lang="en-US" sz="2800" b="1" dirty="0"/>
              <a:t> </a:t>
            </a:r>
            <a:r>
              <a:rPr lang="en-US" sz="2800" b="1" dirty="0" err="1"/>
              <a:t>lệ</a:t>
            </a:r>
            <a:r>
              <a:rPr lang="en-US" sz="2800" b="1" dirty="0"/>
              <a:t>, </a:t>
            </a:r>
            <a:r>
              <a:rPr lang="en-US" sz="2800" b="1" dirty="0" err="1"/>
              <a:t>nguy</a:t>
            </a:r>
            <a:r>
              <a:rPr lang="en-US" sz="2800" b="1" dirty="0"/>
              <a:t> </a:t>
            </a:r>
            <a:r>
              <a:rPr lang="en-US" sz="2800" b="1" dirty="0" err="1"/>
              <a:t>nga</a:t>
            </a:r>
            <a:endParaRPr lang="en-US" sz="2800" b="1" dirty="0"/>
          </a:p>
        </p:txBody>
      </p:sp>
      <p:pic>
        <p:nvPicPr>
          <p:cNvPr id="1026" name="Picture 2" descr="A magnificent landscape of Ha Long Bay in Vietnam. The scene features towering limestone karsts and emerald green waters under a clear blue sky. Traditional Vietnamese wooden boats with sails are gracefully gliding through the water. The sunlight reflects off the water, creating a sparkling effect. Lush greenery covers the islands, and the overall atmosphere is serene and awe-inspiring.">
            <a:extLst>
              <a:ext uri="{FF2B5EF4-FFF2-40B4-BE49-F238E27FC236}">
                <a16:creationId xmlns:a16="http://schemas.microsoft.com/office/drawing/2014/main" id="{06C862DB-7A00-FF3A-2456-84ADAE7467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58732" y="601527"/>
            <a:ext cx="3940445" cy="394044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magnificent__gb_1">
            <a:hlinkClick r:id="" action="ppaction://media"/>
            <a:extLst>
              <a:ext uri="{FF2B5EF4-FFF2-40B4-BE49-F238E27FC236}">
                <a16:creationId xmlns:a16="http://schemas.microsoft.com/office/drawing/2014/main" id="{AF173AF3-ADD6-99C0-7073-9F04A5DF3C9E}"/>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10600" y="2355018"/>
            <a:ext cx="812800" cy="812800"/>
          </a:xfrm>
          <a:prstGeom prst="rect">
            <a:avLst/>
          </a:prstGeom>
        </p:spPr>
      </p:pic>
    </p:spTree>
    <p:extLst>
      <p:ext uri="{BB962C8B-B14F-4D97-AF65-F5344CB8AC3E}">
        <p14:creationId xmlns:p14="http://schemas.microsoft.com/office/powerpoint/2010/main" val="475289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27"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preserve (v)</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prɪˈzɜːv</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bảo</a:t>
            </a:r>
            <a:r>
              <a:rPr lang="en-US" sz="2800" b="1" dirty="0"/>
              <a:t> </a:t>
            </a:r>
            <a:r>
              <a:rPr lang="en-US" sz="2800" b="1" dirty="0" err="1"/>
              <a:t>tồn</a:t>
            </a:r>
            <a:endParaRPr lang="en-US" sz="2800" b="1" dirty="0"/>
          </a:p>
        </p:txBody>
      </p:sp>
      <p:pic>
        <p:nvPicPr>
          <p:cNvPr id="2049" name="Picture 1" descr="A close-up scene of a villager in a traditional Vietnamese village, focused on weaving silk. The villager is seated at a wooden loom, carefully threading and weaving the silk threads to create intricate patterns. The surroundings include baskets of colorful silk threads, traditional wooden furniture, and decorative items. The atmosphere is serene and detailed, highlighting the craftsmanship and dedication involved in preserving this traditional craft.">
            <a:extLst>
              <a:ext uri="{FF2B5EF4-FFF2-40B4-BE49-F238E27FC236}">
                <a16:creationId xmlns:a16="http://schemas.microsoft.com/office/drawing/2014/main" id="{2CA5B2EC-DABF-8F98-C212-49398ED774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489677"/>
            <a:ext cx="4164146" cy="416414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preserve__gb_1">
            <a:hlinkClick r:id="" action="ppaction://media"/>
            <a:extLst>
              <a:ext uri="{FF2B5EF4-FFF2-40B4-BE49-F238E27FC236}">
                <a16:creationId xmlns:a16="http://schemas.microsoft.com/office/drawing/2014/main" id="{2B1F52E9-E123-716D-4B5B-875969720201}"/>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82079" y="2306411"/>
            <a:ext cx="812800" cy="812800"/>
          </a:xfrm>
          <a:prstGeom prst="rect">
            <a:avLst/>
          </a:prstGeom>
        </p:spPr>
      </p:pic>
    </p:spTree>
    <p:extLst>
      <p:ext uri="{BB962C8B-B14F-4D97-AF65-F5344CB8AC3E}">
        <p14:creationId xmlns:p14="http://schemas.microsoft.com/office/powerpoint/2010/main" val="395582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1"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heritage (n)</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herɪtɪdʒ</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a:t>di </a:t>
            </a:r>
            <a:r>
              <a:rPr lang="en-US" sz="2800" b="1" dirty="0" err="1"/>
              <a:t>sản</a:t>
            </a:r>
            <a:endParaRPr lang="en-US" sz="2800" b="1" dirty="0"/>
          </a:p>
        </p:txBody>
      </p:sp>
      <p:pic>
        <p:nvPicPr>
          <p:cNvPr id="3074" name="Picture 2" descr="A scene depicting a UNESCO heritage site in Vietnam. The setting is the ancient town of Hoi An, with its well-preserved historic architecture. Traditional yellow buildings with wooden shutters line the streets, and colorful lanterns are hung above. The Thu Bon River flows gently through the town, with traditional wooden boats on the water. People in traditional attire are seen walking and engaging in cultural activities. The atmosphere is serene and nostalgic, highlighting the historical and cultural significance of this UNESCO heritage site.">
            <a:extLst>
              <a:ext uri="{FF2B5EF4-FFF2-40B4-BE49-F238E27FC236}">
                <a16:creationId xmlns:a16="http://schemas.microsoft.com/office/drawing/2014/main" id="{915E3196-FCAA-1EC4-E886-AAB7EFF8DC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48432" y="640701"/>
            <a:ext cx="4206173" cy="42061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heritage__gb_1">
            <a:hlinkClick r:id="" action="ppaction://media"/>
            <a:extLst>
              <a:ext uri="{FF2B5EF4-FFF2-40B4-BE49-F238E27FC236}">
                <a16:creationId xmlns:a16="http://schemas.microsoft.com/office/drawing/2014/main" id="{A05E0445-126F-E2B3-8A51-D318B40DA8B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77017" y="2296039"/>
            <a:ext cx="812800" cy="812800"/>
          </a:xfrm>
          <a:prstGeom prst="rect">
            <a:avLst/>
          </a:prstGeom>
        </p:spPr>
      </p:pic>
    </p:spTree>
    <p:extLst>
      <p:ext uri="{BB962C8B-B14F-4D97-AF65-F5344CB8AC3E}">
        <p14:creationId xmlns:p14="http://schemas.microsoft.com/office/powerpoint/2010/main" val="8994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5"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95441"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occupy (v) </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03524" y="2314313"/>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ɒkjupaɪ</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95440"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chiếm</a:t>
            </a:r>
            <a:endParaRPr lang="en-US" sz="2800" b="1" dirty="0"/>
          </a:p>
        </p:txBody>
      </p:sp>
      <p:pic>
        <p:nvPicPr>
          <p:cNvPr id="4097" name="Picture 1" descr="Illustration of the phrase 'take up': An empty park space being gradually occupied by various activities. On one side, families are setting up picnic blankets and tables, filling the area with food, baskets, and people. Nearby, a group of kids is playing soccer, using up the field area with their game. In another section, a yoga class is setting up mats and practicing poses, taking up space. Trees and benches are also present, with people sitting and relaxing, filling the park. The overall scene is lively, capturing how different activities and people fill the park space.">
            <a:extLst>
              <a:ext uri="{FF2B5EF4-FFF2-40B4-BE49-F238E27FC236}">
                <a16:creationId xmlns:a16="http://schemas.microsoft.com/office/drawing/2014/main" id="{C4B873DD-F1D4-41CF-9799-DB54DA9D2C2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910" y="543346"/>
            <a:ext cx="4325216" cy="432521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occupy__gb_1">
            <a:hlinkClick r:id="" action="ppaction://media"/>
            <a:extLst>
              <a:ext uri="{FF2B5EF4-FFF2-40B4-BE49-F238E27FC236}">
                <a16:creationId xmlns:a16="http://schemas.microsoft.com/office/drawing/2014/main" id="{AF8CC8E5-80AA-72FC-ED0D-537D26025F5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57719" y="2324685"/>
            <a:ext cx="812800" cy="812800"/>
          </a:xfrm>
          <a:prstGeom prst="rect">
            <a:avLst/>
          </a:prstGeom>
        </p:spPr>
      </p:pic>
    </p:spTree>
    <p:extLst>
      <p:ext uri="{BB962C8B-B14F-4D97-AF65-F5344CB8AC3E}">
        <p14:creationId xmlns:p14="http://schemas.microsoft.com/office/powerpoint/2010/main" val="32021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1"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1" y="1391242"/>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ancient (adj)</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630083" y="2239137"/>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eɪnʃənt</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0" y="3058332"/>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cổ</a:t>
            </a:r>
            <a:r>
              <a:rPr lang="en-US" sz="2800" b="1" dirty="0"/>
              <a:t> </a:t>
            </a:r>
            <a:r>
              <a:rPr lang="en-US" sz="2800" b="1" dirty="0" err="1"/>
              <a:t>kính</a:t>
            </a:r>
            <a:endParaRPr lang="en-US" sz="2800" b="1" dirty="0"/>
          </a:p>
        </p:txBody>
      </p:sp>
      <p:pic>
        <p:nvPicPr>
          <p:cNvPr id="5121" name="Picture 1" descr="Illustration of the word 'ancient' with elements related to Vietnam: A scene depicting ancient Vietnam with traditional architecture, such as an old pagoda with curved roofs and intricate carvings, surrounded by lush greenery. In the foreground, villagers are dressed in traditional áo dài, engaging in daily activities such as farming, fishing, and trading at a bustling market. There are also traditional wooden boats on a river, with mountains in the background. The overall scene should evoke a sense of historical richness and cultural heritage.">
            <a:extLst>
              <a:ext uri="{FF2B5EF4-FFF2-40B4-BE49-F238E27FC236}">
                <a16:creationId xmlns:a16="http://schemas.microsoft.com/office/drawing/2014/main" id="{CD7E240B-DF4C-4915-C81E-5B82F4DD367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76972" y="513786"/>
            <a:ext cx="4350747" cy="435074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ancient__gb_2">
            <a:hlinkClick r:id="" action="ppaction://media"/>
            <a:extLst>
              <a:ext uri="{FF2B5EF4-FFF2-40B4-BE49-F238E27FC236}">
                <a16:creationId xmlns:a16="http://schemas.microsoft.com/office/drawing/2014/main" id="{AB4F4F13-7B59-3B40-AE2C-F2ED499D4DB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68505" y="2263860"/>
            <a:ext cx="812800" cy="812800"/>
          </a:xfrm>
          <a:prstGeom prst="rect">
            <a:avLst/>
          </a:prstGeom>
        </p:spPr>
      </p:pic>
    </p:spTree>
    <p:extLst>
      <p:ext uri="{BB962C8B-B14F-4D97-AF65-F5344CB8AC3E}">
        <p14:creationId xmlns:p14="http://schemas.microsoft.com/office/powerpoint/2010/main" val="253954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3"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08CA935-1FF7-A2BA-6B63-361EFB4D84EF}"/>
              </a:ext>
            </a:extLst>
          </p:cNvPr>
          <p:cNvSpPr txBox="1"/>
          <p:nvPr/>
        </p:nvSpPr>
        <p:spPr>
          <a:xfrm>
            <a:off x="1906859" y="391414"/>
            <a:ext cx="6356195" cy="830997"/>
          </a:xfrm>
          <a:prstGeom prst="rect">
            <a:avLst/>
          </a:prstGeom>
          <a:noFill/>
        </p:spPr>
        <p:txBody>
          <a:bodyPr wrap="square" rtlCol="0">
            <a:spAutoFit/>
          </a:bodyPr>
          <a:lstStyle/>
          <a:p>
            <a:r>
              <a:rPr lang="en-US" sz="2400" b="1" dirty="0">
                <a:solidFill>
                  <a:schemeClr val="dk2"/>
                </a:solidFill>
                <a:latin typeface="Quicksand Medium"/>
                <a:sym typeface="Quicksand Medium"/>
              </a:rPr>
              <a:t>Who decided to move our capital from </a:t>
            </a:r>
            <a:r>
              <a:rPr lang="en-US" sz="2400" b="1" dirty="0" err="1">
                <a:solidFill>
                  <a:schemeClr val="dk2"/>
                </a:solidFill>
                <a:latin typeface="Quicksand Medium"/>
                <a:sym typeface="Quicksand Medium"/>
              </a:rPr>
              <a:t>Hoa</a:t>
            </a:r>
            <a:r>
              <a:rPr lang="en-US" sz="2400" b="1" dirty="0">
                <a:solidFill>
                  <a:schemeClr val="dk2"/>
                </a:solidFill>
                <a:latin typeface="Quicksand Medium"/>
                <a:sym typeface="Quicksand Medium"/>
              </a:rPr>
              <a:t> Ly to Dai La (Thang Long) in 1010? </a:t>
            </a:r>
            <a:endParaRPr lang="en-VN" sz="2400" b="1" dirty="0">
              <a:solidFill>
                <a:schemeClr val="dk2"/>
              </a:solidFill>
              <a:latin typeface="Quicksand Medium"/>
              <a:sym typeface="Quicksand Medium"/>
            </a:endParaRPr>
          </a:p>
        </p:txBody>
      </p:sp>
      <p:sp>
        <p:nvSpPr>
          <p:cNvPr id="6" name="Title 1">
            <a:extLst>
              <a:ext uri="{FF2B5EF4-FFF2-40B4-BE49-F238E27FC236}">
                <a16:creationId xmlns:a16="http://schemas.microsoft.com/office/drawing/2014/main" id="{E284DE21-FD62-532A-FF4D-B2B6D8398514}"/>
              </a:ext>
            </a:extLst>
          </p:cNvPr>
          <p:cNvSpPr txBox="1">
            <a:spLocks/>
          </p:cNvSpPr>
          <p:nvPr/>
        </p:nvSpPr>
        <p:spPr>
          <a:xfrm>
            <a:off x="515943" y="1312461"/>
            <a:ext cx="910952" cy="590527"/>
          </a:xfrm>
          <a:prstGeom prst="rect">
            <a:avLst/>
          </a:prstGeom>
          <a:solidFill>
            <a:schemeClr val="accent3">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2.</a:t>
            </a:r>
          </a:p>
        </p:txBody>
      </p:sp>
      <p:sp>
        <p:nvSpPr>
          <p:cNvPr id="7" name="TextBox 6">
            <a:extLst>
              <a:ext uri="{FF2B5EF4-FFF2-40B4-BE49-F238E27FC236}">
                <a16:creationId xmlns:a16="http://schemas.microsoft.com/office/drawing/2014/main" id="{5DD94B14-B404-06B0-65CD-D8C9511BD129}"/>
              </a:ext>
            </a:extLst>
          </p:cNvPr>
          <p:cNvSpPr txBox="1"/>
          <p:nvPr/>
        </p:nvSpPr>
        <p:spPr>
          <a:xfrm>
            <a:off x="1898695" y="1376891"/>
            <a:ext cx="6713034" cy="461665"/>
          </a:xfrm>
          <a:prstGeom prst="rect">
            <a:avLst/>
          </a:prstGeom>
          <a:noFill/>
        </p:spPr>
        <p:txBody>
          <a:bodyPr wrap="square" rtlCol="0">
            <a:spAutoFit/>
          </a:bodyPr>
          <a:lstStyle/>
          <a:p>
            <a:r>
              <a:rPr lang="en-US" sz="2400" b="1" dirty="0">
                <a:solidFill>
                  <a:schemeClr val="dk2"/>
                </a:solidFill>
                <a:latin typeface="Quicksand Medium"/>
              </a:rPr>
              <a:t>When did Columbus discover the Americas?</a:t>
            </a:r>
            <a:endParaRPr lang="en-VN" sz="2400" b="1" dirty="0">
              <a:solidFill>
                <a:schemeClr val="dk2"/>
              </a:solidFill>
              <a:latin typeface="Quicksand Medium"/>
            </a:endParaRPr>
          </a:p>
        </p:txBody>
      </p:sp>
      <p:sp>
        <p:nvSpPr>
          <p:cNvPr id="10" name="Title 1">
            <a:extLst>
              <a:ext uri="{FF2B5EF4-FFF2-40B4-BE49-F238E27FC236}">
                <a16:creationId xmlns:a16="http://schemas.microsoft.com/office/drawing/2014/main" id="{9FD0EFFB-69AB-5B9C-6DF7-442289C2F52F}"/>
              </a:ext>
            </a:extLst>
          </p:cNvPr>
          <p:cNvSpPr txBox="1">
            <a:spLocks/>
          </p:cNvSpPr>
          <p:nvPr/>
        </p:nvSpPr>
        <p:spPr>
          <a:xfrm>
            <a:off x="515943" y="511650"/>
            <a:ext cx="910952" cy="590527"/>
          </a:xfrm>
          <a:prstGeom prst="rect">
            <a:avLst/>
          </a:pr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1.</a:t>
            </a:r>
          </a:p>
        </p:txBody>
      </p:sp>
      <p:sp>
        <p:nvSpPr>
          <p:cNvPr id="13" name="Title 1">
            <a:extLst>
              <a:ext uri="{FF2B5EF4-FFF2-40B4-BE49-F238E27FC236}">
                <a16:creationId xmlns:a16="http://schemas.microsoft.com/office/drawing/2014/main" id="{43B9D935-BCDE-EC6C-D264-93F4621C9305}"/>
              </a:ext>
            </a:extLst>
          </p:cNvPr>
          <p:cNvSpPr txBox="1">
            <a:spLocks/>
          </p:cNvSpPr>
          <p:nvPr/>
        </p:nvSpPr>
        <p:spPr>
          <a:xfrm>
            <a:off x="515943" y="2048842"/>
            <a:ext cx="910952" cy="590527"/>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3.</a:t>
            </a:r>
          </a:p>
        </p:txBody>
      </p:sp>
      <p:sp>
        <p:nvSpPr>
          <p:cNvPr id="14" name="TextBox 13">
            <a:extLst>
              <a:ext uri="{FF2B5EF4-FFF2-40B4-BE49-F238E27FC236}">
                <a16:creationId xmlns:a16="http://schemas.microsoft.com/office/drawing/2014/main" id="{5CFACE05-640B-5F8E-8AB2-A741C55B3CEB}"/>
              </a:ext>
            </a:extLst>
          </p:cNvPr>
          <p:cNvSpPr txBox="1"/>
          <p:nvPr/>
        </p:nvSpPr>
        <p:spPr>
          <a:xfrm>
            <a:off x="1898695" y="2113272"/>
            <a:ext cx="6713034" cy="461665"/>
          </a:xfrm>
          <a:prstGeom prst="rect">
            <a:avLst/>
          </a:prstGeom>
          <a:noFill/>
        </p:spPr>
        <p:txBody>
          <a:bodyPr wrap="square" rtlCol="0">
            <a:spAutoFit/>
          </a:bodyPr>
          <a:lstStyle/>
          <a:p>
            <a:r>
              <a:rPr lang="en-US" sz="2400" b="1" dirty="0">
                <a:solidFill>
                  <a:schemeClr val="dk2"/>
                </a:solidFill>
                <a:latin typeface="Quicksand Medium"/>
              </a:rPr>
              <a:t>When was the United States founded? </a:t>
            </a:r>
            <a:endParaRPr lang="en-VN" sz="2400" b="1" dirty="0">
              <a:solidFill>
                <a:schemeClr val="dk2"/>
              </a:solidFill>
              <a:latin typeface="Quicksand Medium"/>
            </a:endParaRPr>
          </a:p>
        </p:txBody>
      </p:sp>
      <p:sp>
        <p:nvSpPr>
          <p:cNvPr id="15" name="Title 1">
            <a:extLst>
              <a:ext uri="{FF2B5EF4-FFF2-40B4-BE49-F238E27FC236}">
                <a16:creationId xmlns:a16="http://schemas.microsoft.com/office/drawing/2014/main" id="{F163887B-0BAB-7C9E-823B-29035E5E5EC3}"/>
              </a:ext>
            </a:extLst>
          </p:cNvPr>
          <p:cNvSpPr txBox="1">
            <a:spLocks/>
          </p:cNvSpPr>
          <p:nvPr/>
        </p:nvSpPr>
        <p:spPr>
          <a:xfrm>
            <a:off x="515943" y="2785223"/>
            <a:ext cx="910952" cy="590527"/>
          </a:xfrm>
          <a:prstGeom prst="rect">
            <a:avLst/>
          </a:prstGeom>
          <a:solidFill>
            <a:schemeClr val="tx2">
              <a:lumMod val="9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4.</a:t>
            </a:r>
          </a:p>
        </p:txBody>
      </p:sp>
      <p:sp>
        <p:nvSpPr>
          <p:cNvPr id="16" name="TextBox 15">
            <a:extLst>
              <a:ext uri="{FF2B5EF4-FFF2-40B4-BE49-F238E27FC236}">
                <a16:creationId xmlns:a16="http://schemas.microsoft.com/office/drawing/2014/main" id="{04B49801-9A01-0596-8663-1F6B8F2F59F2}"/>
              </a:ext>
            </a:extLst>
          </p:cNvPr>
          <p:cNvSpPr txBox="1"/>
          <p:nvPr/>
        </p:nvSpPr>
        <p:spPr>
          <a:xfrm>
            <a:off x="1898695" y="2849653"/>
            <a:ext cx="6713034" cy="461665"/>
          </a:xfrm>
          <a:prstGeom prst="rect">
            <a:avLst/>
          </a:prstGeom>
          <a:noFill/>
        </p:spPr>
        <p:txBody>
          <a:bodyPr wrap="square" rtlCol="0">
            <a:spAutoFit/>
          </a:bodyPr>
          <a:lstStyle/>
          <a:p>
            <a:r>
              <a:rPr lang="en-US" sz="2400" b="1" dirty="0">
                <a:solidFill>
                  <a:schemeClr val="dk2"/>
                </a:solidFill>
                <a:latin typeface="Quicksand Medium"/>
              </a:rPr>
              <a:t>When did Nguyen Ai Quoc first go abroad?</a:t>
            </a:r>
            <a:endParaRPr lang="en-VN" sz="2400" b="1" dirty="0">
              <a:solidFill>
                <a:schemeClr val="dk2"/>
              </a:solidFill>
              <a:latin typeface="Quicksand Medium"/>
            </a:endParaRPr>
          </a:p>
        </p:txBody>
      </p:sp>
      <p:sp>
        <p:nvSpPr>
          <p:cNvPr id="17" name="Title 1">
            <a:extLst>
              <a:ext uri="{FF2B5EF4-FFF2-40B4-BE49-F238E27FC236}">
                <a16:creationId xmlns:a16="http://schemas.microsoft.com/office/drawing/2014/main" id="{67BB19D4-3E15-DD4F-EEDF-08FD6969B607}"/>
              </a:ext>
            </a:extLst>
          </p:cNvPr>
          <p:cNvSpPr txBox="1">
            <a:spLocks/>
          </p:cNvSpPr>
          <p:nvPr/>
        </p:nvSpPr>
        <p:spPr>
          <a:xfrm>
            <a:off x="524107" y="3521604"/>
            <a:ext cx="910952" cy="59052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accent5"/>
                </a:solidFill>
              </a:rPr>
              <a:t>5.</a:t>
            </a:r>
          </a:p>
        </p:txBody>
      </p:sp>
      <p:sp>
        <p:nvSpPr>
          <p:cNvPr id="18" name="TextBox 17">
            <a:extLst>
              <a:ext uri="{FF2B5EF4-FFF2-40B4-BE49-F238E27FC236}">
                <a16:creationId xmlns:a16="http://schemas.microsoft.com/office/drawing/2014/main" id="{C59B1D85-BF11-666E-124A-242AA7D1BAE2}"/>
              </a:ext>
            </a:extLst>
          </p:cNvPr>
          <p:cNvSpPr txBox="1"/>
          <p:nvPr/>
        </p:nvSpPr>
        <p:spPr>
          <a:xfrm>
            <a:off x="1906859" y="3586034"/>
            <a:ext cx="6713034" cy="461665"/>
          </a:xfrm>
          <a:prstGeom prst="rect">
            <a:avLst/>
          </a:prstGeom>
          <a:noFill/>
        </p:spPr>
        <p:txBody>
          <a:bodyPr wrap="square" rtlCol="0">
            <a:spAutoFit/>
          </a:bodyPr>
          <a:lstStyle/>
          <a:p>
            <a:r>
              <a:rPr lang="en-US" sz="2400" b="1" dirty="0">
                <a:solidFill>
                  <a:schemeClr val="dk2"/>
                </a:solidFill>
                <a:latin typeface="Quicksand Medium"/>
              </a:rPr>
              <a:t>What happened in world history in 1914?</a:t>
            </a:r>
            <a:endParaRPr lang="en-VN" sz="2400" b="1" dirty="0">
              <a:solidFill>
                <a:schemeClr val="dk2"/>
              </a:solidFill>
              <a:latin typeface="Quicksand Medium"/>
            </a:endParaRPr>
          </a:p>
        </p:txBody>
      </p:sp>
      <p:sp>
        <p:nvSpPr>
          <p:cNvPr id="19" name="Title 1">
            <a:extLst>
              <a:ext uri="{FF2B5EF4-FFF2-40B4-BE49-F238E27FC236}">
                <a16:creationId xmlns:a16="http://schemas.microsoft.com/office/drawing/2014/main" id="{7C1F16A1-419D-1142-34B3-F66B8213758A}"/>
              </a:ext>
            </a:extLst>
          </p:cNvPr>
          <p:cNvSpPr txBox="1">
            <a:spLocks/>
          </p:cNvSpPr>
          <p:nvPr/>
        </p:nvSpPr>
        <p:spPr>
          <a:xfrm>
            <a:off x="524107" y="4193553"/>
            <a:ext cx="910952" cy="590527"/>
          </a:xfrm>
          <a:prstGeom prst="rect">
            <a:avLst/>
          </a:pr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6.</a:t>
            </a:r>
          </a:p>
        </p:txBody>
      </p:sp>
      <p:sp>
        <p:nvSpPr>
          <p:cNvPr id="20" name="TextBox 19">
            <a:extLst>
              <a:ext uri="{FF2B5EF4-FFF2-40B4-BE49-F238E27FC236}">
                <a16:creationId xmlns:a16="http://schemas.microsoft.com/office/drawing/2014/main" id="{D2ECE237-D681-0086-0642-52FB438FE09E}"/>
              </a:ext>
            </a:extLst>
          </p:cNvPr>
          <p:cNvSpPr txBox="1"/>
          <p:nvPr/>
        </p:nvSpPr>
        <p:spPr>
          <a:xfrm>
            <a:off x="1906859" y="4257983"/>
            <a:ext cx="6713034" cy="461665"/>
          </a:xfrm>
          <a:prstGeom prst="rect">
            <a:avLst/>
          </a:prstGeom>
          <a:noFill/>
        </p:spPr>
        <p:txBody>
          <a:bodyPr wrap="square" rtlCol="0">
            <a:spAutoFit/>
          </a:bodyPr>
          <a:lstStyle/>
          <a:p>
            <a:r>
              <a:rPr lang="en-US" sz="2400" b="1" dirty="0">
                <a:solidFill>
                  <a:schemeClr val="dk2"/>
                </a:solidFill>
                <a:latin typeface="Quicksand Medium"/>
              </a:rPr>
              <a:t>Who was the last king of Viet Nam? </a:t>
            </a:r>
            <a:endParaRPr lang="en-VN" sz="2400" b="1" dirty="0">
              <a:solidFill>
                <a:schemeClr val="dk2"/>
              </a:solidFill>
              <a:latin typeface="Quicksand Medium"/>
            </a:endParaRPr>
          </a:p>
        </p:txBody>
      </p:sp>
    </p:spTree>
    <p:extLst>
      <p:ext uri="{BB962C8B-B14F-4D97-AF65-F5344CB8AC3E}">
        <p14:creationId xmlns:p14="http://schemas.microsoft.com/office/powerpoint/2010/main" val="417656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250"/>
                                        <p:tgtEl>
                                          <p:spTgt spid="1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25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250"/>
                                        <p:tgtEl>
                                          <p:spTgt spid="6"/>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25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randombar(horizontal)">
                                      <p:cBhvr>
                                        <p:cTn id="23" dur="250"/>
                                        <p:tgtEl>
                                          <p:spTgt spid="13"/>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randombar(horizontal)">
                                      <p:cBhvr>
                                        <p:cTn id="26" dur="25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randombar(horizontal)">
                                      <p:cBhvr>
                                        <p:cTn id="31" dur="250"/>
                                        <p:tgtEl>
                                          <p:spTgt spid="15"/>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randombar(horizontal)">
                                      <p:cBhvr>
                                        <p:cTn id="34" dur="25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randombar(horizontal)">
                                      <p:cBhvr>
                                        <p:cTn id="39" dur="250"/>
                                        <p:tgtEl>
                                          <p:spTgt spid="17"/>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randombar(horizontal)">
                                      <p:cBhvr>
                                        <p:cTn id="42" dur="250"/>
                                        <p:tgtEl>
                                          <p:spTgt spid="18"/>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randombar(horizontal)">
                                      <p:cBhvr>
                                        <p:cTn id="47" dur="250"/>
                                        <p:tgtEl>
                                          <p:spTgt spid="19"/>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randombar(horizontal)">
                                      <p:cBhvr>
                                        <p:cTn id="50"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P spid="10" grpId="0" animBg="1"/>
      <p:bldP spid="13" grpId="0" animBg="1"/>
      <p:bldP spid="14" grpId="0"/>
      <p:bldP spid="15" grpId="0" animBg="1"/>
      <p:bldP spid="16" grpId="0"/>
      <p:bldP spid="17" grpId="0" animBg="1"/>
      <p:bldP spid="18" grpId="0"/>
      <p:bldP spid="19" grpId="0" animBg="1"/>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generation (n)</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913851" y="2381641"/>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/ˌ</a:t>
            </a:r>
            <a:r>
              <a:rPr lang="en-US" sz="3200" b="1" dirty="0" err="1">
                <a:solidFill>
                  <a:schemeClr val="bg2"/>
                </a:solidFill>
              </a:rPr>
              <a:t>dʒenəˈreɪʃn</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thế</a:t>
            </a:r>
            <a:r>
              <a:rPr lang="en-US" sz="2800" b="1" dirty="0"/>
              <a:t> </a:t>
            </a:r>
            <a:r>
              <a:rPr lang="en-US" sz="2800" b="1" dirty="0" err="1"/>
              <a:t>hệ</a:t>
            </a:r>
            <a:endParaRPr lang="en-US" sz="2800" b="1" dirty="0"/>
          </a:p>
        </p:txBody>
      </p:sp>
      <p:pic>
        <p:nvPicPr>
          <p:cNvPr id="6146" name="Picture 2" descr="Illustration of the word 'generation' with elements related to Vietnam: A scene showing different generations of a Vietnamese family. In the center, a traditional Vietnamese house with a thatched roof and wooden walls. In the foreground, elderly grandparents are sitting on a wooden bench, sharing stories with their grandchildren who are playing with traditional toys like bamboo flutes and kites. In the background, parents are seen working in the garden and preparing food. The setting includes rice fields, a river, and mountains, showcasing the Vietnamese countryside. The overall scene captures the essence of family bonds and the passing of traditions from one generation to the next.">
            <a:extLst>
              <a:ext uri="{FF2B5EF4-FFF2-40B4-BE49-F238E27FC236}">
                <a16:creationId xmlns:a16="http://schemas.microsoft.com/office/drawing/2014/main" id="{EE2E1B44-56D7-E339-61D7-5D0F80E2A3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48432" y="423487"/>
            <a:ext cx="4296526" cy="429652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generation__us_1">
            <a:hlinkClick r:id="" action="ppaction://media"/>
            <a:extLst>
              <a:ext uri="{FF2B5EF4-FFF2-40B4-BE49-F238E27FC236}">
                <a16:creationId xmlns:a16="http://schemas.microsoft.com/office/drawing/2014/main" id="{9437C357-F5FD-E441-569A-DAAAE88A558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34499" y="2381641"/>
            <a:ext cx="812800" cy="812800"/>
          </a:xfrm>
          <a:prstGeom prst="rect">
            <a:avLst/>
          </a:prstGeom>
        </p:spPr>
      </p:pic>
    </p:spTree>
    <p:extLst>
      <p:ext uri="{BB962C8B-B14F-4D97-AF65-F5344CB8AC3E}">
        <p14:creationId xmlns:p14="http://schemas.microsoft.com/office/powerpoint/2010/main" val="3239538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3"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found (v)</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faʊnd</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thành</a:t>
            </a:r>
            <a:r>
              <a:rPr lang="en-US" sz="2800" b="1" dirty="0"/>
              <a:t> </a:t>
            </a:r>
            <a:r>
              <a:rPr lang="en-US" sz="2800" b="1" dirty="0" err="1"/>
              <a:t>lập</a:t>
            </a:r>
            <a:endParaRPr lang="en-US" sz="2800" b="1" dirty="0"/>
          </a:p>
        </p:txBody>
      </p:sp>
      <p:pic>
        <p:nvPicPr>
          <p:cNvPr id="7169" name="Picture 1" descr="Illustration of the word 'establish' with elements related to Vietnam: A scene depicting the founding of an ancient Vietnamese village. In the foreground, a group of villagers are gathered, working together to erect the wooden framework of a traditional stilt house. Elders are guiding the younger generations, symbolizing the transfer of knowledge and traditions. Surrounding the construction site are lush rice paddies, a flowing river, and other traditional houses, establishing the foundation of the village. The scene captures the essence of community, cooperation, and the establishment of a new settlement, reflecting Vietnam's cultural heritage.">
            <a:extLst>
              <a:ext uri="{FF2B5EF4-FFF2-40B4-BE49-F238E27FC236}">
                <a16:creationId xmlns:a16="http://schemas.microsoft.com/office/drawing/2014/main" id="{D755F5BF-E087-E290-9F3B-35F1ED96E4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66764" y="639049"/>
            <a:ext cx="4147524" cy="414752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found__gb_3">
            <a:hlinkClick r:id="" action="ppaction://media"/>
            <a:extLst>
              <a:ext uri="{FF2B5EF4-FFF2-40B4-BE49-F238E27FC236}">
                <a16:creationId xmlns:a16="http://schemas.microsoft.com/office/drawing/2014/main" id="{8255B359-4554-EFEE-E7EC-9B4EE100A9C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34499" y="2316784"/>
            <a:ext cx="812800" cy="812800"/>
          </a:xfrm>
          <a:prstGeom prst="rect">
            <a:avLst/>
          </a:prstGeom>
        </p:spPr>
      </p:pic>
    </p:spTree>
    <p:extLst>
      <p:ext uri="{BB962C8B-B14F-4D97-AF65-F5344CB8AC3E}">
        <p14:creationId xmlns:p14="http://schemas.microsoft.com/office/powerpoint/2010/main" val="227549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92"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279E76EE-D4F5-33F5-10A0-E8980E15CE9B}"/>
              </a:ext>
            </a:extLst>
          </p:cNvPr>
          <p:cNvGraphicFramePr>
            <a:graphicFrameLocks noGrp="1"/>
          </p:cNvGraphicFramePr>
          <p:nvPr>
            <p:extLst>
              <p:ext uri="{D42A27DB-BD31-4B8C-83A1-F6EECF244321}">
                <p14:modId xmlns:p14="http://schemas.microsoft.com/office/powerpoint/2010/main" val="3346019109"/>
              </p:ext>
            </p:extLst>
          </p:nvPr>
        </p:nvGraphicFramePr>
        <p:xfrm>
          <a:off x="366080" y="363056"/>
          <a:ext cx="8411840" cy="4690131"/>
        </p:xfrm>
        <a:graphic>
          <a:graphicData uri="http://schemas.openxmlformats.org/drawingml/2006/table">
            <a:tbl>
              <a:tblPr firstRow="1" bandRow="1">
                <a:tableStyleId>{69012ECD-51FC-41F1-AA8D-1B2483CD663E}</a:tableStyleId>
              </a:tblPr>
              <a:tblGrid>
                <a:gridCol w="3091304">
                  <a:extLst>
                    <a:ext uri="{9D8B030D-6E8A-4147-A177-3AD203B41FA5}">
                      <a16:colId xmlns:a16="http://schemas.microsoft.com/office/drawing/2014/main" val="20000"/>
                    </a:ext>
                  </a:extLst>
                </a:gridCol>
                <a:gridCol w="2561531">
                  <a:extLst>
                    <a:ext uri="{9D8B030D-6E8A-4147-A177-3AD203B41FA5}">
                      <a16:colId xmlns:a16="http://schemas.microsoft.com/office/drawing/2014/main" val="20001"/>
                    </a:ext>
                  </a:extLst>
                </a:gridCol>
                <a:gridCol w="2759005">
                  <a:extLst>
                    <a:ext uri="{9D8B030D-6E8A-4147-A177-3AD203B41FA5}">
                      <a16:colId xmlns:a16="http://schemas.microsoft.com/office/drawing/2014/main" val="20002"/>
                    </a:ext>
                  </a:extLst>
                </a:gridCol>
              </a:tblGrid>
              <a:tr h="786402">
                <a:tc>
                  <a:txBody>
                    <a:bodyPr/>
                    <a:lstStyle/>
                    <a:p>
                      <a:pPr algn="ctr"/>
                      <a:r>
                        <a:rPr lang="en-US" sz="2400" b="1" i="0" dirty="0">
                          <a:solidFill>
                            <a:schemeClr val="accent5"/>
                          </a:solidFill>
                          <a:latin typeface="Poppins" pitchFamily="2" charset="77"/>
                          <a:cs typeface="Poppins" pitchFamily="2" charset="77"/>
                        </a:rPr>
                        <a:t>New words</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Pronunciation</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Meaning</a:t>
                      </a:r>
                    </a:p>
                  </a:txBody>
                  <a:tcPr marL="68114" marR="68114" marT="34057" marB="34057" anchor="ctr">
                    <a:solidFill>
                      <a:schemeClr val="tx1"/>
                    </a:solidFill>
                  </a:tcPr>
                </a:tc>
                <a:extLst>
                  <a:ext uri="{0D108BD9-81ED-4DB2-BD59-A6C34878D82A}">
                    <a16:rowId xmlns:a16="http://schemas.microsoft.com/office/drawing/2014/main" val="10000"/>
                  </a:ext>
                </a:extLst>
              </a:tr>
              <a:tr h="657741">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1</a:t>
                      </a:r>
                      <a:r>
                        <a:rPr lang="en-US" sz="2200" b="0" i="0" u="none" strike="noStrike" cap="none" dirty="0">
                          <a:solidFill>
                            <a:schemeClr val="bg2"/>
                          </a:solidFill>
                          <a:effectLst/>
                          <a:latin typeface="Poppins" pitchFamily="2" charset="77"/>
                          <a:ea typeface="+mn-ea"/>
                          <a:cs typeface="Poppins" pitchFamily="2" charset="77"/>
                          <a:sym typeface="Arial"/>
                        </a:rPr>
                        <a:t>. complex (n)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/ˈkɒmpleks/</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khu phức hợp</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1"/>
                  </a:ext>
                </a:extLst>
              </a:tr>
              <a:tr h="645029">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2</a:t>
                      </a:r>
                      <a:r>
                        <a:rPr lang="en-US" sz="2200" b="0" i="0" u="none" strike="noStrike" cap="none" dirty="0">
                          <a:solidFill>
                            <a:schemeClr val="bg2"/>
                          </a:solidFill>
                          <a:effectLst/>
                          <a:latin typeface="Poppins" pitchFamily="2" charset="77"/>
                          <a:ea typeface="+mn-ea"/>
                          <a:cs typeface="Poppins" pitchFamily="2" charset="77"/>
                          <a:sym typeface="Arial"/>
                        </a:rPr>
                        <a:t>. religious (adj)</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/rɪˈlɪdʒəs/</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mang tính tín ngưỡng</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2"/>
                  </a:ext>
                </a:extLst>
              </a:tr>
              <a:tr h="659534">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3</a:t>
                      </a:r>
                      <a:r>
                        <a:rPr lang="en-US" sz="2200" b="0" i="0" u="none" strike="noStrike" cap="none" dirty="0">
                          <a:solidFill>
                            <a:schemeClr val="bg2"/>
                          </a:solidFill>
                          <a:effectLst/>
                          <a:latin typeface="Poppins" pitchFamily="2" charset="77"/>
                          <a:ea typeface="+mn-ea"/>
                          <a:cs typeface="Poppins" pitchFamily="2" charset="77"/>
                          <a:sym typeface="Arial"/>
                        </a:rPr>
                        <a:t>. monument (n)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/ˈmɒnjumənt/</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tượng đài</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3"/>
                  </a:ext>
                </a:extLst>
              </a:tr>
              <a:tr h="622357">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4</a:t>
                      </a:r>
                      <a:r>
                        <a:rPr lang="en-US" sz="2200" b="0" i="0" u="none" strike="noStrike" cap="none" dirty="0">
                          <a:solidFill>
                            <a:schemeClr val="bg2"/>
                          </a:solidFill>
                          <a:effectLst/>
                          <a:latin typeface="Poppins" pitchFamily="2" charset="77"/>
                          <a:ea typeface="+mn-ea"/>
                          <a:cs typeface="Poppins" pitchFamily="2" charset="77"/>
                          <a:sym typeface="Arial"/>
                        </a:rPr>
                        <a:t>. magnificent (adj)</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/mæɡˈnɪfɪsnt/</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tráng lệ, nguy nga</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4"/>
                  </a:ext>
                </a:extLst>
              </a:tr>
              <a:tr h="659534">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5. preserve (v)</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/prɪˈzɜːv/</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bảo tồn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972522505"/>
                  </a:ext>
                </a:extLst>
              </a:tr>
              <a:tr h="659534">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6. heritage</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/ˈherɪtɪdʒ/</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di sản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926800383"/>
                  </a:ext>
                </a:extLst>
              </a:tr>
            </a:tbl>
          </a:graphicData>
        </a:graphic>
      </p:graphicFrame>
      <p:sp>
        <p:nvSpPr>
          <p:cNvPr id="5" name="Rectangle 4">
            <a:extLst>
              <a:ext uri="{FF2B5EF4-FFF2-40B4-BE49-F238E27FC236}">
                <a16:creationId xmlns:a16="http://schemas.microsoft.com/office/drawing/2014/main" id="{C430C36E-06F5-03D6-C521-4CEB625D30AB}"/>
              </a:ext>
            </a:extLst>
          </p:cNvPr>
          <p:cNvSpPr/>
          <p:nvPr/>
        </p:nvSpPr>
        <p:spPr>
          <a:xfrm>
            <a:off x="645459" y="1290918"/>
            <a:ext cx="1927412"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6" name="Rectangle 5">
            <a:extLst>
              <a:ext uri="{FF2B5EF4-FFF2-40B4-BE49-F238E27FC236}">
                <a16:creationId xmlns:a16="http://schemas.microsoft.com/office/drawing/2014/main" id="{A881895A-469F-793F-B65A-0813B8BE7ECE}"/>
              </a:ext>
            </a:extLst>
          </p:cNvPr>
          <p:cNvSpPr/>
          <p:nvPr/>
        </p:nvSpPr>
        <p:spPr>
          <a:xfrm>
            <a:off x="701827" y="1954798"/>
            <a:ext cx="2010058"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7" name="Rectangle 6">
            <a:extLst>
              <a:ext uri="{FF2B5EF4-FFF2-40B4-BE49-F238E27FC236}">
                <a16:creationId xmlns:a16="http://schemas.microsoft.com/office/drawing/2014/main" id="{04DB7A08-FCB9-FAA4-9D5A-00D01166176D}"/>
              </a:ext>
            </a:extLst>
          </p:cNvPr>
          <p:cNvSpPr/>
          <p:nvPr/>
        </p:nvSpPr>
        <p:spPr>
          <a:xfrm>
            <a:off x="701826" y="2549784"/>
            <a:ext cx="2266841"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8" name="Rectangle 7">
            <a:extLst>
              <a:ext uri="{FF2B5EF4-FFF2-40B4-BE49-F238E27FC236}">
                <a16:creationId xmlns:a16="http://schemas.microsoft.com/office/drawing/2014/main" id="{3F983CC7-AC54-435A-F5A3-2A757D734C14}"/>
              </a:ext>
            </a:extLst>
          </p:cNvPr>
          <p:cNvSpPr/>
          <p:nvPr/>
        </p:nvSpPr>
        <p:spPr>
          <a:xfrm>
            <a:off x="695563" y="3213664"/>
            <a:ext cx="2711516"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9" name="Rectangle 8">
            <a:extLst>
              <a:ext uri="{FF2B5EF4-FFF2-40B4-BE49-F238E27FC236}">
                <a16:creationId xmlns:a16="http://schemas.microsoft.com/office/drawing/2014/main" id="{627A8A0E-11EE-40A7-24CD-910A64D7EF1E}"/>
              </a:ext>
            </a:extLst>
          </p:cNvPr>
          <p:cNvSpPr/>
          <p:nvPr/>
        </p:nvSpPr>
        <p:spPr>
          <a:xfrm>
            <a:off x="695563" y="3808650"/>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0" name="Rectangle 9">
            <a:extLst>
              <a:ext uri="{FF2B5EF4-FFF2-40B4-BE49-F238E27FC236}">
                <a16:creationId xmlns:a16="http://schemas.microsoft.com/office/drawing/2014/main" id="{46D3670B-6642-6BDD-64D7-3B6B15C823E2}"/>
              </a:ext>
            </a:extLst>
          </p:cNvPr>
          <p:cNvSpPr/>
          <p:nvPr/>
        </p:nvSpPr>
        <p:spPr>
          <a:xfrm>
            <a:off x="695563" y="4472529"/>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Tree>
    <p:extLst>
      <p:ext uri="{BB962C8B-B14F-4D97-AF65-F5344CB8AC3E}">
        <p14:creationId xmlns:p14="http://schemas.microsoft.com/office/powerpoint/2010/main" val="348593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250"/>
                                        <p:tgtEl>
                                          <p:spTgt spid="5"/>
                                        </p:tgtEl>
                                        <p:attrNameLst>
                                          <p:attrName>ppt_w</p:attrName>
                                        </p:attrNameLst>
                                      </p:cBhvr>
                                      <p:tavLst>
                                        <p:tav tm="0">
                                          <p:val>
                                            <p:strVal val="ppt_w"/>
                                          </p:val>
                                        </p:tav>
                                        <p:tav tm="100000">
                                          <p:val>
                                            <p:fltVal val="0"/>
                                          </p:val>
                                        </p:tav>
                                      </p:tavLst>
                                    </p:anim>
                                    <p:anim calcmode="lin" valueType="num">
                                      <p:cBhvr>
                                        <p:cTn id="7" dur="250"/>
                                        <p:tgtEl>
                                          <p:spTgt spid="5"/>
                                        </p:tgtEl>
                                        <p:attrNameLst>
                                          <p:attrName>ppt_h</p:attrName>
                                        </p:attrNameLst>
                                      </p:cBhvr>
                                      <p:tavLst>
                                        <p:tav tm="0">
                                          <p:val>
                                            <p:strVal val="ppt_h"/>
                                          </p:val>
                                        </p:tav>
                                        <p:tav tm="100000">
                                          <p:val>
                                            <p:fltVal val="0"/>
                                          </p:val>
                                        </p:tav>
                                      </p:tavLst>
                                    </p:anim>
                                    <p:animEffect transition="out" filter="fade">
                                      <p:cBhvr>
                                        <p:cTn id="8" dur="250"/>
                                        <p:tgtEl>
                                          <p:spTgt spid="5"/>
                                        </p:tgtEl>
                                      </p:cBhvr>
                                    </p:animEffect>
                                    <p:set>
                                      <p:cBhvr>
                                        <p:cTn id="9" dur="1" fill="hold">
                                          <p:stCondLst>
                                            <p:cond delay="249"/>
                                          </p:stCondLst>
                                        </p:cTn>
                                        <p:tgtEl>
                                          <p:spTgt spid="5"/>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grpId="0" nodeType="clickEffect">
                                  <p:stCondLst>
                                    <p:cond delay="0"/>
                                  </p:stCondLst>
                                  <p:childTnLst>
                                    <p:anim calcmode="lin" valueType="num">
                                      <p:cBhvr>
                                        <p:cTn id="13" dur="250"/>
                                        <p:tgtEl>
                                          <p:spTgt spid="6"/>
                                        </p:tgtEl>
                                        <p:attrNameLst>
                                          <p:attrName>ppt_w</p:attrName>
                                        </p:attrNameLst>
                                      </p:cBhvr>
                                      <p:tavLst>
                                        <p:tav tm="0">
                                          <p:val>
                                            <p:strVal val="ppt_w"/>
                                          </p:val>
                                        </p:tav>
                                        <p:tav tm="100000">
                                          <p:val>
                                            <p:fltVal val="0"/>
                                          </p:val>
                                        </p:tav>
                                      </p:tavLst>
                                    </p:anim>
                                    <p:anim calcmode="lin" valueType="num">
                                      <p:cBhvr>
                                        <p:cTn id="14" dur="250"/>
                                        <p:tgtEl>
                                          <p:spTgt spid="6"/>
                                        </p:tgtEl>
                                        <p:attrNameLst>
                                          <p:attrName>ppt_h</p:attrName>
                                        </p:attrNameLst>
                                      </p:cBhvr>
                                      <p:tavLst>
                                        <p:tav tm="0">
                                          <p:val>
                                            <p:strVal val="ppt_h"/>
                                          </p:val>
                                        </p:tav>
                                        <p:tav tm="100000">
                                          <p:val>
                                            <p:fltVal val="0"/>
                                          </p:val>
                                        </p:tav>
                                      </p:tavLst>
                                    </p:anim>
                                    <p:animEffect transition="out" filter="fade">
                                      <p:cBhvr>
                                        <p:cTn id="15" dur="250"/>
                                        <p:tgtEl>
                                          <p:spTgt spid="6"/>
                                        </p:tgtEl>
                                      </p:cBhvr>
                                    </p:animEffect>
                                    <p:set>
                                      <p:cBhvr>
                                        <p:cTn id="16" dur="1" fill="hold">
                                          <p:stCondLst>
                                            <p:cond delay="249"/>
                                          </p:stCondLst>
                                        </p:cTn>
                                        <p:tgtEl>
                                          <p:spTgt spid="6"/>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53" presetClass="exit" presetSubtype="32" fill="hold" grpId="0" nodeType="clickEffect">
                                  <p:stCondLst>
                                    <p:cond delay="0"/>
                                  </p:stCondLst>
                                  <p:childTnLst>
                                    <p:anim calcmode="lin" valueType="num">
                                      <p:cBhvr>
                                        <p:cTn id="20" dur="250"/>
                                        <p:tgtEl>
                                          <p:spTgt spid="7"/>
                                        </p:tgtEl>
                                        <p:attrNameLst>
                                          <p:attrName>ppt_w</p:attrName>
                                        </p:attrNameLst>
                                      </p:cBhvr>
                                      <p:tavLst>
                                        <p:tav tm="0">
                                          <p:val>
                                            <p:strVal val="ppt_w"/>
                                          </p:val>
                                        </p:tav>
                                        <p:tav tm="100000">
                                          <p:val>
                                            <p:fltVal val="0"/>
                                          </p:val>
                                        </p:tav>
                                      </p:tavLst>
                                    </p:anim>
                                    <p:anim calcmode="lin" valueType="num">
                                      <p:cBhvr>
                                        <p:cTn id="21" dur="250"/>
                                        <p:tgtEl>
                                          <p:spTgt spid="7"/>
                                        </p:tgtEl>
                                        <p:attrNameLst>
                                          <p:attrName>ppt_h</p:attrName>
                                        </p:attrNameLst>
                                      </p:cBhvr>
                                      <p:tavLst>
                                        <p:tav tm="0">
                                          <p:val>
                                            <p:strVal val="ppt_h"/>
                                          </p:val>
                                        </p:tav>
                                        <p:tav tm="100000">
                                          <p:val>
                                            <p:fltVal val="0"/>
                                          </p:val>
                                        </p:tav>
                                      </p:tavLst>
                                    </p:anim>
                                    <p:animEffect transition="out" filter="fade">
                                      <p:cBhvr>
                                        <p:cTn id="22" dur="250"/>
                                        <p:tgtEl>
                                          <p:spTgt spid="7"/>
                                        </p:tgtEl>
                                      </p:cBhvr>
                                    </p:animEffect>
                                    <p:set>
                                      <p:cBhvr>
                                        <p:cTn id="23" dur="1" fill="hold">
                                          <p:stCondLst>
                                            <p:cond delay="249"/>
                                          </p:stCondLst>
                                        </p:cTn>
                                        <p:tgtEl>
                                          <p:spTgt spid="7"/>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3" presetClass="exit" presetSubtype="32" fill="hold" grpId="0" nodeType="clickEffect">
                                  <p:stCondLst>
                                    <p:cond delay="0"/>
                                  </p:stCondLst>
                                  <p:childTnLst>
                                    <p:anim calcmode="lin" valueType="num">
                                      <p:cBhvr>
                                        <p:cTn id="27" dur="250"/>
                                        <p:tgtEl>
                                          <p:spTgt spid="8"/>
                                        </p:tgtEl>
                                        <p:attrNameLst>
                                          <p:attrName>ppt_w</p:attrName>
                                        </p:attrNameLst>
                                      </p:cBhvr>
                                      <p:tavLst>
                                        <p:tav tm="0">
                                          <p:val>
                                            <p:strVal val="ppt_w"/>
                                          </p:val>
                                        </p:tav>
                                        <p:tav tm="100000">
                                          <p:val>
                                            <p:fltVal val="0"/>
                                          </p:val>
                                        </p:tav>
                                      </p:tavLst>
                                    </p:anim>
                                    <p:anim calcmode="lin" valueType="num">
                                      <p:cBhvr>
                                        <p:cTn id="28" dur="250"/>
                                        <p:tgtEl>
                                          <p:spTgt spid="8"/>
                                        </p:tgtEl>
                                        <p:attrNameLst>
                                          <p:attrName>ppt_h</p:attrName>
                                        </p:attrNameLst>
                                      </p:cBhvr>
                                      <p:tavLst>
                                        <p:tav tm="0">
                                          <p:val>
                                            <p:strVal val="ppt_h"/>
                                          </p:val>
                                        </p:tav>
                                        <p:tav tm="100000">
                                          <p:val>
                                            <p:fltVal val="0"/>
                                          </p:val>
                                        </p:tav>
                                      </p:tavLst>
                                    </p:anim>
                                    <p:animEffect transition="out" filter="fade">
                                      <p:cBhvr>
                                        <p:cTn id="29" dur="250"/>
                                        <p:tgtEl>
                                          <p:spTgt spid="8"/>
                                        </p:tgtEl>
                                      </p:cBhvr>
                                    </p:animEffect>
                                    <p:set>
                                      <p:cBhvr>
                                        <p:cTn id="30" dur="1" fill="hold">
                                          <p:stCondLst>
                                            <p:cond delay="249"/>
                                          </p:stCondLst>
                                        </p:cTn>
                                        <p:tgtEl>
                                          <p:spTgt spid="8"/>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53" presetClass="exit" presetSubtype="32" fill="hold" grpId="0" nodeType="clickEffect">
                                  <p:stCondLst>
                                    <p:cond delay="0"/>
                                  </p:stCondLst>
                                  <p:childTnLst>
                                    <p:anim calcmode="lin" valueType="num">
                                      <p:cBhvr>
                                        <p:cTn id="34" dur="250"/>
                                        <p:tgtEl>
                                          <p:spTgt spid="9"/>
                                        </p:tgtEl>
                                        <p:attrNameLst>
                                          <p:attrName>ppt_w</p:attrName>
                                        </p:attrNameLst>
                                      </p:cBhvr>
                                      <p:tavLst>
                                        <p:tav tm="0">
                                          <p:val>
                                            <p:strVal val="ppt_w"/>
                                          </p:val>
                                        </p:tav>
                                        <p:tav tm="100000">
                                          <p:val>
                                            <p:fltVal val="0"/>
                                          </p:val>
                                        </p:tav>
                                      </p:tavLst>
                                    </p:anim>
                                    <p:anim calcmode="lin" valueType="num">
                                      <p:cBhvr>
                                        <p:cTn id="35" dur="250"/>
                                        <p:tgtEl>
                                          <p:spTgt spid="9"/>
                                        </p:tgtEl>
                                        <p:attrNameLst>
                                          <p:attrName>ppt_h</p:attrName>
                                        </p:attrNameLst>
                                      </p:cBhvr>
                                      <p:tavLst>
                                        <p:tav tm="0">
                                          <p:val>
                                            <p:strVal val="ppt_h"/>
                                          </p:val>
                                        </p:tav>
                                        <p:tav tm="100000">
                                          <p:val>
                                            <p:fltVal val="0"/>
                                          </p:val>
                                        </p:tav>
                                      </p:tavLst>
                                    </p:anim>
                                    <p:animEffect transition="out" filter="fade">
                                      <p:cBhvr>
                                        <p:cTn id="36" dur="250"/>
                                        <p:tgtEl>
                                          <p:spTgt spid="9"/>
                                        </p:tgtEl>
                                      </p:cBhvr>
                                    </p:animEffect>
                                    <p:set>
                                      <p:cBhvr>
                                        <p:cTn id="37" dur="1" fill="hold">
                                          <p:stCondLst>
                                            <p:cond delay="24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53" presetClass="exit" presetSubtype="32" fill="hold" grpId="0" nodeType="clickEffect">
                                  <p:stCondLst>
                                    <p:cond delay="0"/>
                                  </p:stCondLst>
                                  <p:childTnLst>
                                    <p:anim calcmode="lin" valueType="num">
                                      <p:cBhvr>
                                        <p:cTn id="41" dur="250"/>
                                        <p:tgtEl>
                                          <p:spTgt spid="10"/>
                                        </p:tgtEl>
                                        <p:attrNameLst>
                                          <p:attrName>ppt_w</p:attrName>
                                        </p:attrNameLst>
                                      </p:cBhvr>
                                      <p:tavLst>
                                        <p:tav tm="0">
                                          <p:val>
                                            <p:strVal val="ppt_w"/>
                                          </p:val>
                                        </p:tav>
                                        <p:tav tm="100000">
                                          <p:val>
                                            <p:fltVal val="0"/>
                                          </p:val>
                                        </p:tav>
                                      </p:tavLst>
                                    </p:anim>
                                    <p:anim calcmode="lin" valueType="num">
                                      <p:cBhvr>
                                        <p:cTn id="42" dur="250"/>
                                        <p:tgtEl>
                                          <p:spTgt spid="10"/>
                                        </p:tgtEl>
                                        <p:attrNameLst>
                                          <p:attrName>ppt_h</p:attrName>
                                        </p:attrNameLst>
                                      </p:cBhvr>
                                      <p:tavLst>
                                        <p:tav tm="0">
                                          <p:val>
                                            <p:strVal val="ppt_h"/>
                                          </p:val>
                                        </p:tav>
                                        <p:tav tm="100000">
                                          <p:val>
                                            <p:fltVal val="0"/>
                                          </p:val>
                                        </p:tav>
                                      </p:tavLst>
                                    </p:anim>
                                    <p:animEffect transition="out" filter="fade">
                                      <p:cBhvr>
                                        <p:cTn id="43" dur="250"/>
                                        <p:tgtEl>
                                          <p:spTgt spid="10"/>
                                        </p:tgtEl>
                                      </p:cBhvr>
                                    </p:animEffect>
                                    <p:set>
                                      <p:cBhvr>
                                        <p:cTn id="44" dur="1" fill="hold">
                                          <p:stCondLst>
                                            <p:cond delay="24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279E76EE-D4F5-33F5-10A0-E8980E15CE9B}"/>
              </a:ext>
            </a:extLst>
          </p:cNvPr>
          <p:cNvGraphicFramePr>
            <a:graphicFrameLocks noGrp="1"/>
          </p:cNvGraphicFramePr>
          <p:nvPr>
            <p:extLst>
              <p:ext uri="{D42A27DB-BD31-4B8C-83A1-F6EECF244321}">
                <p14:modId xmlns:p14="http://schemas.microsoft.com/office/powerpoint/2010/main" val="3301001805"/>
              </p:ext>
            </p:extLst>
          </p:nvPr>
        </p:nvGraphicFramePr>
        <p:xfrm>
          <a:off x="366080" y="363056"/>
          <a:ext cx="8411840" cy="3371063"/>
        </p:xfrm>
        <a:graphic>
          <a:graphicData uri="http://schemas.openxmlformats.org/drawingml/2006/table">
            <a:tbl>
              <a:tblPr firstRow="1" bandRow="1">
                <a:tableStyleId>{69012ECD-51FC-41F1-AA8D-1B2483CD663E}</a:tableStyleId>
              </a:tblPr>
              <a:tblGrid>
                <a:gridCol w="3091304">
                  <a:extLst>
                    <a:ext uri="{9D8B030D-6E8A-4147-A177-3AD203B41FA5}">
                      <a16:colId xmlns:a16="http://schemas.microsoft.com/office/drawing/2014/main" val="20000"/>
                    </a:ext>
                  </a:extLst>
                </a:gridCol>
                <a:gridCol w="2561531">
                  <a:extLst>
                    <a:ext uri="{9D8B030D-6E8A-4147-A177-3AD203B41FA5}">
                      <a16:colId xmlns:a16="http://schemas.microsoft.com/office/drawing/2014/main" val="20001"/>
                    </a:ext>
                  </a:extLst>
                </a:gridCol>
                <a:gridCol w="2759005">
                  <a:extLst>
                    <a:ext uri="{9D8B030D-6E8A-4147-A177-3AD203B41FA5}">
                      <a16:colId xmlns:a16="http://schemas.microsoft.com/office/drawing/2014/main" val="20002"/>
                    </a:ext>
                  </a:extLst>
                </a:gridCol>
              </a:tblGrid>
              <a:tr h="786402">
                <a:tc>
                  <a:txBody>
                    <a:bodyPr/>
                    <a:lstStyle/>
                    <a:p>
                      <a:pPr algn="ctr"/>
                      <a:r>
                        <a:rPr lang="en-US" sz="2400" b="1" i="0" dirty="0">
                          <a:solidFill>
                            <a:schemeClr val="accent5"/>
                          </a:solidFill>
                          <a:latin typeface="Poppins" pitchFamily="2" charset="77"/>
                          <a:cs typeface="Poppins" pitchFamily="2" charset="77"/>
                        </a:rPr>
                        <a:t>New words</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Pronunciation</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Meaning</a:t>
                      </a:r>
                    </a:p>
                  </a:txBody>
                  <a:tcPr marL="68114" marR="68114" marT="34057" marB="34057" anchor="ctr">
                    <a:solidFill>
                      <a:schemeClr val="tx1"/>
                    </a:solidFill>
                  </a:tcPr>
                </a:tc>
                <a:extLst>
                  <a:ext uri="{0D108BD9-81ED-4DB2-BD59-A6C34878D82A}">
                    <a16:rowId xmlns:a16="http://schemas.microsoft.com/office/drawing/2014/main" val="10000"/>
                  </a:ext>
                </a:extLst>
              </a:tr>
              <a:tr h="657741">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7. occupy (v) </a:t>
                      </a:r>
                      <a:endParaRPr lang="vi-VN" sz="220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kern="1200" dirty="0">
                          <a:solidFill>
                            <a:schemeClr val="bg2"/>
                          </a:solidFill>
                          <a:effectLst/>
                          <a:latin typeface="Calibri" panose="020F0502020204030204" pitchFamily="34" charset="0"/>
                          <a:ea typeface="+mn-ea"/>
                          <a:cs typeface="Poppins" panose="00000500000000000000" pitchFamily="2" charset="0"/>
                        </a:rPr>
                        <a:t>/ˈɒkjupaɪ/</a:t>
                      </a:r>
                    </a:p>
                  </a:txBody>
                  <a:tcPr marL="26960" marR="26960" marT="53449" marB="53449" anchor="ctr">
                    <a:solidFill>
                      <a:schemeClr val="accent6">
                        <a:lumMod val="20000"/>
                        <a:lumOff val="80000"/>
                      </a:schemeClr>
                    </a:solidFill>
                  </a:tcPr>
                </a:tc>
                <a:tc>
                  <a:txBody>
                    <a:bodyPr/>
                    <a:lstStyle/>
                    <a:p>
                      <a:pPr>
                        <a:lnSpc>
                          <a:spcPct val="107000"/>
                        </a:lnSpc>
                      </a:pPr>
                      <a:r>
                        <a:rPr lang="vi-VN" sz="2200" dirty="0">
                          <a:solidFill>
                            <a:schemeClr val="bg2"/>
                          </a:solidFill>
                          <a:effectLst/>
                          <a:cs typeface="Poppins" panose="00000500000000000000" pitchFamily="2" charset="0"/>
                        </a:rPr>
                        <a:t>chiếm</a:t>
                      </a:r>
                      <a:endParaRPr lang="vi-VN" sz="220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1"/>
                  </a:ext>
                </a:extLst>
              </a:tr>
              <a:tr h="645029">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8. ancient (adj)</a:t>
                      </a:r>
                      <a:endParaRPr lang="vi-VN" sz="2200" b="0" i="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kern="1200" dirty="0">
                          <a:solidFill>
                            <a:schemeClr val="bg2"/>
                          </a:solidFill>
                          <a:effectLst/>
                          <a:latin typeface="Calibri" panose="020F0502020204030204" pitchFamily="34" charset="0"/>
                          <a:ea typeface="+mn-ea"/>
                          <a:cs typeface="Poppins" panose="00000500000000000000" pitchFamily="2" charset="0"/>
                        </a:rPr>
                        <a:t>/ˈeɪnʃənt/</a:t>
                      </a:r>
                    </a:p>
                  </a:txBody>
                  <a:tcPr marL="26960" marR="26960" marT="53449" marB="53449" anchor="ctr">
                    <a:solidFill>
                      <a:schemeClr val="accent6">
                        <a:lumMod val="20000"/>
                        <a:lumOff val="80000"/>
                      </a:schemeClr>
                    </a:solidFill>
                  </a:tcPr>
                </a:tc>
                <a:tc>
                  <a:txBody>
                    <a:bodyPr/>
                    <a:lstStyle/>
                    <a:p>
                      <a:pPr>
                        <a:lnSpc>
                          <a:spcPct val="107000"/>
                        </a:lnSpc>
                      </a:pPr>
                      <a:r>
                        <a:rPr lang="vi-VN" sz="2200" b="0" dirty="0">
                          <a:solidFill>
                            <a:schemeClr val="bg2"/>
                          </a:solidFill>
                          <a:effectLst/>
                          <a:cs typeface="Poppins" panose="00000500000000000000" pitchFamily="2" charset="0"/>
                        </a:rPr>
                        <a:t>cổ kính</a:t>
                      </a:r>
                      <a:endParaRPr lang="vi-VN" sz="2200" b="0" i="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2"/>
                  </a:ext>
                </a:extLst>
              </a:tr>
              <a:tr h="659534">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9. generation (n)</a:t>
                      </a:r>
                      <a:endParaRPr lang="vi-VN" sz="2200" b="0" i="0" u="none" strike="noStrike" cap="none" dirty="0">
                        <a:solidFill>
                          <a:schemeClr val="bg2"/>
                        </a:solidFill>
                        <a:effectLst/>
                        <a:latin typeface="+mn-lt"/>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/ˌdʒenəˈreɪʃn/</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thế hệ</a:t>
                      </a: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3"/>
                  </a:ext>
                </a:extLst>
              </a:tr>
              <a:tr h="622357">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10. found (v)</a:t>
                      </a:r>
                      <a:endParaRPr lang="vi-VN" sz="2200" b="0" i="0" u="none" strike="noStrike" cap="none" dirty="0">
                        <a:solidFill>
                          <a:schemeClr val="bg2"/>
                        </a:solidFill>
                        <a:effectLst/>
                        <a:latin typeface="+mn-lt"/>
                        <a:ea typeface="+mn-ea"/>
                        <a:cs typeface="Poppins" panose="00000500000000000000" pitchFamily="2" charset="0"/>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/faʊnd/</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thành lập</a:t>
                      </a: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4"/>
                  </a:ext>
                </a:extLst>
              </a:tr>
            </a:tbl>
          </a:graphicData>
        </a:graphic>
      </p:graphicFrame>
      <p:sp>
        <p:nvSpPr>
          <p:cNvPr id="2" name="Rectangle 1">
            <a:extLst>
              <a:ext uri="{FF2B5EF4-FFF2-40B4-BE49-F238E27FC236}">
                <a16:creationId xmlns:a16="http://schemas.microsoft.com/office/drawing/2014/main" id="{0607B521-4937-C6C9-E20F-B6994D265A53}"/>
              </a:ext>
            </a:extLst>
          </p:cNvPr>
          <p:cNvSpPr/>
          <p:nvPr/>
        </p:nvSpPr>
        <p:spPr>
          <a:xfrm>
            <a:off x="689300" y="1212676"/>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3" name="Rectangle 2">
            <a:extLst>
              <a:ext uri="{FF2B5EF4-FFF2-40B4-BE49-F238E27FC236}">
                <a16:creationId xmlns:a16="http://schemas.microsoft.com/office/drawing/2014/main" id="{0E404E6B-FDEC-AE79-E42C-B0EE96E53B50}"/>
              </a:ext>
            </a:extLst>
          </p:cNvPr>
          <p:cNvSpPr/>
          <p:nvPr/>
        </p:nvSpPr>
        <p:spPr>
          <a:xfrm>
            <a:off x="689300" y="1914134"/>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5" name="Rectangle 4">
            <a:extLst>
              <a:ext uri="{FF2B5EF4-FFF2-40B4-BE49-F238E27FC236}">
                <a16:creationId xmlns:a16="http://schemas.microsoft.com/office/drawing/2014/main" id="{E6FB805D-FFD5-84CE-5CCA-EC926087D3A8}"/>
              </a:ext>
            </a:extLst>
          </p:cNvPr>
          <p:cNvSpPr/>
          <p:nvPr/>
        </p:nvSpPr>
        <p:spPr>
          <a:xfrm>
            <a:off x="689300" y="2534172"/>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6" name="Rectangle 5">
            <a:extLst>
              <a:ext uri="{FF2B5EF4-FFF2-40B4-BE49-F238E27FC236}">
                <a16:creationId xmlns:a16="http://schemas.microsoft.com/office/drawing/2014/main" id="{6B492D13-5E96-0F94-3980-CB9868848D7F}"/>
              </a:ext>
            </a:extLst>
          </p:cNvPr>
          <p:cNvSpPr/>
          <p:nvPr/>
        </p:nvSpPr>
        <p:spPr>
          <a:xfrm>
            <a:off x="783245" y="3165090"/>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Tree>
    <p:extLst>
      <p:ext uri="{BB962C8B-B14F-4D97-AF65-F5344CB8AC3E}">
        <p14:creationId xmlns:p14="http://schemas.microsoft.com/office/powerpoint/2010/main" val="1853733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250"/>
                                        <p:tgtEl>
                                          <p:spTgt spid="2"/>
                                        </p:tgtEl>
                                        <p:attrNameLst>
                                          <p:attrName>ppt_w</p:attrName>
                                        </p:attrNameLst>
                                      </p:cBhvr>
                                      <p:tavLst>
                                        <p:tav tm="0">
                                          <p:val>
                                            <p:strVal val="ppt_w"/>
                                          </p:val>
                                        </p:tav>
                                        <p:tav tm="100000">
                                          <p:val>
                                            <p:fltVal val="0"/>
                                          </p:val>
                                        </p:tav>
                                      </p:tavLst>
                                    </p:anim>
                                    <p:anim calcmode="lin" valueType="num">
                                      <p:cBhvr>
                                        <p:cTn id="7" dur="250"/>
                                        <p:tgtEl>
                                          <p:spTgt spid="2"/>
                                        </p:tgtEl>
                                        <p:attrNameLst>
                                          <p:attrName>ppt_h</p:attrName>
                                        </p:attrNameLst>
                                      </p:cBhvr>
                                      <p:tavLst>
                                        <p:tav tm="0">
                                          <p:val>
                                            <p:strVal val="ppt_h"/>
                                          </p:val>
                                        </p:tav>
                                        <p:tav tm="100000">
                                          <p:val>
                                            <p:fltVal val="0"/>
                                          </p:val>
                                        </p:tav>
                                      </p:tavLst>
                                    </p:anim>
                                    <p:animEffect transition="out" filter="fade">
                                      <p:cBhvr>
                                        <p:cTn id="8" dur="250"/>
                                        <p:tgtEl>
                                          <p:spTgt spid="2"/>
                                        </p:tgtEl>
                                      </p:cBhvr>
                                    </p:animEffect>
                                    <p:set>
                                      <p:cBhvr>
                                        <p:cTn id="9" dur="1" fill="hold">
                                          <p:stCondLst>
                                            <p:cond delay="249"/>
                                          </p:stCondLst>
                                        </p:cTn>
                                        <p:tgtEl>
                                          <p:spTgt spid="2"/>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grpId="0" nodeType="clickEffect">
                                  <p:stCondLst>
                                    <p:cond delay="0"/>
                                  </p:stCondLst>
                                  <p:childTnLst>
                                    <p:anim calcmode="lin" valueType="num">
                                      <p:cBhvr>
                                        <p:cTn id="13" dur="250"/>
                                        <p:tgtEl>
                                          <p:spTgt spid="3"/>
                                        </p:tgtEl>
                                        <p:attrNameLst>
                                          <p:attrName>ppt_w</p:attrName>
                                        </p:attrNameLst>
                                      </p:cBhvr>
                                      <p:tavLst>
                                        <p:tav tm="0">
                                          <p:val>
                                            <p:strVal val="ppt_w"/>
                                          </p:val>
                                        </p:tav>
                                        <p:tav tm="100000">
                                          <p:val>
                                            <p:fltVal val="0"/>
                                          </p:val>
                                        </p:tav>
                                      </p:tavLst>
                                    </p:anim>
                                    <p:anim calcmode="lin" valueType="num">
                                      <p:cBhvr>
                                        <p:cTn id="14" dur="250"/>
                                        <p:tgtEl>
                                          <p:spTgt spid="3"/>
                                        </p:tgtEl>
                                        <p:attrNameLst>
                                          <p:attrName>ppt_h</p:attrName>
                                        </p:attrNameLst>
                                      </p:cBhvr>
                                      <p:tavLst>
                                        <p:tav tm="0">
                                          <p:val>
                                            <p:strVal val="ppt_h"/>
                                          </p:val>
                                        </p:tav>
                                        <p:tav tm="100000">
                                          <p:val>
                                            <p:fltVal val="0"/>
                                          </p:val>
                                        </p:tav>
                                      </p:tavLst>
                                    </p:anim>
                                    <p:animEffect transition="out" filter="fade">
                                      <p:cBhvr>
                                        <p:cTn id="15" dur="250"/>
                                        <p:tgtEl>
                                          <p:spTgt spid="3"/>
                                        </p:tgtEl>
                                      </p:cBhvr>
                                    </p:animEffect>
                                    <p:set>
                                      <p:cBhvr>
                                        <p:cTn id="16" dur="1" fill="hold">
                                          <p:stCondLst>
                                            <p:cond delay="249"/>
                                          </p:stCondLst>
                                        </p:cTn>
                                        <p:tgtEl>
                                          <p:spTgt spid="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53" presetClass="exit" presetSubtype="32" fill="hold" grpId="0" nodeType="clickEffect">
                                  <p:stCondLst>
                                    <p:cond delay="0"/>
                                  </p:stCondLst>
                                  <p:childTnLst>
                                    <p:anim calcmode="lin" valueType="num">
                                      <p:cBhvr>
                                        <p:cTn id="20" dur="250"/>
                                        <p:tgtEl>
                                          <p:spTgt spid="5"/>
                                        </p:tgtEl>
                                        <p:attrNameLst>
                                          <p:attrName>ppt_w</p:attrName>
                                        </p:attrNameLst>
                                      </p:cBhvr>
                                      <p:tavLst>
                                        <p:tav tm="0">
                                          <p:val>
                                            <p:strVal val="ppt_w"/>
                                          </p:val>
                                        </p:tav>
                                        <p:tav tm="100000">
                                          <p:val>
                                            <p:fltVal val="0"/>
                                          </p:val>
                                        </p:tav>
                                      </p:tavLst>
                                    </p:anim>
                                    <p:anim calcmode="lin" valueType="num">
                                      <p:cBhvr>
                                        <p:cTn id="21" dur="250"/>
                                        <p:tgtEl>
                                          <p:spTgt spid="5"/>
                                        </p:tgtEl>
                                        <p:attrNameLst>
                                          <p:attrName>ppt_h</p:attrName>
                                        </p:attrNameLst>
                                      </p:cBhvr>
                                      <p:tavLst>
                                        <p:tav tm="0">
                                          <p:val>
                                            <p:strVal val="ppt_h"/>
                                          </p:val>
                                        </p:tav>
                                        <p:tav tm="100000">
                                          <p:val>
                                            <p:fltVal val="0"/>
                                          </p:val>
                                        </p:tav>
                                      </p:tavLst>
                                    </p:anim>
                                    <p:animEffect transition="out" filter="fade">
                                      <p:cBhvr>
                                        <p:cTn id="22" dur="250"/>
                                        <p:tgtEl>
                                          <p:spTgt spid="5"/>
                                        </p:tgtEl>
                                      </p:cBhvr>
                                    </p:animEffect>
                                    <p:set>
                                      <p:cBhvr>
                                        <p:cTn id="23" dur="1" fill="hold">
                                          <p:stCondLst>
                                            <p:cond delay="249"/>
                                          </p:stCondLst>
                                        </p:cTn>
                                        <p:tgtEl>
                                          <p:spTgt spid="5"/>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3" presetClass="exit" presetSubtype="32" fill="hold" grpId="0" nodeType="clickEffect">
                                  <p:stCondLst>
                                    <p:cond delay="0"/>
                                  </p:stCondLst>
                                  <p:childTnLst>
                                    <p:anim calcmode="lin" valueType="num">
                                      <p:cBhvr>
                                        <p:cTn id="27" dur="250"/>
                                        <p:tgtEl>
                                          <p:spTgt spid="6"/>
                                        </p:tgtEl>
                                        <p:attrNameLst>
                                          <p:attrName>ppt_w</p:attrName>
                                        </p:attrNameLst>
                                      </p:cBhvr>
                                      <p:tavLst>
                                        <p:tav tm="0">
                                          <p:val>
                                            <p:strVal val="ppt_w"/>
                                          </p:val>
                                        </p:tav>
                                        <p:tav tm="100000">
                                          <p:val>
                                            <p:fltVal val="0"/>
                                          </p:val>
                                        </p:tav>
                                      </p:tavLst>
                                    </p:anim>
                                    <p:anim calcmode="lin" valueType="num">
                                      <p:cBhvr>
                                        <p:cTn id="28" dur="250"/>
                                        <p:tgtEl>
                                          <p:spTgt spid="6"/>
                                        </p:tgtEl>
                                        <p:attrNameLst>
                                          <p:attrName>ppt_h</p:attrName>
                                        </p:attrNameLst>
                                      </p:cBhvr>
                                      <p:tavLst>
                                        <p:tav tm="0">
                                          <p:val>
                                            <p:strVal val="ppt_h"/>
                                          </p:val>
                                        </p:tav>
                                        <p:tav tm="100000">
                                          <p:val>
                                            <p:fltVal val="0"/>
                                          </p:val>
                                        </p:tav>
                                      </p:tavLst>
                                    </p:anim>
                                    <p:animEffect transition="out" filter="fade">
                                      <p:cBhvr>
                                        <p:cTn id="29" dur="250"/>
                                        <p:tgtEl>
                                          <p:spTgt spid="6"/>
                                        </p:tgtEl>
                                      </p:cBhvr>
                                    </p:animEffect>
                                    <p:set>
                                      <p:cBhvr>
                                        <p:cTn id="30"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BF001A5-DD61-EEEB-192B-0E7D09F65F64}"/>
              </a:ext>
            </a:extLst>
          </p:cNvPr>
          <p:cNvSpPr>
            <a:spLocks noGrp="1"/>
          </p:cNvSpPr>
          <p:nvPr>
            <p:ph type="title"/>
          </p:nvPr>
        </p:nvSpPr>
        <p:spPr>
          <a:xfrm>
            <a:off x="579863" y="310570"/>
            <a:ext cx="7637766" cy="457200"/>
          </a:xfrm>
        </p:spPr>
        <p:txBody>
          <a:bodyPr/>
          <a:lstStyle/>
          <a:p>
            <a:pPr algn="l"/>
            <a:r>
              <a:rPr lang="en-VN" dirty="0"/>
              <a:t>AT AN ENGLISH LESSON</a:t>
            </a:r>
          </a:p>
        </p:txBody>
      </p:sp>
      <p:pic>
        <p:nvPicPr>
          <p:cNvPr id="1026" name="Picture 2" descr="A teacher standing in front of a classroom, holding a book and gesturing towards a chalkboard, with students sitting at desks, looking attentive. The teacher is dressed in professional attire and has a friendly expression. The image should have no background and be in PNG format.">
            <a:extLst>
              <a:ext uri="{FF2B5EF4-FFF2-40B4-BE49-F238E27FC236}">
                <a16:creationId xmlns:a16="http://schemas.microsoft.com/office/drawing/2014/main" id="{112242E7-3C67-F7BE-0DB4-50EA2F8953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2746" y="980335"/>
            <a:ext cx="3776082" cy="3776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8E7244EB-CEFC-BE39-7D89-48526AE7C531}"/>
              </a:ext>
            </a:extLst>
          </p:cNvPr>
          <p:cNvPicPr>
            <a:picLocks noChangeAspect="1"/>
          </p:cNvPicPr>
          <p:nvPr/>
        </p:nvPicPr>
        <p:blipFill>
          <a:blip r:embed="rId3"/>
          <a:stretch>
            <a:fillRect/>
          </a:stretch>
        </p:blipFill>
        <p:spPr>
          <a:xfrm>
            <a:off x="6292855" y="196362"/>
            <a:ext cx="2613311" cy="1653288"/>
          </a:xfrm>
          <a:prstGeom prst="rect">
            <a:avLst/>
          </a:prstGeom>
          <a:solidFill>
            <a:srgbClr val="FFFFFF">
              <a:shade val="85000"/>
            </a:srgbClr>
          </a:solidFill>
          <a:ln w="2857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7" name="Picture 6">
            <a:extLst>
              <a:ext uri="{FF2B5EF4-FFF2-40B4-BE49-F238E27FC236}">
                <a16:creationId xmlns:a16="http://schemas.microsoft.com/office/drawing/2014/main" id="{12121606-68DA-EB94-55B3-30805E18F3AC}"/>
              </a:ext>
            </a:extLst>
          </p:cNvPr>
          <p:cNvPicPr>
            <a:picLocks noChangeAspect="1"/>
          </p:cNvPicPr>
          <p:nvPr/>
        </p:nvPicPr>
        <p:blipFill>
          <a:blip r:embed="rId4"/>
          <a:stretch>
            <a:fillRect/>
          </a:stretch>
        </p:blipFill>
        <p:spPr>
          <a:xfrm>
            <a:off x="4955174" y="1927119"/>
            <a:ext cx="2494252" cy="1560547"/>
          </a:xfrm>
          <a:prstGeom prst="rect">
            <a:avLst/>
          </a:prstGeom>
          <a:solidFill>
            <a:srgbClr val="FFFFFF">
              <a:shade val="85000"/>
            </a:srgbClr>
          </a:solidFill>
          <a:ln w="2857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9" name="Picture 8">
            <a:extLst>
              <a:ext uri="{FF2B5EF4-FFF2-40B4-BE49-F238E27FC236}">
                <a16:creationId xmlns:a16="http://schemas.microsoft.com/office/drawing/2014/main" id="{0CF98EEF-1250-609F-A80E-662394784285}"/>
              </a:ext>
            </a:extLst>
          </p:cNvPr>
          <p:cNvPicPr>
            <a:picLocks noChangeAspect="1"/>
          </p:cNvPicPr>
          <p:nvPr/>
        </p:nvPicPr>
        <p:blipFill>
          <a:blip r:embed="rId5"/>
          <a:stretch>
            <a:fillRect/>
          </a:stretch>
        </p:blipFill>
        <p:spPr>
          <a:xfrm>
            <a:off x="6273700" y="3565135"/>
            <a:ext cx="2632466" cy="1806764"/>
          </a:xfrm>
          <a:prstGeom prst="rect">
            <a:avLst/>
          </a:prstGeom>
          <a:solidFill>
            <a:srgbClr val="FFFFFF">
              <a:shade val="85000"/>
            </a:srgbClr>
          </a:solidFill>
          <a:ln w="2857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0" name="Oval Callout 9">
            <a:extLst>
              <a:ext uri="{FF2B5EF4-FFF2-40B4-BE49-F238E27FC236}">
                <a16:creationId xmlns:a16="http://schemas.microsoft.com/office/drawing/2014/main" id="{A7D7AEA5-A3ED-98CB-18F9-AF9DAF46DB24}"/>
              </a:ext>
            </a:extLst>
          </p:cNvPr>
          <p:cNvSpPr/>
          <p:nvPr/>
        </p:nvSpPr>
        <p:spPr>
          <a:xfrm>
            <a:off x="2980503" y="845239"/>
            <a:ext cx="3293197" cy="1357103"/>
          </a:xfrm>
          <a:prstGeom prst="wedgeEllipseCallout">
            <a:avLst>
              <a:gd name="adj1" fmla="val -56533"/>
              <a:gd name="adj2" fmla="val 39749"/>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2400" b="1" dirty="0">
                <a:solidFill>
                  <a:schemeClr val="bg2"/>
                </a:solidFill>
                <a:latin typeface="Quicksand SemiBold" pitchFamily="2" charset="77"/>
              </a:rPr>
              <a:t>What do you see in the pictures?</a:t>
            </a:r>
          </a:p>
        </p:txBody>
      </p:sp>
      <p:sp>
        <p:nvSpPr>
          <p:cNvPr id="11" name="Oval Callout 10">
            <a:extLst>
              <a:ext uri="{FF2B5EF4-FFF2-40B4-BE49-F238E27FC236}">
                <a16:creationId xmlns:a16="http://schemas.microsoft.com/office/drawing/2014/main" id="{A9E94DCC-B876-65C8-CB90-6D871582D3B2}"/>
              </a:ext>
            </a:extLst>
          </p:cNvPr>
          <p:cNvSpPr/>
          <p:nvPr/>
        </p:nvSpPr>
        <p:spPr>
          <a:xfrm>
            <a:off x="2752147" y="3786397"/>
            <a:ext cx="3293197" cy="1357103"/>
          </a:xfrm>
          <a:prstGeom prst="wedgeEllipseCallout">
            <a:avLst>
              <a:gd name="adj1" fmla="val -60500"/>
              <a:gd name="adj2" fmla="val -7225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2400" b="1" dirty="0">
                <a:solidFill>
                  <a:schemeClr val="bg2"/>
                </a:solidFill>
                <a:latin typeface="Quicksand SemiBold" pitchFamily="2" charset="77"/>
              </a:rPr>
              <a:t>What do you know about these places?</a:t>
            </a:r>
          </a:p>
        </p:txBody>
      </p:sp>
    </p:spTree>
    <p:extLst>
      <p:ext uri="{BB962C8B-B14F-4D97-AF65-F5344CB8AC3E}">
        <p14:creationId xmlns:p14="http://schemas.microsoft.com/office/powerpoint/2010/main" val="4155852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strips(downLeft)">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strips(down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6"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strips(down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6"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strips(downRight)">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800" dirty="0"/>
              <a:t>Ex 1. Read the question and underline </a:t>
            </a:r>
            <a:r>
              <a:rPr lang="en-VN" sz="2800" dirty="0">
                <a:solidFill>
                  <a:schemeClr val="accent3"/>
                </a:solidFill>
              </a:rPr>
              <a:t>key</a:t>
            </a:r>
            <a:r>
              <a:rPr lang="en-VN" sz="2800" dirty="0"/>
              <a:t> words</a:t>
            </a:r>
          </a:p>
        </p:txBody>
      </p:sp>
      <p:sp>
        <p:nvSpPr>
          <p:cNvPr id="4" name="TextBox 3">
            <a:extLst>
              <a:ext uri="{FF2B5EF4-FFF2-40B4-BE49-F238E27FC236}">
                <a16:creationId xmlns:a16="http://schemas.microsoft.com/office/drawing/2014/main" id="{0EB802C6-3058-DBD1-8611-D2C57AB42044}"/>
              </a:ext>
            </a:extLst>
          </p:cNvPr>
          <p:cNvSpPr txBox="1"/>
          <p:nvPr/>
        </p:nvSpPr>
        <p:spPr>
          <a:xfrm>
            <a:off x="320560" y="729248"/>
            <a:ext cx="8336552" cy="4271939"/>
          </a:xfrm>
          <a:prstGeom prst="rect">
            <a:avLst/>
          </a:prstGeom>
          <a:solidFill>
            <a:srgbClr val="E1F0FF"/>
          </a:solidFill>
        </p:spPr>
        <p:txBody>
          <a:bodyPr wrap="square" rtlCol="0">
            <a:spAutoFit/>
          </a:bodyPr>
          <a:lstStyle/>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1. How old is Angkor Wat? </a:t>
            </a:r>
          </a:p>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2. What is </a:t>
            </a:r>
            <a:r>
              <a:rPr kumimoji="0" lang="en-US" sz="2800" b="1" i="0" u="none" strike="noStrike" kern="0" cap="none" spc="0" normalizeH="0" baseline="0" noProof="0" dirty="0" err="1">
                <a:ln>
                  <a:noFill/>
                </a:ln>
                <a:solidFill>
                  <a:srgbClr val="000000"/>
                </a:solidFill>
                <a:effectLst/>
                <a:uLnTx/>
                <a:uFillTx/>
                <a:latin typeface="Quicksand SemiBold" pitchFamily="2" charset="77"/>
                <a:cs typeface="Arial"/>
                <a:sym typeface="Arial"/>
              </a:rPr>
              <a:t>Dinh</a:t>
            </a: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 Bang Communal House like? </a:t>
            </a:r>
          </a:p>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3. Where is Windsor Castle? </a:t>
            </a:r>
          </a:p>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4. What helps us know about our history and life in the past?</a:t>
            </a:r>
            <a:endParaRPr kumimoji="0" lang="en-VN" sz="2800" b="1" i="0" u="none" strike="noStrike" kern="0" cap="none" spc="0" normalizeH="0" baseline="0" noProof="0" dirty="0">
              <a:ln>
                <a:noFill/>
              </a:ln>
              <a:solidFill>
                <a:srgbClr val="000000"/>
              </a:solidFill>
              <a:effectLst/>
              <a:uLnTx/>
              <a:uFillTx/>
              <a:latin typeface="Quicksand SemiBold" pitchFamily="2" charset="77"/>
              <a:cs typeface="Arial"/>
              <a:sym typeface="Arial"/>
            </a:endParaRPr>
          </a:p>
        </p:txBody>
      </p:sp>
      <p:cxnSp>
        <p:nvCxnSpPr>
          <p:cNvPr id="6" name="Straight Connector 5">
            <a:extLst>
              <a:ext uri="{FF2B5EF4-FFF2-40B4-BE49-F238E27FC236}">
                <a16:creationId xmlns:a16="http://schemas.microsoft.com/office/drawing/2014/main" id="{2F67DAAA-D820-5DC5-0E89-907A00CAB5A0}"/>
              </a:ext>
            </a:extLst>
          </p:cNvPr>
          <p:cNvCxnSpPr/>
          <p:nvPr/>
        </p:nvCxnSpPr>
        <p:spPr>
          <a:xfrm>
            <a:off x="730204" y="1539349"/>
            <a:ext cx="1348576"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A23F139-7C37-EA54-743F-4CD632FD1A2E}"/>
              </a:ext>
            </a:extLst>
          </p:cNvPr>
          <p:cNvCxnSpPr>
            <a:cxnSpLocks/>
          </p:cNvCxnSpPr>
          <p:nvPr/>
        </p:nvCxnSpPr>
        <p:spPr>
          <a:xfrm>
            <a:off x="2559004" y="1545927"/>
            <a:ext cx="2085359"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6171138-4A8D-56C4-01B5-B47387202A05}"/>
              </a:ext>
            </a:extLst>
          </p:cNvPr>
          <p:cNvCxnSpPr>
            <a:cxnSpLocks/>
          </p:cNvCxnSpPr>
          <p:nvPr/>
        </p:nvCxnSpPr>
        <p:spPr>
          <a:xfrm>
            <a:off x="835458" y="2414278"/>
            <a:ext cx="815725"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74FB38C-AC17-4831-CA52-3D328FC3BF5D}"/>
              </a:ext>
            </a:extLst>
          </p:cNvPr>
          <p:cNvCxnSpPr>
            <a:cxnSpLocks/>
          </p:cNvCxnSpPr>
          <p:nvPr/>
        </p:nvCxnSpPr>
        <p:spPr>
          <a:xfrm>
            <a:off x="2861611" y="2414278"/>
            <a:ext cx="4032570"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81F30A2-568E-E7BC-4379-403A06AD0EDC}"/>
              </a:ext>
            </a:extLst>
          </p:cNvPr>
          <p:cNvCxnSpPr>
            <a:cxnSpLocks/>
          </p:cNvCxnSpPr>
          <p:nvPr/>
        </p:nvCxnSpPr>
        <p:spPr>
          <a:xfrm>
            <a:off x="7012593" y="2414278"/>
            <a:ext cx="710468" cy="6579"/>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04FBB9C-41C3-7EC6-E027-96C82B14795B}"/>
              </a:ext>
            </a:extLst>
          </p:cNvPr>
          <p:cNvCxnSpPr>
            <a:cxnSpLocks/>
          </p:cNvCxnSpPr>
          <p:nvPr/>
        </p:nvCxnSpPr>
        <p:spPr>
          <a:xfrm>
            <a:off x="835458" y="3289207"/>
            <a:ext cx="1019656"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C775436-D801-AF0B-4BA8-3809C1CAC609}"/>
              </a:ext>
            </a:extLst>
          </p:cNvPr>
          <p:cNvCxnSpPr>
            <a:cxnSpLocks/>
          </p:cNvCxnSpPr>
          <p:nvPr/>
        </p:nvCxnSpPr>
        <p:spPr>
          <a:xfrm>
            <a:off x="2351783" y="3289207"/>
            <a:ext cx="2526113"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D906E7F-89DF-87B3-EA4A-7A9E5F4B1060}"/>
              </a:ext>
            </a:extLst>
          </p:cNvPr>
          <p:cNvCxnSpPr>
            <a:cxnSpLocks/>
          </p:cNvCxnSpPr>
          <p:nvPr/>
        </p:nvCxnSpPr>
        <p:spPr>
          <a:xfrm>
            <a:off x="799276" y="4144401"/>
            <a:ext cx="85190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6971BB9-1BD0-B448-676D-63ADCF54E943}"/>
              </a:ext>
            </a:extLst>
          </p:cNvPr>
          <p:cNvCxnSpPr>
            <a:cxnSpLocks/>
          </p:cNvCxnSpPr>
          <p:nvPr/>
        </p:nvCxnSpPr>
        <p:spPr>
          <a:xfrm>
            <a:off x="3259604" y="4137823"/>
            <a:ext cx="85190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4585337-F4CC-3541-033C-259D44CAA23D}"/>
              </a:ext>
            </a:extLst>
          </p:cNvPr>
          <p:cNvCxnSpPr>
            <a:cxnSpLocks/>
          </p:cNvCxnSpPr>
          <p:nvPr/>
        </p:nvCxnSpPr>
        <p:spPr>
          <a:xfrm>
            <a:off x="6042274" y="4137823"/>
            <a:ext cx="1115044"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6B82D7F-1B6D-BB49-1B5F-77E482E178FD}"/>
              </a:ext>
            </a:extLst>
          </p:cNvPr>
          <p:cNvCxnSpPr>
            <a:cxnSpLocks/>
          </p:cNvCxnSpPr>
          <p:nvPr/>
        </p:nvCxnSpPr>
        <p:spPr>
          <a:xfrm>
            <a:off x="367543" y="4923474"/>
            <a:ext cx="2494068"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0297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strips(down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down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12" fill="hold"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strips(downLeft)">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18" presetClass="entr" presetSubtype="12"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strips(downLeft)">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12" fill="hold"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12" fill="hold"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strips(downLeft)">
                                      <p:cBhvr>
                                        <p:cTn id="47" dur="500"/>
                                        <p:tgtEl>
                                          <p:spTgt spid="23"/>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12"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strips(downLeft)">
                                      <p:cBhvr>
                                        <p:cTn id="5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852645E-760C-B5E7-C617-E619F3AA3BCF}"/>
              </a:ext>
            </a:extLst>
          </p:cNvPr>
          <p:cNvSpPr txBox="1"/>
          <p:nvPr/>
        </p:nvSpPr>
        <p:spPr>
          <a:xfrm>
            <a:off x="297808" y="865406"/>
            <a:ext cx="8548383" cy="4278094"/>
          </a:xfrm>
          <a:prstGeom prst="rect">
            <a:avLst/>
          </a:prstGeom>
          <a:solidFill>
            <a:srgbClr val="E1F0FF"/>
          </a:solidFill>
        </p:spPr>
        <p:txBody>
          <a:bodyPr wrap="square" rtlCol="0">
            <a:spAutoFit/>
          </a:bodyPr>
          <a:lstStyle/>
          <a:p>
            <a:r>
              <a:rPr lang="en-US" sz="1700" b="1" dirty="0"/>
              <a:t>Teacher:</a:t>
            </a:r>
            <a:r>
              <a:rPr lang="en-US" sz="1700" dirty="0"/>
              <a:t> Now let's look at what you've done on your projects. Group one first, please.</a:t>
            </a:r>
          </a:p>
          <a:p>
            <a:r>
              <a:rPr lang="en-US" sz="1700" b="1" dirty="0"/>
              <a:t>Mi:</a:t>
            </a:r>
            <a:r>
              <a:rPr lang="en-US" sz="1700" dirty="0"/>
              <a:t> OK. This is Angkor Wat in Cambodia. It's a temple complex, the largest religious monument in the world.</a:t>
            </a:r>
          </a:p>
          <a:p>
            <a:r>
              <a:rPr lang="en-US" sz="1700" b="1" dirty="0"/>
              <a:t>Teacher:</a:t>
            </a:r>
            <a:r>
              <a:rPr lang="en-US" sz="1700" dirty="0"/>
              <a:t> Fantastic! When did people build it?</a:t>
            </a:r>
          </a:p>
          <a:p>
            <a:r>
              <a:rPr lang="en-US" sz="1700" b="1" dirty="0"/>
              <a:t>Mi:</a:t>
            </a:r>
            <a:r>
              <a:rPr lang="en-US" sz="1700" dirty="0"/>
              <a:t> They built it in the 12th century. It's a World Heritage Site. Millions of visitors go there every year.</a:t>
            </a:r>
          </a:p>
          <a:p>
            <a:r>
              <a:rPr lang="en-US" sz="1700" b="1" dirty="0"/>
              <a:t>Teacher:</a:t>
            </a:r>
            <a:r>
              <a:rPr lang="en-US" sz="1700" dirty="0"/>
              <a:t> Thank you. I wish I could go there one day too. And now group two, please.</a:t>
            </a:r>
          </a:p>
          <a:p>
            <a:r>
              <a:rPr lang="en-US" sz="1700" b="1" dirty="0"/>
              <a:t>Nam:</a:t>
            </a:r>
            <a:r>
              <a:rPr lang="en-US" sz="1700" dirty="0"/>
              <a:t> Our project is about </a:t>
            </a:r>
            <a:r>
              <a:rPr lang="en-US" sz="1700" dirty="0" err="1"/>
              <a:t>Dinh</a:t>
            </a:r>
            <a:r>
              <a:rPr lang="en-US" sz="1700" dirty="0"/>
              <a:t> Bang Communal House in Bac </a:t>
            </a:r>
            <a:r>
              <a:rPr lang="en-US" sz="1700" dirty="0" err="1"/>
              <a:t>Ninh</a:t>
            </a:r>
            <a:r>
              <a:rPr lang="en-US" sz="1700" dirty="0"/>
              <a:t> Province - a national historic site. People were building it for 36 years, and it's about 300 years old!</a:t>
            </a:r>
          </a:p>
          <a:p>
            <a:r>
              <a:rPr lang="en-US" sz="1700" b="1" dirty="0"/>
              <a:t>Teacher:</a:t>
            </a:r>
            <a:r>
              <a:rPr lang="en-US" sz="1700" dirty="0"/>
              <a:t> Great! It's quite magnificent! Now group three, please.</a:t>
            </a:r>
          </a:p>
          <a:p>
            <a:r>
              <a:rPr lang="en-US" sz="1700" b="1" dirty="0"/>
              <a:t>Lan:</a:t>
            </a:r>
            <a:r>
              <a:rPr lang="en-US" sz="1700" dirty="0"/>
              <a:t> Well, this is Windsor Castle in England. It was built about a thousand years ago. It's been the home for about 40 English kings and queens.</a:t>
            </a:r>
          </a:p>
          <a:p>
            <a:r>
              <a:rPr lang="en-US" sz="1700" b="1" dirty="0"/>
              <a:t>Teacher:</a:t>
            </a:r>
            <a:r>
              <a:rPr lang="en-US" sz="1700" dirty="0"/>
              <a:t> Yeah. It's the oldest and largest occupied castle in the world.</a:t>
            </a:r>
          </a:p>
          <a:p>
            <a:r>
              <a:rPr lang="en-US" sz="1700" b="1" dirty="0"/>
              <a:t>Mi &amp; Nam:</a:t>
            </a:r>
            <a:r>
              <a:rPr lang="en-US" sz="1700" dirty="0"/>
              <a:t> Amazing! So we need to preserve our heritage for future generations.</a:t>
            </a:r>
          </a:p>
          <a:p>
            <a:r>
              <a:rPr lang="en-US" sz="1700" b="1" dirty="0"/>
              <a:t>Teacher:</a:t>
            </a:r>
            <a:r>
              <a:rPr lang="en-US" sz="1700" dirty="0"/>
              <a:t> Right. Thanks to preservation efforts, we know a lot about our history and life in the past.</a:t>
            </a:r>
          </a:p>
        </p:txBody>
      </p:sp>
      <p:sp>
        <p:nvSpPr>
          <p:cNvPr id="5" name="Title 2">
            <a:extLst>
              <a:ext uri="{FF2B5EF4-FFF2-40B4-BE49-F238E27FC236}">
                <a16:creationId xmlns:a16="http://schemas.microsoft.com/office/drawing/2014/main" id="{DCF25E2A-C504-95F6-819D-DFA8D153D7EE}"/>
              </a:ext>
            </a:extLst>
          </p:cNvPr>
          <p:cNvSpPr>
            <a:spLocks noGrp="1"/>
          </p:cNvSpPr>
          <p:nvPr>
            <p:ph type="title"/>
          </p:nvPr>
        </p:nvSpPr>
        <p:spPr>
          <a:xfrm>
            <a:off x="320560" y="272048"/>
            <a:ext cx="8336552" cy="457200"/>
          </a:xfrm>
        </p:spPr>
        <p:txBody>
          <a:bodyPr/>
          <a:lstStyle/>
          <a:p>
            <a:pPr algn="l"/>
            <a:r>
              <a:rPr lang="en-VN" sz="2600" dirty="0"/>
              <a:t>Ex 1. Read the conversation and write your answers.</a:t>
            </a:r>
          </a:p>
        </p:txBody>
      </p:sp>
    </p:spTree>
    <p:extLst>
      <p:ext uri="{BB962C8B-B14F-4D97-AF65-F5344CB8AC3E}">
        <p14:creationId xmlns:p14="http://schemas.microsoft.com/office/powerpoint/2010/main" val="305562460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6" y="899222"/>
            <a:ext cx="5852160" cy="523220"/>
          </a:xfrm>
          <a:prstGeom prst="rect">
            <a:avLst/>
          </a:prstGeom>
          <a:noFill/>
        </p:spPr>
        <p:txBody>
          <a:bodyPr wrap="square" anchor="ctr">
            <a:spAutoFit/>
          </a:bodyPr>
          <a:lstStyle/>
          <a:p>
            <a:pPr marL="0" marR="0" lvl="0" indent="0" algn="l" defTabSz="914400" rtl="0" eaLnBrk="1" fontAlgn="auto" latinLnBrk="0" hangingPunct="1">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1. How old is Angkor Wat? </a:t>
            </a:r>
          </a:p>
        </p:txBody>
      </p:sp>
      <p:cxnSp>
        <p:nvCxnSpPr>
          <p:cNvPr id="29" name="Straight Connector 28">
            <a:extLst>
              <a:ext uri="{FF2B5EF4-FFF2-40B4-BE49-F238E27FC236}">
                <a16:creationId xmlns:a16="http://schemas.microsoft.com/office/drawing/2014/main" id="{39D78F32-660D-05BA-B869-8377E029C001}"/>
              </a:ext>
            </a:extLst>
          </p:cNvPr>
          <p:cNvCxnSpPr/>
          <p:nvPr/>
        </p:nvCxnSpPr>
        <p:spPr>
          <a:xfrm>
            <a:off x="941219" y="1422442"/>
            <a:ext cx="1348576"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798155" y="1436510"/>
            <a:ext cx="206926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688659" y="2906876"/>
            <a:ext cx="7766682" cy="1813182"/>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200" b="1" dirty="0">
                <a:solidFill>
                  <a:schemeClr val="bg2"/>
                </a:solidFill>
                <a:latin typeface="Quicksand" pitchFamily="2" charset="77"/>
              </a:rPr>
              <a:t>Mi:</a:t>
            </a:r>
            <a:r>
              <a:rPr lang="en-US" sz="2200" dirty="0">
                <a:solidFill>
                  <a:schemeClr val="bg2"/>
                </a:solidFill>
                <a:latin typeface="Quicksand" pitchFamily="2" charset="77"/>
              </a:rPr>
              <a:t> OK. This is </a:t>
            </a:r>
            <a:r>
              <a:rPr lang="en-US" sz="2200" b="1" dirty="0">
                <a:solidFill>
                  <a:schemeClr val="bg2"/>
                </a:solidFill>
                <a:highlight>
                  <a:srgbClr val="FDFC7C"/>
                </a:highlight>
                <a:latin typeface="Quicksand" pitchFamily="2" charset="77"/>
              </a:rPr>
              <a:t>Angkor Wat in Cambodia</a:t>
            </a:r>
            <a:r>
              <a:rPr lang="en-US" sz="2200" dirty="0">
                <a:solidFill>
                  <a:schemeClr val="bg2"/>
                </a:solidFill>
                <a:latin typeface="Quicksand" pitchFamily="2" charset="77"/>
              </a:rPr>
              <a:t>. It's a temple complex, the largest religious monument in the world.</a:t>
            </a:r>
          </a:p>
          <a:p>
            <a:r>
              <a:rPr lang="en-US" sz="2200" b="1" dirty="0">
                <a:solidFill>
                  <a:schemeClr val="bg2"/>
                </a:solidFill>
                <a:latin typeface="Quicksand" pitchFamily="2" charset="77"/>
              </a:rPr>
              <a:t>Teacher:</a:t>
            </a:r>
            <a:r>
              <a:rPr lang="en-US" sz="2200" dirty="0">
                <a:solidFill>
                  <a:schemeClr val="bg2"/>
                </a:solidFill>
                <a:latin typeface="Quicksand" pitchFamily="2" charset="77"/>
              </a:rPr>
              <a:t> Fantastic! When did people build it?</a:t>
            </a:r>
          </a:p>
          <a:p>
            <a:r>
              <a:rPr lang="en-US" sz="2200" b="1" dirty="0">
                <a:solidFill>
                  <a:schemeClr val="bg2"/>
                </a:solidFill>
                <a:latin typeface="Quicksand" pitchFamily="2" charset="77"/>
              </a:rPr>
              <a:t>Mi:</a:t>
            </a:r>
            <a:r>
              <a:rPr lang="en-US" sz="2200" dirty="0">
                <a:solidFill>
                  <a:schemeClr val="bg2"/>
                </a:solidFill>
                <a:latin typeface="Quicksand" pitchFamily="2" charset="77"/>
              </a:rPr>
              <a:t> They built it </a:t>
            </a:r>
            <a:r>
              <a:rPr lang="en-US" sz="2200" b="1" dirty="0">
                <a:solidFill>
                  <a:schemeClr val="bg2"/>
                </a:solidFill>
                <a:highlight>
                  <a:srgbClr val="FDFC7C"/>
                </a:highlight>
                <a:latin typeface="Quicksand" pitchFamily="2" charset="77"/>
              </a:rPr>
              <a:t>in the 12th century</a:t>
            </a:r>
            <a:r>
              <a:rPr lang="en-US" sz="2200" dirty="0">
                <a:solidFill>
                  <a:schemeClr val="bg2"/>
                </a:solidFill>
                <a:latin typeface="Quicksand" pitchFamily="2" charset="77"/>
              </a:rPr>
              <a:t>. It's a World Heritage Site. Millions of visitors go there every year.</a:t>
            </a: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656828"/>
            <a:ext cx="7493620" cy="1015663"/>
          </a:xfrm>
          <a:prstGeom prst="rect">
            <a:avLst/>
          </a:prstGeom>
          <a:noFill/>
        </p:spPr>
        <p:txBody>
          <a:bodyPr wrap="square" rtlCol="0" anchor="ctr">
            <a:spAutoFit/>
          </a:bodyPr>
          <a:lstStyle/>
          <a:p>
            <a:r>
              <a:rPr lang="en-US" sz="2000" b="1" dirty="0">
                <a:solidFill>
                  <a:schemeClr val="accent3"/>
                </a:solidFill>
                <a:latin typeface="Quicksand SemiBold" pitchFamily="2" charset="77"/>
              </a:rPr>
              <a:t>About 900 years old. / Nearly a thousand years old. / It's about 900 years old. / It is about 900 years old. / It's nearly a thousand years old. / It is nearly a thousand years old.</a:t>
            </a:r>
            <a:endParaRPr lang="en-VN" sz="2000" b="1" dirty="0">
              <a:solidFill>
                <a:schemeClr val="accent3"/>
              </a:solidFill>
              <a:latin typeface="Quicksand SemiBold" pitchFamily="2" charset="77"/>
            </a:endParaRPr>
          </a:p>
        </p:txBody>
      </p:sp>
    </p:spTree>
    <p:extLst>
      <p:ext uri="{BB962C8B-B14F-4D97-AF65-F5344CB8AC3E}">
        <p14:creationId xmlns:p14="http://schemas.microsoft.com/office/powerpoint/2010/main" val="3348445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5" y="899221"/>
            <a:ext cx="7998513" cy="523220"/>
          </a:xfrm>
          <a:prstGeom prst="rect">
            <a:avLst/>
          </a:prstGeom>
          <a:noFill/>
        </p:spPr>
        <p:txBody>
          <a:bodyPr wrap="square" anchor="ctr">
            <a:spAutoFit/>
          </a:bodyPr>
          <a:lstStyle/>
          <a:p>
            <a:pPr marL="0" marR="0" lvl="0" indent="0" algn="l" defTabSz="914400" rtl="0" eaLnBrk="1" fontAlgn="auto" latinLnBrk="0" hangingPunct="1">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2. What is </a:t>
            </a:r>
            <a:r>
              <a:rPr kumimoji="0" lang="en-US" sz="2800" b="1" i="0" u="none" strike="noStrike" kern="0" cap="none" spc="0" normalizeH="0" baseline="0" noProof="0" dirty="0" err="1">
                <a:ln>
                  <a:noFill/>
                </a:ln>
                <a:solidFill>
                  <a:srgbClr val="000000"/>
                </a:solidFill>
                <a:effectLst/>
                <a:uLnTx/>
                <a:uFillTx/>
                <a:latin typeface="Quicksand SemiBold" pitchFamily="2" charset="77"/>
                <a:cs typeface="Arial"/>
                <a:sym typeface="Arial"/>
              </a:rPr>
              <a:t>Dinh</a:t>
            </a: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 Bang Communal House like? </a:t>
            </a:r>
          </a:p>
        </p:txBody>
      </p:sp>
      <p:cxnSp>
        <p:nvCxnSpPr>
          <p:cNvPr id="29" name="Straight Connector 28">
            <a:extLst>
              <a:ext uri="{FF2B5EF4-FFF2-40B4-BE49-F238E27FC236}">
                <a16:creationId xmlns:a16="http://schemas.microsoft.com/office/drawing/2014/main" id="{39D78F32-660D-05BA-B869-8377E029C001}"/>
              </a:ext>
            </a:extLst>
          </p:cNvPr>
          <p:cNvCxnSpPr>
            <a:cxnSpLocks/>
          </p:cNvCxnSpPr>
          <p:nvPr/>
        </p:nvCxnSpPr>
        <p:spPr>
          <a:xfrm>
            <a:off x="1035003" y="1422441"/>
            <a:ext cx="940335"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417155" y="1411151"/>
            <a:ext cx="4769091"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559580" y="2633821"/>
            <a:ext cx="8097532" cy="2062690"/>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b="1" dirty="0">
                <a:solidFill>
                  <a:srgbClr val="1B1B1B"/>
                </a:solidFill>
                <a:latin typeface="Quicksand" pitchFamily="2" charset="77"/>
              </a:rPr>
              <a:t>Nam: </a:t>
            </a:r>
            <a:r>
              <a:rPr lang="en-US" sz="2000" dirty="0">
                <a:solidFill>
                  <a:srgbClr val="1B1B1B"/>
                </a:solidFill>
                <a:latin typeface="Quicksand" pitchFamily="2" charset="77"/>
              </a:rPr>
              <a:t>Our project is about </a:t>
            </a:r>
            <a:r>
              <a:rPr lang="en-US" sz="2000" b="1" dirty="0" err="1">
                <a:solidFill>
                  <a:srgbClr val="1B1B1B"/>
                </a:solidFill>
                <a:highlight>
                  <a:srgbClr val="FDFC7C"/>
                </a:highlight>
                <a:latin typeface="Quicksand" pitchFamily="2" charset="77"/>
              </a:rPr>
              <a:t>Dinh</a:t>
            </a:r>
            <a:r>
              <a:rPr lang="en-US" sz="2000" b="1" dirty="0">
                <a:solidFill>
                  <a:srgbClr val="1B1B1B"/>
                </a:solidFill>
                <a:highlight>
                  <a:srgbClr val="FDFC7C"/>
                </a:highlight>
                <a:latin typeface="Quicksand" pitchFamily="2" charset="77"/>
              </a:rPr>
              <a:t> Bang Communal House </a:t>
            </a:r>
            <a:r>
              <a:rPr lang="en-US" sz="2000" dirty="0">
                <a:solidFill>
                  <a:srgbClr val="1B1B1B"/>
                </a:solidFill>
                <a:latin typeface="Quicksand" pitchFamily="2" charset="77"/>
              </a:rPr>
              <a:t>in Bac </a:t>
            </a:r>
            <a:r>
              <a:rPr lang="en-US" sz="2000" dirty="0" err="1">
                <a:solidFill>
                  <a:srgbClr val="1B1B1B"/>
                </a:solidFill>
                <a:latin typeface="Quicksand" pitchFamily="2" charset="77"/>
              </a:rPr>
              <a:t>Ninh</a:t>
            </a:r>
            <a:r>
              <a:rPr lang="en-US" sz="2000" dirty="0">
                <a:solidFill>
                  <a:srgbClr val="1B1B1B"/>
                </a:solidFill>
                <a:latin typeface="Quicksand" pitchFamily="2" charset="77"/>
              </a:rPr>
              <a:t> Province - a national historic site. People were building it for 36 years, and it's about 300 years old!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2000" dirty="0">
              <a:solidFill>
                <a:srgbClr val="1B1B1B"/>
              </a:solidFill>
              <a:latin typeface="Quicksand" pitchFamily="2" charset="77"/>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b="1" dirty="0">
                <a:solidFill>
                  <a:srgbClr val="1B1B1B"/>
                </a:solidFill>
                <a:latin typeface="Quicksand" pitchFamily="2" charset="77"/>
              </a:rPr>
              <a:t>Teacher</a:t>
            </a:r>
            <a:r>
              <a:rPr lang="en-US" sz="2000" dirty="0">
                <a:solidFill>
                  <a:srgbClr val="1B1B1B"/>
                </a:solidFill>
                <a:latin typeface="Quicksand" pitchFamily="2" charset="77"/>
              </a:rPr>
              <a:t>: Great! It's </a:t>
            </a:r>
            <a:r>
              <a:rPr lang="en-US" sz="2000" b="1" dirty="0">
                <a:solidFill>
                  <a:srgbClr val="1B1B1B"/>
                </a:solidFill>
                <a:highlight>
                  <a:srgbClr val="FDFC7C"/>
                </a:highlight>
                <a:latin typeface="Quicksand" pitchFamily="2" charset="77"/>
              </a:rPr>
              <a:t>quite magnificent! </a:t>
            </a:r>
            <a:r>
              <a:rPr lang="en-US" sz="2000" dirty="0">
                <a:solidFill>
                  <a:srgbClr val="1B1B1B"/>
                </a:solidFill>
                <a:latin typeface="Quicksand" pitchFamily="2" charset="77"/>
              </a:rPr>
              <a:t>Now group three, please.</a:t>
            </a:r>
            <a:endParaRPr kumimoji="0" lang="en-US" sz="2000" b="0" i="0" u="none" strike="noStrike" kern="0" cap="none" spc="0" normalizeH="0" baseline="0" noProof="0" dirty="0">
              <a:ln>
                <a:noFill/>
              </a:ln>
              <a:solidFill>
                <a:srgbClr val="1B1B1B"/>
              </a:solidFill>
              <a:effectLst/>
              <a:uLnTx/>
              <a:uFillTx/>
              <a:latin typeface="Quicksand" pitchFamily="2" charset="77"/>
              <a:ea typeface="+mn-ea"/>
              <a:cs typeface="+mn-cs"/>
              <a:sym typeface="Arial"/>
            </a:endParaRP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841495"/>
            <a:ext cx="7493620" cy="646331"/>
          </a:xfrm>
          <a:prstGeom prst="rect">
            <a:avLst/>
          </a:prstGeom>
          <a:noFill/>
        </p:spPr>
        <p:txBody>
          <a:bodyPr wrap="square" rtlCol="0" anchor="ctr">
            <a:spAutoFit/>
          </a:bodyPr>
          <a:lstStyle/>
          <a:p>
            <a:pPr lvl="0"/>
            <a:r>
              <a:rPr lang="en-US" sz="3600" b="1" dirty="0">
                <a:solidFill>
                  <a:srgbClr val="CC2217"/>
                </a:solidFill>
                <a:latin typeface="Quicksand SemiBold" pitchFamily="2" charset="77"/>
              </a:rPr>
              <a:t>It's quite magnificent!</a:t>
            </a:r>
            <a:endParaRPr kumimoji="0" lang="en-VN" sz="3600" b="1" i="0" u="none" strike="noStrike" kern="0" cap="none" spc="0" normalizeH="0" baseline="0" noProof="0" dirty="0">
              <a:ln>
                <a:noFill/>
              </a:ln>
              <a:solidFill>
                <a:srgbClr val="CC2217"/>
              </a:solidFill>
              <a:effectLst/>
              <a:uLnTx/>
              <a:uFillTx/>
              <a:latin typeface="Quicksand SemiBold" pitchFamily="2" charset="77"/>
              <a:sym typeface="Arial"/>
            </a:endParaRPr>
          </a:p>
        </p:txBody>
      </p:sp>
      <p:cxnSp>
        <p:nvCxnSpPr>
          <p:cNvPr id="5" name="Straight Connector 4">
            <a:extLst>
              <a:ext uri="{FF2B5EF4-FFF2-40B4-BE49-F238E27FC236}">
                <a16:creationId xmlns:a16="http://schemas.microsoft.com/office/drawing/2014/main" id="{D32F04B8-78E3-A2E4-E70B-495DF4BA56AF}"/>
              </a:ext>
            </a:extLst>
          </p:cNvPr>
          <p:cNvCxnSpPr>
            <a:cxnSpLocks/>
          </p:cNvCxnSpPr>
          <p:nvPr/>
        </p:nvCxnSpPr>
        <p:spPr>
          <a:xfrm>
            <a:off x="7334017" y="1411151"/>
            <a:ext cx="657044"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753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5" y="899221"/>
            <a:ext cx="7998513" cy="523220"/>
          </a:xfrm>
          <a:prstGeom prst="rect">
            <a:avLst/>
          </a:prstGeom>
          <a:noFill/>
        </p:spPr>
        <p:txBody>
          <a:bodyPr wrap="square" anchor="ctr">
            <a:spAutoFit/>
          </a:bodyPr>
          <a:lstStyle/>
          <a:p>
            <a:pPr marL="0" marR="0" lvl="0" indent="0" algn="l" defTabSz="914400" rtl="0" eaLnBrk="1" fontAlgn="auto" latinLnBrk="0" hangingPunct="1">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3. Where is Windsor Castle? </a:t>
            </a:r>
          </a:p>
        </p:txBody>
      </p:sp>
      <p:cxnSp>
        <p:nvCxnSpPr>
          <p:cNvPr id="29" name="Straight Connector 28">
            <a:extLst>
              <a:ext uri="{FF2B5EF4-FFF2-40B4-BE49-F238E27FC236}">
                <a16:creationId xmlns:a16="http://schemas.microsoft.com/office/drawing/2014/main" id="{39D78F32-660D-05BA-B869-8377E029C001}"/>
              </a:ext>
            </a:extLst>
          </p:cNvPr>
          <p:cNvCxnSpPr>
            <a:cxnSpLocks/>
          </p:cNvCxnSpPr>
          <p:nvPr/>
        </p:nvCxnSpPr>
        <p:spPr>
          <a:xfrm>
            <a:off x="1035003" y="1422441"/>
            <a:ext cx="1093202"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627548" y="1422441"/>
            <a:ext cx="2583723"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559580" y="2839045"/>
            <a:ext cx="8097532" cy="2073612"/>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US" sz="2800" b="1" dirty="0">
                <a:solidFill>
                  <a:srgbClr val="1B1B1B"/>
                </a:solidFill>
                <a:latin typeface="Quicksand" pitchFamily="2" charset="77"/>
              </a:rPr>
              <a:t>Lan: </a:t>
            </a:r>
            <a:r>
              <a:rPr lang="en-US" sz="2800" dirty="0">
                <a:solidFill>
                  <a:srgbClr val="1B1B1B"/>
                </a:solidFill>
                <a:latin typeface="Quicksand" pitchFamily="2" charset="77"/>
              </a:rPr>
              <a:t>Well, this is </a:t>
            </a:r>
            <a:r>
              <a:rPr lang="en-US" sz="2800" b="1" dirty="0">
                <a:solidFill>
                  <a:srgbClr val="1B1B1B"/>
                </a:solidFill>
                <a:highlight>
                  <a:srgbClr val="FDFC7C"/>
                </a:highlight>
                <a:latin typeface="Quicksand" pitchFamily="2" charset="77"/>
              </a:rPr>
              <a:t>Windsor Castle</a:t>
            </a:r>
            <a:r>
              <a:rPr lang="en-US" sz="2800" dirty="0">
                <a:solidFill>
                  <a:srgbClr val="1B1B1B"/>
                </a:solidFill>
                <a:highlight>
                  <a:srgbClr val="FDFC7C"/>
                </a:highlight>
                <a:latin typeface="Quicksand" pitchFamily="2" charset="77"/>
              </a:rPr>
              <a:t> </a:t>
            </a:r>
            <a:r>
              <a:rPr lang="en-US" sz="2800" dirty="0">
                <a:solidFill>
                  <a:srgbClr val="1B1B1B"/>
                </a:solidFill>
                <a:latin typeface="Quicksand" pitchFamily="2" charset="77"/>
              </a:rPr>
              <a:t>in </a:t>
            </a:r>
            <a:r>
              <a:rPr lang="en-US" sz="2800" b="1" dirty="0">
                <a:solidFill>
                  <a:srgbClr val="1B1B1B"/>
                </a:solidFill>
                <a:highlight>
                  <a:srgbClr val="FDFC7C"/>
                </a:highlight>
                <a:latin typeface="Quicksand" pitchFamily="2" charset="77"/>
              </a:rPr>
              <a:t>England</a:t>
            </a:r>
            <a:r>
              <a:rPr lang="en-US" sz="2800" dirty="0">
                <a:solidFill>
                  <a:srgbClr val="1B1B1B"/>
                </a:solidFill>
                <a:latin typeface="Quicksand" pitchFamily="2" charset="77"/>
              </a:rPr>
              <a:t>. It was built about a thousand years ago. It's been the home for about 40 English kings and queens.</a:t>
            </a:r>
            <a:endParaRPr kumimoji="0" lang="en-US" sz="2800" i="0" u="none" strike="noStrike" kern="0" cap="none" spc="0" normalizeH="0" baseline="0" noProof="0" dirty="0">
              <a:ln>
                <a:noFill/>
              </a:ln>
              <a:solidFill>
                <a:srgbClr val="1B1B1B"/>
              </a:solidFill>
              <a:effectLst/>
              <a:uLnTx/>
              <a:uFillTx/>
              <a:latin typeface="Quicksand" pitchFamily="2" charset="77"/>
              <a:sym typeface="Arial"/>
            </a:endParaRP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841495"/>
            <a:ext cx="7493620" cy="64633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CC2217"/>
                </a:solidFill>
                <a:effectLst/>
                <a:uLnTx/>
                <a:uFillTx/>
                <a:latin typeface="Quicksand SemiBold" pitchFamily="2" charset="77"/>
                <a:cs typeface="Arial"/>
                <a:sym typeface="Arial"/>
              </a:rPr>
              <a:t>It’s in England.</a:t>
            </a:r>
            <a:endParaRPr kumimoji="0" lang="en-VN" sz="3600" b="1" i="0" u="none" strike="noStrike" kern="0" cap="none" spc="0" normalizeH="0" baseline="0" noProof="0" dirty="0">
              <a:ln>
                <a:noFill/>
              </a:ln>
              <a:solidFill>
                <a:srgbClr val="CC2217"/>
              </a:solidFill>
              <a:effectLst/>
              <a:uLnTx/>
              <a:uFillTx/>
              <a:latin typeface="Quicksand SemiBold" pitchFamily="2" charset="77"/>
              <a:cs typeface="Arial"/>
              <a:sym typeface="Arial"/>
            </a:endParaRPr>
          </a:p>
        </p:txBody>
      </p:sp>
    </p:spTree>
    <p:extLst>
      <p:ext uri="{BB962C8B-B14F-4D97-AF65-F5344CB8AC3E}">
        <p14:creationId xmlns:p14="http://schemas.microsoft.com/office/powerpoint/2010/main" val="3945368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44EE44-4BEC-AD30-FE7D-5CDD89F85668}"/>
              </a:ext>
            </a:extLst>
          </p:cNvPr>
          <p:cNvSpPr>
            <a:spLocks noGrp="1"/>
          </p:cNvSpPr>
          <p:nvPr>
            <p:ph type="title"/>
          </p:nvPr>
        </p:nvSpPr>
        <p:spPr/>
        <p:txBody>
          <a:bodyPr/>
          <a:lstStyle/>
          <a:p>
            <a:r>
              <a:rPr lang="en-VN" dirty="0"/>
              <a:t>CHECK YOUR ANSWER</a:t>
            </a:r>
          </a:p>
        </p:txBody>
      </p:sp>
      <p:sp>
        <p:nvSpPr>
          <p:cNvPr id="4" name="TextBox 3">
            <a:extLst>
              <a:ext uri="{FF2B5EF4-FFF2-40B4-BE49-F238E27FC236}">
                <a16:creationId xmlns:a16="http://schemas.microsoft.com/office/drawing/2014/main" id="{430C07D3-4FF4-8650-9C6F-F7CB8DE1E849}"/>
              </a:ext>
            </a:extLst>
          </p:cNvPr>
          <p:cNvSpPr txBox="1"/>
          <p:nvPr/>
        </p:nvSpPr>
        <p:spPr>
          <a:xfrm>
            <a:off x="1906859" y="1124472"/>
            <a:ext cx="6356195" cy="830997"/>
          </a:xfrm>
          <a:prstGeom prst="rect">
            <a:avLst/>
          </a:prstGeom>
          <a:noFill/>
        </p:spPr>
        <p:txBody>
          <a:bodyPr wrap="square" rtlCol="0">
            <a:spAutoFit/>
          </a:bodyPr>
          <a:lstStyle/>
          <a:p>
            <a:r>
              <a:rPr lang="en-US" sz="2400" b="1" dirty="0">
                <a:solidFill>
                  <a:schemeClr val="dk2"/>
                </a:solidFill>
                <a:latin typeface="Quicksand Medium"/>
              </a:rPr>
              <a:t>Who decided to move our capital from </a:t>
            </a:r>
            <a:r>
              <a:rPr lang="en-US" sz="2400" b="1" dirty="0" err="1">
                <a:solidFill>
                  <a:schemeClr val="dk2"/>
                </a:solidFill>
                <a:latin typeface="Quicksand Medium"/>
              </a:rPr>
              <a:t>Hoa</a:t>
            </a:r>
            <a:r>
              <a:rPr lang="en-US" sz="2400" b="1" dirty="0">
                <a:solidFill>
                  <a:schemeClr val="dk2"/>
                </a:solidFill>
                <a:latin typeface="Quicksand Medium"/>
              </a:rPr>
              <a:t> Ly to Dai La (Thong Long) in 1010? </a:t>
            </a:r>
            <a:endParaRPr lang="en-VN" sz="2400" b="1" dirty="0">
              <a:solidFill>
                <a:schemeClr val="dk2"/>
              </a:solidFill>
              <a:latin typeface="Quicksand Medium"/>
            </a:endParaRPr>
          </a:p>
        </p:txBody>
      </p:sp>
      <p:sp>
        <p:nvSpPr>
          <p:cNvPr id="5" name="Title 1">
            <a:extLst>
              <a:ext uri="{FF2B5EF4-FFF2-40B4-BE49-F238E27FC236}">
                <a16:creationId xmlns:a16="http://schemas.microsoft.com/office/drawing/2014/main" id="{BF30827D-52E7-4A78-76F4-C550DA389FFE}"/>
              </a:ext>
            </a:extLst>
          </p:cNvPr>
          <p:cNvSpPr txBox="1">
            <a:spLocks/>
          </p:cNvSpPr>
          <p:nvPr/>
        </p:nvSpPr>
        <p:spPr>
          <a:xfrm>
            <a:off x="515943" y="1244708"/>
            <a:ext cx="910952" cy="590527"/>
          </a:xfrm>
          <a:prstGeom prst="rect">
            <a:avLst/>
          </a:pr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1.</a:t>
            </a:r>
          </a:p>
        </p:txBody>
      </p:sp>
      <p:pic>
        <p:nvPicPr>
          <p:cNvPr id="7" name="Picture 6">
            <a:extLst>
              <a:ext uri="{FF2B5EF4-FFF2-40B4-BE49-F238E27FC236}">
                <a16:creationId xmlns:a16="http://schemas.microsoft.com/office/drawing/2014/main" id="{39DCE208-4D33-0785-5D36-C6ECEA0B42DD}"/>
              </a:ext>
            </a:extLst>
          </p:cNvPr>
          <p:cNvPicPr>
            <a:picLocks noChangeAspect="1"/>
          </p:cNvPicPr>
          <p:nvPr/>
        </p:nvPicPr>
        <p:blipFill>
          <a:blip r:embed="rId2"/>
          <a:stretch>
            <a:fillRect/>
          </a:stretch>
        </p:blipFill>
        <p:spPr>
          <a:xfrm>
            <a:off x="297794" y="2236563"/>
            <a:ext cx="4347984" cy="2413131"/>
          </a:xfrm>
          <a:prstGeom prst="rect">
            <a:avLst/>
          </a:prstGeom>
          <a:ln>
            <a:noFill/>
          </a:ln>
          <a:effectLst>
            <a:outerShdw blurRad="292100" dist="139700" dir="2700000" algn="tl" rotWithShape="0">
              <a:srgbClr val="333333">
                <a:alpha val="65000"/>
              </a:srgbClr>
            </a:outerShdw>
          </a:effectLst>
        </p:spPr>
      </p:pic>
      <p:sp>
        <p:nvSpPr>
          <p:cNvPr id="8" name="TextBox 7">
            <a:extLst>
              <a:ext uri="{FF2B5EF4-FFF2-40B4-BE49-F238E27FC236}">
                <a16:creationId xmlns:a16="http://schemas.microsoft.com/office/drawing/2014/main" id="{52ADF203-9AAE-1162-CD17-66C0168E526D}"/>
              </a:ext>
            </a:extLst>
          </p:cNvPr>
          <p:cNvSpPr txBox="1"/>
          <p:nvPr/>
        </p:nvSpPr>
        <p:spPr>
          <a:xfrm>
            <a:off x="4946141" y="2926422"/>
            <a:ext cx="3900065" cy="523220"/>
          </a:xfrm>
          <a:prstGeom prst="rect">
            <a:avLst/>
          </a:prstGeom>
          <a:solidFill>
            <a:schemeClr val="accent5"/>
          </a:solidFill>
          <a:ln w="19050">
            <a:solidFill>
              <a:schemeClr val="accent3"/>
            </a:solidFill>
            <a:prstDash val="dash"/>
          </a:ln>
        </p:spPr>
        <p:txBody>
          <a:bodyPr wrap="square" rtlCol="0">
            <a:spAutoFit/>
          </a:bodyPr>
          <a:lstStyle/>
          <a:p>
            <a:pPr algn="ctr"/>
            <a:r>
              <a:rPr lang="en-US" sz="2800" b="1" dirty="0">
                <a:solidFill>
                  <a:srgbClr val="C00000"/>
                </a:solidFill>
                <a:latin typeface="Quicksand Medium"/>
              </a:rPr>
              <a:t>King Ly Thai To</a:t>
            </a:r>
            <a:endParaRPr lang="en-VN" sz="2800" b="1" dirty="0">
              <a:solidFill>
                <a:srgbClr val="C00000"/>
              </a:solidFill>
              <a:latin typeface="Quicksand Medium"/>
            </a:endParaRPr>
          </a:p>
        </p:txBody>
      </p:sp>
    </p:spTree>
    <p:extLst>
      <p:ext uri="{BB962C8B-B14F-4D97-AF65-F5344CB8AC3E}">
        <p14:creationId xmlns:p14="http://schemas.microsoft.com/office/powerpoint/2010/main" val="362914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5"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6" y="809567"/>
            <a:ext cx="7998513" cy="954107"/>
          </a:xfrm>
          <a:prstGeom prst="rect">
            <a:avLst/>
          </a:prstGeom>
          <a:solidFill>
            <a:srgbClr val="E1F0FF"/>
          </a:solid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4. What helps us know about our history and life in the past?</a:t>
            </a:r>
          </a:p>
        </p:txBody>
      </p:sp>
      <p:cxnSp>
        <p:nvCxnSpPr>
          <p:cNvPr id="29" name="Straight Connector 28">
            <a:extLst>
              <a:ext uri="{FF2B5EF4-FFF2-40B4-BE49-F238E27FC236}">
                <a16:creationId xmlns:a16="http://schemas.microsoft.com/office/drawing/2014/main" id="{39D78F32-660D-05BA-B869-8377E029C001}"/>
              </a:ext>
            </a:extLst>
          </p:cNvPr>
          <p:cNvCxnSpPr>
            <a:cxnSpLocks/>
          </p:cNvCxnSpPr>
          <p:nvPr/>
        </p:nvCxnSpPr>
        <p:spPr>
          <a:xfrm>
            <a:off x="1081669" y="1306121"/>
            <a:ext cx="815711"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024623" y="1306121"/>
            <a:ext cx="90145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559580" y="2749755"/>
            <a:ext cx="8097532" cy="2224445"/>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US" sz="2800" b="1" dirty="0">
                <a:solidFill>
                  <a:srgbClr val="1B1B1B"/>
                </a:solidFill>
                <a:latin typeface="Quicksand" pitchFamily="2" charset="77"/>
              </a:rPr>
              <a:t>Mi &amp; Nam: </a:t>
            </a:r>
            <a:r>
              <a:rPr lang="en-US" sz="2800" dirty="0">
                <a:solidFill>
                  <a:srgbClr val="1B1B1B"/>
                </a:solidFill>
                <a:latin typeface="Quicksand" pitchFamily="2" charset="77"/>
              </a:rPr>
              <a:t>Amazing! So we need to preserve our heritage for future generations. </a:t>
            </a:r>
          </a:p>
          <a:p>
            <a:pPr lvl="0"/>
            <a:r>
              <a:rPr lang="en-US" sz="2800" b="1" dirty="0">
                <a:solidFill>
                  <a:srgbClr val="1B1B1B"/>
                </a:solidFill>
                <a:latin typeface="Quicksand" pitchFamily="2" charset="77"/>
              </a:rPr>
              <a:t>Teacher</a:t>
            </a:r>
            <a:r>
              <a:rPr lang="en-US" sz="2800" dirty="0">
                <a:solidFill>
                  <a:srgbClr val="1B1B1B"/>
                </a:solidFill>
                <a:latin typeface="Quicksand" pitchFamily="2" charset="77"/>
              </a:rPr>
              <a:t>: Right. Thanks to </a:t>
            </a:r>
            <a:r>
              <a:rPr lang="en-US" sz="2800" b="1" dirty="0">
                <a:solidFill>
                  <a:schemeClr val="accent3"/>
                </a:solidFill>
                <a:highlight>
                  <a:srgbClr val="FDFC7C"/>
                </a:highlight>
                <a:latin typeface="Quicksand" pitchFamily="2" charset="77"/>
              </a:rPr>
              <a:t>preservation efforts</a:t>
            </a:r>
            <a:r>
              <a:rPr lang="en-US" sz="2800" b="1" dirty="0">
                <a:solidFill>
                  <a:srgbClr val="1B1B1B"/>
                </a:solidFill>
                <a:highlight>
                  <a:srgbClr val="FDFC7C"/>
                </a:highlight>
                <a:latin typeface="Quicksand" pitchFamily="2" charset="77"/>
              </a:rPr>
              <a:t>,</a:t>
            </a:r>
            <a:r>
              <a:rPr lang="en-US" sz="2800" dirty="0">
                <a:solidFill>
                  <a:srgbClr val="1B1B1B"/>
                </a:solidFill>
                <a:latin typeface="Quicksand" pitchFamily="2" charset="77"/>
              </a:rPr>
              <a:t> we </a:t>
            </a:r>
            <a:r>
              <a:rPr lang="en-US" sz="2800" b="1" dirty="0">
                <a:solidFill>
                  <a:srgbClr val="1B1B1B"/>
                </a:solidFill>
                <a:highlight>
                  <a:srgbClr val="FDFC7C"/>
                </a:highlight>
                <a:latin typeface="Quicksand" pitchFamily="2" charset="77"/>
              </a:rPr>
              <a:t>know a lot about our history and life in the past.</a:t>
            </a: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937062"/>
            <a:ext cx="7493620" cy="64633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CC2217"/>
                </a:solidFill>
                <a:effectLst/>
                <a:uLnTx/>
                <a:uFillTx/>
                <a:latin typeface="Quicksand SemiBold" pitchFamily="2" charset="77"/>
                <a:cs typeface="Arial"/>
                <a:sym typeface="Arial"/>
              </a:rPr>
              <a:t>Preservation</a:t>
            </a:r>
            <a:r>
              <a:rPr kumimoji="0" lang="en-US" sz="3600" b="1" i="0" u="none" strike="noStrike" kern="0" cap="none" spc="0" normalizeH="0" noProof="0" dirty="0">
                <a:ln>
                  <a:noFill/>
                </a:ln>
                <a:solidFill>
                  <a:srgbClr val="CC2217"/>
                </a:solidFill>
                <a:effectLst/>
                <a:uLnTx/>
                <a:uFillTx/>
                <a:latin typeface="Quicksand SemiBold" pitchFamily="2" charset="77"/>
                <a:cs typeface="Arial"/>
                <a:sym typeface="Arial"/>
              </a:rPr>
              <a:t> efforts</a:t>
            </a:r>
            <a:endParaRPr kumimoji="0" lang="en-VN" sz="3600" b="1" i="0" u="none" strike="noStrike" kern="0" cap="none" spc="0" normalizeH="0" baseline="0" noProof="0" dirty="0">
              <a:ln>
                <a:noFill/>
              </a:ln>
              <a:solidFill>
                <a:srgbClr val="CC2217"/>
              </a:solidFill>
              <a:effectLst/>
              <a:uLnTx/>
              <a:uFillTx/>
              <a:latin typeface="Quicksand SemiBold" pitchFamily="2" charset="77"/>
              <a:cs typeface="Arial"/>
              <a:sym typeface="Arial"/>
            </a:endParaRPr>
          </a:p>
        </p:txBody>
      </p:sp>
      <p:cxnSp>
        <p:nvCxnSpPr>
          <p:cNvPr id="6" name="Straight Connector 5">
            <a:extLst>
              <a:ext uri="{FF2B5EF4-FFF2-40B4-BE49-F238E27FC236}">
                <a16:creationId xmlns:a16="http://schemas.microsoft.com/office/drawing/2014/main" id="{B3C0CEFA-3164-9ADF-ED70-502BFBC14620}"/>
              </a:ext>
            </a:extLst>
          </p:cNvPr>
          <p:cNvCxnSpPr>
            <a:cxnSpLocks/>
          </p:cNvCxnSpPr>
          <p:nvPr/>
        </p:nvCxnSpPr>
        <p:spPr>
          <a:xfrm>
            <a:off x="3533383" y="1317551"/>
            <a:ext cx="90145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5295803-A611-15D6-A575-1805423A48B5}"/>
              </a:ext>
            </a:extLst>
          </p:cNvPr>
          <p:cNvCxnSpPr>
            <a:cxnSpLocks/>
          </p:cNvCxnSpPr>
          <p:nvPr/>
        </p:nvCxnSpPr>
        <p:spPr>
          <a:xfrm>
            <a:off x="6265153" y="1306121"/>
            <a:ext cx="119863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7AD686E-8B0D-4A0F-8973-F46EFC92E940}"/>
              </a:ext>
            </a:extLst>
          </p:cNvPr>
          <p:cNvCxnSpPr>
            <a:cxnSpLocks/>
          </p:cNvCxnSpPr>
          <p:nvPr/>
        </p:nvCxnSpPr>
        <p:spPr>
          <a:xfrm>
            <a:off x="653023" y="1717601"/>
            <a:ext cx="241021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8656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3430;p37">
            <a:extLst>
              <a:ext uri="{FF2B5EF4-FFF2-40B4-BE49-F238E27FC236}">
                <a16:creationId xmlns:a16="http://schemas.microsoft.com/office/drawing/2014/main" id="{984250D9-7CAB-B9AF-EBF0-6F8ABA86C40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algn="ctr"/>
            <a:r>
              <a:rPr lang="en-US" sz="2200" dirty="0"/>
              <a:t>Ex 3. Complete each sentence with a word or a phrase below.</a:t>
            </a:r>
          </a:p>
        </p:txBody>
      </p:sp>
      <p:graphicFrame>
        <p:nvGraphicFramePr>
          <p:cNvPr id="7" name="Table 7">
            <a:extLst>
              <a:ext uri="{FF2B5EF4-FFF2-40B4-BE49-F238E27FC236}">
                <a16:creationId xmlns:a16="http://schemas.microsoft.com/office/drawing/2014/main" id="{FA55CFB5-9B59-6970-E6EC-72DA2CDCCB81}"/>
              </a:ext>
            </a:extLst>
          </p:cNvPr>
          <p:cNvGraphicFramePr>
            <a:graphicFrameLocks noGrp="1"/>
          </p:cNvGraphicFramePr>
          <p:nvPr>
            <p:extLst>
              <p:ext uri="{D42A27DB-BD31-4B8C-83A1-F6EECF244321}">
                <p14:modId xmlns:p14="http://schemas.microsoft.com/office/powerpoint/2010/main" val="2288169793"/>
              </p:ext>
            </p:extLst>
          </p:nvPr>
        </p:nvGraphicFramePr>
        <p:xfrm>
          <a:off x="182480" y="788670"/>
          <a:ext cx="8683224" cy="545536"/>
        </p:xfrm>
        <a:graphic>
          <a:graphicData uri="http://schemas.openxmlformats.org/drawingml/2006/table">
            <a:tbl>
              <a:tblPr firstRow="1" bandRow="1">
                <a:tableStyleId>{2AF555B2-D1AF-4FF1-8519-1A0209C49ADA}</a:tableStyleId>
              </a:tblPr>
              <a:tblGrid>
                <a:gridCol w="1904228">
                  <a:extLst>
                    <a:ext uri="{9D8B030D-6E8A-4147-A177-3AD203B41FA5}">
                      <a16:colId xmlns:a16="http://schemas.microsoft.com/office/drawing/2014/main" val="1846566751"/>
                    </a:ext>
                  </a:extLst>
                </a:gridCol>
                <a:gridCol w="2145323">
                  <a:extLst>
                    <a:ext uri="{9D8B030D-6E8A-4147-A177-3AD203B41FA5}">
                      <a16:colId xmlns:a16="http://schemas.microsoft.com/office/drawing/2014/main" val="3702641505"/>
                    </a:ext>
                  </a:extLst>
                </a:gridCol>
                <a:gridCol w="1497560">
                  <a:extLst>
                    <a:ext uri="{9D8B030D-6E8A-4147-A177-3AD203B41FA5}">
                      <a16:colId xmlns:a16="http://schemas.microsoft.com/office/drawing/2014/main" val="2714460989"/>
                    </a:ext>
                  </a:extLst>
                </a:gridCol>
                <a:gridCol w="1399468">
                  <a:extLst>
                    <a:ext uri="{9D8B030D-6E8A-4147-A177-3AD203B41FA5}">
                      <a16:colId xmlns:a16="http://schemas.microsoft.com/office/drawing/2014/main" val="226603415"/>
                    </a:ext>
                  </a:extLst>
                </a:gridCol>
                <a:gridCol w="1736645">
                  <a:extLst>
                    <a:ext uri="{9D8B030D-6E8A-4147-A177-3AD203B41FA5}">
                      <a16:colId xmlns:a16="http://schemas.microsoft.com/office/drawing/2014/main" val="1800011569"/>
                    </a:ext>
                  </a:extLst>
                </a:gridCol>
              </a:tblGrid>
              <a:tr h="545536">
                <a:tc>
                  <a:txBody>
                    <a:bodyPr/>
                    <a:lstStyle/>
                    <a:p>
                      <a:pPr algn="ctr"/>
                      <a:r>
                        <a:rPr lang="en-VN" sz="2300" b="1" i="0" dirty="0">
                          <a:latin typeface="Quicksand" pitchFamily="2" charset="77"/>
                        </a:rPr>
                        <a:t>magnificent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200" b="1" i="0" dirty="0">
                          <a:latin typeface="Quicksand" pitchFamily="2" charset="77"/>
                        </a:rPr>
                        <a:t>well-preserve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200" b="1" i="0" dirty="0">
                          <a:latin typeface="Quicksand" pitchFamily="2" charset="77"/>
                        </a:rPr>
                        <a:t>t</a:t>
                      </a:r>
                      <a:r>
                        <a:rPr lang="en-VN" sz="2200" b="1" i="0" dirty="0">
                          <a:latin typeface="Quicksand" pitchFamily="2" charset="77"/>
                        </a:rPr>
                        <a:t>hanks to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heritage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occupied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2448428475"/>
                  </a:ext>
                </a:extLst>
              </a:tr>
            </a:tbl>
          </a:graphicData>
        </a:graphic>
      </p:graphicFrame>
      <p:sp>
        <p:nvSpPr>
          <p:cNvPr id="8" name="TextBox 7">
            <a:extLst>
              <a:ext uri="{FF2B5EF4-FFF2-40B4-BE49-F238E27FC236}">
                <a16:creationId xmlns:a16="http://schemas.microsoft.com/office/drawing/2014/main" id="{4BF61432-9006-DBED-FE82-3905E7047648}"/>
              </a:ext>
            </a:extLst>
          </p:cNvPr>
          <p:cNvSpPr txBox="1"/>
          <p:nvPr/>
        </p:nvSpPr>
        <p:spPr>
          <a:xfrm>
            <a:off x="412750" y="1574943"/>
            <a:ext cx="8318500" cy="3139321"/>
          </a:xfrm>
          <a:prstGeom prst="rect">
            <a:avLst/>
          </a:prstGeom>
          <a:solidFill>
            <a:schemeClr val="tx2"/>
          </a:solidFill>
        </p:spPr>
        <p:txBody>
          <a:bodyPr wrap="square" rtlCol="0">
            <a:spAutoFit/>
          </a:bodyPr>
          <a:lstStyle/>
          <a:p>
            <a:r>
              <a:rPr lang="en-US" sz="2200" dirty="0">
                <a:latin typeface="Quicksand Medium" pitchFamily="2" charset="77"/>
              </a:rPr>
              <a:t>1. The best way to preserve our cultural _______ is to share it with others.</a:t>
            </a:r>
          </a:p>
          <a:p>
            <a:r>
              <a:rPr lang="en-US" sz="2200" dirty="0">
                <a:latin typeface="Quicksand Medium" pitchFamily="2" charset="77"/>
              </a:rPr>
              <a:t>2. Vietnamese people take great pride in their culture which has been _______ for thousands of years.</a:t>
            </a:r>
          </a:p>
          <a:p>
            <a:r>
              <a:rPr lang="en-US" sz="2200" dirty="0">
                <a:latin typeface="Quicksand Medium" pitchFamily="2" charset="77"/>
              </a:rPr>
              <a:t>3. The foreign tourists gave a _______ performance of the Vietnamese folk songs and dances.</a:t>
            </a:r>
          </a:p>
          <a:p>
            <a:r>
              <a:rPr lang="en-US" sz="2200" dirty="0">
                <a:latin typeface="Quicksand Medium" pitchFamily="2" charset="77"/>
              </a:rPr>
              <a:t>4. _______ your kind contribution, we were able to save the ancient monument.</a:t>
            </a:r>
          </a:p>
          <a:p>
            <a:r>
              <a:rPr lang="en-US" sz="2200" dirty="0">
                <a:latin typeface="Quicksand Medium" pitchFamily="2" charset="77"/>
              </a:rPr>
              <a:t>5. Many beautiful old castles are no longer _______.</a:t>
            </a:r>
          </a:p>
        </p:txBody>
      </p:sp>
    </p:spTree>
    <p:extLst>
      <p:ext uri="{BB962C8B-B14F-4D97-AF65-F5344CB8AC3E}">
        <p14:creationId xmlns:p14="http://schemas.microsoft.com/office/powerpoint/2010/main" val="31728879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3430;p37">
            <a:extLst>
              <a:ext uri="{FF2B5EF4-FFF2-40B4-BE49-F238E27FC236}">
                <a16:creationId xmlns:a16="http://schemas.microsoft.com/office/drawing/2014/main" id="{984250D9-7CAB-B9AF-EBF0-6F8ABA86C40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3. </a:t>
            </a:r>
            <a:r>
              <a:rPr lang="en-US" sz="2200" dirty="0">
                <a:solidFill>
                  <a:srgbClr val="203B5F"/>
                </a:solidFill>
              </a:rPr>
              <a:t>Check your answer</a:t>
            </a:r>
            <a:endParaRPr kumimoji="0" lang="en-US" sz="2200" b="1" i="0" u="none" strike="noStrike" kern="0" cap="none" spc="0" normalizeH="0" baseline="0" noProof="0" dirty="0">
              <a:ln>
                <a:noFill/>
              </a:ln>
              <a:solidFill>
                <a:srgbClr val="203B5F"/>
              </a:solidFill>
              <a:effectLst/>
              <a:uLnTx/>
              <a:uFillTx/>
              <a:latin typeface="Fredoka"/>
              <a:cs typeface="Fredoka"/>
              <a:sym typeface="Fredoka"/>
            </a:endParaRPr>
          </a:p>
        </p:txBody>
      </p:sp>
      <p:graphicFrame>
        <p:nvGraphicFramePr>
          <p:cNvPr id="7" name="Table 7">
            <a:extLst>
              <a:ext uri="{FF2B5EF4-FFF2-40B4-BE49-F238E27FC236}">
                <a16:creationId xmlns:a16="http://schemas.microsoft.com/office/drawing/2014/main" id="{FA55CFB5-9B59-6970-E6EC-72DA2CDCCB81}"/>
              </a:ext>
            </a:extLst>
          </p:cNvPr>
          <p:cNvGraphicFramePr>
            <a:graphicFrameLocks noGrp="1"/>
          </p:cNvGraphicFramePr>
          <p:nvPr/>
        </p:nvGraphicFramePr>
        <p:xfrm>
          <a:off x="182480" y="788670"/>
          <a:ext cx="8683224" cy="545536"/>
        </p:xfrm>
        <a:graphic>
          <a:graphicData uri="http://schemas.openxmlformats.org/drawingml/2006/table">
            <a:tbl>
              <a:tblPr firstRow="1" bandRow="1">
                <a:tableStyleId>{2AF555B2-D1AF-4FF1-8519-1A0209C49ADA}</a:tableStyleId>
              </a:tblPr>
              <a:tblGrid>
                <a:gridCol w="1904228">
                  <a:extLst>
                    <a:ext uri="{9D8B030D-6E8A-4147-A177-3AD203B41FA5}">
                      <a16:colId xmlns:a16="http://schemas.microsoft.com/office/drawing/2014/main" val="1846566751"/>
                    </a:ext>
                  </a:extLst>
                </a:gridCol>
                <a:gridCol w="2145323">
                  <a:extLst>
                    <a:ext uri="{9D8B030D-6E8A-4147-A177-3AD203B41FA5}">
                      <a16:colId xmlns:a16="http://schemas.microsoft.com/office/drawing/2014/main" val="3702641505"/>
                    </a:ext>
                  </a:extLst>
                </a:gridCol>
                <a:gridCol w="1497560">
                  <a:extLst>
                    <a:ext uri="{9D8B030D-6E8A-4147-A177-3AD203B41FA5}">
                      <a16:colId xmlns:a16="http://schemas.microsoft.com/office/drawing/2014/main" val="2714460989"/>
                    </a:ext>
                  </a:extLst>
                </a:gridCol>
                <a:gridCol w="1399468">
                  <a:extLst>
                    <a:ext uri="{9D8B030D-6E8A-4147-A177-3AD203B41FA5}">
                      <a16:colId xmlns:a16="http://schemas.microsoft.com/office/drawing/2014/main" val="226603415"/>
                    </a:ext>
                  </a:extLst>
                </a:gridCol>
                <a:gridCol w="1736645">
                  <a:extLst>
                    <a:ext uri="{9D8B030D-6E8A-4147-A177-3AD203B41FA5}">
                      <a16:colId xmlns:a16="http://schemas.microsoft.com/office/drawing/2014/main" val="1800011569"/>
                    </a:ext>
                  </a:extLst>
                </a:gridCol>
              </a:tblGrid>
              <a:tr h="545536">
                <a:tc>
                  <a:txBody>
                    <a:bodyPr/>
                    <a:lstStyle/>
                    <a:p>
                      <a:pPr algn="ctr"/>
                      <a:r>
                        <a:rPr lang="en-VN" sz="2300" b="1" i="0" dirty="0">
                          <a:latin typeface="Quicksand" pitchFamily="2" charset="77"/>
                        </a:rPr>
                        <a:t>magnificent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200" b="1" i="0" dirty="0">
                          <a:latin typeface="Quicksand" pitchFamily="2" charset="77"/>
                        </a:rPr>
                        <a:t>well-preserve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200" b="1" i="0" dirty="0">
                          <a:latin typeface="Quicksand" pitchFamily="2" charset="77"/>
                        </a:rPr>
                        <a:t>t</a:t>
                      </a:r>
                      <a:r>
                        <a:rPr lang="en-VN" sz="2200" b="1" i="0" dirty="0">
                          <a:latin typeface="Quicksand" pitchFamily="2" charset="77"/>
                        </a:rPr>
                        <a:t>hanks to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heritage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occupied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2448428475"/>
                  </a:ext>
                </a:extLst>
              </a:tr>
            </a:tbl>
          </a:graphicData>
        </a:graphic>
      </p:graphicFrame>
      <p:sp>
        <p:nvSpPr>
          <p:cNvPr id="8" name="TextBox 7">
            <a:extLst>
              <a:ext uri="{FF2B5EF4-FFF2-40B4-BE49-F238E27FC236}">
                <a16:creationId xmlns:a16="http://schemas.microsoft.com/office/drawing/2014/main" id="{4BF61432-9006-DBED-FE82-3905E7047648}"/>
              </a:ext>
            </a:extLst>
          </p:cNvPr>
          <p:cNvSpPr txBox="1"/>
          <p:nvPr/>
        </p:nvSpPr>
        <p:spPr>
          <a:xfrm>
            <a:off x="182479" y="1425856"/>
            <a:ext cx="6680333" cy="3477875"/>
          </a:xfrm>
          <a:prstGeom prst="rect">
            <a:avLst/>
          </a:prstGeom>
          <a:solidFill>
            <a:schemeClr val="tx2"/>
          </a:solidFill>
          <a:ln w="190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i="0" u="none" strike="noStrike" kern="0" cap="none" spc="0" normalizeH="0" baseline="0" noProof="0" dirty="0">
                <a:ln>
                  <a:noFill/>
                </a:ln>
                <a:solidFill>
                  <a:srgbClr val="000000"/>
                </a:solidFill>
                <a:effectLst/>
                <a:uLnTx/>
                <a:uFillTx/>
                <a:latin typeface="Quicksand Medium" pitchFamily="2" charset="77"/>
                <a:cs typeface="Arial"/>
                <a:sym typeface="Arial"/>
              </a:rPr>
              <a:t>1. </a:t>
            </a: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The best way to preserve our cultural ___________ is to share it with others.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2. Vietnamese people take great pride in their culture which has been __________ for thousands of years.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3. The foreign tourists gave a ___________ performance of the Vietnamese folk songs and dances.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4. ___________ your kind contribution, we were able to save the ancient monument.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5. Many beautiful old castles are no longer ___________.</a:t>
            </a:r>
          </a:p>
        </p:txBody>
      </p:sp>
      <p:sp>
        <p:nvSpPr>
          <p:cNvPr id="3" name="TextBox 2">
            <a:extLst>
              <a:ext uri="{FF2B5EF4-FFF2-40B4-BE49-F238E27FC236}">
                <a16:creationId xmlns:a16="http://schemas.microsoft.com/office/drawing/2014/main" id="{0E0B4C66-D603-46AF-3F75-5C29C5CBEFAF}"/>
              </a:ext>
            </a:extLst>
          </p:cNvPr>
          <p:cNvSpPr txBox="1"/>
          <p:nvPr/>
        </p:nvSpPr>
        <p:spPr>
          <a:xfrm>
            <a:off x="425450" y="1711241"/>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heritage</a:t>
            </a:r>
            <a:endParaRPr lang="en-VN" b="1" dirty="0">
              <a:solidFill>
                <a:schemeClr val="accent3"/>
              </a:solidFill>
              <a:latin typeface="Quicksand" pitchFamily="2" charset="77"/>
            </a:endParaRPr>
          </a:p>
        </p:txBody>
      </p:sp>
      <p:sp>
        <p:nvSpPr>
          <p:cNvPr id="5" name="TextBox 4">
            <a:extLst>
              <a:ext uri="{FF2B5EF4-FFF2-40B4-BE49-F238E27FC236}">
                <a16:creationId xmlns:a16="http://schemas.microsoft.com/office/drawing/2014/main" id="{8D1E53D1-29C3-A1FB-C38E-C97119AF7AC2}"/>
              </a:ext>
            </a:extLst>
          </p:cNvPr>
          <p:cNvSpPr txBox="1"/>
          <p:nvPr/>
        </p:nvSpPr>
        <p:spPr>
          <a:xfrm>
            <a:off x="2003993" y="2334206"/>
            <a:ext cx="2057867"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well-preserved</a:t>
            </a:r>
            <a:endParaRPr lang="en-VN" b="1" dirty="0">
              <a:solidFill>
                <a:schemeClr val="accent3"/>
              </a:solidFill>
              <a:latin typeface="Quicksand" pitchFamily="2" charset="77"/>
            </a:endParaRPr>
          </a:p>
        </p:txBody>
      </p:sp>
      <p:sp>
        <p:nvSpPr>
          <p:cNvPr id="6" name="TextBox 5">
            <a:extLst>
              <a:ext uri="{FF2B5EF4-FFF2-40B4-BE49-F238E27FC236}">
                <a16:creationId xmlns:a16="http://schemas.microsoft.com/office/drawing/2014/main" id="{FF6A2041-BC9C-62E3-E3E8-C5D4BEE10B1F}"/>
              </a:ext>
            </a:extLst>
          </p:cNvPr>
          <p:cNvSpPr txBox="1"/>
          <p:nvPr/>
        </p:nvSpPr>
        <p:spPr>
          <a:xfrm>
            <a:off x="3842419" y="2651839"/>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magnificent</a:t>
            </a:r>
            <a:endParaRPr lang="en-VN" b="1" dirty="0">
              <a:solidFill>
                <a:schemeClr val="accent3"/>
              </a:solidFill>
              <a:latin typeface="Quicksand" pitchFamily="2" charset="77"/>
            </a:endParaRPr>
          </a:p>
        </p:txBody>
      </p:sp>
      <p:sp>
        <p:nvSpPr>
          <p:cNvPr id="9" name="TextBox 8">
            <a:extLst>
              <a:ext uri="{FF2B5EF4-FFF2-40B4-BE49-F238E27FC236}">
                <a16:creationId xmlns:a16="http://schemas.microsoft.com/office/drawing/2014/main" id="{5AC37B92-B99D-C5C2-FD50-864E5AC7D9EB}"/>
              </a:ext>
            </a:extLst>
          </p:cNvPr>
          <p:cNvSpPr txBox="1"/>
          <p:nvPr/>
        </p:nvSpPr>
        <p:spPr>
          <a:xfrm>
            <a:off x="560204" y="3518113"/>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Thanks to</a:t>
            </a:r>
            <a:endParaRPr lang="en-VN" b="1" dirty="0">
              <a:solidFill>
                <a:schemeClr val="accent3"/>
              </a:solidFill>
              <a:latin typeface="Quicksand" pitchFamily="2" charset="77"/>
            </a:endParaRPr>
          </a:p>
        </p:txBody>
      </p:sp>
      <p:sp>
        <p:nvSpPr>
          <p:cNvPr id="10" name="TextBox 9">
            <a:extLst>
              <a:ext uri="{FF2B5EF4-FFF2-40B4-BE49-F238E27FC236}">
                <a16:creationId xmlns:a16="http://schemas.microsoft.com/office/drawing/2014/main" id="{6788DF40-3C80-2FDF-DF90-3F313D3BEB58}"/>
              </a:ext>
            </a:extLst>
          </p:cNvPr>
          <p:cNvSpPr txBox="1"/>
          <p:nvPr/>
        </p:nvSpPr>
        <p:spPr>
          <a:xfrm>
            <a:off x="300322" y="4461388"/>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occupied</a:t>
            </a:r>
            <a:endParaRPr lang="en-VN" b="1" dirty="0">
              <a:solidFill>
                <a:schemeClr val="accent3"/>
              </a:solidFill>
              <a:latin typeface="Quicksand" pitchFamily="2" charset="77"/>
            </a:endParaRPr>
          </a:p>
        </p:txBody>
      </p:sp>
      <p:sp>
        <p:nvSpPr>
          <p:cNvPr id="11" name="TextBox 10">
            <a:extLst>
              <a:ext uri="{FF2B5EF4-FFF2-40B4-BE49-F238E27FC236}">
                <a16:creationId xmlns:a16="http://schemas.microsoft.com/office/drawing/2014/main" id="{F65CF1D2-4229-D4B2-7801-A2928C5B17F3}"/>
              </a:ext>
            </a:extLst>
          </p:cNvPr>
          <p:cNvSpPr txBox="1"/>
          <p:nvPr/>
        </p:nvSpPr>
        <p:spPr>
          <a:xfrm>
            <a:off x="6862811" y="1425856"/>
            <a:ext cx="2281189" cy="738664"/>
          </a:xfrm>
          <a:prstGeom prst="rect">
            <a:avLst/>
          </a:prstGeom>
          <a:noFill/>
        </p:spPr>
        <p:txBody>
          <a:bodyPr wrap="square" rtlCol="0">
            <a:spAutoFit/>
          </a:bodyPr>
          <a:lstStyle/>
          <a:p>
            <a:r>
              <a:rPr lang="en-VN" b="1" dirty="0"/>
              <a:t>preserve our cultural heritage</a:t>
            </a:r>
            <a:r>
              <a:rPr lang="en-VN" dirty="0"/>
              <a:t>: bảo tồn di sản văn hoá</a:t>
            </a:r>
          </a:p>
        </p:txBody>
      </p:sp>
      <p:sp>
        <p:nvSpPr>
          <p:cNvPr id="12" name="TextBox 11">
            <a:extLst>
              <a:ext uri="{FF2B5EF4-FFF2-40B4-BE49-F238E27FC236}">
                <a16:creationId xmlns:a16="http://schemas.microsoft.com/office/drawing/2014/main" id="{F16EDD45-5EB9-A121-F13A-0407FCAC6EB7}"/>
              </a:ext>
            </a:extLst>
          </p:cNvPr>
          <p:cNvSpPr txBox="1"/>
          <p:nvPr/>
        </p:nvSpPr>
        <p:spPr>
          <a:xfrm>
            <a:off x="6862810" y="2104543"/>
            <a:ext cx="2281189" cy="523220"/>
          </a:xfrm>
          <a:prstGeom prst="rect">
            <a:avLst/>
          </a:prstGeom>
          <a:noFill/>
        </p:spPr>
        <p:txBody>
          <a:bodyPr wrap="square" rtlCol="0">
            <a:spAutoFit/>
          </a:bodyPr>
          <a:lstStyle/>
          <a:p>
            <a:r>
              <a:rPr lang="en-VN" b="1" dirty="0"/>
              <a:t>well-preserved</a:t>
            </a:r>
            <a:r>
              <a:rPr lang="en-VN" dirty="0"/>
              <a:t>: được bảo tồn tốt</a:t>
            </a:r>
          </a:p>
        </p:txBody>
      </p:sp>
      <p:sp>
        <p:nvSpPr>
          <p:cNvPr id="13" name="TextBox 12">
            <a:extLst>
              <a:ext uri="{FF2B5EF4-FFF2-40B4-BE49-F238E27FC236}">
                <a16:creationId xmlns:a16="http://schemas.microsoft.com/office/drawing/2014/main" id="{19B8421C-A75A-0ECB-4ED2-C6B54C764178}"/>
              </a:ext>
            </a:extLst>
          </p:cNvPr>
          <p:cNvSpPr txBox="1"/>
          <p:nvPr/>
        </p:nvSpPr>
        <p:spPr>
          <a:xfrm>
            <a:off x="6851924" y="2648828"/>
            <a:ext cx="2281189" cy="523220"/>
          </a:xfrm>
          <a:prstGeom prst="rect">
            <a:avLst/>
          </a:prstGeom>
          <a:noFill/>
        </p:spPr>
        <p:txBody>
          <a:bodyPr wrap="square" rtlCol="0">
            <a:spAutoFit/>
          </a:bodyPr>
          <a:lstStyle/>
          <a:p>
            <a:r>
              <a:rPr lang="en-VN" b="1" dirty="0"/>
              <a:t>magnificent (adj)</a:t>
            </a:r>
            <a:r>
              <a:rPr lang="en-VN" dirty="0"/>
              <a:t>: kì ảo, huyền diệu, tráng lệ</a:t>
            </a:r>
          </a:p>
        </p:txBody>
      </p:sp>
      <p:sp>
        <p:nvSpPr>
          <p:cNvPr id="14" name="TextBox 13">
            <a:extLst>
              <a:ext uri="{FF2B5EF4-FFF2-40B4-BE49-F238E27FC236}">
                <a16:creationId xmlns:a16="http://schemas.microsoft.com/office/drawing/2014/main" id="{12F3CD4C-A194-BB1A-A340-4817D886D98E}"/>
              </a:ext>
            </a:extLst>
          </p:cNvPr>
          <p:cNvSpPr txBox="1"/>
          <p:nvPr/>
        </p:nvSpPr>
        <p:spPr>
          <a:xfrm>
            <a:off x="6873696" y="3584999"/>
            <a:ext cx="2281189" cy="523220"/>
          </a:xfrm>
          <a:prstGeom prst="rect">
            <a:avLst/>
          </a:prstGeom>
          <a:noFill/>
        </p:spPr>
        <p:txBody>
          <a:bodyPr wrap="square" rtlCol="0">
            <a:spAutoFit/>
          </a:bodyPr>
          <a:lstStyle/>
          <a:p>
            <a:r>
              <a:rPr lang="en-VN" b="1" dirty="0"/>
              <a:t>Thanks to + N </a:t>
            </a:r>
            <a:endParaRPr lang="en-VN" dirty="0"/>
          </a:p>
          <a:p>
            <a:r>
              <a:rPr lang="en-VN" dirty="0"/>
              <a:t>Nhờ vào / Dựa vào</a:t>
            </a:r>
          </a:p>
        </p:txBody>
      </p:sp>
      <p:sp>
        <p:nvSpPr>
          <p:cNvPr id="15" name="TextBox 14">
            <a:extLst>
              <a:ext uri="{FF2B5EF4-FFF2-40B4-BE49-F238E27FC236}">
                <a16:creationId xmlns:a16="http://schemas.microsoft.com/office/drawing/2014/main" id="{C5C8AD8C-EA86-C31F-8F06-63727D591684}"/>
              </a:ext>
            </a:extLst>
          </p:cNvPr>
          <p:cNvSpPr txBox="1"/>
          <p:nvPr/>
        </p:nvSpPr>
        <p:spPr>
          <a:xfrm>
            <a:off x="6862810" y="4151838"/>
            <a:ext cx="2281189" cy="738664"/>
          </a:xfrm>
          <a:prstGeom prst="rect">
            <a:avLst/>
          </a:prstGeom>
          <a:noFill/>
        </p:spPr>
        <p:txBody>
          <a:bodyPr wrap="square" rtlCol="0">
            <a:spAutoFit/>
          </a:bodyPr>
          <a:lstStyle/>
          <a:p>
            <a:r>
              <a:rPr lang="en-VN" b="1" dirty="0"/>
              <a:t>occupy (v) </a:t>
            </a:r>
            <a:r>
              <a:rPr lang="en-VN" dirty="0"/>
              <a:t>đặt/ để</a:t>
            </a:r>
          </a:p>
          <a:p>
            <a:r>
              <a:rPr lang="en-VN" b="1" dirty="0"/>
              <a:t>to be occupied: </a:t>
            </a:r>
            <a:r>
              <a:rPr lang="en-VN" dirty="0"/>
              <a:t>được sử dụng</a:t>
            </a:r>
          </a:p>
        </p:txBody>
      </p:sp>
      <p:sp>
        <p:nvSpPr>
          <p:cNvPr id="16" name="Rectangle 15">
            <a:extLst>
              <a:ext uri="{FF2B5EF4-FFF2-40B4-BE49-F238E27FC236}">
                <a16:creationId xmlns:a16="http://schemas.microsoft.com/office/drawing/2014/main" id="{322ECCC5-486A-9CA6-9EA6-BFBA0A803C55}"/>
              </a:ext>
            </a:extLst>
          </p:cNvPr>
          <p:cNvSpPr/>
          <p:nvPr/>
        </p:nvSpPr>
        <p:spPr>
          <a:xfrm>
            <a:off x="278296" y="846451"/>
            <a:ext cx="1752708"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7" name="Rectangle 16">
            <a:extLst>
              <a:ext uri="{FF2B5EF4-FFF2-40B4-BE49-F238E27FC236}">
                <a16:creationId xmlns:a16="http://schemas.microsoft.com/office/drawing/2014/main" id="{C5B6B603-AF65-06FA-F246-FEDC1EFBB718}"/>
              </a:ext>
            </a:extLst>
          </p:cNvPr>
          <p:cNvSpPr/>
          <p:nvPr/>
        </p:nvSpPr>
        <p:spPr>
          <a:xfrm>
            <a:off x="2218778" y="874371"/>
            <a:ext cx="1941617"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8" name="Rectangle 17">
            <a:extLst>
              <a:ext uri="{FF2B5EF4-FFF2-40B4-BE49-F238E27FC236}">
                <a16:creationId xmlns:a16="http://schemas.microsoft.com/office/drawing/2014/main" id="{3321D9DF-0DE8-F86E-3815-08A6DB4809EA}"/>
              </a:ext>
            </a:extLst>
          </p:cNvPr>
          <p:cNvSpPr/>
          <p:nvPr/>
        </p:nvSpPr>
        <p:spPr>
          <a:xfrm>
            <a:off x="4348169" y="854252"/>
            <a:ext cx="1361277"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9" name="Rectangle 18">
            <a:extLst>
              <a:ext uri="{FF2B5EF4-FFF2-40B4-BE49-F238E27FC236}">
                <a16:creationId xmlns:a16="http://schemas.microsoft.com/office/drawing/2014/main" id="{80D499D6-3BF1-F0DF-FB50-39817644E8F9}"/>
              </a:ext>
            </a:extLst>
          </p:cNvPr>
          <p:cNvSpPr/>
          <p:nvPr/>
        </p:nvSpPr>
        <p:spPr>
          <a:xfrm>
            <a:off x="5805263" y="839383"/>
            <a:ext cx="1276754"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Rectangle 19">
            <a:extLst>
              <a:ext uri="{FF2B5EF4-FFF2-40B4-BE49-F238E27FC236}">
                <a16:creationId xmlns:a16="http://schemas.microsoft.com/office/drawing/2014/main" id="{9F895E43-B8BF-B41E-53C9-7E9AC0546BF3}"/>
              </a:ext>
            </a:extLst>
          </p:cNvPr>
          <p:cNvSpPr/>
          <p:nvPr/>
        </p:nvSpPr>
        <p:spPr>
          <a:xfrm>
            <a:off x="7225185" y="846817"/>
            <a:ext cx="1508081"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Tree>
    <p:extLst>
      <p:ext uri="{BB962C8B-B14F-4D97-AF65-F5344CB8AC3E}">
        <p14:creationId xmlns:p14="http://schemas.microsoft.com/office/powerpoint/2010/main" val="2495522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strips(downLeft)">
                                      <p:cBhvr>
                                        <p:cTn id="12" dur="500"/>
                                        <p:tgtEl>
                                          <p:spTgt spid="3"/>
                                        </p:tgtEl>
                                      </p:cBhvr>
                                    </p:animEffect>
                                  </p:childTnLst>
                                </p:cTn>
                              </p:par>
                              <p:par>
                                <p:cTn id="13" presetID="18" presetClass="entr" presetSubtype="6"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18" presetClass="entr" presetSubtype="12"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strips(downLeft)">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8" presetClass="entr" presetSubtype="12"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strips(downLeft)">
                                      <p:cBhvr>
                                        <p:cTn id="25" dur="500"/>
                                        <p:tgtEl>
                                          <p:spTgt spid="5"/>
                                        </p:tgtEl>
                                      </p:cBhvr>
                                    </p:animEffect>
                                  </p:childTnLst>
                                </p:cTn>
                              </p:par>
                              <p:par>
                                <p:cTn id="26" presetID="18" presetClass="entr" presetSubtype="6"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strips(downRight)">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8" presetClass="entr" presetSubtype="12"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strips(downLeft)">
                                      <p:cBhvr>
                                        <p:cTn id="38" dur="500"/>
                                        <p:tgtEl>
                                          <p:spTgt spid="6"/>
                                        </p:tgtEl>
                                      </p:cBhvr>
                                    </p:animEffect>
                                  </p:childTnLst>
                                </p:cTn>
                              </p:par>
                              <p:par>
                                <p:cTn id="39" presetID="18" presetClass="entr" presetSubtype="6"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strips(downRight)">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18" presetClass="entr" presetSubtype="12" fill="hold" grpId="0" nodeType="click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strips(downLeft)">
                                      <p:cBhvr>
                                        <p:cTn id="46" dur="500"/>
                                        <p:tgtEl>
                                          <p:spTgt spid="14"/>
                                        </p:tgtEl>
                                      </p:cBhvr>
                                    </p:animEffect>
                                  </p:childTnLst>
                                </p:cTn>
                              </p:par>
                            </p:childTnLst>
                          </p:cTn>
                        </p:par>
                      </p:childTnLst>
                    </p:cTn>
                  </p:par>
                  <p:par>
                    <p:cTn id="47" fill="hold">
                      <p:stCondLst>
                        <p:cond delay="indefinite"/>
                      </p:stCondLst>
                      <p:childTnLst>
                        <p:par>
                          <p:cTn id="48" fill="hold">
                            <p:stCondLst>
                              <p:cond delay="0"/>
                            </p:stCondLst>
                            <p:childTnLst>
                              <p:par>
                                <p:cTn id="49" presetID="18" presetClass="entr" presetSubtype="12"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strips(downLeft)">
                                      <p:cBhvr>
                                        <p:cTn id="51" dur="500"/>
                                        <p:tgtEl>
                                          <p:spTgt spid="9"/>
                                        </p:tgtEl>
                                      </p:cBhvr>
                                    </p:animEffect>
                                  </p:childTnLst>
                                </p:cTn>
                              </p:par>
                              <p:par>
                                <p:cTn id="52" presetID="18" presetClass="entr" presetSubtype="6"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strips(downRight)">
                                      <p:cBhvr>
                                        <p:cTn id="54" dur="500"/>
                                        <p:tgtEl>
                                          <p:spTgt spid="18"/>
                                        </p:tgtEl>
                                      </p:cBhvr>
                                    </p:animEffect>
                                  </p:childTnLst>
                                </p:cTn>
                              </p:par>
                            </p:childTnLst>
                          </p:cTn>
                        </p:par>
                      </p:childTnLst>
                    </p:cTn>
                  </p:par>
                  <p:par>
                    <p:cTn id="55" fill="hold">
                      <p:stCondLst>
                        <p:cond delay="indefinite"/>
                      </p:stCondLst>
                      <p:childTnLst>
                        <p:par>
                          <p:cTn id="56" fill="hold">
                            <p:stCondLst>
                              <p:cond delay="0"/>
                            </p:stCondLst>
                            <p:childTnLst>
                              <p:par>
                                <p:cTn id="57" presetID="18" presetClass="entr" presetSubtype="12"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strips(downLeft)">
                                      <p:cBhvr>
                                        <p:cTn id="59" dur="500"/>
                                        <p:tgtEl>
                                          <p:spTgt spid="15"/>
                                        </p:tgtEl>
                                      </p:cBhvr>
                                    </p:animEffect>
                                  </p:childTnLst>
                                </p:cTn>
                              </p:par>
                            </p:childTnLst>
                          </p:cTn>
                        </p:par>
                      </p:childTnLst>
                    </p:cTn>
                  </p:par>
                  <p:par>
                    <p:cTn id="60" fill="hold">
                      <p:stCondLst>
                        <p:cond delay="indefinite"/>
                      </p:stCondLst>
                      <p:childTnLst>
                        <p:par>
                          <p:cTn id="61" fill="hold">
                            <p:stCondLst>
                              <p:cond delay="0"/>
                            </p:stCondLst>
                            <p:childTnLst>
                              <p:par>
                                <p:cTn id="62" presetID="18" presetClass="entr" presetSubtype="12"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strips(downLeft)">
                                      <p:cBhvr>
                                        <p:cTn id="64" dur="500"/>
                                        <p:tgtEl>
                                          <p:spTgt spid="10"/>
                                        </p:tgtEl>
                                      </p:cBhvr>
                                    </p:animEffect>
                                  </p:childTnLst>
                                </p:cTn>
                              </p:par>
                              <p:par>
                                <p:cTn id="65" presetID="18" presetClass="entr" presetSubtype="6"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strips(downRight)">
                                      <p:cBhvr>
                                        <p:cTn id="6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9" grpId="0"/>
      <p:bldP spid="10" grpId="0"/>
      <p:bldP spid="11" grpId="0"/>
      <p:bldP spid="12" grpId="0"/>
      <p:bldP spid="13" grpId="0"/>
      <p:bldP spid="14" grpId="0"/>
      <p:bldP spid="15" grpId="0"/>
      <p:bldP spid="16" grpId="0" animBg="1"/>
      <p:bldP spid="17" grpId="0" animBg="1"/>
      <p:bldP spid="18" grpId="0" animBg="1"/>
      <p:bldP spid="19" grpId="0" animBg="1"/>
      <p:bldP spid="2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430;p37">
            <a:extLst>
              <a:ext uri="{FF2B5EF4-FFF2-40B4-BE49-F238E27FC236}">
                <a16:creationId xmlns:a16="http://schemas.microsoft.com/office/drawing/2014/main" id="{868A2BF9-1EBE-9A3A-9776-245114585E4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4. Look at the pictures and complete the sentences. </a:t>
            </a:r>
          </a:p>
        </p:txBody>
      </p:sp>
      <p:pic>
        <p:nvPicPr>
          <p:cNvPr id="10" name="Picture 9">
            <a:extLst>
              <a:ext uri="{FF2B5EF4-FFF2-40B4-BE49-F238E27FC236}">
                <a16:creationId xmlns:a16="http://schemas.microsoft.com/office/drawing/2014/main" id="{7FF33E64-3658-519B-228A-03F86EB9BABE}"/>
              </a:ext>
            </a:extLst>
          </p:cNvPr>
          <p:cNvPicPr>
            <a:picLocks noChangeAspect="1"/>
          </p:cNvPicPr>
          <p:nvPr/>
        </p:nvPicPr>
        <p:blipFill>
          <a:blip r:embed="rId2"/>
          <a:stretch>
            <a:fillRect/>
          </a:stretch>
        </p:blipFill>
        <p:spPr>
          <a:xfrm>
            <a:off x="5536096" y="788670"/>
            <a:ext cx="2958284" cy="1841059"/>
          </a:xfrm>
          <a:prstGeom prst="rect">
            <a:avLst/>
          </a:prstGeom>
          <a:ln>
            <a:noFill/>
          </a:ln>
          <a:effectLst>
            <a:outerShdw blurRad="292100" dist="139700" dir="2700000" algn="tl" rotWithShape="0">
              <a:srgbClr val="333333">
                <a:alpha val="65000"/>
              </a:srgbClr>
            </a:outerShdw>
          </a:effectLst>
        </p:spPr>
      </p:pic>
      <p:pic>
        <p:nvPicPr>
          <p:cNvPr id="12" name="Picture 11">
            <a:extLst>
              <a:ext uri="{FF2B5EF4-FFF2-40B4-BE49-F238E27FC236}">
                <a16:creationId xmlns:a16="http://schemas.microsoft.com/office/drawing/2014/main" id="{DA8C7F3A-1C23-B0A2-712B-A898C338F07C}"/>
              </a:ext>
            </a:extLst>
          </p:cNvPr>
          <p:cNvPicPr>
            <a:picLocks noChangeAspect="1"/>
          </p:cNvPicPr>
          <p:nvPr/>
        </p:nvPicPr>
        <p:blipFill>
          <a:blip r:embed="rId3"/>
          <a:stretch>
            <a:fillRect/>
          </a:stretch>
        </p:blipFill>
        <p:spPr>
          <a:xfrm>
            <a:off x="5536095" y="2719594"/>
            <a:ext cx="2958283" cy="2093188"/>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0D2F4973-3189-1EE7-2F61-43783B3167A3}"/>
              </a:ext>
            </a:extLst>
          </p:cNvPr>
          <p:cNvSpPr txBox="1"/>
          <p:nvPr/>
        </p:nvSpPr>
        <p:spPr>
          <a:xfrm>
            <a:off x="412751" y="869265"/>
            <a:ext cx="4974258" cy="1384995"/>
          </a:xfrm>
          <a:prstGeom prst="rect">
            <a:avLst/>
          </a:prstGeom>
          <a:solidFill>
            <a:schemeClr val="tx2"/>
          </a:solidFill>
        </p:spPr>
        <p:txBody>
          <a:bodyPr wrap="square" rtlCol="0">
            <a:spAutoFit/>
          </a:bodyPr>
          <a:lstStyle/>
          <a:p>
            <a:r>
              <a:rPr lang="en-US" sz="2800" dirty="0">
                <a:latin typeface="Quicksand Medium" pitchFamily="2" charset="77"/>
              </a:rPr>
              <a:t>1. This is a standard serving of ____________ with a slice of lemon.</a:t>
            </a:r>
          </a:p>
        </p:txBody>
      </p:sp>
      <p:sp>
        <p:nvSpPr>
          <p:cNvPr id="14" name="TextBox 13">
            <a:extLst>
              <a:ext uri="{FF2B5EF4-FFF2-40B4-BE49-F238E27FC236}">
                <a16:creationId xmlns:a16="http://schemas.microsoft.com/office/drawing/2014/main" id="{84B5E65A-D35B-7846-B25A-E5132AA0CBAA}"/>
              </a:ext>
            </a:extLst>
          </p:cNvPr>
          <p:cNvSpPr txBox="1"/>
          <p:nvPr/>
        </p:nvSpPr>
        <p:spPr>
          <a:xfrm>
            <a:off x="412751" y="3165204"/>
            <a:ext cx="4974258" cy="1246495"/>
          </a:xfrm>
          <a:prstGeom prst="rect">
            <a:avLst/>
          </a:prstGeom>
          <a:solidFill>
            <a:schemeClr val="tx2"/>
          </a:solidFill>
        </p:spPr>
        <p:txBody>
          <a:bodyPr wrap="square" rtlCol="0">
            <a:spAutoFit/>
          </a:bodyPr>
          <a:lstStyle/>
          <a:p>
            <a:r>
              <a:rPr lang="en-US" sz="2500" dirty="0">
                <a:latin typeface="Quicksand Medium" pitchFamily="2" charset="77"/>
              </a:rPr>
              <a:t>2. The ____________ house has a significant meaning in the </a:t>
            </a:r>
            <a:r>
              <a:rPr lang="en-US" sz="2500" dirty="0" err="1">
                <a:latin typeface="Quicksand Medium" pitchFamily="2" charset="77"/>
              </a:rPr>
              <a:t>Bahnar</a:t>
            </a:r>
            <a:r>
              <a:rPr lang="en-US" sz="2500" dirty="0">
                <a:latin typeface="Quicksand Medium" pitchFamily="2" charset="77"/>
              </a:rPr>
              <a:t> community.</a:t>
            </a:r>
          </a:p>
        </p:txBody>
      </p:sp>
      <p:sp>
        <p:nvSpPr>
          <p:cNvPr id="16" name="TextBox 15">
            <a:extLst>
              <a:ext uri="{FF2B5EF4-FFF2-40B4-BE49-F238E27FC236}">
                <a16:creationId xmlns:a16="http://schemas.microsoft.com/office/drawing/2014/main" id="{1E4CA65C-1B02-1DA2-2D40-64F8F424FF7B}"/>
              </a:ext>
            </a:extLst>
          </p:cNvPr>
          <p:cNvSpPr txBox="1"/>
          <p:nvPr/>
        </p:nvSpPr>
        <p:spPr>
          <a:xfrm>
            <a:off x="942285" y="1300152"/>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fish and chips</a:t>
            </a:r>
            <a:endParaRPr lang="en-VN" sz="2800" b="1" dirty="0">
              <a:solidFill>
                <a:schemeClr val="accent3"/>
              </a:solidFill>
              <a:latin typeface="Quicksand" pitchFamily="2" charset="77"/>
            </a:endParaRPr>
          </a:p>
        </p:txBody>
      </p:sp>
      <p:sp>
        <p:nvSpPr>
          <p:cNvPr id="17" name="TextBox 16">
            <a:extLst>
              <a:ext uri="{FF2B5EF4-FFF2-40B4-BE49-F238E27FC236}">
                <a16:creationId xmlns:a16="http://schemas.microsoft.com/office/drawing/2014/main" id="{AAB4CDFD-8049-4672-D6E5-CC14D043024D}"/>
              </a:ext>
            </a:extLst>
          </p:cNvPr>
          <p:cNvSpPr txBox="1"/>
          <p:nvPr/>
        </p:nvSpPr>
        <p:spPr>
          <a:xfrm>
            <a:off x="1469059" y="3099134"/>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communal </a:t>
            </a:r>
            <a:endParaRPr lang="en-VN" sz="2800" b="1" dirty="0">
              <a:solidFill>
                <a:schemeClr val="accent3"/>
              </a:solidFill>
              <a:latin typeface="Quicksand" pitchFamily="2" charset="77"/>
            </a:endParaRPr>
          </a:p>
        </p:txBody>
      </p:sp>
      <p:sp>
        <p:nvSpPr>
          <p:cNvPr id="18" name="TextBox 17">
            <a:extLst>
              <a:ext uri="{FF2B5EF4-FFF2-40B4-BE49-F238E27FC236}">
                <a16:creationId xmlns:a16="http://schemas.microsoft.com/office/drawing/2014/main" id="{1ED6DCAB-9AD8-40B8-6C61-DFF1EBE5D9AA}"/>
              </a:ext>
            </a:extLst>
          </p:cNvPr>
          <p:cNvSpPr txBox="1"/>
          <p:nvPr/>
        </p:nvSpPr>
        <p:spPr>
          <a:xfrm>
            <a:off x="634171" y="2254308"/>
            <a:ext cx="4524237" cy="707886"/>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fish and chips: </a:t>
            </a:r>
            <a:r>
              <a:rPr lang="en-US" sz="2000" b="1" dirty="0" err="1">
                <a:solidFill>
                  <a:schemeClr val="accent3"/>
                </a:solidFill>
                <a:highlight>
                  <a:srgbClr val="FDFC7C"/>
                </a:highlight>
                <a:latin typeface="Quicksand" pitchFamily="2" charset="77"/>
              </a:rPr>
              <a:t>cá</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và</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khoai</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chiên</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đặc</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trưng</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ở</a:t>
            </a:r>
            <a:r>
              <a:rPr lang="en-US" sz="2000" b="1" dirty="0">
                <a:solidFill>
                  <a:schemeClr val="accent3"/>
                </a:solidFill>
                <a:highlight>
                  <a:srgbClr val="FDFC7C"/>
                </a:highlight>
                <a:latin typeface="Quicksand" pitchFamily="2" charset="77"/>
              </a:rPr>
              <a:t> Anh)</a:t>
            </a:r>
            <a:endParaRPr lang="en-VN" sz="2000" b="1" dirty="0">
              <a:solidFill>
                <a:schemeClr val="accent3"/>
              </a:solidFill>
              <a:highlight>
                <a:srgbClr val="FDFC7C"/>
              </a:highlight>
              <a:latin typeface="Quicksand" pitchFamily="2" charset="77"/>
            </a:endParaRPr>
          </a:p>
        </p:txBody>
      </p:sp>
      <p:sp>
        <p:nvSpPr>
          <p:cNvPr id="19" name="TextBox 18">
            <a:extLst>
              <a:ext uri="{FF2B5EF4-FFF2-40B4-BE49-F238E27FC236}">
                <a16:creationId xmlns:a16="http://schemas.microsoft.com/office/drawing/2014/main" id="{B2E5FBAE-1AF1-6E44-6BDC-0E7F573E3985}"/>
              </a:ext>
            </a:extLst>
          </p:cNvPr>
          <p:cNvSpPr txBox="1"/>
          <p:nvPr/>
        </p:nvSpPr>
        <p:spPr>
          <a:xfrm>
            <a:off x="634170" y="4411699"/>
            <a:ext cx="4524237" cy="707886"/>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communal house: </a:t>
            </a:r>
            <a:r>
              <a:rPr lang="en-US" sz="2000" b="1" dirty="0" err="1">
                <a:solidFill>
                  <a:schemeClr val="accent3"/>
                </a:solidFill>
                <a:highlight>
                  <a:srgbClr val="FDFC7C"/>
                </a:highlight>
                <a:latin typeface="Quicksand" pitchFamily="2" charset="77"/>
              </a:rPr>
              <a:t>nhà</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Rông</a:t>
            </a:r>
            <a:r>
              <a:rPr lang="en-US" sz="2000" b="1" dirty="0">
                <a:solidFill>
                  <a:schemeClr val="accent3"/>
                </a:solidFill>
                <a:highlight>
                  <a:srgbClr val="FDFC7C"/>
                </a:highlight>
                <a:latin typeface="Quicksand" pitchFamily="2" charset="77"/>
              </a:rPr>
              <a:t>/ </a:t>
            </a:r>
          </a:p>
          <a:p>
            <a:r>
              <a:rPr lang="en-US" sz="2000" b="1" dirty="0" err="1">
                <a:solidFill>
                  <a:schemeClr val="accent3"/>
                </a:solidFill>
                <a:highlight>
                  <a:srgbClr val="FDFC7C"/>
                </a:highlight>
                <a:latin typeface="Quicksand" pitchFamily="2" charset="77"/>
              </a:rPr>
              <a:t>nhà</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sinh</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hoạt</a:t>
            </a:r>
            <a:endParaRPr lang="en-VN" sz="2000" b="1" dirty="0">
              <a:solidFill>
                <a:schemeClr val="accent3"/>
              </a:solidFill>
              <a:highlight>
                <a:srgbClr val="FDFC7C"/>
              </a:highlight>
              <a:latin typeface="Quicksand" pitchFamily="2" charset="77"/>
            </a:endParaRPr>
          </a:p>
        </p:txBody>
      </p:sp>
    </p:spTree>
    <p:extLst>
      <p:ext uri="{BB962C8B-B14F-4D97-AF65-F5344CB8AC3E}">
        <p14:creationId xmlns:p14="http://schemas.microsoft.com/office/powerpoint/2010/main" val="588634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trips(down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trips(down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strips(downLeft)">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strips(downLeft)">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430;p37">
            <a:extLst>
              <a:ext uri="{FF2B5EF4-FFF2-40B4-BE49-F238E27FC236}">
                <a16:creationId xmlns:a16="http://schemas.microsoft.com/office/drawing/2014/main" id="{868A2BF9-1EBE-9A3A-9776-245114585E4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4. Look at the pictures and complete the sentences. </a:t>
            </a:r>
          </a:p>
        </p:txBody>
      </p:sp>
      <p:sp>
        <p:nvSpPr>
          <p:cNvPr id="13" name="TextBox 12">
            <a:extLst>
              <a:ext uri="{FF2B5EF4-FFF2-40B4-BE49-F238E27FC236}">
                <a16:creationId xmlns:a16="http://schemas.microsoft.com/office/drawing/2014/main" id="{0D2F4973-3189-1EE7-2F61-43783B3167A3}"/>
              </a:ext>
            </a:extLst>
          </p:cNvPr>
          <p:cNvSpPr txBox="1"/>
          <p:nvPr/>
        </p:nvSpPr>
        <p:spPr>
          <a:xfrm>
            <a:off x="412751" y="869265"/>
            <a:ext cx="4974258" cy="1815882"/>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3. In the square, there is a ____________ dedicated to the people killed in the war.</a:t>
            </a:r>
          </a:p>
        </p:txBody>
      </p:sp>
      <p:sp>
        <p:nvSpPr>
          <p:cNvPr id="14" name="TextBox 13">
            <a:extLst>
              <a:ext uri="{FF2B5EF4-FFF2-40B4-BE49-F238E27FC236}">
                <a16:creationId xmlns:a16="http://schemas.microsoft.com/office/drawing/2014/main" id="{84B5E65A-D35B-7846-B25A-E5132AA0CBAA}"/>
              </a:ext>
            </a:extLst>
          </p:cNvPr>
          <p:cNvSpPr txBox="1"/>
          <p:nvPr/>
        </p:nvSpPr>
        <p:spPr>
          <a:xfrm>
            <a:off x="412751" y="3165204"/>
            <a:ext cx="4974258" cy="1246495"/>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Quicksand Medium" pitchFamily="2" charset="77"/>
                <a:cs typeface="Arial"/>
                <a:sym typeface="Arial"/>
              </a:rPr>
              <a:t>4. They have decided to rebuild the ____________ which was damaged in the disaster.</a:t>
            </a:r>
          </a:p>
        </p:txBody>
      </p:sp>
      <p:pic>
        <p:nvPicPr>
          <p:cNvPr id="3" name="Picture 2">
            <a:extLst>
              <a:ext uri="{FF2B5EF4-FFF2-40B4-BE49-F238E27FC236}">
                <a16:creationId xmlns:a16="http://schemas.microsoft.com/office/drawing/2014/main" id="{19406950-C57C-F3F4-2C86-B46912917431}"/>
              </a:ext>
            </a:extLst>
          </p:cNvPr>
          <p:cNvPicPr>
            <a:picLocks noChangeAspect="1"/>
          </p:cNvPicPr>
          <p:nvPr/>
        </p:nvPicPr>
        <p:blipFill>
          <a:blip r:embed="rId2"/>
          <a:stretch>
            <a:fillRect/>
          </a:stretch>
        </p:blipFill>
        <p:spPr>
          <a:xfrm>
            <a:off x="5566731" y="747578"/>
            <a:ext cx="3050243" cy="1900560"/>
          </a:xfrm>
          <a:prstGeom prst="rect">
            <a:avLst/>
          </a:prstGeom>
          <a:ln>
            <a:noFill/>
          </a:ln>
          <a:effectLst>
            <a:outerShdw blurRad="292100" dist="139700" dir="2700000" algn="tl" rotWithShape="0">
              <a:srgbClr val="333333">
                <a:alpha val="65000"/>
              </a:srgbClr>
            </a:outerShdw>
          </a:effectLst>
        </p:spPr>
      </p:pic>
      <p:pic>
        <p:nvPicPr>
          <p:cNvPr id="5" name="Picture 4">
            <a:extLst>
              <a:ext uri="{FF2B5EF4-FFF2-40B4-BE49-F238E27FC236}">
                <a16:creationId xmlns:a16="http://schemas.microsoft.com/office/drawing/2014/main" id="{4CFDA83D-F7D7-F196-C720-E2D8553831C6}"/>
              </a:ext>
            </a:extLst>
          </p:cNvPr>
          <p:cNvPicPr>
            <a:picLocks noChangeAspect="1"/>
          </p:cNvPicPr>
          <p:nvPr/>
        </p:nvPicPr>
        <p:blipFill>
          <a:blip r:embed="rId3"/>
          <a:stretch>
            <a:fillRect/>
          </a:stretch>
        </p:blipFill>
        <p:spPr>
          <a:xfrm>
            <a:off x="5566730" y="2900799"/>
            <a:ext cx="3050244" cy="1999568"/>
          </a:xfrm>
          <a:prstGeom prst="rect">
            <a:avLst/>
          </a:prstGeom>
          <a:ln>
            <a:noFill/>
          </a:ln>
          <a:effectLst>
            <a:outerShdw blurRad="292100" dist="139700" dir="2700000" algn="tl" rotWithShape="0">
              <a:srgbClr val="333333">
                <a:alpha val="65000"/>
              </a:srgbClr>
            </a:outerShdw>
          </a:effectLst>
        </p:spPr>
      </p:pic>
      <p:sp>
        <p:nvSpPr>
          <p:cNvPr id="7" name="TextBox 6">
            <a:extLst>
              <a:ext uri="{FF2B5EF4-FFF2-40B4-BE49-F238E27FC236}">
                <a16:creationId xmlns:a16="http://schemas.microsoft.com/office/drawing/2014/main" id="{A5C3711D-185D-2A96-DCCD-43E534F2DFD2}"/>
              </a:ext>
            </a:extLst>
          </p:cNvPr>
          <p:cNvSpPr txBox="1"/>
          <p:nvPr/>
        </p:nvSpPr>
        <p:spPr>
          <a:xfrm>
            <a:off x="527026" y="1300177"/>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monument</a:t>
            </a:r>
            <a:endParaRPr lang="en-VN" sz="2800" b="1" dirty="0">
              <a:solidFill>
                <a:schemeClr val="accent3"/>
              </a:solidFill>
              <a:latin typeface="Quicksand" pitchFamily="2" charset="77"/>
            </a:endParaRPr>
          </a:p>
        </p:txBody>
      </p:sp>
      <p:sp>
        <p:nvSpPr>
          <p:cNvPr id="8" name="TextBox 7">
            <a:extLst>
              <a:ext uri="{FF2B5EF4-FFF2-40B4-BE49-F238E27FC236}">
                <a16:creationId xmlns:a16="http://schemas.microsoft.com/office/drawing/2014/main" id="{29BEA0C8-C919-C362-FE06-BED26987D73D}"/>
              </a:ext>
            </a:extLst>
          </p:cNvPr>
          <p:cNvSpPr txBox="1"/>
          <p:nvPr/>
        </p:nvSpPr>
        <p:spPr>
          <a:xfrm>
            <a:off x="1240458" y="2274570"/>
            <a:ext cx="4524237" cy="707886"/>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monument: </a:t>
            </a:r>
            <a:r>
              <a:rPr lang="en-US" sz="2000" b="1" dirty="0" err="1">
                <a:solidFill>
                  <a:schemeClr val="accent3"/>
                </a:solidFill>
                <a:highlight>
                  <a:srgbClr val="FDFC7C"/>
                </a:highlight>
                <a:latin typeface="Quicksand" pitchFamily="2" charset="77"/>
              </a:rPr>
              <a:t>đài</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tưởng</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niệm</a:t>
            </a:r>
            <a:endParaRPr lang="en-US" sz="2000" b="1" dirty="0">
              <a:solidFill>
                <a:schemeClr val="accent3"/>
              </a:solidFill>
              <a:highlight>
                <a:srgbClr val="FDFC7C"/>
              </a:highlight>
              <a:latin typeface="Quicksand" pitchFamily="2" charset="77"/>
            </a:endParaRPr>
          </a:p>
          <a:p>
            <a:r>
              <a:rPr lang="en-US" sz="2000" b="1" dirty="0">
                <a:solidFill>
                  <a:schemeClr val="accent3"/>
                </a:solidFill>
                <a:highlight>
                  <a:srgbClr val="FDFC7C"/>
                </a:highlight>
                <a:latin typeface="Quicksand" pitchFamily="2" charset="77"/>
              </a:rPr>
              <a:t>dedicate (v) </a:t>
            </a:r>
            <a:r>
              <a:rPr lang="en-US" sz="2000" b="1" dirty="0" err="1">
                <a:solidFill>
                  <a:schemeClr val="accent3"/>
                </a:solidFill>
                <a:highlight>
                  <a:srgbClr val="FDFC7C"/>
                </a:highlight>
                <a:latin typeface="Quicksand" pitchFamily="2" charset="77"/>
              </a:rPr>
              <a:t>tưởng</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nhớ</a:t>
            </a:r>
            <a:endParaRPr lang="en-VN" sz="2000" b="1" dirty="0">
              <a:solidFill>
                <a:schemeClr val="accent3"/>
              </a:solidFill>
              <a:highlight>
                <a:srgbClr val="FDFC7C"/>
              </a:highlight>
              <a:latin typeface="Quicksand" pitchFamily="2" charset="77"/>
            </a:endParaRPr>
          </a:p>
        </p:txBody>
      </p:sp>
      <p:sp>
        <p:nvSpPr>
          <p:cNvPr id="11" name="TextBox 10">
            <a:extLst>
              <a:ext uri="{FF2B5EF4-FFF2-40B4-BE49-F238E27FC236}">
                <a16:creationId xmlns:a16="http://schemas.microsoft.com/office/drawing/2014/main" id="{CE46D32B-C46A-C0CF-0BC4-5AB2AF416476}"/>
              </a:ext>
            </a:extLst>
          </p:cNvPr>
          <p:cNvSpPr txBox="1"/>
          <p:nvPr/>
        </p:nvSpPr>
        <p:spPr>
          <a:xfrm>
            <a:off x="1026210" y="3526841"/>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castle</a:t>
            </a:r>
            <a:endParaRPr lang="en-VN" sz="2800" b="1" dirty="0">
              <a:solidFill>
                <a:schemeClr val="accent3"/>
              </a:solidFill>
              <a:latin typeface="Quicksand" pitchFamily="2" charset="77"/>
            </a:endParaRPr>
          </a:p>
        </p:txBody>
      </p:sp>
      <p:sp>
        <p:nvSpPr>
          <p:cNvPr id="15" name="TextBox 14">
            <a:extLst>
              <a:ext uri="{FF2B5EF4-FFF2-40B4-BE49-F238E27FC236}">
                <a16:creationId xmlns:a16="http://schemas.microsoft.com/office/drawing/2014/main" id="{CE69ACEA-ABCF-2F28-44DE-35F93CAE6E94}"/>
              </a:ext>
            </a:extLst>
          </p:cNvPr>
          <p:cNvSpPr txBox="1"/>
          <p:nvPr/>
        </p:nvSpPr>
        <p:spPr>
          <a:xfrm>
            <a:off x="527026" y="4392463"/>
            <a:ext cx="4524237" cy="400110"/>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castle:/ˈ</a:t>
            </a:r>
            <a:r>
              <a:rPr lang="en-US" sz="2000" b="1" dirty="0" err="1">
                <a:solidFill>
                  <a:schemeClr val="accent3"/>
                </a:solidFill>
                <a:highlight>
                  <a:srgbClr val="FDFC7C"/>
                </a:highlight>
                <a:latin typeface="Quicksand" pitchFamily="2" charset="77"/>
              </a:rPr>
              <a:t>kɑːsəl</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lâu</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đài</a:t>
            </a:r>
            <a:r>
              <a:rPr lang="en-US" sz="2000" b="1" dirty="0">
                <a:solidFill>
                  <a:schemeClr val="accent3"/>
                </a:solidFill>
                <a:highlight>
                  <a:srgbClr val="FDFC7C"/>
                </a:highlight>
                <a:latin typeface="Quicksand" pitchFamily="2" charset="77"/>
              </a:rPr>
              <a:t> </a:t>
            </a:r>
            <a:endParaRPr lang="en-VN" sz="2000" b="1" dirty="0">
              <a:solidFill>
                <a:schemeClr val="accent3"/>
              </a:solidFill>
              <a:highlight>
                <a:srgbClr val="FDFC7C"/>
              </a:highlight>
              <a:latin typeface="Quicksand" pitchFamily="2" charset="77"/>
            </a:endParaRPr>
          </a:p>
        </p:txBody>
      </p:sp>
    </p:spTree>
    <p:extLst>
      <p:ext uri="{BB962C8B-B14F-4D97-AF65-F5344CB8AC3E}">
        <p14:creationId xmlns:p14="http://schemas.microsoft.com/office/powerpoint/2010/main" val="1855380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strips(downLeft)">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strips(downLeft)">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p:bldP spid="1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430;p37">
            <a:extLst>
              <a:ext uri="{FF2B5EF4-FFF2-40B4-BE49-F238E27FC236}">
                <a16:creationId xmlns:a16="http://schemas.microsoft.com/office/drawing/2014/main" id="{868A2BF9-1EBE-9A3A-9776-245114585E4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4. Look at the pictures and complete the sentences. </a:t>
            </a:r>
          </a:p>
        </p:txBody>
      </p:sp>
      <p:sp>
        <p:nvSpPr>
          <p:cNvPr id="13" name="TextBox 12">
            <a:extLst>
              <a:ext uri="{FF2B5EF4-FFF2-40B4-BE49-F238E27FC236}">
                <a16:creationId xmlns:a16="http://schemas.microsoft.com/office/drawing/2014/main" id="{0D2F4973-3189-1EE7-2F61-43783B3167A3}"/>
              </a:ext>
            </a:extLst>
          </p:cNvPr>
          <p:cNvSpPr txBox="1"/>
          <p:nvPr/>
        </p:nvSpPr>
        <p:spPr>
          <a:xfrm>
            <a:off x="412751" y="1017478"/>
            <a:ext cx="4159249" cy="3108543"/>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5. In Nam </a:t>
            </a:r>
            <a:r>
              <a:rPr kumimoji="0" lang="en-US" sz="2800" b="0" i="0" u="none" strike="noStrike" kern="0" cap="none" spc="0" normalizeH="0" baseline="0" noProof="0" dirty="0" err="1">
                <a:ln>
                  <a:noFill/>
                </a:ln>
                <a:solidFill>
                  <a:srgbClr val="000000"/>
                </a:solidFill>
                <a:effectLst/>
                <a:uLnTx/>
                <a:uFillTx/>
                <a:latin typeface="Quicksand Medium" pitchFamily="2" charset="77"/>
                <a:cs typeface="Arial"/>
                <a:sym typeface="Arial"/>
              </a:rPr>
              <a:t>Dinh</a:t>
            </a: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 City, there is a complex of </a:t>
            </a:r>
            <a:r>
              <a:rPr kumimoji="0" lang="en-US" sz="2800" b="0" i="0" u="none" strike="noStrike" kern="0" cap="none" spc="0" normalizeH="0" baseline="0" noProof="0" dirty="0">
                <a:ln>
                  <a:noFill/>
                </a:ln>
                <a:solidFill>
                  <a:srgbClr val="000000"/>
                </a:solidFill>
                <a:effectLst/>
                <a:highlight>
                  <a:srgbClr val="FDFC7C"/>
                </a:highlight>
                <a:uLnTx/>
                <a:uFillTx/>
                <a:latin typeface="Quicksand Medium" pitchFamily="2" charset="77"/>
                <a:cs typeface="Arial"/>
                <a:sym typeface="Arial"/>
              </a:rPr>
              <a:t>three</a:t>
            </a: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 ____________ where people worship the Tran Dynasty's Kings and royal family members.</a:t>
            </a:r>
          </a:p>
        </p:txBody>
      </p:sp>
      <p:pic>
        <p:nvPicPr>
          <p:cNvPr id="4" name="Picture 3">
            <a:extLst>
              <a:ext uri="{FF2B5EF4-FFF2-40B4-BE49-F238E27FC236}">
                <a16:creationId xmlns:a16="http://schemas.microsoft.com/office/drawing/2014/main" id="{4D5E7748-9F28-1A81-F4A8-74965E56975A}"/>
              </a:ext>
            </a:extLst>
          </p:cNvPr>
          <p:cNvPicPr>
            <a:picLocks noChangeAspect="1"/>
          </p:cNvPicPr>
          <p:nvPr/>
        </p:nvPicPr>
        <p:blipFill>
          <a:blip r:embed="rId2"/>
          <a:stretch>
            <a:fillRect/>
          </a:stretch>
        </p:blipFill>
        <p:spPr>
          <a:xfrm>
            <a:off x="4572000" y="1017478"/>
            <a:ext cx="4164460" cy="3024586"/>
          </a:xfrm>
          <a:prstGeom prst="rect">
            <a:avLst/>
          </a:prstGeom>
          <a:ln>
            <a:noFill/>
          </a:ln>
          <a:effectLst>
            <a:outerShdw blurRad="292100" dist="139700" dir="2700000" algn="tl" rotWithShape="0">
              <a:srgbClr val="333333">
                <a:alpha val="65000"/>
              </a:srgbClr>
            </a:outerShdw>
          </a:effectLst>
        </p:spPr>
      </p:pic>
      <p:sp>
        <p:nvSpPr>
          <p:cNvPr id="7" name="TextBox 6">
            <a:extLst>
              <a:ext uri="{FF2B5EF4-FFF2-40B4-BE49-F238E27FC236}">
                <a16:creationId xmlns:a16="http://schemas.microsoft.com/office/drawing/2014/main" id="{90019D85-D1DC-A83C-D9A2-5832FB46115D}"/>
              </a:ext>
            </a:extLst>
          </p:cNvPr>
          <p:cNvSpPr txBox="1"/>
          <p:nvPr/>
        </p:nvSpPr>
        <p:spPr>
          <a:xfrm>
            <a:off x="1347004" y="1817311"/>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temples</a:t>
            </a:r>
            <a:endParaRPr lang="en-VN" sz="2800" b="1" dirty="0">
              <a:solidFill>
                <a:schemeClr val="accent3"/>
              </a:solidFill>
              <a:latin typeface="Quicksand" pitchFamily="2" charset="77"/>
            </a:endParaRPr>
          </a:p>
        </p:txBody>
      </p:sp>
      <p:sp>
        <p:nvSpPr>
          <p:cNvPr id="8" name="TextBox 7">
            <a:extLst>
              <a:ext uri="{FF2B5EF4-FFF2-40B4-BE49-F238E27FC236}">
                <a16:creationId xmlns:a16="http://schemas.microsoft.com/office/drawing/2014/main" id="{8E6E1330-C9A5-C43A-7DEE-2CB5CCB33F03}"/>
              </a:ext>
            </a:extLst>
          </p:cNvPr>
          <p:cNvSpPr txBox="1"/>
          <p:nvPr/>
        </p:nvSpPr>
        <p:spPr>
          <a:xfrm>
            <a:off x="407540" y="4033407"/>
            <a:ext cx="8323709" cy="1015663"/>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temple (n) </a:t>
            </a:r>
            <a:r>
              <a:rPr lang="en-US" sz="2000" b="1" dirty="0" err="1">
                <a:solidFill>
                  <a:schemeClr val="accent3"/>
                </a:solidFill>
                <a:highlight>
                  <a:srgbClr val="FDFC7C"/>
                </a:highlight>
                <a:latin typeface="Quicksand" pitchFamily="2" charset="77"/>
              </a:rPr>
              <a:t>chùa</a:t>
            </a:r>
            <a:r>
              <a:rPr lang="en-US" sz="2000" b="1" dirty="0">
                <a:solidFill>
                  <a:schemeClr val="accent3"/>
                </a:solidFill>
                <a:highlight>
                  <a:srgbClr val="FDFC7C"/>
                </a:highlight>
                <a:latin typeface="Quicksand" pitchFamily="2" charset="77"/>
              </a:rPr>
              <a:t> </a:t>
            </a:r>
          </a:p>
          <a:p>
            <a:r>
              <a:rPr lang="en-US" sz="2000" b="1" dirty="0">
                <a:solidFill>
                  <a:schemeClr val="accent3"/>
                </a:solidFill>
                <a:highlight>
                  <a:srgbClr val="FDFC7C"/>
                </a:highlight>
                <a:latin typeface="Quicksand" pitchFamily="2" charset="77"/>
              </a:rPr>
              <a:t>complex (n) </a:t>
            </a:r>
            <a:r>
              <a:rPr lang="en-US" sz="2000" b="1" dirty="0" err="1">
                <a:solidFill>
                  <a:schemeClr val="accent3"/>
                </a:solidFill>
                <a:highlight>
                  <a:srgbClr val="FDFC7C"/>
                </a:highlight>
                <a:latin typeface="Quicksand" pitchFamily="2" charset="77"/>
              </a:rPr>
              <a:t>tổ</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hợp</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khu</a:t>
            </a:r>
            <a:r>
              <a:rPr lang="en-US" sz="2000" b="1" dirty="0">
                <a:solidFill>
                  <a:schemeClr val="accent3"/>
                </a:solidFill>
                <a:highlight>
                  <a:srgbClr val="FDFC7C"/>
                </a:highlight>
                <a:latin typeface="Quicksand" pitchFamily="2" charset="77"/>
              </a:rPr>
              <a:t> di </a:t>
            </a:r>
            <a:r>
              <a:rPr lang="en-US" sz="2000" b="1" dirty="0" err="1">
                <a:solidFill>
                  <a:schemeClr val="accent3"/>
                </a:solidFill>
                <a:highlight>
                  <a:srgbClr val="FDFC7C"/>
                </a:highlight>
                <a:latin typeface="Quicksand" pitchFamily="2" charset="77"/>
              </a:rPr>
              <a:t>tích</a:t>
            </a:r>
            <a:r>
              <a:rPr lang="en-US" sz="2000" b="1" dirty="0">
                <a:solidFill>
                  <a:schemeClr val="accent3"/>
                </a:solidFill>
                <a:highlight>
                  <a:srgbClr val="FDFC7C"/>
                </a:highlight>
                <a:latin typeface="Quicksand" pitchFamily="2" charset="77"/>
              </a:rPr>
              <a:t> </a:t>
            </a:r>
          </a:p>
          <a:p>
            <a:r>
              <a:rPr lang="en-US" sz="2000" b="1" dirty="0">
                <a:solidFill>
                  <a:schemeClr val="accent3"/>
                </a:solidFill>
                <a:highlight>
                  <a:srgbClr val="FDFC7C"/>
                </a:highlight>
                <a:latin typeface="Quicksand" pitchFamily="2" charset="77"/>
              </a:rPr>
              <a:t>worship (v) </a:t>
            </a:r>
            <a:r>
              <a:rPr lang="en-US" sz="2000" b="1" dirty="0" err="1">
                <a:solidFill>
                  <a:schemeClr val="accent3"/>
                </a:solidFill>
                <a:highlight>
                  <a:srgbClr val="FDFC7C"/>
                </a:highlight>
                <a:latin typeface="Quicksand" pitchFamily="2" charset="77"/>
              </a:rPr>
              <a:t>thờ</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cúng</a:t>
            </a:r>
            <a:endParaRPr lang="en-VN" sz="2000" b="1" dirty="0">
              <a:solidFill>
                <a:schemeClr val="accent3"/>
              </a:solidFill>
              <a:highlight>
                <a:srgbClr val="FDFC7C"/>
              </a:highlight>
              <a:latin typeface="Quicksand" pitchFamily="2" charset="77"/>
            </a:endParaRPr>
          </a:p>
        </p:txBody>
      </p:sp>
    </p:spTree>
    <p:extLst>
      <p:ext uri="{BB962C8B-B14F-4D97-AF65-F5344CB8AC3E}">
        <p14:creationId xmlns:p14="http://schemas.microsoft.com/office/powerpoint/2010/main" val="1785382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438"/>
        <p:cNvGrpSpPr/>
        <p:nvPr/>
      </p:nvGrpSpPr>
      <p:grpSpPr>
        <a:xfrm>
          <a:off x="0" y="0"/>
          <a:ext cx="0" cy="0"/>
          <a:chOff x="0" y="0"/>
          <a:chExt cx="0" cy="0"/>
        </a:xfrm>
      </p:grpSpPr>
      <p:sp>
        <p:nvSpPr>
          <p:cNvPr id="3444" name="Google Shape;3444;p38"/>
          <p:cNvSpPr txBox="1">
            <a:spLocks noGrp="1"/>
          </p:cNvSpPr>
          <p:nvPr>
            <p:ph type="title" idx="15"/>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By the end of this lesson, students</a:t>
            </a:r>
            <a:br>
              <a:rPr lang="en" dirty="0"/>
            </a:br>
            <a:r>
              <a:rPr lang="en" dirty="0"/>
              <a:t> have been able to:</a:t>
            </a:r>
            <a:endParaRPr dirty="0"/>
          </a:p>
        </p:txBody>
      </p:sp>
      <p:sp>
        <p:nvSpPr>
          <p:cNvPr id="3446" name="Google Shape;3446;p38"/>
          <p:cNvSpPr txBox="1">
            <a:spLocks noGrp="1"/>
          </p:cNvSpPr>
          <p:nvPr>
            <p:ph type="title"/>
          </p:nvPr>
        </p:nvSpPr>
        <p:spPr>
          <a:xfrm>
            <a:off x="2334313" y="1726797"/>
            <a:ext cx="6422062" cy="736621"/>
          </a:xfrm>
          <a:prstGeom prst="rect">
            <a:avLst/>
          </a:prstGeom>
        </p:spPr>
        <p:txBody>
          <a:bodyPr spcFirstLastPara="1" wrap="square" lIns="91425" tIns="91425" rIns="91425" bIns="91425" anchor="ctr" anchorCtr="0">
            <a:noAutofit/>
          </a:bodyPr>
          <a:lstStyle/>
          <a:p>
            <a:pPr lvl="0"/>
            <a:r>
              <a:rPr lang="en-US" sz="3200" dirty="0"/>
              <a:t>improve understanding </a:t>
            </a:r>
            <a:br>
              <a:rPr lang="en-US" sz="3200" dirty="0"/>
            </a:br>
            <a:r>
              <a:rPr lang="en-US" sz="3200" dirty="0"/>
              <a:t>of historical events</a:t>
            </a:r>
            <a:endParaRPr sz="3200" dirty="0"/>
          </a:p>
        </p:txBody>
      </p:sp>
      <p:sp>
        <p:nvSpPr>
          <p:cNvPr id="21" name="Google Shape;3446;p38">
            <a:extLst>
              <a:ext uri="{FF2B5EF4-FFF2-40B4-BE49-F238E27FC236}">
                <a16:creationId xmlns:a16="http://schemas.microsoft.com/office/drawing/2014/main" id="{BD301D56-6E16-A9CD-FBB3-2EAC1D646723}"/>
              </a:ext>
            </a:extLst>
          </p:cNvPr>
          <p:cNvSpPr txBox="1">
            <a:spLocks/>
          </p:cNvSpPr>
          <p:nvPr/>
        </p:nvSpPr>
        <p:spPr>
          <a:xfrm>
            <a:off x="2334313" y="3033630"/>
            <a:ext cx="6660599" cy="136427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500"/>
              <a:buFont typeface="Fredoka"/>
              <a:buNone/>
              <a:defRPr sz="2200" b="1" i="0" u="none" strike="noStrike" cap="none">
                <a:solidFill>
                  <a:schemeClr val="accent3"/>
                </a:solidFill>
                <a:latin typeface="Fredoka"/>
                <a:ea typeface="Fredoka"/>
                <a:cs typeface="Fredoka"/>
                <a:sym typeface="Fredoka"/>
              </a:defRPr>
            </a:lvl1pPr>
            <a:lvl2pPr marR="0" lvl="1"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2pPr>
            <a:lvl3pPr marR="0" lvl="2"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3pPr>
            <a:lvl4pPr marR="0" lvl="3"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4pPr>
            <a:lvl5pPr marR="0" lvl="4"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5pPr>
            <a:lvl6pPr marR="0" lvl="5"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6pPr>
            <a:lvl7pPr marR="0" lvl="6"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7pPr>
            <a:lvl8pPr marR="0" lvl="7"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8pPr>
            <a:lvl9pPr marR="0" lvl="8"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9pPr>
          </a:lstStyle>
          <a:p>
            <a:r>
              <a:rPr lang="en-US" sz="3200" dirty="0"/>
              <a:t>use relevant vocabulary, enhancing their ability to </a:t>
            </a:r>
          </a:p>
          <a:p>
            <a:r>
              <a:rPr lang="en-US" sz="3200" dirty="0"/>
              <a:t>discuss historical events</a:t>
            </a:r>
          </a:p>
        </p:txBody>
      </p:sp>
      <p:pic>
        <p:nvPicPr>
          <p:cNvPr id="2050" name="Picture 2" descr="Green-Tick-PNG-Pic - Actiphy">
            <a:extLst>
              <a:ext uri="{FF2B5EF4-FFF2-40B4-BE49-F238E27FC236}">
                <a16:creationId xmlns:a16="http://schemas.microsoft.com/office/drawing/2014/main" id="{529A65CA-43C7-6837-6267-7CB5DE8802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3765" y="1626015"/>
            <a:ext cx="1180548" cy="967709"/>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Green-Tick-PNG-Pic - Actiphy">
            <a:extLst>
              <a:ext uri="{FF2B5EF4-FFF2-40B4-BE49-F238E27FC236}">
                <a16:creationId xmlns:a16="http://schemas.microsoft.com/office/drawing/2014/main" id="{CECAA12D-8775-8217-C450-C054A211AE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0965" y="3102015"/>
            <a:ext cx="1180548" cy="9677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9390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3446"/>
                                        </p:tgtEl>
                                        <p:attrNameLst>
                                          <p:attrName>style.visibility</p:attrName>
                                        </p:attrNameLst>
                                      </p:cBhvr>
                                      <p:to>
                                        <p:strVal val="visible"/>
                                      </p:to>
                                    </p:set>
                                    <p:animEffect transition="in" filter="strips(downLeft)">
                                      <p:cBhvr>
                                        <p:cTn id="7" dur="500"/>
                                        <p:tgtEl>
                                          <p:spTgt spid="3446"/>
                                        </p:tgtEl>
                                      </p:cBhvr>
                                    </p:animEffect>
                                  </p:childTnLst>
                                </p:cTn>
                              </p:par>
                              <p:par>
                                <p:cTn id="8" presetID="18" presetClass="entr" presetSubtype="12"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strips(downLeft)">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8" presetClass="entr" presetSubtype="12" fill="hold" nodeType="clickEffect">
                                  <p:stCondLst>
                                    <p:cond delay="0"/>
                                  </p:stCondLst>
                                  <p:childTnLst>
                                    <p:set>
                                      <p:cBhvr>
                                        <p:cTn id="14" dur="1" fill="hold">
                                          <p:stCondLst>
                                            <p:cond delay="0"/>
                                          </p:stCondLst>
                                        </p:cTn>
                                        <p:tgtEl>
                                          <p:spTgt spid="2050"/>
                                        </p:tgtEl>
                                        <p:attrNameLst>
                                          <p:attrName>style.visibility</p:attrName>
                                        </p:attrNameLst>
                                      </p:cBhvr>
                                      <p:to>
                                        <p:strVal val="visible"/>
                                      </p:to>
                                    </p:set>
                                    <p:animEffect transition="in" filter="strips(downLeft)">
                                      <p:cBhvr>
                                        <p:cTn id="15" dur="500"/>
                                        <p:tgtEl>
                                          <p:spTgt spid="2050"/>
                                        </p:tgtEl>
                                      </p:cBhvr>
                                    </p:animEffect>
                                  </p:childTnLst>
                                </p:cTn>
                              </p:par>
                              <p:par>
                                <p:cTn id="16" presetID="18" presetClass="entr" presetSubtype="12" fill="hold" grpId="1" nodeType="withEffect">
                                  <p:stCondLst>
                                    <p:cond delay="0"/>
                                  </p:stCondLst>
                                  <p:childTnLst>
                                    <p:set>
                                      <p:cBhvr>
                                        <p:cTn id="17" dur="1" fill="hold">
                                          <p:stCondLst>
                                            <p:cond delay="0"/>
                                          </p:stCondLst>
                                        </p:cTn>
                                        <p:tgtEl>
                                          <p:spTgt spid="3446"/>
                                        </p:tgtEl>
                                        <p:attrNameLst>
                                          <p:attrName>style.visibility</p:attrName>
                                        </p:attrNameLst>
                                      </p:cBhvr>
                                      <p:to>
                                        <p:strVal val="visible"/>
                                      </p:to>
                                    </p:set>
                                    <p:animEffect transition="in" filter="strips(downLeft)">
                                      <p:cBhvr>
                                        <p:cTn id="18" dur="500"/>
                                        <p:tgtEl>
                                          <p:spTgt spid="3446"/>
                                        </p:tgtEl>
                                      </p:cBhvr>
                                    </p:animEffect>
                                  </p:childTnLst>
                                </p:cTn>
                              </p:par>
                            </p:childTnLst>
                          </p:cTn>
                        </p:par>
                      </p:childTnLst>
                    </p:cTn>
                  </p:par>
                  <p:par>
                    <p:cTn id="19" fill="hold">
                      <p:stCondLst>
                        <p:cond delay="indefinite"/>
                      </p:stCondLst>
                      <p:childTnLst>
                        <p:par>
                          <p:cTn id="20" fill="hold">
                            <p:stCondLst>
                              <p:cond delay="0"/>
                            </p:stCondLst>
                            <p:childTnLst>
                              <p:par>
                                <p:cTn id="21" presetID="18" presetClass="entr" presetSubtype="12"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strips(downLeft)">
                                      <p:cBhvr>
                                        <p:cTn id="23" dur="500"/>
                                        <p:tgtEl>
                                          <p:spTgt spid="22"/>
                                        </p:tgtEl>
                                      </p:cBhvr>
                                    </p:animEffect>
                                  </p:childTnLst>
                                </p:cTn>
                              </p:par>
                              <p:par>
                                <p:cTn id="24" presetID="18" presetClass="entr" presetSubtype="12" fill="hold" grpId="1"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strips(downLeft)">
                                      <p:cBhvr>
                                        <p:cTn id="2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6" grpId="0"/>
      <p:bldP spid="3446" grpId="1"/>
      <p:bldP spid="21" grpId="0"/>
      <p:bldP spid="21"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507"/>
        <p:cNvGrpSpPr/>
        <p:nvPr/>
      </p:nvGrpSpPr>
      <p:grpSpPr>
        <a:xfrm>
          <a:off x="0" y="0"/>
          <a:ext cx="0" cy="0"/>
          <a:chOff x="0" y="0"/>
          <a:chExt cx="0" cy="0"/>
        </a:xfrm>
      </p:grpSpPr>
      <p:grpSp>
        <p:nvGrpSpPr>
          <p:cNvPr id="6508" name="Google Shape;6508;p70"/>
          <p:cNvGrpSpPr/>
          <p:nvPr/>
        </p:nvGrpSpPr>
        <p:grpSpPr>
          <a:xfrm>
            <a:off x="6301626" y="1418082"/>
            <a:ext cx="1637766" cy="3034318"/>
            <a:chOff x="1922321" y="832445"/>
            <a:chExt cx="1316320" cy="2438183"/>
          </a:xfrm>
        </p:grpSpPr>
        <p:sp>
          <p:nvSpPr>
            <p:cNvPr id="6509" name="Google Shape;6509;p70"/>
            <p:cNvSpPr/>
            <p:nvPr/>
          </p:nvSpPr>
          <p:spPr>
            <a:xfrm>
              <a:off x="2548060" y="832445"/>
              <a:ext cx="35471" cy="199232"/>
            </a:xfrm>
            <a:custGeom>
              <a:avLst/>
              <a:gdLst/>
              <a:ahLst/>
              <a:cxnLst/>
              <a:rect l="l" t="t" r="r" b="b"/>
              <a:pathLst>
                <a:path w="535" h="3005" extrusionOk="0">
                  <a:moveTo>
                    <a:pt x="277" y="0"/>
                  </a:moveTo>
                  <a:lnTo>
                    <a:pt x="0" y="2913"/>
                  </a:lnTo>
                  <a:lnTo>
                    <a:pt x="535" y="3005"/>
                  </a:lnTo>
                  <a:lnTo>
                    <a:pt x="535" y="3005"/>
                  </a:lnTo>
                  <a:lnTo>
                    <a:pt x="479" y="92"/>
                  </a:ln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0" name="Google Shape;6510;p70"/>
            <p:cNvSpPr/>
            <p:nvPr/>
          </p:nvSpPr>
          <p:spPr>
            <a:xfrm>
              <a:off x="2497937" y="1012052"/>
              <a:ext cx="125970" cy="79494"/>
            </a:xfrm>
            <a:custGeom>
              <a:avLst/>
              <a:gdLst/>
              <a:ahLst/>
              <a:cxnLst/>
              <a:rect l="l" t="t" r="r" b="b"/>
              <a:pathLst>
                <a:path w="1900" h="1199" extrusionOk="0">
                  <a:moveTo>
                    <a:pt x="1033" y="1"/>
                  </a:moveTo>
                  <a:lnTo>
                    <a:pt x="867" y="19"/>
                  </a:lnTo>
                  <a:lnTo>
                    <a:pt x="719" y="56"/>
                  </a:lnTo>
                  <a:lnTo>
                    <a:pt x="590" y="111"/>
                  </a:lnTo>
                  <a:lnTo>
                    <a:pt x="480" y="185"/>
                  </a:lnTo>
                  <a:lnTo>
                    <a:pt x="388" y="259"/>
                  </a:lnTo>
                  <a:lnTo>
                    <a:pt x="295" y="351"/>
                  </a:lnTo>
                  <a:lnTo>
                    <a:pt x="222" y="443"/>
                  </a:lnTo>
                  <a:lnTo>
                    <a:pt x="166" y="554"/>
                  </a:lnTo>
                  <a:lnTo>
                    <a:pt x="74" y="738"/>
                  </a:lnTo>
                  <a:lnTo>
                    <a:pt x="19" y="904"/>
                  </a:lnTo>
                  <a:lnTo>
                    <a:pt x="0" y="1051"/>
                  </a:lnTo>
                  <a:lnTo>
                    <a:pt x="1881" y="1199"/>
                  </a:lnTo>
                  <a:lnTo>
                    <a:pt x="1899" y="1015"/>
                  </a:lnTo>
                  <a:lnTo>
                    <a:pt x="1881" y="812"/>
                  </a:lnTo>
                  <a:lnTo>
                    <a:pt x="1825" y="591"/>
                  </a:lnTo>
                  <a:lnTo>
                    <a:pt x="1788" y="480"/>
                  </a:lnTo>
                  <a:lnTo>
                    <a:pt x="1733" y="369"/>
                  </a:lnTo>
                  <a:lnTo>
                    <a:pt x="1678" y="259"/>
                  </a:lnTo>
                  <a:lnTo>
                    <a:pt x="1586" y="167"/>
                  </a:lnTo>
                  <a:lnTo>
                    <a:pt x="1475" y="93"/>
                  </a:lnTo>
                  <a:lnTo>
                    <a:pt x="1365" y="38"/>
                  </a:lnTo>
                  <a:lnTo>
                    <a:pt x="1217" y="19"/>
                  </a:lnTo>
                  <a:lnTo>
                    <a:pt x="103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1" name="Google Shape;6511;p70"/>
            <p:cNvSpPr/>
            <p:nvPr/>
          </p:nvSpPr>
          <p:spPr>
            <a:xfrm>
              <a:off x="2423416" y="1090286"/>
              <a:ext cx="301930" cy="1137841"/>
            </a:xfrm>
            <a:custGeom>
              <a:avLst/>
              <a:gdLst/>
              <a:ahLst/>
              <a:cxnLst/>
              <a:rect l="l" t="t" r="r" b="b"/>
              <a:pathLst>
                <a:path w="4554" h="17162" extrusionOk="0">
                  <a:moveTo>
                    <a:pt x="1088" y="1"/>
                  </a:moveTo>
                  <a:lnTo>
                    <a:pt x="1051" y="1770"/>
                  </a:lnTo>
                  <a:lnTo>
                    <a:pt x="977" y="3503"/>
                  </a:lnTo>
                  <a:lnTo>
                    <a:pt x="903" y="5162"/>
                  </a:lnTo>
                  <a:lnTo>
                    <a:pt x="830" y="6747"/>
                  </a:lnTo>
                  <a:lnTo>
                    <a:pt x="645" y="9660"/>
                  </a:lnTo>
                  <a:lnTo>
                    <a:pt x="461" y="12185"/>
                  </a:lnTo>
                  <a:lnTo>
                    <a:pt x="277" y="14268"/>
                  </a:lnTo>
                  <a:lnTo>
                    <a:pt x="129" y="15835"/>
                  </a:lnTo>
                  <a:lnTo>
                    <a:pt x="0" y="17162"/>
                  </a:ln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2" name="Google Shape;6512;p70"/>
            <p:cNvSpPr/>
            <p:nvPr/>
          </p:nvSpPr>
          <p:spPr>
            <a:xfrm>
              <a:off x="2423416" y="1090286"/>
              <a:ext cx="301930" cy="1137841"/>
            </a:xfrm>
            <a:custGeom>
              <a:avLst/>
              <a:gdLst/>
              <a:ahLst/>
              <a:cxnLst/>
              <a:rect l="l" t="t" r="r" b="b"/>
              <a:pathLst>
                <a:path w="4554" h="17162" fill="none" extrusionOk="0">
                  <a:moveTo>
                    <a:pt x="4553" y="17143"/>
                  </a:move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lnTo>
                    <a:pt x="1088" y="1"/>
                  </a:lnTo>
                  <a:lnTo>
                    <a:pt x="1051" y="1770"/>
                  </a:lnTo>
                  <a:lnTo>
                    <a:pt x="977" y="3503"/>
                  </a:lnTo>
                  <a:lnTo>
                    <a:pt x="903" y="5162"/>
                  </a:lnTo>
                  <a:lnTo>
                    <a:pt x="830" y="6747"/>
                  </a:lnTo>
                  <a:lnTo>
                    <a:pt x="645" y="9660"/>
                  </a:lnTo>
                  <a:lnTo>
                    <a:pt x="461" y="12185"/>
                  </a:lnTo>
                  <a:lnTo>
                    <a:pt x="277" y="14268"/>
                  </a:lnTo>
                  <a:lnTo>
                    <a:pt x="129" y="15835"/>
                  </a:lnTo>
                  <a:lnTo>
                    <a:pt x="0" y="17162"/>
                  </a:lnTo>
                  <a:lnTo>
                    <a:pt x="4553" y="1714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3" name="Google Shape;6513;p70"/>
            <p:cNvSpPr/>
            <p:nvPr/>
          </p:nvSpPr>
          <p:spPr>
            <a:xfrm>
              <a:off x="2291413" y="2243972"/>
              <a:ext cx="574423" cy="501162"/>
            </a:xfrm>
            <a:custGeom>
              <a:avLst/>
              <a:gdLst/>
              <a:ahLst/>
              <a:cxnLst/>
              <a:rect l="l" t="t" r="r" b="b"/>
              <a:pathLst>
                <a:path w="8664" h="7559" extrusionOk="0">
                  <a:moveTo>
                    <a:pt x="1696" y="1"/>
                  </a:moveTo>
                  <a:lnTo>
                    <a:pt x="1696" y="203"/>
                  </a:lnTo>
                  <a:lnTo>
                    <a:pt x="1641" y="775"/>
                  </a:lnTo>
                  <a:lnTo>
                    <a:pt x="1567" y="1623"/>
                  </a:lnTo>
                  <a:lnTo>
                    <a:pt x="1420" y="2673"/>
                  </a:lnTo>
                  <a:lnTo>
                    <a:pt x="1309" y="3263"/>
                  </a:lnTo>
                  <a:lnTo>
                    <a:pt x="1198" y="3872"/>
                  </a:lnTo>
                  <a:lnTo>
                    <a:pt x="1069" y="4480"/>
                  </a:lnTo>
                  <a:lnTo>
                    <a:pt x="903" y="5107"/>
                  </a:lnTo>
                  <a:lnTo>
                    <a:pt x="719" y="5715"/>
                  </a:lnTo>
                  <a:lnTo>
                    <a:pt x="516" y="6305"/>
                  </a:lnTo>
                  <a:lnTo>
                    <a:pt x="277" y="6876"/>
                  </a:lnTo>
                  <a:lnTo>
                    <a:pt x="148" y="7153"/>
                  </a:lnTo>
                  <a:lnTo>
                    <a:pt x="0" y="7411"/>
                  </a:lnTo>
                  <a:lnTo>
                    <a:pt x="2747" y="7411"/>
                  </a:lnTo>
                  <a:lnTo>
                    <a:pt x="2839" y="6839"/>
                  </a:lnTo>
                  <a:lnTo>
                    <a:pt x="2913" y="6194"/>
                  </a:lnTo>
                  <a:lnTo>
                    <a:pt x="3005" y="5383"/>
                  </a:lnTo>
                  <a:lnTo>
                    <a:pt x="3097" y="4443"/>
                  </a:lnTo>
                  <a:lnTo>
                    <a:pt x="3171" y="3448"/>
                  </a:lnTo>
                  <a:lnTo>
                    <a:pt x="3208" y="2434"/>
                  </a:lnTo>
                  <a:lnTo>
                    <a:pt x="3208" y="1936"/>
                  </a:lnTo>
                  <a:lnTo>
                    <a:pt x="3208" y="1457"/>
                  </a:lnTo>
                  <a:lnTo>
                    <a:pt x="4922" y="1494"/>
                  </a:lnTo>
                  <a:lnTo>
                    <a:pt x="4977" y="2139"/>
                  </a:lnTo>
                  <a:lnTo>
                    <a:pt x="5051" y="2839"/>
                  </a:lnTo>
                  <a:lnTo>
                    <a:pt x="5143" y="3706"/>
                  </a:lnTo>
                  <a:lnTo>
                    <a:pt x="5291" y="4664"/>
                  </a:lnTo>
                  <a:lnTo>
                    <a:pt x="5456" y="5660"/>
                  </a:lnTo>
                  <a:lnTo>
                    <a:pt x="5549" y="6157"/>
                  </a:lnTo>
                  <a:lnTo>
                    <a:pt x="5659" y="6637"/>
                  </a:lnTo>
                  <a:lnTo>
                    <a:pt x="5770" y="7079"/>
                  </a:lnTo>
                  <a:lnTo>
                    <a:pt x="5880" y="7503"/>
                  </a:lnTo>
                  <a:lnTo>
                    <a:pt x="8664" y="7558"/>
                  </a:lnTo>
                  <a:lnTo>
                    <a:pt x="8424" y="6931"/>
                  </a:lnTo>
                  <a:lnTo>
                    <a:pt x="8185" y="6194"/>
                  </a:lnTo>
                  <a:lnTo>
                    <a:pt x="7890" y="5236"/>
                  </a:lnTo>
                  <a:lnTo>
                    <a:pt x="7576" y="4093"/>
                  </a:lnTo>
                  <a:lnTo>
                    <a:pt x="7410" y="3466"/>
                  </a:lnTo>
                  <a:lnTo>
                    <a:pt x="7263" y="2821"/>
                  </a:lnTo>
                  <a:lnTo>
                    <a:pt x="7134" y="2139"/>
                  </a:lnTo>
                  <a:lnTo>
                    <a:pt x="7005" y="1438"/>
                  </a:lnTo>
                  <a:lnTo>
                    <a:pt x="6894" y="719"/>
                  </a:lnTo>
                  <a:lnTo>
                    <a:pt x="68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4" name="Google Shape;6514;p70"/>
            <p:cNvSpPr/>
            <p:nvPr/>
          </p:nvSpPr>
          <p:spPr>
            <a:xfrm>
              <a:off x="1922321" y="2735255"/>
              <a:ext cx="1316320" cy="535373"/>
            </a:xfrm>
            <a:custGeom>
              <a:avLst/>
              <a:gdLst/>
              <a:ahLst/>
              <a:cxnLst/>
              <a:rect l="l" t="t" r="r" b="b"/>
              <a:pathLst>
                <a:path w="19854" h="8075" extrusionOk="0">
                  <a:moveTo>
                    <a:pt x="9899" y="1"/>
                  </a:moveTo>
                  <a:lnTo>
                    <a:pt x="5475" y="259"/>
                  </a:lnTo>
                  <a:lnTo>
                    <a:pt x="5328" y="720"/>
                  </a:lnTo>
                  <a:lnTo>
                    <a:pt x="5180" y="1144"/>
                  </a:lnTo>
                  <a:lnTo>
                    <a:pt x="5014" y="1549"/>
                  </a:lnTo>
                  <a:lnTo>
                    <a:pt x="4848" y="1955"/>
                  </a:lnTo>
                  <a:lnTo>
                    <a:pt x="4646" y="2342"/>
                  </a:lnTo>
                  <a:lnTo>
                    <a:pt x="4461" y="2710"/>
                  </a:lnTo>
                  <a:lnTo>
                    <a:pt x="4258" y="3061"/>
                  </a:lnTo>
                  <a:lnTo>
                    <a:pt x="4037" y="3392"/>
                  </a:lnTo>
                  <a:lnTo>
                    <a:pt x="3816" y="3724"/>
                  </a:lnTo>
                  <a:lnTo>
                    <a:pt x="3595" y="4019"/>
                  </a:lnTo>
                  <a:lnTo>
                    <a:pt x="3374" y="4314"/>
                  </a:lnTo>
                  <a:lnTo>
                    <a:pt x="3134" y="4591"/>
                  </a:lnTo>
                  <a:lnTo>
                    <a:pt x="2673" y="5107"/>
                  </a:lnTo>
                  <a:lnTo>
                    <a:pt x="2212" y="5568"/>
                  </a:lnTo>
                  <a:lnTo>
                    <a:pt x="1788" y="5955"/>
                  </a:lnTo>
                  <a:lnTo>
                    <a:pt x="1364" y="6305"/>
                  </a:lnTo>
                  <a:lnTo>
                    <a:pt x="996" y="6581"/>
                  </a:lnTo>
                  <a:lnTo>
                    <a:pt x="664" y="6821"/>
                  </a:lnTo>
                  <a:lnTo>
                    <a:pt x="166" y="7116"/>
                  </a:lnTo>
                  <a:lnTo>
                    <a:pt x="0" y="7227"/>
                  </a:lnTo>
                  <a:lnTo>
                    <a:pt x="0" y="8075"/>
                  </a:lnTo>
                  <a:lnTo>
                    <a:pt x="6323" y="8056"/>
                  </a:lnTo>
                  <a:lnTo>
                    <a:pt x="6360" y="7835"/>
                  </a:lnTo>
                  <a:lnTo>
                    <a:pt x="6470" y="7227"/>
                  </a:lnTo>
                  <a:lnTo>
                    <a:pt x="6544" y="6821"/>
                  </a:lnTo>
                  <a:lnTo>
                    <a:pt x="6655" y="6379"/>
                  </a:lnTo>
                  <a:lnTo>
                    <a:pt x="6802" y="5881"/>
                  </a:lnTo>
                  <a:lnTo>
                    <a:pt x="6987" y="5383"/>
                  </a:lnTo>
                  <a:lnTo>
                    <a:pt x="7189" y="4867"/>
                  </a:lnTo>
                  <a:lnTo>
                    <a:pt x="7318" y="4628"/>
                  </a:lnTo>
                  <a:lnTo>
                    <a:pt x="7447" y="4369"/>
                  </a:lnTo>
                  <a:lnTo>
                    <a:pt x="7576" y="4130"/>
                  </a:lnTo>
                  <a:lnTo>
                    <a:pt x="7742" y="3909"/>
                  </a:lnTo>
                  <a:lnTo>
                    <a:pt x="7890" y="3687"/>
                  </a:lnTo>
                  <a:lnTo>
                    <a:pt x="8074" y="3466"/>
                  </a:lnTo>
                  <a:lnTo>
                    <a:pt x="8258" y="3282"/>
                  </a:lnTo>
                  <a:lnTo>
                    <a:pt x="8443" y="3098"/>
                  </a:lnTo>
                  <a:lnTo>
                    <a:pt x="8664" y="2932"/>
                  </a:lnTo>
                  <a:lnTo>
                    <a:pt x="8885" y="2784"/>
                  </a:lnTo>
                  <a:lnTo>
                    <a:pt x="9125" y="2674"/>
                  </a:lnTo>
                  <a:lnTo>
                    <a:pt x="9364" y="2563"/>
                  </a:lnTo>
                  <a:lnTo>
                    <a:pt x="9623" y="2489"/>
                  </a:lnTo>
                  <a:lnTo>
                    <a:pt x="9917" y="2452"/>
                  </a:lnTo>
                  <a:lnTo>
                    <a:pt x="10194" y="2489"/>
                  </a:lnTo>
                  <a:lnTo>
                    <a:pt x="10452" y="2563"/>
                  </a:lnTo>
                  <a:lnTo>
                    <a:pt x="10692" y="2655"/>
                  </a:lnTo>
                  <a:lnTo>
                    <a:pt x="10931" y="2784"/>
                  </a:lnTo>
                  <a:lnTo>
                    <a:pt x="11153" y="2932"/>
                  </a:lnTo>
                  <a:lnTo>
                    <a:pt x="11374" y="3098"/>
                  </a:lnTo>
                  <a:lnTo>
                    <a:pt x="11558" y="3263"/>
                  </a:lnTo>
                  <a:lnTo>
                    <a:pt x="11761" y="3466"/>
                  </a:lnTo>
                  <a:lnTo>
                    <a:pt x="11927" y="3669"/>
                  </a:lnTo>
                  <a:lnTo>
                    <a:pt x="12093" y="3890"/>
                  </a:lnTo>
                  <a:lnTo>
                    <a:pt x="12240" y="4130"/>
                  </a:lnTo>
                  <a:lnTo>
                    <a:pt x="12388" y="4369"/>
                  </a:lnTo>
                  <a:lnTo>
                    <a:pt x="12517" y="4609"/>
                  </a:lnTo>
                  <a:lnTo>
                    <a:pt x="12627" y="4867"/>
                  </a:lnTo>
                  <a:lnTo>
                    <a:pt x="12848" y="5365"/>
                  </a:lnTo>
                  <a:lnTo>
                    <a:pt x="13033" y="5881"/>
                  </a:lnTo>
                  <a:lnTo>
                    <a:pt x="13180" y="6360"/>
                  </a:lnTo>
                  <a:lnTo>
                    <a:pt x="13291" y="6821"/>
                  </a:lnTo>
                  <a:lnTo>
                    <a:pt x="13383" y="7208"/>
                  </a:lnTo>
                  <a:lnTo>
                    <a:pt x="13475" y="7816"/>
                  </a:lnTo>
                  <a:lnTo>
                    <a:pt x="13512" y="8038"/>
                  </a:lnTo>
                  <a:lnTo>
                    <a:pt x="19853" y="8019"/>
                  </a:lnTo>
                  <a:lnTo>
                    <a:pt x="19853" y="7171"/>
                  </a:lnTo>
                  <a:lnTo>
                    <a:pt x="19669" y="7079"/>
                  </a:lnTo>
                  <a:lnTo>
                    <a:pt x="19171" y="6784"/>
                  </a:lnTo>
                  <a:lnTo>
                    <a:pt x="18839" y="6545"/>
                  </a:lnTo>
                  <a:lnTo>
                    <a:pt x="18471" y="6268"/>
                  </a:lnTo>
                  <a:lnTo>
                    <a:pt x="18047" y="5918"/>
                  </a:lnTo>
                  <a:lnTo>
                    <a:pt x="17604" y="5531"/>
                  </a:lnTo>
                  <a:lnTo>
                    <a:pt x="17162" y="5070"/>
                  </a:lnTo>
                  <a:lnTo>
                    <a:pt x="16683" y="4572"/>
                  </a:lnTo>
                  <a:lnTo>
                    <a:pt x="16461" y="4296"/>
                  </a:lnTo>
                  <a:lnTo>
                    <a:pt x="16222" y="4001"/>
                  </a:lnTo>
                  <a:lnTo>
                    <a:pt x="16000" y="3687"/>
                  </a:lnTo>
                  <a:lnTo>
                    <a:pt x="15779" y="3374"/>
                  </a:lnTo>
                  <a:lnTo>
                    <a:pt x="15577" y="3042"/>
                  </a:lnTo>
                  <a:lnTo>
                    <a:pt x="15355" y="2692"/>
                  </a:lnTo>
                  <a:lnTo>
                    <a:pt x="15171" y="2323"/>
                  </a:lnTo>
                  <a:lnTo>
                    <a:pt x="14968" y="1936"/>
                  </a:lnTo>
                  <a:lnTo>
                    <a:pt x="14802" y="1531"/>
                  </a:lnTo>
                  <a:lnTo>
                    <a:pt x="14636" y="1125"/>
                  </a:lnTo>
                  <a:lnTo>
                    <a:pt x="14471" y="683"/>
                  </a:lnTo>
                  <a:lnTo>
                    <a:pt x="14341" y="240"/>
                  </a:lnTo>
                  <a:lnTo>
                    <a:pt x="98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5" name="Google Shape;6515;p70"/>
            <p:cNvSpPr/>
            <p:nvPr/>
          </p:nvSpPr>
          <p:spPr>
            <a:xfrm>
              <a:off x="2251036" y="2712050"/>
              <a:ext cx="660017" cy="55095"/>
            </a:xfrm>
            <a:custGeom>
              <a:avLst/>
              <a:gdLst/>
              <a:ahLst/>
              <a:cxnLst/>
              <a:rect l="l" t="t" r="r" b="b"/>
              <a:pathLst>
                <a:path w="9955" h="831" extrusionOk="0">
                  <a:moveTo>
                    <a:pt x="388" y="1"/>
                  </a:moveTo>
                  <a:lnTo>
                    <a:pt x="296" y="19"/>
                  </a:lnTo>
                  <a:lnTo>
                    <a:pt x="222" y="37"/>
                  </a:lnTo>
                  <a:lnTo>
                    <a:pt x="148" y="74"/>
                  </a:lnTo>
                  <a:lnTo>
                    <a:pt x="93" y="130"/>
                  </a:lnTo>
                  <a:lnTo>
                    <a:pt x="56" y="185"/>
                  </a:lnTo>
                  <a:lnTo>
                    <a:pt x="38" y="259"/>
                  </a:lnTo>
                  <a:lnTo>
                    <a:pt x="19" y="332"/>
                  </a:lnTo>
                  <a:lnTo>
                    <a:pt x="1" y="406"/>
                  </a:lnTo>
                  <a:lnTo>
                    <a:pt x="19" y="480"/>
                  </a:lnTo>
                  <a:lnTo>
                    <a:pt x="38" y="554"/>
                  </a:lnTo>
                  <a:lnTo>
                    <a:pt x="56" y="609"/>
                  </a:lnTo>
                  <a:lnTo>
                    <a:pt x="93" y="683"/>
                  </a:lnTo>
                  <a:lnTo>
                    <a:pt x="148" y="738"/>
                  </a:lnTo>
                  <a:lnTo>
                    <a:pt x="222" y="775"/>
                  </a:lnTo>
                  <a:lnTo>
                    <a:pt x="296" y="793"/>
                  </a:lnTo>
                  <a:lnTo>
                    <a:pt x="388" y="812"/>
                  </a:lnTo>
                  <a:lnTo>
                    <a:pt x="9568" y="830"/>
                  </a:lnTo>
                  <a:lnTo>
                    <a:pt x="9660" y="830"/>
                  </a:lnTo>
                  <a:lnTo>
                    <a:pt x="9734" y="793"/>
                  </a:lnTo>
                  <a:lnTo>
                    <a:pt x="9807" y="756"/>
                  </a:lnTo>
                  <a:lnTo>
                    <a:pt x="9863" y="701"/>
                  </a:lnTo>
                  <a:lnTo>
                    <a:pt x="9900" y="646"/>
                  </a:lnTo>
                  <a:lnTo>
                    <a:pt x="9936" y="572"/>
                  </a:lnTo>
                  <a:lnTo>
                    <a:pt x="9955" y="517"/>
                  </a:lnTo>
                  <a:lnTo>
                    <a:pt x="9955" y="443"/>
                  </a:lnTo>
                  <a:lnTo>
                    <a:pt x="9955" y="351"/>
                  </a:lnTo>
                  <a:lnTo>
                    <a:pt x="9936" y="295"/>
                  </a:lnTo>
                  <a:lnTo>
                    <a:pt x="9900" y="222"/>
                  </a:lnTo>
                  <a:lnTo>
                    <a:pt x="9863" y="166"/>
                  </a:lnTo>
                  <a:lnTo>
                    <a:pt x="9807" y="111"/>
                  </a:lnTo>
                  <a:lnTo>
                    <a:pt x="9734" y="74"/>
                  </a:lnTo>
                  <a:lnTo>
                    <a:pt x="9660" y="37"/>
                  </a:lnTo>
                  <a:lnTo>
                    <a:pt x="9568" y="37"/>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6" name="Google Shape;6516;p70"/>
            <p:cNvSpPr/>
            <p:nvPr/>
          </p:nvSpPr>
          <p:spPr>
            <a:xfrm>
              <a:off x="2372033" y="2210955"/>
              <a:ext cx="398529" cy="55095"/>
            </a:xfrm>
            <a:custGeom>
              <a:avLst/>
              <a:gdLst/>
              <a:ahLst/>
              <a:cxnLst/>
              <a:rect l="l" t="t" r="r" b="b"/>
              <a:pathLst>
                <a:path w="6011" h="831" extrusionOk="0">
                  <a:moveTo>
                    <a:pt x="296" y="1"/>
                  </a:moveTo>
                  <a:lnTo>
                    <a:pt x="222" y="19"/>
                  </a:lnTo>
                  <a:lnTo>
                    <a:pt x="148" y="56"/>
                  </a:lnTo>
                  <a:lnTo>
                    <a:pt x="93" y="111"/>
                  </a:lnTo>
                  <a:lnTo>
                    <a:pt x="56" y="167"/>
                  </a:lnTo>
                  <a:lnTo>
                    <a:pt x="19" y="240"/>
                  </a:lnTo>
                  <a:lnTo>
                    <a:pt x="1" y="314"/>
                  </a:lnTo>
                  <a:lnTo>
                    <a:pt x="1" y="388"/>
                  </a:lnTo>
                  <a:lnTo>
                    <a:pt x="1" y="462"/>
                  </a:lnTo>
                  <a:lnTo>
                    <a:pt x="19" y="535"/>
                  </a:lnTo>
                  <a:lnTo>
                    <a:pt x="56" y="609"/>
                  </a:lnTo>
                  <a:lnTo>
                    <a:pt x="93" y="664"/>
                  </a:lnTo>
                  <a:lnTo>
                    <a:pt x="148" y="720"/>
                  </a:lnTo>
                  <a:lnTo>
                    <a:pt x="222" y="757"/>
                  </a:lnTo>
                  <a:lnTo>
                    <a:pt x="296" y="775"/>
                  </a:lnTo>
                  <a:lnTo>
                    <a:pt x="388" y="793"/>
                  </a:lnTo>
                  <a:lnTo>
                    <a:pt x="5623" y="830"/>
                  </a:lnTo>
                  <a:lnTo>
                    <a:pt x="5715" y="830"/>
                  </a:lnTo>
                  <a:lnTo>
                    <a:pt x="5789" y="793"/>
                  </a:lnTo>
                  <a:lnTo>
                    <a:pt x="5863" y="757"/>
                  </a:lnTo>
                  <a:lnTo>
                    <a:pt x="5918" y="701"/>
                  </a:lnTo>
                  <a:lnTo>
                    <a:pt x="5955" y="646"/>
                  </a:lnTo>
                  <a:lnTo>
                    <a:pt x="5992" y="591"/>
                  </a:lnTo>
                  <a:lnTo>
                    <a:pt x="6010" y="517"/>
                  </a:lnTo>
                  <a:lnTo>
                    <a:pt x="6010" y="443"/>
                  </a:lnTo>
                  <a:lnTo>
                    <a:pt x="6010" y="370"/>
                  </a:lnTo>
                  <a:lnTo>
                    <a:pt x="5992" y="296"/>
                  </a:lnTo>
                  <a:lnTo>
                    <a:pt x="5955" y="222"/>
                  </a:lnTo>
                  <a:lnTo>
                    <a:pt x="5918" y="167"/>
                  </a:lnTo>
                  <a:lnTo>
                    <a:pt x="5863" y="111"/>
                  </a:lnTo>
                  <a:lnTo>
                    <a:pt x="5789" y="75"/>
                  </a:lnTo>
                  <a:lnTo>
                    <a:pt x="5715" y="38"/>
                  </a:lnTo>
                  <a:lnTo>
                    <a:pt x="5623" y="38"/>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7" name="Google Shape;6517;p70"/>
            <p:cNvSpPr/>
            <p:nvPr/>
          </p:nvSpPr>
          <p:spPr>
            <a:xfrm>
              <a:off x="2479572" y="1071987"/>
              <a:ext cx="163894" cy="40377"/>
            </a:xfrm>
            <a:custGeom>
              <a:avLst/>
              <a:gdLst/>
              <a:ahLst/>
              <a:cxnLst/>
              <a:rect l="l" t="t" r="r" b="b"/>
              <a:pathLst>
                <a:path w="2472" h="609" extrusionOk="0">
                  <a:moveTo>
                    <a:pt x="185" y="0"/>
                  </a:moveTo>
                  <a:lnTo>
                    <a:pt x="130" y="18"/>
                  </a:lnTo>
                  <a:lnTo>
                    <a:pt x="56" y="74"/>
                  </a:lnTo>
                  <a:lnTo>
                    <a:pt x="19" y="147"/>
                  </a:lnTo>
                  <a:lnTo>
                    <a:pt x="1" y="221"/>
                  </a:lnTo>
                  <a:lnTo>
                    <a:pt x="19" y="313"/>
                  </a:lnTo>
                  <a:lnTo>
                    <a:pt x="56" y="387"/>
                  </a:lnTo>
                  <a:lnTo>
                    <a:pt x="130" y="442"/>
                  </a:lnTo>
                  <a:lnTo>
                    <a:pt x="222" y="461"/>
                  </a:lnTo>
                  <a:lnTo>
                    <a:pt x="2250" y="608"/>
                  </a:lnTo>
                  <a:lnTo>
                    <a:pt x="2287" y="608"/>
                  </a:lnTo>
                  <a:lnTo>
                    <a:pt x="2342" y="590"/>
                  </a:lnTo>
                  <a:lnTo>
                    <a:pt x="2416" y="535"/>
                  </a:lnTo>
                  <a:lnTo>
                    <a:pt x="2453" y="461"/>
                  </a:lnTo>
                  <a:lnTo>
                    <a:pt x="2471" y="369"/>
                  </a:lnTo>
                  <a:lnTo>
                    <a:pt x="2453" y="277"/>
                  </a:lnTo>
                  <a:lnTo>
                    <a:pt x="2416" y="221"/>
                  </a:lnTo>
                  <a:lnTo>
                    <a:pt x="2342" y="166"/>
                  </a:lnTo>
                  <a:lnTo>
                    <a:pt x="2250" y="147"/>
                  </a:lnTo>
                  <a:lnTo>
                    <a:pt x="222"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8" name="Google Shape;6518;p70"/>
            <p:cNvSpPr/>
            <p:nvPr/>
          </p:nvSpPr>
          <p:spPr>
            <a:xfrm>
              <a:off x="2499131" y="1683008"/>
              <a:ext cx="74654" cy="326395"/>
            </a:xfrm>
            <a:custGeom>
              <a:avLst/>
              <a:gdLst/>
              <a:ahLst/>
              <a:cxnLst/>
              <a:rect l="l" t="t" r="r" b="b"/>
              <a:pathLst>
                <a:path w="1126" h="4923" extrusionOk="0">
                  <a:moveTo>
                    <a:pt x="628" y="1"/>
                  </a:moveTo>
                  <a:lnTo>
                    <a:pt x="554" y="19"/>
                  </a:lnTo>
                  <a:lnTo>
                    <a:pt x="480" y="56"/>
                  </a:lnTo>
                  <a:lnTo>
                    <a:pt x="425" y="93"/>
                  </a:lnTo>
                  <a:lnTo>
                    <a:pt x="370" y="148"/>
                  </a:lnTo>
                  <a:lnTo>
                    <a:pt x="277" y="277"/>
                  </a:lnTo>
                  <a:lnTo>
                    <a:pt x="204" y="425"/>
                  </a:lnTo>
                  <a:lnTo>
                    <a:pt x="185" y="572"/>
                  </a:lnTo>
                  <a:lnTo>
                    <a:pt x="185" y="738"/>
                  </a:lnTo>
                  <a:lnTo>
                    <a:pt x="204" y="1051"/>
                  </a:lnTo>
                  <a:lnTo>
                    <a:pt x="259" y="1438"/>
                  </a:lnTo>
                  <a:lnTo>
                    <a:pt x="277" y="1826"/>
                  </a:lnTo>
                  <a:lnTo>
                    <a:pt x="277" y="2231"/>
                  </a:lnTo>
                  <a:lnTo>
                    <a:pt x="259" y="2618"/>
                  </a:lnTo>
                  <a:lnTo>
                    <a:pt x="241" y="3005"/>
                  </a:lnTo>
                  <a:lnTo>
                    <a:pt x="185" y="3411"/>
                  </a:lnTo>
                  <a:lnTo>
                    <a:pt x="130" y="3798"/>
                  </a:lnTo>
                  <a:lnTo>
                    <a:pt x="56" y="4185"/>
                  </a:lnTo>
                  <a:lnTo>
                    <a:pt x="19" y="4351"/>
                  </a:lnTo>
                  <a:lnTo>
                    <a:pt x="1" y="4517"/>
                  </a:lnTo>
                  <a:lnTo>
                    <a:pt x="1" y="4609"/>
                  </a:lnTo>
                  <a:lnTo>
                    <a:pt x="38" y="4683"/>
                  </a:lnTo>
                  <a:lnTo>
                    <a:pt x="75" y="4775"/>
                  </a:lnTo>
                  <a:lnTo>
                    <a:pt x="130" y="4830"/>
                  </a:lnTo>
                  <a:lnTo>
                    <a:pt x="167" y="4867"/>
                  </a:lnTo>
                  <a:lnTo>
                    <a:pt x="241" y="4904"/>
                  </a:lnTo>
                  <a:lnTo>
                    <a:pt x="296" y="4922"/>
                  </a:lnTo>
                  <a:lnTo>
                    <a:pt x="351" y="4922"/>
                  </a:lnTo>
                  <a:lnTo>
                    <a:pt x="462" y="4904"/>
                  </a:lnTo>
                  <a:lnTo>
                    <a:pt x="554" y="4885"/>
                  </a:lnTo>
                  <a:lnTo>
                    <a:pt x="646" y="4830"/>
                  </a:lnTo>
                  <a:lnTo>
                    <a:pt x="720" y="4756"/>
                  </a:lnTo>
                  <a:lnTo>
                    <a:pt x="812" y="4627"/>
                  </a:lnTo>
                  <a:lnTo>
                    <a:pt x="886" y="4480"/>
                  </a:lnTo>
                  <a:lnTo>
                    <a:pt x="923" y="4314"/>
                  </a:lnTo>
                  <a:lnTo>
                    <a:pt x="959" y="4148"/>
                  </a:lnTo>
                  <a:lnTo>
                    <a:pt x="1033" y="3724"/>
                  </a:lnTo>
                  <a:lnTo>
                    <a:pt x="1088" y="3300"/>
                  </a:lnTo>
                  <a:lnTo>
                    <a:pt x="1125" y="2876"/>
                  </a:lnTo>
                  <a:lnTo>
                    <a:pt x="1125" y="2452"/>
                  </a:lnTo>
                  <a:lnTo>
                    <a:pt x="1125" y="2028"/>
                  </a:lnTo>
                  <a:lnTo>
                    <a:pt x="1125" y="1604"/>
                  </a:lnTo>
                  <a:lnTo>
                    <a:pt x="1070" y="738"/>
                  </a:lnTo>
                  <a:lnTo>
                    <a:pt x="1033" y="369"/>
                  </a:lnTo>
                  <a:lnTo>
                    <a:pt x="1033" y="296"/>
                  </a:lnTo>
                  <a:lnTo>
                    <a:pt x="996" y="222"/>
                  </a:lnTo>
                  <a:lnTo>
                    <a:pt x="959" y="167"/>
                  </a:lnTo>
                  <a:lnTo>
                    <a:pt x="923" y="111"/>
                  </a:lnTo>
                  <a:lnTo>
                    <a:pt x="867" y="74"/>
                  </a:lnTo>
                  <a:lnTo>
                    <a:pt x="794" y="38"/>
                  </a:lnTo>
                  <a:lnTo>
                    <a:pt x="720" y="19"/>
                  </a:lnTo>
                  <a:lnTo>
                    <a:pt x="66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9" name="Google Shape;6519;p70"/>
            <p:cNvSpPr/>
            <p:nvPr/>
          </p:nvSpPr>
          <p:spPr>
            <a:xfrm>
              <a:off x="2499131" y="1683008"/>
              <a:ext cx="74654" cy="326395"/>
            </a:xfrm>
            <a:custGeom>
              <a:avLst/>
              <a:gdLst/>
              <a:ahLst/>
              <a:cxnLst/>
              <a:rect l="l" t="t" r="r" b="b"/>
              <a:pathLst>
                <a:path w="1126" h="4923" fill="none" extrusionOk="0">
                  <a:moveTo>
                    <a:pt x="664" y="1"/>
                  </a:moveTo>
                  <a:lnTo>
                    <a:pt x="664" y="1"/>
                  </a:lnTo>
                  <a:lnTo>
                    <a:pt x="628" y="1"/>
                  </a:lnTo>
                  <a:lnTo>
                    <a:pt x="628" y="1"/>
                  </a:lnTo>
                  <a:lnTo>
                    <a:pt x="554" y="19"/>
                  </a:lnTo>
                  <a:lnTo>
                    <a:pt x="480" y="56"/>
                  </a:lnTo>
                  <a:lnTo>
                    <a:pt x="425" y="93"/>
                  </a:lnTo>
                  <a:lnTo>
                    <a:pt x="370" y="148"/>
                  </a:lnTo>
                  <a:lnTo>
                    <a:pt x="277" y="277"/>
                  </a:lnTo>
                  <a:lnTo>
                    <a:pt x="204" y="425"/>
                  </a:lnTo>
                  <a:lnTo>
                    <a:pt x="204" y="425"/>
                  </a:lnTo>
                  <a:lnTo>
                    <a:pt x="185" y="572"/>
                  </a:lnTo>
                  <a:lnTo>
                    <a:pt x="185" y="738"/>
                  </a:lnTo>
                  <a:lnTo>
                    <a:pt x="204" y="1051"/>
                  </a:lnTo>
                  <a:lnTo>
                    <a:pt x="204" y="1051"/>
                  </a:lnTo>
                  <a:lnTo>
                    <a:pt x="259" y="1438"/>
                  </a:lnTo>
                  <a:lnTo>
                    <a:pt x="277" y="1826"/>
                  </a:lnTo>
                  <a:lnTo>
                    <a:pt x="277" y="2231"/>
                  </a:lnTo>
                  <a:lnTo>
                    <a:pt x="259" y="2618"/>
                  </a:lnTo>
                  <a:lnTo>
                    <a:pt x="241" y="3005"/>
                  </a:lnTo>
                  <a:lnTo>
                    <a:pt x="185" y="3411"/>
                  </a:lnTo>
                  <a:lnTo>
                    <a:pt x="130" y="3798"/>
                  </a:lnTo>
                  <a:lnTo>
                    <a:pt x="56" y="4185"/>
                  </a:lnTo>
                  <a:lnTo>
                    <a:pt x="56" y="4185"/>
                  </a:lnTo>
                  <a:lnTo>
                    <a:pt x="19" y="4351"/>
                  </a:lnTo>
                  <a:lnTo>
                    <a:pt x="1" y="4517"/>
                  </a:lnTo>
                  <a:lnTo>
                    <a:pt x="1" y="4517"/>
                  </a:lnTo>
                  <a:lnTo>
                    <a:pt x="1" y="4609"/>
                  </a:lnTo>
                  <a:lnTo>
                    <a:pt x="38" y="4683"/>
                  </a:lnTo>
                  <a:lnTo>
                    <a:pt x="75" y="4775"/>
                  </a:lnTo>
                  <a:lnTo>
                    <a:pt x="130" y="4830"/>
                  </a:lnTo>
                  <a:lnTo>
                    <a:pt x="130" y="4830"/>
                  </a:lnTo>
                  <a:lnTo>
                    <a:pt x="167" y="4867"/>
                  </a:lnTo>
                  <a:lnTo>
                    <a:pt x="241" y="4904"/>
                  </a:lnTo>
                  <a:lnTo>
                    <a:pt x="296" y="4922"/>
                  </a:lnTo>
                  <a:lnTo>
                    <a:pt x="351" y="4922"/>
                  </a:lnTo>
                  <a:lnTo>
                    <a:pt x="351" y="4922"/>
                  </a:lnTo>
                  <a:lnTo>
                    <a:pt x="462" y="4904"/>
                  </a:lnTo>
                  <a:lnTo>
                    <a:pt x="554" y="4885"/>
                  </a:lnTo>
                  <a:lnTo>
                    <a:pt x="646" y="4830"/>
                  </a:lnTo>
                  <a:lnTo>
                    <a:pt x="720" y="4756"/>
                  </a:lnTo>
                  <a:lnTo>
                    <a:pt x="720" y="4756"/>
                  </a:lnTo>
                  <a:lnTo>
                    <a:pt x="812" y="4627"/>
                  </a:lnTo>
                  <a:lnTo>
                    <a:pt x="886" y="4480"/>
                  </a:lnTo>
                  <a:lnTo>
                    <a:pt x="923" y="4314"/>
                  </a:lnTo>
                  <a:lnTo>
                    <a:pt x="959" y="4148"/>
                  </a:lnTo>
                  <a:lnTo>
                    <a:pt x="959" y="4148"/>
                  </a:lnTo>
                  <a:lnTo>
                    <a:pt x="1033" y="3724"/>
                  </a:lnTo>
                  <a:lnTo>
                    <a:pt x="1088" y="3300"/>
                  </a:lnTo>
                  <a:lnTo>
                    <a:pt x="1125" y="2876"/>
                  </a:lnTo>
                  <a:lnTo>
                    <a:pt x="1125" y="2452"/>
                  </a:lnTo>
                  <a:lnTo>
                    <a:pt x="1125" y="2028"/>
                  </a:lnTo>
                  <a:lnTo>
                    <a:pt x="1125" y="1604"/>
                  </a:lnTo>
                  <a:lnTo>
                    <a:pt x="1070" y="738"/>
                  </a:lnTo>
                  <a:lnTo>
                    <a:pt x="1070" y="738"/>
                  </a:lnTo>
                  <a:lnTo>
                    <a:pt x="1033" y="369"/>
                  </a:lnTo>
                  <a:lnTo>
                    <a:pt x="1033" y="369"/>
                  </a:lnTo>
                  <a:lnTo>
                    <a:pt x="1033" y="296"/>
                  </a:lnTo>
                  <a:lnTo>
                    <a:pt x="996" y="222"/>
                  </a:lnTo>
                  <a:lnTo>
                    <a:pt x="959" y="167"/>
                  </a:lnTo>
                  <a:lnTo>
                    <a:pt x="923" y="111"/>
                  </a:lnTo>
                  <a:lnTo>
                    <a:pt x="867" y="74"/>
                  </a:lnTo>
                  <a:lnTo>
                    <a:pt x="794" y="38"/>
                  </a:lnTo>
                  <a:lnTo>
                    <a:pt x="720" y="19"/>
                  </a:lnTo>
                  <a:lnTo>
                    <a:pt x="664"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520" name="Google Shape;6520;p70"/>
          <p:cNvSpPr txBox="1">
            <a:spLocks noGrp="1"/>
          </p:cNvSpPr>
          <p:nvPr>
            <p:ph type="subTitle" idx="1"/>
          </p:nvPr>
        </p:nvSpPr>
        <p:spPr>
          <a:xfrm>
            <a:off x="1559625" y="1629975"/>
            <a:ext cx="4352100" cy="109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b="1">
                <a:latin typeface="Quicksand"/>
                <a:ea typeface="Quicksand"/>
                <a:cs typeface="Quicksand"/>
                <a:sym typeface="Quicksand"/>
              </a:rPr>
              <a:t>Does anyone have any questions?</a:t>
            </a:r>
            <a:endParaRPr b="1">
              <a:latin typeface="Quicksand"/>
              <a:ea typeface="Quicksand"/>
              <a:cs typeface="Quicksand"/>
              <a:sym typeface="Quicksand"/>
            </a:endParaRPr>
          </a:p>
          <a:p>
            <a:pPr marL="0" lvl="0" indent="0" algn="l" rtl="0">
              <a:spcBef>
                <a:spcPts val="0"/>
              </a:spcBef>
              <a:spcAft>
                <a:spcPts val="0"/>
              </a:spcAft>
              <a:buClr>
                <a:schemeClr val="dk1"/>
              </a:buClr>
              <a:buSzPts val="1100"/>
              <a:buFont typeface="Arial"/>
              <a:buNone/>
            </a:pPr>
            <a:r>
              <a:rPr lang="en"/>
              <a:t>addyouremail@freepik.com </a:t>
            </a:r>
            <a:endParaRPr/>
          </a:p>
          <a:p>
            <a:pPr marL="0" lvl="0" indent="0" algn="l" rtl="0">
              <a:spcBef>
                <a:spcPts val="0"/>
              </a:spcBef>
              <a:spcAft>
                <a:spcPts val="0"/>
              </a:spcAft>
              <a:buClr>
                <a:schemeClr val="dk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6521" name="Google Shape;6521;p70"/>
          <p:cNvSpPr txBox="1">
            <a:spLocks noGrp="1"/>
          </p:cNvSpPr>
          <p:nvPr>
            <p:ph type="title"/>
          </p:nvPr>
        </p:nvSpPr>
        <p:spPr>
          <a:xfrm>
            <a:off x="1559629" y="531433"/>
            <a:ext cx="4349100" cy="109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6522" name="Google Shape;6522;p70"/>
          <p:cNvSpPr txBox="1">
            <a:spLocks noGrp="1"/>
          </p:cNvSpPr>
          <p:nvPr>
            <p:ph type="subTitle" idx="4294967295"/>
          </p:nvPr>
        </p:nvSpPr>
        <p:spPr>
          <a:xfrm>
            <a:off x="1559629" y="3639033"/>
            <a:ext cx="4352400" cy="27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t>Please keep this slide for attribution</a:t>
            </a:r>
            <a:endParaRPr sz="1200"/>
          </a:p>
        </p:txBody>
      </p:sp>
      <p:sp>
        <p:nvSpPr>
          <p:cNvPr id="6523" name="Google Shape;6523;p70"/>
          <p:cNvSpPr/>
          <p:nvPr/>
        </p:nvSpPr>
        <p:spPr>
          <a:xfrm>
            <a:off x="735354" y="7295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l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4" name="Google Shape;6524;p70"/>
          <p:cNvSpPr/>
          <p:nvPr/>
        </p:nvSpPr>
        <p:spPr>
          <a:xfrm>
            <a:off x="735347" y="15830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5" name="Google Shape;6525;p70"/>
          <p:cNvSpPr/>
          <p:nvPr/>
        </p:nvSpPr>
        <p:spPr>
          <a:xfrm>
            <a:off x="735326" y="24365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6" name="Google Shape;6526;p70"/>
          <p:cNvSpPr/>
          <p:nvPr/>
        </p:nvSpPr>
        <p:spPr>
          <a:xfrm>
            <a:off x="735357" y="32900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dk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7" name="Google Shape;6527;p70"/>
          <p:cNvSpPr/>
          <p:nvPr/>
        </p:nvSpPr>
        <p:spPr>
          <a:xfrm>
            <a:off x="930555" y="3473891"/>
            <a:ext cx="156967" cy="181261"/>
          </a:xfrm>
          <a:custGeom>
            <a:avLst/>
            <a:gdLst/>
            <a:ahLst/>
            <a:cxnLst/>
            <a:rect l="l" t="t" r="r" b="b"/>
            <a:pathLst>
              <a:path w="184125" h="209550" extrusionOk="0">
                <a:moveTo>
                  <a:pt x="96778" y="0"/>
                </a:moveTo>
                <a:lnTo>
                  <a:pt x="96778" y="93498"/>
                </a:lnTo>
                <a:lnTo>
                  <a:pt x="96778" y="144758"/>
                </a:lnTo>
                <a:lnTo>
                  <a:pt x="96676" y="147218"/>
                </a:lnTo>
                <a:lnTo>
                  <a:pt x="96368" y="149781"/>
                </a:lnTo>
                <a:lnTo>
                  <a:pt x="95856" y="152139"/>
                </a:lnTo>
                <a:lnTo>
                  <a:pt x="95138" y="154497"/>
                </a:lnTo>
                <a:lnTo>
                  <a:pt x="94318" y="156752"/>
                </a:lnTo>
                <a:lnTo>
                  <a:pt x="93293" y="159008"/>
                </a:lnTo>
                <a:lnTo>
                  <a:pt x="92063" y="161058"/>
                </a:lnTo>
                <a:lnTo>
                  <a:pt x="90730" y="163006"/>
                </a:lnTo>
                <a:lnTo>
                  <a:pt x="89294" y="164851"/>
                </a:lnTo>
                <a:lnTo>
                  <a:pt x="87654" y="166594"/>
                </a:lnTo>
                <a:lnTo>
                  <a:pt x="85911" y="168235"/>
                </a:lnTo>
                <a:lnTo>
                  <a:pt x="84066" y="169670"/>
                </a:lnTo>
                <a:lnTo>
                  <a:pt x="82016" y="171105"/>
                </a:lnTo>
                <a:lnTo>
                  <a:pt x="79965" y="172233"/>
                </a:lnTo>
                <a:lnTo>
                  <a:pt x="77710" y="173258"/>
                </a:lnTo>
                <a:lnTo>
                  <a:pt x="75454" y="174078"/>
                </a:lnTo>
                <a:lnTo>
                  <a:pt x="74122" y="174488"/>
                </a:lnTo>
                <a:lnTo>
                  <a:pt x="72789" y="174898"/>
                </a:lnTo>
                <a:lnTo>
                  <a:pt x="71354" y="175206"/>
                </a:lnTo>
                <a:lnTo>
                  <a:pt x="69918" y="175411"/>
                </a:lnTo>
                <a:lnTo>
                  <a:pt x="68483" y="175514"/>
                </a:lnTo>
                <a:lnTo>
                  <a:pt x="66945" y="175616"/>
                </a:lnTo>
                <a:lnTo>
                  <a:pt x="65510" y="175719"/>
                </a:lnTo>
                <a:lnTo>
                  <a:pt x="63972" y="175616"/>
                </a:lnTo>
                <a:lnTo>
                  <a:pt x="62024" y="175514"/>
                </a:lnTo>
                <a:lnTo>
                  <a:pt x="60179" y="175206"/>
                </a:lnTo>
                <a:lnTo>
                  <a:pt x="58334" y="174796"/>
                </a:lnTo>
                <a:lnTo>
                  <a:pt x="56591" y="174283"/>
                </a:lnTo>
                <a:lnTo>
                  <a:pt x="54745" y="173668"/>
                </a:lnTo>
                <a:lnTo>
                  <a:pt x="53105" y="172951"/>
                </a:lnTo>
                <a:lnTo>
                  <a:pt x="51465" y="172233"/>
                </a:lnTo>
                <a:lnTo>
                  <a:pt x="49824" y="171310"/>
                </a:lnTo>
                <a:lnTo>
                  <a:pt x="48184" y="170285"/>
                </a:lnTo>
                <a:lnTo>
                  <a:pt x="46646" y="169055"/>
                </a:lnTo>
                <a:lnTo>
                  <a:pt x="45109" y="167825"/>
                </a:lnTo>
                <a:lnTo>
                  <a:pt x="43673" y="166492"/>
                </a:lnTo>
                <a:lnTo>
                  <a:pt x="42341" y="165057"/>
                </a:lnTo>
                <a:lnTo>
                  <a:pt x="41110" y="163621"/>
                </a:lnTo>
                <a:lnTo>
                  <a:pt x="39983" y="162083"/>
                </a:lnTo>
                <a:lnTo>
                  <a:pt x="38957" y="160341"/>
                </a:lnTo>
                <a:lnTo>
                  <a:pt x="38035" y="158700"/>
                </a:lnTo>
                <a:lnTo>
                  <a:pt x="37215" y="156855"/>
                </a:lnTo>
                <a:lnTo>
                  <a:pt x="36497" y="155112"/>
                </a:lnTo>
                <a:lnTo>
                  <a:pt x="35882" y="153164"/>
                </a:lnTo>
                <a:lnTo>
                  <a:pt x="35369" y="151216"/>
                </a:lnTo>
                <a:lnTo>
                  <a:pt x="34959" y="149269"/>
                </a:lnTo>
                <a:lnTo>
                  <a:pt x="34754" y="147218"/>
                </a:lnTo>
                <a:lnTo>
                  <a:pt x="34652" y="145168"/>
                </a:lnTo>
                <a:lnTo>
                  <a:pt x="34652" y="143527"/>
                </a:lnTo>
                <a:lnTo>
                  <a:pt x="34754" y="141990"/>
                </a:lnTo>
                <a:lnTo>
                  <a:pt x="34959" y="140452"/>
                </a:lnTo>
                <a:lnTo>
                  <a:pt x="35267" y="138812"/>
                </a:lnTo>
                <a:lnTo>
                  <a:pt x="35574" y="137376"/>
                </a:lnTo>
                <a:lnTo>
                  <a:pt x="35984" y="135838"/>
                </a:lnTo>
                <a:lnTo>
                  <a:pt x="36394" y="134403"/>
                </a:lnTo>
                <a:lnTo>
                  <a:pt x="37010" y="132968"/>
                </a:lnTo>
                <a:lnTo>
                  <a:pt x="37625" y="131533"/>
                </a:lnTo>
                <a:lnTo>
                  <a:pt x="38240" y="130200"/>
                </a:lnTo>
                <a:lnTo>
                  <a:pt x="39060" y="128867"/>
                </a:lnTo>
                <a:lnTo>
                  <a:pt x="39778" y="127637"/>
                </a:lnTo>
                <a:lnTo>
                  <a:pt x="40700" y="126407"/>
                </a:lnTo>
                <a:lnTo>
                  <a:pt x="41623" y="125176"/>
                </a:lnTo>
                <a:lnTo>
                  <a:pt x="42546" y="124049"/>
                </a:lnTo>
                <a:lnTo>
                  <a:pt x="43571" y="122921"/>
                </a:lnTo>
                <a:lnTo>
                  <a:pt x="44699" y="121896"/>
                </a:lnTo>
                <a:lnTo>
                  <a:pt x="45826" y="120973"/>
                </a:lnTo>
                <a:lnTo>
                  <a:pt x="46954" y="120050"/>
                </a:lnTo>
                <a:lnTo>
                  <a:pt x="48184" y="119128"/>
                </a:lnTo>
                <a:lnTo>
                  <a:pt x="49517" y="118308"/>
                </a:lnTo>
                <a:lnTo>
                  <a:pt x="50747" y="117590"/>
                </a:lnTo>
                <a:lnTo>
                  <a:pt x="52182" y="116872"/>
                </a:lnTo>
                <a:lnTo>
                  <a:pt x="53515" y="116257"/>
                </a:lnTo>
                <a:lnTo>
                  <a:pt x="54950" y="115642"/>
                </a:lnTo>
                <a:lnTo>
                  <a:pt x="56386" y="115129"/>
                </a:lnTo>
                <a:lnTo>
                  <a:pt x="57924" y="114719"/>
                </a:lnTo>
                <a:lnTo>
                  <a:pt x="59359" y="114412"/>
                </a:lnTo>
                <a:lnTo>
                  <a:pt x="60897" y="114104"/>
                </a:lnTo>
                <a:lnTo>
                  <a:pt x="62537" y="113899"/>
                </a:lnTo>
                <a:lnTo>
                  <a:pt x="64075" y="113797"/>
                </a:lnTo>
                <a:lnTo>
                  <a:pt x="65715" y="113797"/>
                </a:lnTo>
                <a:lnTo>
                  <a:pt x="68278" y="113899"/>
                </a:lnTo>
                <a:lnTo>
                  <a:pt x="70738" y="114104"/>
                </a:lnTo>
                <a:lnTo>
                  <a:pt x="73096" y="114617"/>
                </a:lnTo>
                <a:lnTo>
                  <a:pt x="75454" y="115335"/>
                </a:lnTo>
                <a:lnTo>
                  <a:pt x="75454" y="89705"/>
                </a:lnTo>
                <a:lnTo>
                  <a:pt x="75454" y="80580"/>
                </a:lnTo>
                <a:lnTo>
                  <a:pt x="72994" y="80273"/>
                </a:lnTo>
                <a:lnTo>
                  <a:pt x="70533" y="80068"/>
                </a:lnTo>
                <a:lnTo>
                  <a:pt x="68073" y="79863"/>
                </a:lnTo>
                <a:lnTo>
                  <a:pt x="65612" y="79863"/>
                </a:lnTo>
                <a:lnTo>
                  <a:pt x="62127" y="79965"/>
                </a:lnTo>
                <a:lnTo>
                  <a:pt x="58539" y="80170"/>
                </a:lnTo>
                <a:lnTo>
                  <a:pt x="55155" y="80683"/>
                </a:lnTo>
                <a:lnTo>
                  <a:pt x="51670" y="81298"/>
                </a:lnTo>
                <a:lnTo>
                  <a:pt x="48287" y="82118"/>
                </a:lnTo>
                <a:lnTo>
                  <a:pt x="45006" y="83041"/>
                </a:lnTo>
                <a:lnTo>
                  <a:pt x="41725" y="84271"/>
                </a:lnTo>
                <a:lnTo>
                  <a:pt x="38547" y="85501"/>
                </a:lnTo>
                <a:lnTo>
                  <a:pt x="35472" y="87039"/>
                </a:lnTo>
                <a:lnTo>
                  <a:pt x="32499" y="88679"/>
                </a:lnTo>
                <a:lnTo>
                  <a:pt x="29526" y="90525"/>
                </a:lnTo>
                <a:lnTo>
                  <a:pt x="26655" y="92473"/>
                </a:lnTo>
                <a:lnTo>
                  <a:pt x="23887" y="94626"/>
                </a:lnTo>
                <a:lnTo>
                  <a:pt x="21222" y="96881"/>
                </a:lnTo>
                <a:lnTo>
                  <a:pt x="18761" y="99341"/>
                </a:lnTo>
                <a:lnTo>
                  <a:pt x="16301" y="101904"/>
                </a:lnTo>
                <a:lnTo>
                  <a:pt x="14558" y="103955"/>
                </a:lnTo>
                <a:lnTo>
                  <a:pt x="12917" y="106005"/>
                </a:lnTo>
                <a:lnTo>
                  <a:pt x="11277" y="108261"/>
                </a:lnTo>
                <a:lnTo>
                  <a:pt x="9842" y="110414"/>
                </a:lnTo>
                <a:lnTo>
                  <a:pt x="8509" y="112772"/>
                </a:lnTo>
                <a:lnTo>
                  <a:pt x="7176" y="115027"/>
                </a:lnTo>
                <a:lnTo>
                  <a:pt x="6049" y="117487"/>
                </a:lnTo>
                <a:lnTo>
                  <a:pt x="4921" y="119948"/>
                </a:lnTo>
                <a:lnTo>
                  <a:pt x="3998" y="122408"/>
                </a:lnTo>
                <a:lnTo>
                  <a:pt x="3076" y="124869"/>
                </a:lnTo>
                <a:lnTo>
                  <a:pt x="2358" y="127432"/>
                </a:lnTo>
                <a:lnTo>
                  <a:pt x="1640" y="129995"/>
                </a:lnTo>
                <a:lnTo>
                  <a:pt x="1128" y="132660"/>
                </a:lnTo>
                <a:lnTo>
                  <a:pt x="615" y="135326"/>
                </a:lnTo>
                <a:lnTo>
                  <a:pt x="308" y="137991"/>
                </a:lnTo>
                <a:lnTo>
                  <a:pt x="103" y="140657"/>
                </a:lnTo>
                <a:lnTo>
                  <a:pt x="0" y="144143"/>
                </a:lnTo>
                <a:lnTo>
                  <a:pt x="0" y="147628"/>
                </a:lnTo>
                <a:lnTo>
                  <a:pt x="308" y="151114"/>
                </a:lnTo>
                <a:lnTo>
                  <a:pt x="718" y="154497"/>
                </a:lnTo>
                <a:lnTo>
                  <a:pt x="1333" y="157880"/>
                </a:lnTo>
                <a:lnTo>
                  <a:pt x="2153" y="161263"/>
                </a:lnTo>
                <a:lnTo>
                  <a:pt x="3076" y="164544"/>
                </a:lnTo>
                <a:lnTo>
                  <a:pt x="4203" y="167722"/>
                </a:lnTo>
                <a:lnTo>
                  <a:pt x="5536" y="170900"/>
                </a:lnTo>
                <a:lnTo>
                  <a:pt x="6971" y="173976"/>
                </a:lnTo>
                <a:lnTo>
                  <a:pt x="8612" y="176949"/>
                </a:lnTo>
                <a:lnTo>
                  <a:pt x="10457" y="179819"/>
                </a:lnTo>
                <a:lnTo>
                  <a:pt x="12405" y="182690"/>
                </a:lnTo>
                <a:lnTo>
                  <a:pt x="14455" y="185458"/>
                </a:lnTo>
                <a:lnTo>
                  <a:pt x="16813" y="188021"/>
                </a:lnTo>
                <a:lnTo>
                  <a:pt x="19171" y="190584"/>
                </a:lnTo>
                <a:lnTo>
                  <a:pt x="20709" y="192019"/>
                </a:lnTo>
                <a:lnTo>
                  <a:pt x="22247" y="193352"/>
                </a:lnTo>
                <a:lnTo>
                  <a:pt x="23785" y="194685"/>
                </a:lnTo>
                <a:lnTo>
                  <a:pt x="25425" y="196017"/>
                </a:lnTo>
                <a:lnTo>
                  <a:pt x="27578" y="197555"/>
                </a:lnTo>
                <a:lnTo>
                  <a:pt x="29833" y="199093"/>
                </a:lnTo>
                <a:lnTo>
                  <a:pt x="32089" y="200528"/>
                </a:lnTo>
                <a:lnTo>
                  <a:pt x="34447" y="201861"/>
                </a:lnTo>
                <a:lnTo>
                  <a:pt x="36805" y="203091"/>
                </a:lnTo>
                <a:lnTo>
                  <a:pt x="39265" y="204219"/>
                </a:lnTo>
                <a:lnTo>
                  <a:pt x="41725" y="205142"/>
                </a:lnTo>
                <a:lnTo>
                  <a:pt x="44288" y="206064"/>
                </a:lnTo>
                <a:lnTo>
                  <a:pt x="46851" y="206884"/>
                </a:lnTo>
                <a:lnTo>
                  <a:pt x="49414" y="207602"/>
                </a:lnTo>
                <a:lnTo>
                  <a:pt x="52080" y="208217"/>
                </a:lnTo>
                <a:lnTo>
                  <a:pt x="54745" y="208730"/>
                </a:lnTo>
                <a:lnTo>
                  <a:pt x="57411" y="209140"/>
                </a:lnTo>
                <a:lnTo>
                  <a:pt x="60076" y="209345"/>
                </a:lnTo>
                <a:lnTo>
                  <a:pt x="62844" y="209550"/>
                </a:lnTo>
                <a:lnTo>
                  <a:pt x="68073" y="209550"/>
                </a:lnTo>
                <a:lnTo>
                  <a:pt x="70533" y="209447"/>
                </a:lnTo>
                <a:lnTo>
                  <a:pt x="72994" y="209140"/>
                </a:lnTo>
                <a:lnTo>
                  <a:pt x="75454" y="208832"/>
                </a:lnTo>
                <a:lnTo>
                  <a:pt x="78017" y="208422"/>
                </a:lnTo>
                <a:lnTo>
                  <a:pt x="80580" y="207910"/>
                </a:lnTo>
                <a:lnTo>
                  <a:pt x="83143" y="207295"/>
                </a:lnTo>
                <a:lnTo>
                  <a:pt x="85604" y="206577"/>
                </a:lnTo>
                <a:lnTo>
                  <a:pt x="88064" y="205757"/>
                </a:lnTo>
                <a:lnTo>
                  <a:pt x="90422" y="204834"/>
                </a:lnTo>
                <a:lnTo>
                  <a:pt x="92780" y="203809"/>
                </a:lnTo>
                <a:lnTo>
                  <a:pt x="95138" y="202681"/>
                </a:lnTo>
                <a:lnTo>
                  <a:pt x="97496" y="201451"/>
                </a:lnTo>
                <a:lnTo>
                  <a:pt x="99649" y="200221"/>
                </a:lnTo>
                <a:lnTo>
                  <a:pt x="101904" y="198785"/>
                </a:lnTo>
                <a:lnTo>
                  <a:pt x="104057" y="197350"/>
                </a:lnTo>
                <a:lnTo>
                  <a:pt x="106108" y="195812"/>
                </a:lnTo>
                <a:lnTo>
                  <a:pt x="108158" y="194172"/>
                </a:lnTo>
                <a:lnTo>
                  <a:pt x="110106" y="192429"/>
                </a:lnTo>
                <a:lnTo>
                  <a:pt x="112054" y="190584"/>
                </a:lnTo>
                <a:lnTo>
                  <a:pt x="114309" y="188226"/>
                </a:lnTo>
                <a:lnTo>
                  <a:pt x="116360" y="185868"/>
                </a:lnTo>
                <a:lnTo>
                  <a:pt x="118410" y="183305"/>
                </a:lnTo>
                <a:lnTo>
                  <a:pt x="120255" y="180742"/>
                </a:lnTo>
                <a:lnTo>
                  <a:pt x="121896" y="178076"/>
                </a:lnTo>
                <a:lnTo>
                  <a:pt x="123536" y="175308"/>
                </a:lnTo>
                <a:lnTo>
                  <a:pt x="124971" y="172540"/>
                </a:lnTo>
                <a:lnTo>
                  <a:pt x="126201" y="169670"/>
                </a:lnTo>
                <a:lnTo>
                  <a:pt x="127432" y="166799"/>
                </a:lnTo>
                <a:lnTo>
                  <a:pt x="128354" y="163724"/>
                </a:lnTo>
                <a:lnTo>
                  <a:pt x="129277" y="160751"/>
                </a:lnTo>
                <a:lnTo>
                  <a:pt x="129995" y="157675"/>
                </a:lnTo>
                <a:lnTo>
                  <a:pt x="130507" y="154497"/>
                </a:lnTo>
                <a:lnTo>
                  <a:pt x="130917" y="151421"/>
                </a:lnTo>
                <a:lnTo>
                  <a:pt x="131122" y="148243"/>
                </a:lnTo>
                <a:lnTo>
                  <a:pt x="131225" y="144963"/>
                </a:lnTo>
                <a:lnTo>
                  <a:pt x="131122" y="68483"/>
                </a:lnTo>
                <a:lnTo>
                  <a:pt x="133275" y="70123"/>
                </a:lnTo>
                <a:lnTo>
                  <a:pt x="135633" y="71764"/>
                </a:lnTo>
                <a:lnTo>
                  <a:pt x="137889" y="73301"/>
                </a:lnTo>
                <a:lnTo>
                  <a:pt x="140349" y="74737"/>
                </a:lnTo>
                <a:lnTo>
                  <a:pt x="142707" y="76070"/>
                </a:lnTo>
                <a:lnTo>
                  <a:pt x="145168" y="77300"/>
                </a:lnTo>
                <a:lnTo>
                  <a:pt x="147731" y="78530"/>
                </a:lnTo>
                <a:lnTo>
                  <a:pt x="150294" y="79658"/>
                </a:lnTo>
                <a:lnTo>
                  <a:pt x="154394" y="81298"/>
                </a:lnTo>
                <a:lnTo>
                  <a:pt x="158495" y="82631"/>
                </a:lnTo>
                <a:lnTo>
                  <a:pt x="162596" y="83861"/>
                </a:lnTo>
                <a:lnTo>
                  <a:pt x="166902" y="84784"/>
                </a:lnTo>
                <a:lnTo>
                  <a:pt x="171105" y="85501"/>
                </a:lnTo>
                <a:lnTo>
                  <a:pt x="175411" y="86116"/>
                </a:lnTo>
                <a:lnTo>
                  <a:pt x="179819" y="86424"/>
                </a:lnTo>
                <a:lnTo>
                  <a:pt x="184125" y="86527"/>
                </a:lnTo>
                <a:lnTo>
                  <a:pt x="184125" y="61614"/>
                </a:lnTo>
                <a:lnTo>
                  <a:pt x="184125" y="52388"/>
                </a:lnTo>
                <a:lnTo>
                  <a:pt x="184022" y="52490"/>
                </a:lnTo>
                <a:lnTo>
                  <a:pt x="181767" y="52388"/>
                </a:lnTo>
                <a:lnTo>
                  <a:pt x="179614" y="52285"/>
                </a:lnTo>
                <a:lnTo>
                  <a:pt x="177461" y="52080"/>
                </a:lnTo>
                <a:lnTo>
                  <a:pt x="175308" y="51670"/>
                </a:lnTo>
                <a:lnTo>
                  <a:pt x="173155" y="51362"/>
                </a:lnTo>
                <a:lnTo>
                  <a:pt x="171003" y="50850"/>
                </a:lnTo>
                <a:lnTo>
                  <a:pt x="168952" y="50235"/>
                </a:lnTo>
                <a:lnTo>
                  <a:pt x="166902" y="49619"/>
                </a:lnTo>
                <a:lnTo>
                  <a:pt x="164954" y="48902"/>
                </a:lnTo>
                <a:lnTo>
                  <a:pt x="163006" y="48082"/>
                </a:lnTo>
                <a:lnTo>
                  <a:pt x="161058" y="47262"/>
                </a:lnTo>
                <a:lnTo>
                  <a:pt x="159213" y="46236"/>
                </a:lnTo>
                <a:lnTo>
                  <a:pt x="157367" y="45211"/>
                </a:lnTo>
                <a:lnTo>
                  <a:pt x="155522" y="44186"/>
                </a:lnTo>
                <a:lnTo>
                  <a:pt x="153779" y="42956"/>
                </a:lnTo>
                <a:lnTo>
                  <a:pt x="152139" y="41828"/>
                </a:lnTo>
                <a:lnTo>
                  <a:pt x="150294" y="40290"/>
                </a:lnTo>
                <a:lnTo>
                  <a:pt x="148448" y="38752"/>
                </a:lnTo>
                <a:lnTo>
                  <a:pt x="146705" y="37112"/>
                </a:lnTo>
                <a:lnTo>
                  <a:pt x="145065" y="35369"/>
                </a:lnTo>
                <a:lnTo>
                  <a:pt x="143527" y="33626"/>
                </a:lnTo>
                <a:lnTo>
                  <a:pt x="141989" y="31679"/>
                </a:lnTo>
                <a:lnTo>
                  <a:pt x="140554" y="29833"/>
                </a:lnTo>
                <a:lnTo>
                  <a:pt x="139221" y="27783"/>
                </a:lnTo>
                <a:lnTo>
                  <a:pt x="137991" y="25732"/>
                </a:lnTo>
                <a:lnTo>
                  <a:pt x="136864" y="23682"/>
                </a:lnTo>
                <a:lnTo>
                  <a:pt x="135838" y="21427"/>
                </a:lnTo>
                <a:lnTo>
                  <a:pt x="134813" y="19274"/>
                </a:lnTo>
                <a:lnTo>
                  <a:pt x="133993" y="17018"/>
                </a:lnTo>
                <a:lnTo>
                  <a:pt x="133275" y="14660"/>
                </a:lnTo>
                <a:lnTo>
                  <a:pt x="132558" y="12302"/>
                </a:lnTo>
                <a:lnTo>
                  <a:pt x="132045" y="9842"/>
                </a:lnTo>
                <a:lnTo>
                  <a:pt x="131635" y="7484"/>
                </a:lnTo>
                <a:lnTo>
                  <a:pt x="131327" y="5023"/>
                </a:lnTo>
                <a:lnTo>
                  <a:pt x="131122" y="2460"/>
                </a:lnTo>
                <a:lnTo>
                  <a:pt x="13102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8" name="Google Shape;6528;p70"/>
          <p:cNvSpPr/>
          <p:nvPr/>
        </p:nvSpPr>
        <p:spPr>
          <a:xfrm>
            <a:off x="930537" y="1784522"/>
            <a:ext cx="174958" cy="145803"/>
          </a:xfrm>
          <a:custGeom>
            <a:avLst/>
            <a:gdLst/>
            <a:ahLst/>
            <a:cxnLst/>
            <a:rect l="l" t="t" r="r" b="b"/>
            <a:pathLst>
              <a:path w="13277" h="10975" extrusionOk="0">
                <a:moveTo>
                  <a:pt x="4037" y="8573"/>
                </a:moveTo>
                <a:cubicBezTo>
                  <a:pt x="2602" y="8540"/>
                  <a:pt x="1735" y="7506"/>
                  <a:pt x="1502" y="6672"/>
                </a:cubicBezTo>
                <a:cubicBezTo>
                  <a:pt x="1902" y="6772"/>
                  <a:pt x="2269" y="6739"/>
                  <a:pt x="2669" y="6639"/>
                </a:cubicBezTo>
                <a:cubicBezTo>
                  <a:pt x="2669" y="6639"/>
                  <a:pt x="2669" y="6639"/>
                  <a:pt x="2702" y="6639"/>
                </a:cubicBezTo>
                <a:cubicBezTo>
                  <a:pt x="1935" y="6472"/>
                  <a:pt x="1335" y="6038"/>
                  <a:pt x="934" y="5371"/>
                </a:cubicBezTo>
                <a:cubicBezTo>
                  <a:pt x="668" y="4938"/>
                  <a:pt x="534" y="4471"/>
                  <a:pt x="534" y="3937"/>
                </a:cubicBezTo>
                <a:cubicBezTo>
                  <a:pt x="901" y="4137"/>
                  <a:pt x="1301" y="4270"/>
                  <a:pt x="1735" y="4270"/>
                </a:cubicBezTo>
                <a:cubicBezTo>
                  <a:pt x="1168" y="3837"/>
                  <a:pt x="768" y="3303"/>
                  <a:pt x="634" y="2603"/>
                </a:cubicBezTo>
                <a:cubicBezTo>
                  <a:pt x="467" y="1902"/>
                  <a:pt x="568" y="1268"/>
                  <a:pt x="901" y="634"/>
                </a:cubicBezTo>
                <a:cubicBezTo>
                  <a:pt x="2402" y="2369"/>
                  <a:pt x="4270" y="3336"/>
                  <a:pt x="6538" y="3470"/>
                </a:cubicBezTo>
                <a:cubicBezTo>
                  <a:pt x="6538" y="3370"/>
                  <a:pt x="6505" y="3270"/>
                  <a:pt x="6505" y="3170"/>
                </a:cubicBezTo>
                <a:cubicBezTo>
                  <a:pt x="6405" y="2536"/>
                  <a:pt x="6538" y="1935"/>
                  <a:pt x="6905" y="1402"/>
                </a:cubicBezTo>
                <a:cubicBezTo>
                  <a:pt x="7339" y="735"/>
                  <a:pt x="7939" y="301"/>
                  <a:pt x="8740" y="167"/>
                </a:cubicBezTo>
                <a:cubicBezTo>
                  <a:pt x="9674" y="1"/>
                  <a:pt x="10475" y="268"/>
                  <a:pt x="11142" y="935"/>
                </a:cubicBezTo>
                <a:cubicBezTo>
                  <a:pt x="11175" y="968"/>
                  <a:pt x="11208" y="968"/>
                  <a:pt x="11275" y="968"/>
                </a:cubicBezTo>
                <a:cubicBezTo>
                  <a:pt x="11842" y="835"/>
                  <a:pt x="12376" y="634"/>
                  <a:pt x="12876" y="368"/>
                </a:cubicBezTo>
                <a:cubicBezTo>
                  <a:pt x="12876" y="334"/>
                  <a:pt x="12910" y="334"/>
                  <a:pt x="12910" y="334"/>
                </a:cubicBezTo>
                <a:lnTo>
                  <a:pt x="12910" y="334"/>
                </a:lnTo>
                <a:cubicBezTo>
                  <a:pt x="12710" y="968"/>
                  <a:pt x="12309" y="1468"/>
                  <a:pt x="11742" y="1835"/>
                </a:cubicBezTo>
                <a:cubicBezTo>
                  <a:pt x="12276" y="1769"/>
                  <a:pt x="12776" y="1635"/>
                  <a:pt x="13277" y="1402"/>
                </a:cubicBezTo>
                <a:lnTo>
                  <a:pt x="13277" y="1435"/>
                </a:lnTo>
                <a:cubicBezTo>
                  <a:pt x="13177" y="1568"/>
                  <a:pt x="13076" y="1702"/>
                  <a:pt x="12976" y="1835"/>
                </a:cubicBezTo>
                <a:cubicBezTo>
                  <a:pt x="12676" y="2202"/>
                  <a:pt x="12343" y="2502"/>
                  <a:pt x="11976" y="2769"/>
                </a:cubicBezTo>
                <a:cubicBezTo>
                  <a:pt x="11942" y="2803"/>
                  <a:pt x="11942" y="2836"/>
                  <a:pt x="11942" y="2869"/>
                </a:cubicBezTo>
                <a:cubicBezTo>
                  <a:pt x="11942" y="3270"/>
                  <a:pt x="11942" y="3670"/>
                  <a:pt x="11876" y="4070"/>
                </a:cubicBezTo>
                <a:cubicBezTo>
                  <a:pt x="11776" y="4938"/>
                  <a:pt x="11542" y="5738"/>
                  <a:pt x="11175" y="6505"/>
                </a:cubicBezTo>
                <a:cubicBezTo>
                  <a:pt x="10808" y="7306"/>
                  <a:pt x="10308" y="8040"/>
                  <a:pt x="9707" y="8674"/>
                </a:cubicBezTo>
                <a:cubicBezTo>
                  <a:pt x="8673" y="9741"/>
                  <a:pt x="7406" y="10441"/>
                  <a:pt x="5971" y="10742"/>
                </a:cubicBezTo>
                <a:cubicBezTo>
                  <a:pt x="5438" y="10875"/>
                  <a:pt x="4937" y="10908"/>
                  <a:pt x="4437" y="10942"/>
                </a:cubicBezTo>
                <a:cubicBezTo>
                  <a:pt x="2869" y="10975"/>
                  <a:pt x="1401" y="10575"/>
                  <a:pt x="67" y="9774"/>
                </a:cubicBezTo>
                <a:cubicBezTo>
                  <a:pt x="34" y="9741"/>
                  <a:pt x="34" y="9741"/>
                  <a:pt x="0" y="9708"/>
                </a:cubicBezTo>
                <a:cubicBezTo>
                  <a:pt x="968" y="9808"/>
                  <a:pt x="1868" y="9708"/>
                  <a:pt x="2736" y="9341"/>
                </a:cubicBezTo>
                <a:cubicBezTo>
                  <a:pt x="3203" y="9141"/>
                  <a:pt x="3636" y="8907"/>
                  <a:pt x="4037" y="857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9" name="Google Shape;6529;p70"/>
          <p:cNvSpPr/>
          <p:nvPr/>
        </p:nvSpPr>
        <p:spPr>
          <a:xfrm>
            <a:off x="969733" y="913407"/>
            <a:ext cx="96535" cy="181022"/>
          </a:xfrm>
          <a:custGeom>
            <a:avLst/>
            <a:gdLst/>
            <a:ahLst/>
            <a:cxnLst/>
            <a:rect l="l" t="t" r="r" b="b"/>
            <a:pathLst>
              <a:path w="7106" h="13644" extrusionOk="0">
                <a:moveTo>
                  <a:pt x="5671" y="2336"/>
                </a:moveTo>
                <a:cubicBezTo>
                  <a:pt x="6071" y="2302"/>
                  <a:pt x="6505" y="2336"/>
                  <a:pt x="6939" y="2336"/>
                </a:cubicBezTo>
                <a:lnTo>
                  <a:pt x="7105" y="2336"/>
                </a:lnTo>
                <a:lnTo>
                  <a:pt x="7105" y="134"/>
                </a:lnTo>
                <a:cubicBezTo>
                  <a:pt x="6872" y="101"/>
                  <a:pt x="6638" y="67"/>
                  <a:pt x="6405" y="67"/>
                </a:cubicBezTo>
                <a:cubicBezTo>
                  <a:pt x="5971" y="34"/>
                  <a:pt x="5538" y="1"/>
                  <a:pt x="5104" y="34"/>
                </a:cubicBezTo>
                <a:cubicBezTo>
                  <a:pt x="4437" y="34"/>
                  <a:pt x="3803" y="201"/>
                  <a:pt x="3269" y="601"/>
                </a:cubicBezTo>
                <a:cubicBezTo>
                  <a:pt x="2635" y="1035"/>
                  <a:pt x="2302" y="1668"/>
                  <a:pt x="2168" y="2436"/>
                </a:cubicBezTo>
                <a:cubicBezTo>
                  <a:pt x="2102" y="2736"/>
                  <a:pt x="2102" y="3069"/>
                  <a:pt x="2102" y="3370"/>
                </a:cubicBezTo>
                <a:cubicBezTo>
                  <a:pt x="2068" y="3870"/>
                  <a:pt x="2068" y="4370"/>
                  <a:pt x="2102" y="4837"/>
                </a:cubicBezTo>
                <a:lnTo>
                  <a:pt x="2102" y="5038"/>
                </a:lnTo>
                <a:lnTo>
                  <a:pt x="0" y="5038"/>
                </a:lnTo>
                <a:lnTo>
                  <a:pt x="0" y="7473"/>
                </a:lnTo>
                <a:lnTo>
                  <a:pt x="2068" y="7473"/>
                </a:lnTo>
                <a:lnTo>
                  <a:pt x="2068" y="13644"/>
                </a:lnTo>
                <a:lnTo>
                  <a:pt x="4637" y="13644"/>
                </a:lnTo>
                <a:lnTo>
                  <a:pt x="4637" y="7506"/>
                </a:lnTo>
                <a:lnTo>
                  <a:pt x="6705" y="7506"/>
                </a:lnTo>
                <a:cubicBezTo>
                  <a:pt x="6805" y="6672"/>
                  <a:pt x="6905" y="5871"/>
                  <a:pt x="7039" y="5038"/>
                </a:cubicBezTo>
                <a:lnTo>
                  <a:pt x="6572" y="5038"/>
                </a:lnTo>
                <a:cubicBezTo>
                  <a:pt x="5971" y="5038"/>
                  <a:pt x="4604" y="5038"/>
                  <a:pt x="4604" y="5038"/>
                </a:cubicBezTo>
                <a:cubicBezTo>
                  <a:pt x="4604" y="5038"/>
                  <a:pt x="4604" y="3803"/>
                  <a:pt x="4637" y="3303"/>
                </a:cubicBezTo>
                <a:cubicBezTo>
                  <a:pt x="4637" y="2569"/>
                  <a:pt x="5071" y="2336"/>
                  <a:pt x="5671" y="23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530" name="Google Shape;6530;p70"/>
          <p:cNvGrpSpPr/>
          <p:nvPr/>
        </p:nvGrpSpPr>
        <p:grpSpPr>
          <a:xfrm>
            <a:off x="935260" y="2629366"/>
            <a:ext cx="157033" cy="162436"/>
            <a:chOff x="5771908" y="9306389"/>
            <a:chExt cx="601200" cy="631800"/>
          </a:xfrm>
        </p:grpSpPr>
        <p:sp>
          <p:nvSpPr>
            <p:cNvPr id="6531" name="Google Shape;6531;p70"/>
            <p:cNvSpPr/>
            <p:nvPr/>
          </p:nvSpPr>
          <p:spPr>
            <a:xfrm>
              <a:off x="5771908" y="9306389"/>
              <a:ext cx="601200" cy="6318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2" name="Google Shape;6532;p70"/>
            <p:cNvSpPr/>
            <p:nvPr/>
          </p:nvSpPr>
          <p:spPr>
            <a:xfrm>
              <a:off x="5933458" y="9483239"/>
              <a:ext cx="278100" cy="2781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3" name="Google Shape;6533;p70"/>
            <p:cNvSpPr/>
            <p:nvPr/>
          </p:nvSpPr>
          <p:spPr>
            <a:xfrm>
              <a:off x="6229725" y="9375300"/>
              <a:ext cx="93900" cy="939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34" name="Google Shape;6534;p70"/>
          <p:cNvGrpSpPr/>
          <p:nvPr/>
        </p:nvGrpSpPr>
        <p:grpSpPr>
          <a:xfrm>
            <a:off x="145339" y="169771"/>
            <a:ext cx="455193" cy="635257"/>
            <a:chOff x="3408000" y="275000"/>
            <a:chExt cx="679595" cy="948427"/>
          </a:xfrm>
        </p:grpSpPr>
        <p:sp>
          <p:nvSpPr>
            <p:cNvPr id="6535" name="Google Shape;6535;p70"/>
            <p:cNvSpPr/>
            <p:nvPr/>
          </p:nvSpPr>
          <p:spPr>
            <a:xfrm>
              <a:off x="3408000" y="275000"/>
              <a:ext cx="679595" cy="694512"/>
            </a:xfrm>
            <a:custGeom>
              <a:avLst/>
              <a:gdLst/>
              <a:ahLst/>
              <a:cxnLst/>
              <a:rect l="l" t="t" r="r" b="b"/>
              <a:pathLst>
                <a:path w="14305" h="14619" extrusionOk="0">
                  <a:moveTo>
                    <a:pt x="7558" y="1"/>
                  </a:moveTo>
                  <a:lnTo>
                    <a:pt x="7189" y="19"/>
                  </a:ln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793" y="14416"/>
                  </a:lnTo>
                  <a:lnTo>
                    <a:pt x="4940" y="14471"/>
                  </a:lnTo>
                  <a:lnTo>
                    <a:pt x="5088" y="14526"/>
                  </a:lnTo>
                  <a:lnTo>
                    <a:pt x="5235" y="14563"/>
                  </a:lnTo>
                  <a:lnTo>
                    <a:pt x="5530" y="14618"/>
                  </a:lnTo>
                  <a:lnTo>
                    <a:pt x="5825" y="14618"/>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6" name="Google Shape;6536;p70"/>
            <p:cNvSpPr/>
            <p:nvPr/>
          </p:nvSpPr>
          <p:spPr>
            <a:xfrm>
              <a:off x="3408000" y="275000"/>
              <a:ext cx="679595" cy="694512"/>
            </a:xfrm>
            <a:custGeom>
              <a:avLst/>
              <a:gdLst/>
              <a:ahLst/>
              <a:cxnLst/>
              <a:rect l="l" t="t" r="r" b="b"/>
              <a:pathLst>
                <a:path w="14305" h="14619" fill="none" extrusionOk="0">
                  <a:moveTo>
                    <a:pt x="6820" y="74"/>
                  </a:move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664" y="14342"/>
                  </a:lnTo>
                  <a:lnTo>
                    <a:pt x="4793" y="14416"/>
                  </a:lnTo>
                  <a:lnTo>
                    <a:pt x="4940" y="14471"/>
                  </a:lnTo>
                  <a:lnTo>
                    <a:pt x="5088" y="14526"/>
                  </a:lnTo>
                  <a:lnTo>
                    <a:pt x="5235" y="14563"/>
                  </a:lnTo>
                  <a:lnTo>
                    <a:pt x="5530" y="14618"/>
                  </a:lnTo>
                  <a:lnTo>
                    <a:pt x="5677" y="14618"/>
                  </a:lnTo>
                  <a:lnTo>
                    <a:pt x="5825" y="14618"/>
                  </a:lnTo>
                  <a:lnTo>
                    <a:pt x="9254" y="14452"/>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lnTo>
                    <a:pt x="7558" y="1"/>
                  </a:lnTo>
                  <a:lnTo>
                    <a:pt x="7189" y="19"/>
                  </a:lnTo>
                  <a:lnTo>
                    <a:pt x="6820" y="7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7" name="Google Shape;6537;p70"/>
            <p:cNvSpPr/>
            <p:nvPr/>
          </p:nvSpPr>
          <p:spPr>
            <a:xfrm>
              <a:off x="3482396" y="275903"/>
              <a:ext cx="530754" cy="692707"/>
            </a:xfrm>
            <a:custGeom>
              <a:avLst/>
              <a:gdLst/>
              <a:ahLst/>
              <a:cxnLst/>
              <a:rect l="l" t="t" r="r" b="b"/>
              <a:pathLst>
                <a:path w="11172" h="14581" extrusionOk="0">
                  <a:moveTo>
                    <a:pt x="5826" y="0"/>
                  </a:moveTo>
                  <a:lnTo>
                    <a:pt x="5549" y="19"/>
                  </a:ln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946" y="14433"/>
                  </a:lnTo>
                  <a:lnTo>
                    <a:pt x="4167" y="14526"/>
                  </a:lnTo>
                  <a:lnTo>
                    <a:pt x="4406" y="14581"/>
                  </a:lnTo>
                  <a:lnTo>
                    <a:pt x="4646" y="14581"/>
                  </a:lnTo>
                  <a:lnTo>
                    <a:pt x="7319" y="14452"/>
                  </a:lnTo>
                  <a:lnTo>
                    <a:pt x="7429" y="14433"/>
                  </a:lnTo>
                  <a:lnTo>
                    <a:pt x="7558" y="14415"/>
                  </a:lnTo>
                  <a:lnTo>
                    <a:pt x="7780" y="14341"/>
                  </a:lnTo>
                  <a:lnTo>
                    <a:pt x="8001" y="14212"/>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8" name="Google Shape;6538;p70"/>
            <p:cNvSpPr/>
            <p:nvPr/>
          </p:nvSpPr>
          <p:spPr>
            <a:xfrm>
              <a:off x="3482396" y="275903"/>
              <a:ext cx="530754" cy="692707"/>
            </a:xfrm>
            <a:custGeom>
              <a:avLst/>
              <a:gdLst/>
              <a:ahLst/>
              <a:cxnLst/>
              <a:rect l="l" t="t" r="r" b="b"/>
              <a:pathLst>
                <a:path w="11172" h="14581" fill="none" extrusionOk="0">
                  <a:moveTo>
                    <a:pt x="5254" y="55"/>
                  </a:move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724" y="14286"/>
                  </a:lnTo>
                  <a:lnTo>
                    <a:pt x="3946" y="14433"/>
                  </a:lnTo>
                  <a:lnTo>
                    <a:pt x="4167" y="14526"/>
                  </a:lnTo>
                  <a:lnTo>
                    <a:pt x="4406" y="14581"/>
                  </a:lnTo>
                  <a:lnTo>
                    <a:pt x="4517" y="14581"/>
                  </a:lnTo>
                  <a:lnTo>
                    <a:pt x="4646" y="14581"/>
                  </a:lnTo>
                  <a:lnTo>
                    <a:pt x="7319" y="14452"/>
                  </a:lnTo>
                  <a:lnTo>
                    <a:pt x="7319" y="14452"/>
                  </a:lnTo>
                  <a:lnTo>
                    <a:pt x="7429" y="14433"/>
                  </a:lnTo>
                  <a:lnTo>
                    <a:pt x="7558" y="14415"/>
                  </a:lnTo>
                  <a:lnTo>
                    <a:pt x="7780" y="14341"/>
                  </a:lnTo>
                  <a:lnTo>
                    <a:pt x="8001" y="14212"/>
                  </a:lnTo>
                  <a:lnTo>
                    <a:pt x="8204" y="14046"/>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lnTo>
                    <a:pt x="5826" y="0"/>
                  </a:lnTo>
                  <a:lnTo>
                    <a:pt x="5549" y="19"/>
                  </a:lnTo>
                  <a:lnTo>
                    <a:pt x="5254" y="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9" name="Google Shape;6539;p70"/>
            <p:cNvSpPr/>
            <p:nvPr/>
          </p:nvSpPr>
          <p:spPr>
            <a:xfrm>
              <a:off x="3580497" y="275903"/>
              <a:ext cx="334548" cy="691852"/>
            </a:xfrm>
            <a:custGeom>
              <a:avLst/>
              <a:gdLst/>
              <a:ahLst/>
              <a:cxnLst/>
              <a:rect l="l" t="t" r="r" b="b"/>
              <a:pathLst>
                <a:path w="7042" h="14563" extrusionOk="0">
                  <a:moveTo>
                    <a:pt x="3540" y="0"/>
                  </a:moveTo>
                  <a:lnTo>
                    <a:pt x="3374" y="19"/>
                  </a:ln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636" y="14378"/>
                  </a:lnTo>
                  <a:lnTo>
                    <a:pt x="2784" y="14489"/>
                  </a:lnTo>
                  <a:lnTo>
                    <a:pt x="2931" y="14544"/>
                  </a:lnTo>
                  <a:lnTo>
                    <a:pt x="3079" y="14562"/>
                  </a:lnTo>
                  <a:lnTo>
                    <a:pt x="4756" y="14470"/>
                  </a:lnTo>
                  <a:lnTo>
                    <a:pt x="4904" y="14433"/>
                  </a:lnTo>
                  <a:lnTo>
                    <a:pt x="5051" y="14360"/>
                  </a:lnTo>
                  <a:lnTo>
                    <a:pt x="5180" y="14249"/>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0" name="Google Shape;6540;p70"/>
            <p:cNvSpPr/>
            <p:nvPr/>
          </p:nvSpPr>
          <p:spPr>
            <a:xfrm>
              <a:off x="3580497" y="275903"/>
              <a:ext cx="334548" cy="691852"/>
            </a:xfrm>
            <a:custGeom>
              <a:avLst/>
              <a:gdLst/>
              <a:ahLst/>
              <a:cxnLst/>
              <a:rect l="l" t="t" r="r" b="b"/>
              <a:pathLst>
                <a:path w="7042" h="14563" fill="none" extrusionOk="0">
                  <a:moveTo>
                    <a:pt x="3189" y="55"/>
                  </a:move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507" y="14249"/>
                  </a:lnTo>
                  <a:lnTo>
                    <a:pt x="2636" y="14378"/>
                  </a:lnTo>
                  <a:lnTo>
                    <a:pt x="2784" y="14489"/>
                  </a:lnTo>
                  <a:lnTo>
                    <a:pt x="2931" y="14544"/>
                  </a:lnTo>
                  <a:lnTo>
                    <a:pt x="3079" y="14562"/>
                  </a:lnTo>
                  <a:lnTo>
                    <a:pt x="4756" y="14470"/>
                  </a:lnTo>
                  <a:lnTo>
                    <a:pt x="4756" y="14470"/>
                  </a:lnTo>
                  <a:lnTo>
                    <a:pt x="4904" y="14433"/>
                  </a:lnTo>
                  <a:lnTo>
                    <a:pt x="5051" y="14360"/>
                  </a:lnTo>
                  <a:lnTo>
                    <a:pt x="5180" y="14249"/>
                  </a:lnTo>
                  <a:lnTo>
                    <a:pt x="5309" y="14102"/>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lnTo>
                    <a:pt x="3540" y="0"/>
                  </a:lnTo>
                  <a:lnTo>
                    <a:pt x="3374" y="19"/>
                  </a:lnTo>
                  <a:lnTo>
                    <a:pt x="3189" y="55"/>
                  </a:lnTo>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1" name="Google Shape;6541;p70"/>
            <p:cNvSpPr/>
            <p:nvPr/>
          </p:nvSpPr>
          <p:spPr>
            <a:xfrm>
              <a:off x="3680309" y="276758"/>
              <a:ext cx="135776" cy="689239"/>
            </a:xfrm>
            <a:custGeom>
              <a:avLst/>
              <a:gdLst/>
              <a:ahLst/>
              <a:cxnLst/>
              <a:rect l="l" t="t" r="r" b="b"/>
              <a:pathLst>
                <a:path w="2858" h="14508" extrusionOk="0">
                  <a:moveTo>
                    <a:pt x="1162" y="1"/>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111" y="7798"/>
                  </a:lnTo>
                  <a:lnTo>
                    <a:pt x="222" y="8867"/>
                  </a:lnTo>
                  <a:lnTo>
                    <a:pt x="351" y="9918"/>
                  </a:lnTo>
                  <a:lnTo>
                    <a:pt x="517" y="10932"/>
                  </a:lnTo>
                  <a:lnTo>
                    <a:pt x="683" y="11890"/>
                  </a:lnTo>
                  <a:lnTo>
                    <a:pt x="867" y="12775"/>
                  </a:lnTo>
                  <a:lnTo>
                    <a:pt x="1051" y="13531"/>
                  </a:lnTo>
                  <a:lnTo>
                    <a:pt x="1254" y="14176"/>
                  </a:lnTo>
                  <a:lnTo>
                    <a:pt x="1310" y="14323"/>
                  </a:lnTo>
                  <a:lnTo>
                    <a:pt x="1383" y="14434"/>
                  </a:lnTo>
                  <a:lnTo>
                    <a:pt x="1439" y="14489"/>
                  </a:lnTo>
                  <a:lnTo>
                    <a:pt x="1494" y="14508"/>
                  </a:lnTo>
                  <a:lnTo>
                    <a:pt x="2157" y="14471"/>
                  </a:lnTo>
                  <a:lnTo>
                    <a:pt x="2213" y="14452"/>
                  </a:lnTo>
                  <a:lnTo>
                    <a:pt x="2268" y="14379"/>
                  </a:lnTo>
                  <a:lnTo>
                    <a:pt x="2323" y="14268"/>
                  </a:lnTo>
                  <a:lnTo>
                    <a:pt x="2360" y="14120"/>
                  </a:lnTo>
                  <a:lnTo>
                    <a:pt x="2489" y="13457"/>
                  </a:lnTo>
                  <a:lnTo>
                    <a:pt x="2600" y="12683"/>
                  </a:lnTo>
                  <a:lnTo>
                    <a:pt x="2710" y="11779"/>
                  </a:lnTo>
                  <a:lnTo>
                    <a:pt x="2784" y="10821"/>
                  </a:lnTo>
                  <a:lnTo>
                    <a:pt x="2821" y="9789"/>
                  </a:lnTo>
                  <a:lnTo>
                    <a:pt x="2858" y="8738"/>
                  </a:lnTo>
                  <a:lnTo>
                    <a:pt x="2839" y="7650"/>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2" name="Google Shape;6542;p70"/>
            <p:cNvSpPr/>
            <p:nvPr/>
          </p:nvSpPr>
          <p:spPr>
            <a:xfrm>
              <a:off x="3680309" y="276758"/>
              <a:ext cx="135776" cy="689239"/>
            </a:xfrm>
            <a:custGeom>
              <a:avLst/>
              <a:gdLst/>
              <a:ahLst/>
              <a:cxnLst/>
              <a:rect l="l" t="t" r="r" b="b"/>
              <a:pathLst>
                <a:path w="2858" h="14508" fill="none" extrusionOk="0">
                  <a:moveTo>
                    <a:pt x="1088" y="37"/>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38" y="6729"/>
                  </a:lnTo>
                  <a:lnTo>
                    <a:pt x="111" y="7798"/>
                  </a:lnTo>
                  <a:lnTo>
                    <a:pt x="222" y="8867"/>
                  </a:lnTo>
                  <a:lnTo>
                    <a:pt x="351" y="9918"/>
                  </a:lnTo>
                  <a:lnTo>
                    <a:pt x="517" y="10932"/>
                  </a:lnTo>
                  <a:lnTo>
                    <a:pt x="683" y="11890"/>
                  </a:lnTo>
                  <a:lnTo>
                    <a:pt x="867" y="12775"/>
                  </a:lnTo>
                  <a:lnTo>
                    <a:pt x="1051" y="13531"/>
                  </a:lnTo>
                  <a:lnTo>
                    <a:pt x="1254" y="14176"/>
                  </a:lnTo>
                  <a:lnTo>
                    <a:pt x="1254" y="14176"/>
                  </a:lnTo>
                  <a:lnTo>
                    <a:pt x="1310" y="14323"/>
                  </a:lnTo>
                  <a:lnTo>
                    <a:pt x="1383" y="14434"/>
                  </a:lnTo>
                  <a:lnTo>
                    <a:pt x="1439" y="14489"/>
                  </a:lnTo>
                  <a:lnTo>
                    <a:pt x="1494" y="14508"/>
                  </a:lnTo>
                  <a:lnTo>
                    <a:pt x="2157" y="14471"/>
                  </a:lnTo>
                  <a:lnTo>
                    <a:pt x="2157" y="14471"/>
                  </a:lnTo>
                  <a:lnTo>
                    <a:pt x="2213" y="14452"/>
                  </a:lnTo>
                  <a:lnTo>
                    <a:pt x="2268" y="14379"/>
                  </a:lnTo>
                  <a:lnTo>
                    <a:pt x="2323" y="14268"/>
                  </a:lnTo>
                  <a:lnTo>
                    <a:pt x="2360" y="14120"/>
                  </a:lnTo>
                  <a:lnTo>
                    <a:pt x="2360" y="14120"/>
                  </a:lnTo>
                  <a:lnTo>
                    <a:pt x="2489" y="13457"/>
                  </a:lnTo>
                  <a:lnTo>
                    <a:pt x="2600" y="12683"/>
                  </a:lnTo>
                  <a:lnTo>
                    <a:pt x="2710" y="11779"/>
                  </a:lnTo>
                  <a:lnTo>
                    <a:pt x="2784" y="10821"/>
                  </a:lnTo>
                  <a:lnTo>
                    <a:pt x="2821" y="9789"/>
                  </a:lnTo>
                  <a:lnTo>
                    <a:pt x="2858" y="8738"/>
                  </a:lnTo>
                  <a:lnTo>
                    <a:pt x="2839" y="7650"/>
                  </a:lnTo>
                  <a:lnTo>
                    <a:pt x="2803" y="6581"/>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lnTo>
                    <a:pt x="1217" y="1"/>
                  </a:lnTo>
                  <a:lnTo>
                    <a:pt x="1162" y="1"/>
                  </a:lnTo>
                  <a:lnTo>
                    <a:pt x="1088" y="3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3" name="Google Shape;6543;p70"/>
            <p:cNvSpPr/>
            <p:nvPr/>
          </p:nvSpPr>
          <p:spPr>
            <a:xfrm>
              <a:off x="3490282" y="342460"/>
              <a:ext cx="150694" cy="267990"/>
            </a:xfrm>
            <a:custGeom>
              <a:avLst/>
              <a:gdLst/>
              <a:ahLst/>
              <a:cxnLst/>
              <a:rect l="l" t="t" r="r" b="b"/>
              <a:pathLst>
                <a:path w="3172" h="5641" extrusionOk="0">
                  <a:moveTo>
                    <a:pt x="3171" y="0"/>
                  </a:moveTo>
                  <a:lnTo>
                    <a:pt x="2766" y="148"/>
                  </a:lnTo>
                  <a:lnTo>
                    <a:pt x="2526" y="277"/>
                  </a:lnTo>
                  <a:lnTo>
                    <a:pt x="2286" y="406"/>
                  </a:lnTo>
                  <a:lnTo>
                    <a:pt x="2047" y="553"/>
                  </a:lnTo>
                  <a:lnTo>
                    <a:pt x="1826" y="719"/>
                  </a:lnTo>
                  <a:lnTo>
                    <a:pt x="1549" y="959"/>
                  </a:lnTo>
                  <a:lnTo>
                    <a:pt x="1273" y="1217"/>
                  </a:lnTo>
                  <a:lnTo>
                    <a:pt x="1033" y="1493"/>
                  </a:lnTo>
                  <a:lnTo>
                    <a:pt x="812" y="1788"/>
                  </a:lnTo>
                  <a:lnTo>
                    <a:pt x="609" y="2101"/>
                  </a:lnTo>
                  <a:lnTo>
                    <a:pt x="443" y="2415"/>
                  </a:lnTo>
                  <a:lnTo>
                    <a:pt x="277" y="2765"/>
                  </a:lnTo>
                  <a:lnTo>
                    <a:pt x="167" y="3115"/>
                  </a:lnTo>
                  <a:lnTo>
                    <a:pt x="74" y="3392"/>
                  </a:lnTo>
                  <a:lnTo>
                    <a:pt x="19" y="3687"/>
                  </a:lnTo>
                  <a:lnTo>
                    <a:pt x="1" y="3982"/>
                  </a:lnTo>
                  <a:lnTo>
                    <a:pt x="19" y="4277"/>
                  </a:lnTo>
                  <a:lnTo>
                    <a:pt x="38" y="4424"/>
                  </a:lnTo>
                  <a:lnTo>
                    <a:pt x="74" y="4572"/>
                  </a:lnTo>
                  <a:lnTo>
                    <a:pt x="111" y="4701"/>
                  </a:lnTo>
                  <a:lnTo>
                    <a:pt x="167" y="4848"/>
                  </a:lnTo>
                  <a:lnTo>
                    <a:pt x="240" y="4977"/>
                  </a:lnTo>
                  <a:lnTo>
                    <a:pt x="314" y="5106"/>
                  </a:lnTo>
                  <a:lnTo>
                    <a:pt x="406" y="5217"/>
                  </a:lnTo>
                  <a:lnTo>
                    <a:pt x="498" y="5327"/>
                  </a:lnTo>
                  <a:lnTo>
                    <a:pt x="683" y="5456"/>
                  </a:lnTo>
                  <a:lnTo>
                    <a:pt x="886" y="5548"/>
                  </a:lnTo>
                  <a:lnTo>
                    <a:pt x="1088" y="5622"/>
                  </a:lnTo>
                  <a:lnTo>
                    <a:pt x="1309" y="5641"/>
                  </a:lnTo>
                  <a:lnTo>
                    <a:pt x="1457" y="5622"/>
                  </a:lnTo>
                  <a:lnTo>
                    <a:pt x="1604" y="5604"/>
                  </a:lnTo>
                  <a:lnTo>
                    <a:pt x="1770" y="5530"/>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4" name="Google Shape;6544;p70"/>
            <p:cNvSpPr/>
            <p:nvPr/>
          </p:nvSpPr>
          <p:spPr>
            <a:xfrm>
              <a:off x="3490282" y="342460"/>
              <a:ext cx="150694" cy="267990"/>
            </a:xfrm>
            <a:custGeom>
              <a:avLst/>
              <a:gdLst/>
              <a:ahLst/>
              <a:cxnLst/>
              <a:rect l="l" t="t" r="r" b="b"/>
              <a:pathLst>
                <a:path w="3172" h="5641" fill="none" extrusionOk="0">
                  <a:moveTo>
                    <a:pt x="3171" y="0"/>
                  </a:moveTo>
                  <a:lnTo>
                    <a:pt x="3171" y="0"/>
                  </a:lnTo>
                  <a:lnTo>
                    <a:pt x="2766" y="148"/>
                  </a:lnTo>
                  <a:lnTo>
                    <a:pt x="2766" y="148"/>
                  </a:lnTo>
                  <a:lnTo>
                    <a:pt x="2526" y="277"/>
                  </a:lnTo>
                  <a:lnTo>
                    <a:pt x="2286" y="406"/>
                  </a:lnTo>
                  <a:lnTo>
                    <a:pt x="2047" y="553"/>
                  </a:lnTo>
                  <a:lnTo>
                    <a:pt x="1826" y="719"/>
                  </a:lnTo>
                  <a:lnTo>
                    <a:pt x="1826" y="719"/>
                  </a:lnTo>
                  <a:lnTo>
                    <a:pt x="1549" y="959"/>
                  </a:lnTo>
                  <a:lnTo>
                    <a:pt x="1273" y="1217"/>
                  </a:lnTo>
                  <a:lnTo>
                    <a:pt x="1033" y="1493"/>
                  </a:lnTo>
                  <a:lnTo>
                    <a:pt x="812" y="1788"/>
                  </a:lnTo>
                  <a:lnTo>
                    <a:pt x="609" y="2101"/>
                  </a:lnTo>
                  <a:lnTo>
                    <a:pt x="443" y="2415"/>
                  </a:lnTo>
                  <a:lnTo>
                    <a:pt x="277" y="2765"/>
                  </a:lnTo>
                  <a:lnTo>
                    <a:pt x="167" y="3115"/>
                  </a:lnTo>
                  <a:lnTo>
                    <a:pt x="167" y="3115"/>
                  </a:lnTo>
                  <a:lnTo>
                    <a:pt x="74" y="3392"/>
                  </a:lnTo>
                  <a:lnTo>
                    <a:pt x="19" y="3687"/>
                  </a:lnTo>
                  <a:lnTo>
                    <a:pt x="1" y="3982"/>
                  </a:lnTo>
                  <a:lnTo>
                    <a:pt x="19" y="4277"/>
                  </a:lnTo>
                  <a:lnTo>
                    <a:pt x="19" y="4277"/>
                  </a:lnTo>
                  <a:lnTo>
                    <a:pt x="38" y="4424"/>
                  </a:lnTo>
                  <a:lnTo>
                    <a:pt x="74" y="4572"/>
                  </a:lnTo>
                  <a:lnTo>
                    <a:pt x="111" y="4701"/>
                  </a:lnTo>
                  <a:lnTo>
                    <a:pt x="167" y="4848"/>
                  </a:lnTo>
                  <a:lnTo>
                    <a:pt x="240" y="4977"/>
                  </a:lnTo>
                  <a:lnTo>
                    <a:pt x="314" y="5106"/>
                  </a:lnTo>
                  <a:lnTo>
                    <a:pt x="406" y="5217"/>
                  </a:lnTo>
                  <a:lnTo>
                    <a:pt x="498" y="5327"/>
                  </a:lnTo>
                  <a:lnTo>
                    <a:pt x="498" y="5327"/>
                  </a:lnTo>
                  <a:lnTo>
                    <a:pt x="683" y="5456"/>
                  </a:lnTo>
                  <a:lnTo>
                    <a:pt x="886" y="5548"/>
                  </a:lnTo>
                  <a:lnTo>
                    <a:pt x="1088" y="5622"/>
                  </a:lnTo>
                  <a:lnTo>
                    <a:pt x="1309" y="5641"/>
                  </a:lnTo>
                  <a:lnTo>
                    <a:pt x="1309" y="5641"/>
                  </a:lnTo>
                  <a:lnTo>
                    <a:pt x="1457" y="5622"/>
                  </a:lnTo>
                  <a:lnTo>
                    <a:pt x="1604" y="5604"/>
                  </a:lnTo>
                  <a:lnTo>
                    <a:pt x="1604" y="5604"/>
                  </a:lnTo>
                  <a:lnTo>
                    <a:pt x="1770" y="5530"/>
                  </a:lnTo>
                  <a:lnTo>
                    <a:pt x="1918" y="5419"/>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5" name="Google Shape;6545;p70"/>
            <p:cNvSpPr/>
            <p:nvPr/>
          </p:nvSpPr>
          <p:spPr>
            <a:xfrm>
              <a:off x="3580497" y="331058"/>
              <a:ext cx="119149" cy="268892"/>
            </a:xfrm>
            <a:custGeom>
              <a:avLst/>
              <a:gdLst/>
              <a:ahLst/>
              <a:cxnLst/>
              <a:rect l="l" t="t" r="r" b="b"/>
              <a:pathLst>
                <a:path w="2508" h="5660" extrusionOk="0">
                  <a:moveTo>
                    <a:pt x="2489" y="0"/>
                  </a:moveTo>
                  <a:lnTo>
                    <a:pt x="2175" y="19"/>
                  </a:lnTo>
                  <a:lnTo>
                    <a:pt x="1862" y="56"/>
                  </a:lnTo>
                  <a:lnTo>
                    <a:pt x="1567" y="129"/>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48" y="5567"/>
                  </a:lnTo>
                  <a:lnTo>
                    <a:pt x="277" y="5438"/>
                  </a:lnTo>
                  <a:lnTo>
                    <a:pt x="387" y="5291"/>
                  </a:lnTo>
                  <a:lnTo>
                    <a:pt x="480" y="5162"/>
                  </a:lnTo>
                  <a:lnTo>
                    <a:pt x="609" y="4922"/>
                  </a:lnTo>
                  <a:lnTo>
                    <a:pt x="719" y="4682"/>
                  </a:lnTo>
                  <a:lnTo>
                    <a:pt x="848" y="4461"/>
                  </a:lnTo>
                  <a:lnTo>
                    <a:pt x="959" y="4222"/>
                  </a:lnTo>
                  <a:lnTo>
                    <a:pt x="1069" y="4056"/>
                  </a:lnTo>
                  <a:lnTo>
                    <a:pt x="1199" y="3890"/>
                  </a:lnTo>
                  <a:lnTo>
                    <a:pt x="1328" y="3742"/>
                  </a:lnTo>
                  <a:lnTo>
                    <a:pt x="1475" y="3595"/>
                  </a:lnTo>
                  <a:lnTo>
                    <a:pt x="1622" y="3466"/>
                  </a:lnTo>
                  <a:lnTo>
                    <a:pt x="1770" y="3337"/>
                  </a:lnTo>
                  <a:lnTo>
                    <a:pt x="1936" y="3226"/>
                  </a:lnTo>
                  <a:lnTo>
                    <a:pt x="2120" y="3134"/>
                  </a:lnTo>
                  <a:lnTo>
                    <a:pt x="2139" y="2636"/>
                  </a:lnTo>
                  <a:lnTo>
                    <a:pt x="2157" y="2176"/>
                  </a:lnTo>
                  <a:lnTo>
                    <a:pt x="2194" y="1733"/>
                  </a:lnTo>
                  <a:lnTo>
                    <a:pt x="2249" y="1328"/>
                  </a:lnTo>
                  <a:lnTo>
                    <a:pt x="2305" y="959"/>
                  </a:lnTo>
                  <a:lnTo>
                    <a:pt x="2360" y="609"/>
                  </a:lnTo>
                  <a:lnTo>
                    <a:pt x="2434" y="277"/>
                  </a:lnTo>
                  <a:lnTo>
                    <a:pt x="25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6" name="Google Shape;6546;p70"/>
            <p:cNvSpPr/>
            <p:nvPr/>
          </p:nvSpPr>
          <p:spPr>
            <a:xfrm>
              <a:off x="3580497" y="331058"/>
              <a:ext cx="119149" cy="268892"/>
            </a:xfrm>
            <a:custGeom>
              <a:avLst/>
              <a:gdLst/>
              <a:ahLst/>
              <a:cxnLst/>
              <a:rect l="l" t="t" r="r" b="b"/>
              <a:pathLst>
                <a:path w="2508" h="5660" fill="none" extrusionOk="0">
                  <a:moveTo>
                    <a:pt x="2489" y="0"/>
                  </a:moveTo>
                  <a:lnTo>
                    <a:pt x="2489" y="0"/>
                  </a:lnTo>
                  <a:lnTo>
                    <a:pt x="2175" y="19"/>
                  </a:lnTo>
                  <a:lnTo>
                    <a:pt x="1862" y="56"/>
                  </a:lnTo>
                  <a:lnTo>
                    <a:pt x="1567" y="129"/>
                  </a:lnTo>
                  <a:lnTo>
                    <a:pt x="1272" y="240"/>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9" y="5659"/>
                  </a:lnTo>
                  <a:lnTo>
                    <a:pt x="148" y="5567"/>
                  </a:lnTo>
                  <a:lnTo>
                    <a:pt x="277" y="5438"/>
                  </a:lnTo>
                  <a:lnTo>
                    <a:pt x="387" y="5291"/>
                  </a:lnTo>
                  <a:lnTo>
                    <a:pt x="480" y="5162"/>
                  </a:lnTo>
                  <a:lnTo>
                    <a:pt x="480" y="5162"/>
                  </a:lnTo>
                  <a:lnTo>
                    <a:pt x="609" y="4922"/>
                  </a:lnTo>
                  <a:lnTo>
                    <a:pt x="719" y="4682"/>
                  </a:lnTo>
                  <a:lnTo>
                    <a:pt x="848" y="4461"/>
                  </a:lnTo>
                  <a:lnTo>
                    <a:pt x="959" y="4222"/>
                  </a:lnTo>
                  <a:lnTo>
                    <a:pt x="959" y="4222"/>
                  </a:lnTo>
                  <a:lnTo>
                    <a:pt x="1069" y="4056"/>
                  </a:lnTo>
                  <a:lnTo>
                    <a:pt x="1199" y="3890"/>
                  </a:lnTo>
                  <a:lnTo>
                    <a:pt x="1328" y="3742"/>
                  </a:lnTo>
                  <a:lnTo>
                    <a:pt x="1475" y="3595"/>
                  </a:lnTo>
                  <a:lnTo>
                    <a:pt x="1622" y="3466"/>
                  </a:lnTo>
                  <a:lnTo>
                    <a:pt x="1770" y="3337"/>
                  </a:lnTo>
                  <a:lnTo>
                    <a:pt x="1936" y="3226"/>
                  </a:lnTo>
                  <a:lnTo>
                    <a:pt x="2120" y="3134"/>
                  </a:lnTo>
                  <a:lnTo>
                    <a:pt x="2120" y="3134"/>
                  </a:lnTo>
                  <a:lnTo>
                    <a:pt x="2139" y="2636"/>
                  </a:lnTo>
                  <a:lnTo>
                    <a:pt x="2157" y="2176"/>
                  </a:lnTo>
                  <a:lnTo>
                    <a:pt x="2194" y="1733"/>
                  </a:lnTo>
                  <a:lnTo>
                    <a:pt x="2249" y="1328"/>
                  </a:lnTo>
                  <a:lnTo>
                    <a:pt x="2305" y="959"/>
                  </a:lnTo>
                  <a:lnTo>
                    <a:pt x="2360" y="609"/>
                  </a:lnTo>
                  <a:lnTo>
                    <a:pt x="2434" y="277"/>
                  </a:lnTo>
                  <a:lnTo>
                    <a:pt x="2507" y="0"/>
                  </a:lnTo>
                  <a:lnTo>
                    <a:pt x="2507" y="0"/>
                  </a:lnTo>
                  <a:lnTo>
                    <a:pt x="248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7" name="Google Shape;6547;p70"/>
            <p:cNvSpPr/>
            <p:nvPr/>
          </p:nvSpPr>
          <p:spPr>
            <a:xfrm>
              <a:off x="3681211" y="331058"/>
              <a:ext cx="94587" cy="148936"/>
            </a:xfrm>
            <a:custGeom>
              <a:avLst/>
              <a:gdLst/>
              <a:ahLst/>
              <a:cxnLst/>
              <a:rect l="l" t="t" r="r" b="b"/>
              <a:pathLst>
                <a:path w="1991" h="3135" extrusionOk="0">
                  <a:moveTo>
                    <a:pt x="387" y="0"/>
                  </a:moveTo>
                  <a:lnTo>
                    <a:pt x="314" y="277"/>
                  </a:lnTo>
                  <a:lnTo>
                    <a:pt x="240" y="609"/>
                  </a:lnTo>
                  <a:lnTo>
                    <a:pt x="185" y="959"/>
                  </a:lnTo>
                  <a:lnTo>
                    <a:pt x="129" y="1328"/>
                  </a:lnTo>
                  <a:lnTo>
                    <a:pt x="74" y="1733"/>
                  </a:lnTo>
                  <a:lnTo>
                    <a:pt x="37" y="2176"/>
                  </a:lnTo>
                  <a:lnTo>
                    <a:pt x="19" y="2636"/>
                  </a:lnTo>
                  <a:lnTo>
                    <a:pt x="0" y="3134"/>
                  </a:lnTo>
                  <a:lnTo>
                    <a:pt x="221" y="3023"/>
                  </a:lnTo>
                  <a:lnTo>
                    <a:pt x="461" y="2931"/>
                  </a:lnTo>
                  <a:lnTo>
                    <a:pt x="977" y="2784"/>
                  </a:lnTo>
                  <a:lnTo>
                    <a:pt x="1217" y="2692"/>
                  </a:lnTo>
                  <a:lnTo>
                    <a:pt x="1327" y="2636"/>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788" y="719"/>
                  </a:lnTo>
                  <a:lnTo>
                    <a:pt x="1641" y="517"/>
                  </a:lnTo>
                  <a:lnTo>
                    <a:pt x="1475" y="351"/>
                  </a:lnTo>
                  <a:lnTo>
                    <a:pt x="1291" y="222"/>
                  </a:lnTo>
                  <a:lnTo>
                    <a:pt x="1069" y="111"/>
                  </a:lnTo>
                  <a:lnTo>
                    <a:pt x="867" y="56"/>
                  </a:lnTo>
                  <a:lnTo>
                    <a:pt x="627" y="19"/>
                  </a:lnTo>
                  <a:lnTo>
                    <a:pt x="38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8" name="Google Shape;6548;p70"/>
            <p:cNvSpPr/>
            <p:nvPr/>
          </p:nvSpPr>
          <p:spPr>
            <a:xfrm>
              <a:off x="3681211" y="331058"/>
              <a:ext cx="94587" cy="148936"/>
            </a:xfrm>
            <a:custGeom>
              <a:avLst/>
              <a:gdLst/>
              <a:ahLst/>
              <a:cxnLst/>
              <a:rect l="l" t="t" r="r" b="b"/>
              <a:pathLst>
                <a:path w="1991" h="3135" fill="none" extrusionOk="0">
                  <a:moveTo>
                    <a:pt x="387" y="0"/>
                  </a:moveTo>
                  <a:lnTo>
                    <a:pt x="387" y="0"/>
                  </a:lnTo>
                  <a:lnTo>
                    <a:pt x="314" y="277"/>
                  </a:lnTo>
                  <a:lnTo>
                    <a:pt x="240" y="609"/>
                  </a:lnTo>
                  <a:lnTo>
                    <a:pt x="185" y="959"/>
                  </a:lnTo>
                  <a:lnTo>
                    <a:pt x="129" y="1328"/>
                  </a:lnTo>
                  <a:lnTo>
                    <a:pt x="74" y="1733"/>
                  </a:lnTo>
                  <a:lnTo>
                    <a:pt x="37" y="2176"/>
                  </a:lnTo>
                  <a:lnTo>
                    <a:pt x="19" y="2636"/>
                  </a:lnTo>
                  <a:lnTo>
                    <a:pt x="0" y="3134"/>
                  </a:lnTo>
                  <a:lnTo>
                    <a:pt x="0" y="3134"/>
                  </a:lnTo>
                  <a:lnTo>
                    <a:pt x="221" y="3023"/>
                  </a:lnTo>
                  <a:lnTo>
                    <a:pt x="461" y="2931"/>
                  </a:lnTo>
                  <a:lnTo>
                    <a:pt x="461" y="2931"/>
                  </a:lnTo>
                  <a:lnTo>
                    <a:pt x="977" y="2784"/>
                  </a:lnTo>
                  <a:lnTo>
                    <a:pt x="1217" y="2692"/>
                  </a:lnTo>
                  <a:lnTo>
                    <a:pt x="1327" y="2636"/>
                  </a:lnTo>
                  <a:lnTo>
                    <a:pt x="1438" y="2563"/>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899" y="977"/>
                  </a:lnTo>
                  <a:lnTo>
                    <a:pt x="1788" y="719"/>
                  </a:lnTo>
                  <a:lnTo>
                    <a:pt x="1641" y="517"/>
                  </a:lnTo>
                  <a:lnTo>
                    <a:pt x="1475" y="351"/>
                  </a:lnTo>
                  <a:lnTo>
                    <a:pt x="1291" y="222"/>
                  </a:lnTo>
                  <a:lnTo>
                    <a:pt x="1069" y="111"/>
                  </a:lnTo>
                  <a:lnTo>
                    <a:pt x="867" y="56"/>
                  </a:lnTo>
                  <a:lnTo>
                    <a:pt x="627" y="19"/>
                  </a:lnTo>
                  <a:lnTo>
                    <a:pt x="38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9" name="Google Shape;6549;p70"/>
            <p:cNvSpPr/>
            <p:nvPr/>
          </p:nvSpPr>
          <p:spPr>
            <a:xfrm>
              <a:off x="3599737" y="904655"/>
              <a:ext cx="355594" cy="80620"/>
            </a:xfrm>
            <a:custGeom>
              <a:avLst/>
              <a:gdLst/>
              <a:ahLst/>
              <a:cxnLst/>
              <a:rect l="l" t="t" r="r" b="b"/>
              <a:pathLst>
                <a:path w="7485" h="1697" extrusionOk="0">
                  <a:moveTo>
                    <a:pt x="7485" y="0"/>
                  </a:moveTo>
                  <a:lnTo>
                    <a:pt x="6950" y="129"/>
                  </a:lnTo>
                  <a:lnTo>
                    <a:pt x="6379" y="240"/>
                  </a:lnTo>
                  <a:lnTo>
                    <a:pt x="5771" y="332"/>
                  </a:lnTo>
                  <a:lnTo>
                    <a:pt x="5162" y="406"/>
                  </a:lnTo>
                  <a:lnTo>
                    <a:pt x="3909" y="553"/>
                  </a:lnTo>
                  <a:lnTo>
                    <a:pt x="2711" y="664"/>
                  </a:lnTo>
                  <a:lnTo>
                    <a:pt x="1641" y="738"/>
                  </a:lnTo>
                  <a:lnTo>
                    <a:pt x="775" y="793"/>
                  </a:lnTo>
                  <a:lnTo>
                    <a:pt x="1" y="830"/>
                  </a:lnTo>
                  <a:lnTo>
                    <a:pt x="1199" y="1659"/>
                  </a:lnTo>
                  <a:lnTo>
                    <a:pt x="1715" y="1696"/>
                  </a:lnTo>
                  <a:lnTo>
                    <a:pt x="3135" y="1696"/>
                  </a:lnTo>
                  <a:lnTo>
                    <a:pt x="3982" y="1659"/>
                  </a:lnTo>
                  <a:lnTo>
                    <a:pt x="4701" y="1586"/>
                  </a:lnTo>
                  <a:lnTo>
                    <a:pt x="5310" y="1530"/>
                  </a:lnTo>
                  <a:lnTo>
                    <a:pt x="5771" y="1475"/>
                  </a:lnTo>
                  <a:lnTo>
                    <a:pt x="6158" y="1401"/>
                  </a:lnTo>
                  <a:lnTo>
                    <a:pt x="74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0" name="Google Shape;6550;p70"/>
            <p:cNvSpPr/>
            <p:nvPr/>
          </p:nvSpPr>
          <p:spPr>
            <a:xfrm>
              <a:off x="3675083" y="1065750"/>
              <a:ext cx="216349" cy="157677"/>
            </a:xfrm>
            <a:custGeom>
              <a:avLst/>
              <a:gdLst/>
              <a:ahLst/>
              <a:cxnLst/>
              <a:rect l="l" t="t" r="r" b="b"/>
              <a:pathLst>
                <a:path w="4554" h="3319" extrusionOk="0">
                  <a:moveTo>
                    <a:pt x="4553" y="1"/>
                  </a:moveTo>
                  <a:lnTo>
                    <a:pt x="0" y="241"/>
                  </a:lnTo>
                  <a:lnTo>
                    <a:pt x="240" y="2692"/>
                  </a:lnTo>
                  <a:lnTo>
                    <a:pt x="258" y="2821"/>
                  </a:lnTo>
                  <a:lnTo>
                    <a:pt x="314" y="2932"/>
                  </a:lnTo>
                  <a:lnTo>
                    <a:pt x="387" y="3042"/>
                  </a:lnTo>
                  <a:lnTo>
                    <a:pt x="461" y="3135"/>
                  </a:lnTo>
                  <a:lnTo>
                    <a:pt x="572" y="3208"/>
                  </a:lnTo>
                  <a:lnTo>
                    <a:pt x="682" y="3264"/>
                  </a:lnTo>
                  <a:lnTo>
                    <a:pt x="811" y="3301"/>
                  </a:lnTo>
                  <a:lnTo>
                    <a:pt x="940" y="3319"/>
                  </a:lnTo>
                  <a:lnTo>
                    <a:pt x="3742" y="3319"/>
                  </a:lnTo>
                  <a:lnTo>
                    <a:pt x="3871" y="3282"/>
                  </a:lnTo>
                  <a:lnTo>
                    <a:pt x="3982" y="3227"/>
                  </a:lnTo>
                  <a:lnTo>
                    <a:pt x="4092" y="3153"/>
                  </a:lnTo>
                  <a:lnTo>
                    <a:pt x="4185" y="3042"/>
                  </a:lnTo>
                  <a:lnTo>
                    <a:pt x="4240" y="2932"/>
                  </a:lnTo>
                  <a:lnTo>
                    <a:pt x="4295" y="2821"/>
                  </a:lnTo>
                  <a:lnTo>
                    <a:pt x="4314" y="2692"/>
                  </a:lnTo>
                  <a:lnTo>
                    <a:pt x="45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1" name="Google Shape;6551;p70"/>
            <p:cNvSpPr/>
            <p:nvPr/>
          </p:nvSpPr>
          <p:spPr>
            <a:xfrm>
              <a:off x="3675083" y="1065750"/>
              <a:ext cx="216349" cy="157677"/>
            </a:xfrm>
            <a:custGeom>
              <a:avLst/>
              <a:gdLst/>
              <a:ahLst/>
              <a:cxnLst/>
              <a:rect l="l" t="t" r="r" b="b"/>
              <a:pathLst>
                <a:path w="4554" h="3319" fill="none" extrusionOk="0">
                  <a:moveTo>
                    <a:pt x="0" y="241"/>
                  </a:moveTo>
                  <a:lnTo>
                    <a:pt x="240" y="2692"/>
                  </a:lnTo>
                  <a:lnTo>
                    <a:pt x="240" y="2692"/>
                  </a:lnTo>
                  <a:lnTo>
                    <a:pt x="258" y="2821"/>
                  </a:lnTo>
                  <a:lnTo>
                    <a:pt x="314" y="2932"/>
                  </a:lnTo>
                  <a:lnTo>
                    <a:pt x="387" y="3042"/>
                  </a:lnTo>
                  <a:lnTo>
                    <a:pt x="461" y="3135"/>
                  </a:lnTo>
                  <a:lnTo>
                    <a:pt x="572" y="3208"/>
                  </a:lnTo>
                  <a:lnTo>
                    <a:pt x="682" y="3264"/>
                  </a:lnTo>
                  <a:lnTo>
                    <a:pt x="811" y="3301"/>
                  </a:lnTo>
                  <a:lnTo>
                    <a:pt x="940" y="3319"/>
                  </a:lnTo>
                  <a:lnTo>
                    <a:pt x="3613" y="3319"/>
                  </a:lnTo>
                  <a:lnTo>
                    <a:pt x="3613" y="3319"/>
                  </a:lnTo>
                  <a:lnTo>
                    <a:pt x="3742" y="3319"/>
                  </a:lnTo>
                  <a:lnTo>
                    <a:pt x="3871" y="3282"/>
                  </a:lnTo>
                  <a:lnTo>
                    <a:pt x="3982" y="3227"/>
                  </a:lnTo>
                  <a:lnTo>
                    <a:pt x="4092" y="3153"/>
                  </a:lnTo>
                  <a:lnTo>
                    <a:pt x="4185" y="3042"/>
                  </a:lnTo>
                  <a:lnTo>
                    <a:pt x="4240" y="2932"/>
                  </a:lnTo>
                  <a:lnTo>
                    <a:pt x="4295" y="2821"/>
                  </a:lnTo>
                  <a:lnTo>
                    <a:pt x="4314" y="2692"/>
                  </a:lnTo>
                  <a:lnTo>
                    <a:pt x="4553" y="1"/>
                  </a:lnTo>
                  <a:lnTo>
                    <a:pt x="0" y="2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2" name="Google Shape;6552;p70"/>
            <p:cNvSpPr/>
            <p:nvPr/>
          </p:nvSpPr>
          <p:spPr>
            <a:xfrm>
              <a:off x="3667197" y="1061379"/>
              <a:ext cx="234735" cy="24561"/>
            </a:xfrm>
            <a:custGeom>
              <a:avLst/>
              <a:gdLst/>
              <a:ahLst/>
              <a:cxnLst/>
              <a:rect l="l" t="t" r="r" b="b"/>
              <a:pathLst>
                <a:path w="4941" h="517" extrusionOk="0">
                  <a:moveTo>
                    <a:pt x="4756" y="1"/>
                  </a:moveTo>
                  <a:lnTo>
                    <a:pt x="166" y="167"/>
                  </a:lnTo>
                  <a:lnTo>
                    <a:pt x="92" y="185"/>
                  </a:lnTo>
                  <a:lnTo>
                    <a:pt x="37" y="240"/>
                  </a:lnTo>
                  <a:lnTo>
                    <a:pt x="19" y="296"/>
                  </a:lnTo>
                  <a:lnTo>
                    <a:pt x="0" y="351"/>
                  </a:lnTo>
                  <a:lnTo>
                    <a:pt x="19" y="406"/>
                  </a:lnTo>
                  <a:lnTo>
                    <a:pt x="56" y="462"/>
                  </a:lnTo>
                  <a:lnTo>
                    <a:pt x="111" y="499"/>
                  </a:lnTo>
                  <a:lnTo>
                    <a:pt x="185" y="517"/>
                  </a:lnTo>
                  <a:lnTo>
                    <a:pt x="4774" y="333"/>
                  </a:lnTo>
                  <a:lnTo>
                    <a:pt x="4848" y="314"/>
                  </a:lnTo>
                  <a:lnTo>
                    <a:pt x="4904" y="277"/>
                  </a:lnTo>
                  <a:lnTo>
                    <a:pt x="4922" y="222"/>
                  </a:lnTo>
                  <a:lnTo>
                    <a:pt x="4940" y="148"/>
                  </a:lnTo>
                  <a:lnTo>
                    <a:pt x="4922" y="93"/>
                  </a:lnTo>
                  <a:lnTo>
                    <a:pt x="4885" y="38"/>
                  </a:lnTo>
                  <a:lnTo>
                    <a:pt x="48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3" name="Google Shape;6553;p70"/>
            <p:cNvSpPr/>
            <p:nvPr/>
          </p:nvSpPr>
          <p:spPr>
            <a:xfrm>
              <a:off x="3644394" y="959810"/>
              <a:ext cx="49123" cy="120004"/>
            </a:xfrm>
            <a:custGeom>
              <a:avLst/>
              <a:gdLst/>
              <a:ahLst/>
              <a:cxnLst/>
              <a:rect l="l" t="t" r="r" b="b"/>
              <a:pathLst>
                <a:path w="1034" h="2526" extrusionOk="0">
                  <a:moveTo>
                    <a:pt x="19" y="1"/>
                  </a:moveTo>
                  <a:lnTo>
                    <a:pt x="1" y="19"/>
                  </a:lnTo>
                  <a:lnTo>
                    <a:pt x="1" y="56"/>
                  </a:lnTo>
                  <a:lnTo>
                    <a:pt x="941" y="2507"/>
                  </a:lnTo>
                  <a:lnTo>
                    <a:pt x="978" y="2526"/>
                  </a:lnTo>
                  <a:lnTo>
                    <a:pt x="996" y="2526"/>
                  </a:lnTo>
                  <a:lnTo>
                    <a:pt x="1033" y="2507"/>
                  </a:lnTo>
                  <a:lnTo>
                    <a:pt x="1033" y="2471"/>
                  </a:lnTo>
                  <a:lnTo>
                    <a:pt x="75" y="37"/>
                  </a:lnTo>
                  <a:lnTo>
                    <a:pt x="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4" name="Google Shape;6554;p70"/>
            <p:cNvSpPr/>
            <p:nvPr/>
          </p:nvSpPr>
          <p:spPr>
            <a:xfrm>
              <a:off x="3885253" y="934394"/>
              <a:ext cx="21901" cy="135824"/>
            </a:xfrm>
            <a:custGeom>
              <a:avLst/>
              <a:gdLst/>
              <a:ahLst/>
              <a:cxnLst/>
              <a:rect l="l" t="t" r="r" b="b"/>
              <a:pathLst>
                <a:path w="461" h="2859" extrusionOk="0">
                  <a:moveTo>
                    <a:pt x="406" y="1"/>
                  </a:moveTo>
                  <a:lnTo>
                    <a:pt x="387" y="38"/>
                  </a:lnTo>
                  <a:lnTo>
                    <a:pt x="277" y="572"/>
                  </a:lnTo>
                  <a:lnTo>
                    <a:pt x="203" y="1125"/>
                  </a:lnTo>
                  <a:lnTo>
                    <a:pt x="129" y="1660"/>
                  </a:lnTo>
                  <a:lnTo>
                    <a:pt x="55" y="2213"/>
                  </a:lnTo>
                  <a:lnTo>
                    <a:pt x="0" y="2821"/>
                  </a:lnTo>
                  <a:lnTo>
                    <a:pt x="19" y="2858"/>
                  </a:lnTo>
                  <a:lnTo>
                    <a:pt x="74" y="2858"/>
                  </a:lnTo>
                  <a:lnTo>
                    <a:pt x="92" y="2821"/>
                  </a:lnTo>
                  <a:lnTo>
                    <a:pt x="148" y="2287"/>
                  </a:lnTo>
                  <a:lnTo>
                    <a:pt x="203" y="1734"/>
                  </a:lnTo>
                  <a:lnTo>
                    <a:pt x="277" y="1199"/>
                  </a:lnTo>
                  <a:lnTo>
                    <a:pt x="350" y="665"/>
                  </a:lnTo>
                  <a:lnTo>
                    <a:pt x="461" y="56"/>
                  </a:lnTo>
                  <a:lnTo>
                    <a:pt x="461" y="19"/>
                  </a:lnTo>
                  <a:lnTo>
                    <a:pt x="4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5" name="Google Shape;6555;p70"/>
            <p:cNvSpPr/>
            <p:nvPr/>
          </p:nvSpPr>
          <p:spPr>
            <a:xfrm>
              <a:off x="3699597" y="958955"/>
              <a:ext cx="50833" cy="120004"/>
            </a:xfrm>
            <a:custGeom>
              <a:avLst/>
              <a:gdLst/>
              <a:ahLst/>
              <a:cxnLst/>
              <a:rect l="l" t="t" r="r" b="b"/>
              <a:pathLst>
                <a:path w="1070" h="2526" extrusionOk="0">
                  <a:moveTo>
                    <a:pt x="19" y="0"/>
                  </a:moveTo>
                  <a:lnTo>
                    <a:pt x="0" y="19"/>
                  </a:lnTo>
                  <a:lnTo>
                    <a:pt x="0" y="55"/>
                  </a:lnTo>
                  <a:lnTo>
                    <a:pt x="996" y="2489"/>
                  </a:lnTo>
                  <a:lnTo>
                    <a:pt x="1014" y="2507"/>
                  </a:lnTo>
                  <a:lnTo>
                    <a:pt x="1051" y="2525"/>
                  </a:lnTo>
                  <a:lnTo>
                    <a:pt x="1069" y="2507"/>
                  </a:lnTo>
                  <a:lnTo>
                    <a:pt x="1069" y="2470"/>
                  </a:lnTo>
                  <a:lnTo>
                    <a:pt x="74" y="37"/>
                  </a:lnTo>
                  <a:lnTo>
                    <a:pt x="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6" name="Google Shape;6556;p70"/>
            <p:cNvSpPr/>
            <p:nvPr/>
          </p:nvSpPr>
          <p:spPr>
            <a:xfrm>
              <a:off x="3809907" y="948408"/>
              <a:ext cx="7934" cy="128793"/>
            </a:xfrm>
            <a:custGeom>
              <a:avLst/>
              <a:gdLst/>
              <a:ahLst/>
              <a:cxnLst/>
              <a:rect l="l" t="t" r="r" b="b"/>
              <a:pathLst>
                <a:path w="167" h="2711" extrusionOk="0">
                  <a:moveTo>
                    <a:pt x="93" y="1"/>
                  </a:moveTo>
                  <a:lnTo>
                    <a:pt x="93" y="19"/>
                  </a:lnTo>
                  <a:lnTo>
                    <a:pt x="19" y="683"/>
                  </a:lnTo>
                  <a:lnTo>
                    <a:pt x="1" y="1347"/>
                  </a:lnTo>
                  <a:lnTo>
                    <a:pt x="1" y="2010"/>
                  </a:lnTo>
                  <a:lnTo>
                    <a:pt x="19" y="2674"/>
                  </a:lnTo>
                  <a:lnTo>
                    <a:pt x="38" y="2692"/>
                  </a:lnTo>
                  <a:lnTo>
                    <a:pt x="56" y="2711"/>
                  </a:lnTo>
                  <a:lnTo>
                    <a:pt x="93" y="2692"/>
                  </a:lnTo>
                  <a:lnTo>
                    <a:pt x="93" y="2674"/>
                  </a:lnTo>
                  <a:lnTo>
                    <a:pt x="75" y="2010"/>
                  </a:lnTo>
                  <a:lnTo>
                    <a:pt x="75" y="1347"/>
                  </a:lnTo>
                  <a:lnTo>
                    <a:pt x="111" y="701"/>
                  </a:lnTo>
                  <a:lnTo>
                    <a:pt x="167" y="38"/>
                  </a:lnTo>
                  <a:lnTo>
                    <a:pt x="167" y="19"/>
                  </a:lnTo>
                  <a:lnTo>
                    <a:pt x="1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7" name="Google Shape;6557;p70"/>
            <p:cNvSpPr/>
            <p:nvPr/>
          </p:nvSpPr>
          <p:spPr>
            <a:xfrm>
              <a:off x="3695226" y="1096439"/>
              <a:ext cx="45560" cy="75347"/>
            </a:xfrm>
            <a:custGeom>
              <a:avLst/>
              <a:gdLst/>
              <a:ahLst/>
              <a:cxnLst/>
              <a:rect l="l" t="t" r="r" b="b"/>
              <a:pathLst>
                <a:path w="959" h="1586" extrusionOk="0">
                  <a:moveTo>
                    <a:pt x="737" y="0"/>
                  </a:moveTo>
                  <a:lnTo>
                    <a:pt x="608" y="19"/>
                  </a:lnTo>
                  <a:lnTo>
                    <a:pt x="498" y="55"/>
                  </a:lnTo>
                  <a:lnTo>
                    <a:pt x="406" y="129"/>
                  </a:lnTo>
                  <a:lnTo>
                    <a:pt x="313" y="184"/>
                  </a:lnTo>
                  <a:lnTo>
                    <a:pt x="240" y="277"/>
                  </a:lnTo>
                  <a:lnTo>
                    <a:pt x="166" y="350"/>
                  </a:lnTo>
                  <a:lnTo>
                    <a:pt x="111" y="443"/>
                  </a:lnTo>
                  <a:lnTo>
                    <a:pt x="55" y="553"/>
                  </a:lnTo>
                  <a:lnTo>
                    <a:pt x="37" y="645"/>
                  </a:lnTo>
                  <a:lnTo>
                    <a:pt x="0" y="756"/>
                  </a:lnTo>
                  <a:lnTo>
                    <a:pt x="0" y="922"/>
                  </a:lnTo>
                  <a:lnTo>
                    <a:pt x="37" y="1106"/>
                  </a:lnTo>
                  <a:lnTo>
                    <a:pt x="92" y="1254"/>
                  </a:lnTo>
                  <a:lnTo>
                    <a:pt x="184" y="1401"/>
                  </a:lnTo>
                  <a:lnTo>
                    <a:pt x="295" y="1512"/>
                  </a:lnTo>
                  <a:lnTo>
                    <a:pt x="369" y="1549"/>
                  </a:lnTo>
                  <a:lnTo>
                    <a:pt x="424" y="1567"/>
                  </a:lnTo>
                  <a:lnTo>
                    <a:pt x="498" y="1585"/>
                  </a:lnTo>
                  <a:lnTo>
                    <a:pt x="553" y="1585"/>
                  </a:lnTo>
                  <a:lnTo>
                    <a:pt x="608" y="1567"/>
                  </a:lnTo>
                  <a:lnTo>
                    <a:pt x="664" y="1530"/>
                  </a:lnTo>
                  <a:lnTo>
                    <a:pt x="701" y="1493"/>
                  </a:lnTo>
                  <a:lnTo>
                    <a:pt x="737" y="1401"/>
                  </a:lnTo>
                  <a:lnTo>
                    <a:pt x="737" y="1327"/>
                  </a:lnTo>
                  <a:lnTo>
                    <a:pt x="701" y="1143"/>
                  </a:lnTo>
                  <a:lnTo>
                    <a:pt x="701" y="959"/>
                  </a:lnTo>
                  <a:lnTo>
                    <a:pt x="719" y="774"/>
                  </a:lnTo>
                  <a:lnTo>
                    <a:pt x="774" y="590"/>
                  </a:lnTo>
                  <a:lnTo>
                    <a:pt x="866" y="424"/>
                  </a:lnTo>
                  <a:lnTo>
                    <a:pt x="940" y="314"/>
                  </a:lnTo>
                  <a:lnTo>
                    <a:pt x="959" y="240"/>
                  </a:lnTo>
                  <a:lnTo>
                    <a:pt x="959" y="166"/>
                  </a:lnTo>
                  <a:lnTo>
                    <a:pt x="940" y="92"/>
                  </a:lnTo>
                  <a:lnTo>
                    <a:pt x="885" y="37"/>
                  </a:lnTo>
                  <a:lnTo>
                    <a:pt x="83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8" name="Google Shape;6558;p70"/>
            <p:cNvSpPr/>
            <p:nvPr/>
          </p:nvSpPr>
          <p:spPr>
            <a:xfrm>
              <a:off x="3695226" y="1096439"/>
              <a:ext cx="45560" cy="75347"/>
            </a:xfrm>
            <a:custGeom>
              <a:avLst/>
              <a:gdLst/>
              <a:ahLst/>
              <a:cxnLst/>
              <a:rect l="l" t="t" r="r" b="b"/>
              <a:pathLst>
                <a:path w="959" h="1586" fill="none" extrusionOk="0">
                  <a:moveTo>
                    <a:pt x="737" y="0"/>
                  </a:moveTo>
                  <a:lnTo>
                    <a:pt x="737" y="0"/>
                  </a:lnTo>
                  <a:lnTo>
                    <a:pt x="608" y="19"/>
                  </a:lnTo>
                  <a:lnTo>
                    <a:pt x="498" y="55"/>
                  </a:lnTo>
                  <a:lnTo>
                    <a:pt x="498" y="55"/>
                  </a:lnTo>
                  <a:lnTo>
                    <a:pt x="406" y="129"/>
                  </a:lnTo>
                  <a:lnTo>
                    <a:pt x="313" y="184"/>
                  </a:lnTo>
                  <a:lnTo>
                    <a:pt x="240" y="277"/>
                  </a:lnTo>
                  <a:lnTo>
                    <a:pt x="166" y="350"/>
                  </a:lnTo>
                  <a:lnTo>
                    <a:pt x="111" y="443"/>
                  </a:lnTo>
                  <a:lnTo>
                    <a:pt x="55" y="553"/>
                  </a:lnTo>
                  <a:lnTo>
                    <a:pt x="37" y="645"/>
                  </a:lnTo>
                  <a:lnTo>
                    <a:pt x="0" y="756"/>
                  </a:lnTo>
                  <a:lnTo>
                    <a:pt x="0" y="756"/>
                  </a:lnTo>
                  <a:lnTo>
                    <a:pt x="0" y="922"/>
                  </a:lnTo>
                  <a:lnTo>
                    <a:pt x="37" y="1106"/>
                  </a:lnTo>
                  <a:lnTo>
                    <a:pt x="92" y="1254"/>
                  </a:lnTo>
                  <a:lnTo>
                    <a:pt x="184" y="1401"/>
                  </a:lnTo>
                  <a:lnTo>
                    <a:pt x="184" y="1401"/>
                  </a:lnTo>
                  <a:lnTo>
                    <a:pt x="295" y="1512"/>
                  </a:lnTo>
                  <a:lnTo>
                    <a:pt x="369" y="1549"/>
                  </a:lnTo>
                  <a:lnTo>
                    <a:pt x="424" y="1567"/>
                  </a:lnTo>
                  <a:lnTo>
                    <a:pt x="424" y="1567"/>
                  </a:lnTo>
                  <a:lnTo>
                    <a:pt x="498" y="1585"/>
                  </a:lnTo>
                  <a:lnTo>
                    <a:pt x="498" y="1585"/>
                  </a:lnTo>
                  <a:lnTo>
                    <a:pt x="553" y="1585"/>
                  </a:lnTo>
                  <a:lnTo>
                    <a:pt x="608" y="1567"/>
                  </a:lnTo>
                  <a:lnTo>
                    <a:pt x="664" y="1530"/>
                  </a:lnTo>
                  <a:lnTo>
                    <a:pt x="701" y="1493"/>
                  </a:lnTo>
                  <a:lnTo>
                    <a:pt x="701" y="1493"/>
                  </a:lnTo>
                  <a:lnTo>
                    <a:pt x="737" y="1401"/>
                  </a:lnTo>
                  <a:lnTo>
                    <a:pt x="737" y="1327"/>
                  </a:lnTo>
                  <a:lnTo>
                    <a:pt x="701" y="1143"/>
                  </a:lnTo>
                  <a:lnTo>
                    <a:pt x="701" y="1143"/>
                  </a:lnTo>
                  <a:lnTo>
                    <a:pt x="701" y="959"/>
                  </a:lnTo>
                  <a:lnTo>
                    <a:pt x="719" y="774"/>
                  </a:lnTo>
                  <a:lnTo>
                    <a:pt x="774" y="590"/>
                  </a:lnTo>
                  <a:lnTo>
                    <a:pt x="866" y="424"/>
                  </a:lnTo>
                  <a:lnTo>
                    <a:pt x="866" y="424"/>
                  </a:lnTo>
                  <a:lnTo>
                    <a:pt x="940" y="314"/>
                  </a:lnTo>
                  <a:lnTo>
                    <a:pt x="959" y="240"/>
                  </a:lnTo>
                  <a:lnTo>
                    <a:pt x="959" y="166"/>
                  </a:lnTo>
                  <a:lnTo>
                    <a:pt x="959" y="166"/>
                  </a:lnTo>
                  <a:lnTo>
                    <a:pt x="940" y="92"/>
                  </a:lnTo>
                  <a:lnTo>
                    <a:pt x="885" y="37"/>
                  </a:lnTo>
                  <a:lnTo>
                    <a:pt x="830" y="0"/>
                  </a:lnTo>
                  <a:lnTo>
                    <a:pt x="73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59" name="Google Shape;6559;p70"/>
          <p:cNvGrpSpPr/>
          <p:nvPr/>
        </p:nvGrpSpPr>
        <p:grpSpPr>
          <a:xfrm>
            <a:off x="7542213" y="913392"/>
            <a:ext cx="825688" cy="437154"/>
            <a:chOff x="4588913" y="888992"/>
            <a:chExt cx="825688" cy="437154"/>
          </a:xfrm>
        </p:grpSpPr>
        <p:sp>
          <p:nvSpPr>
            <p:cNvPr id="6560" name="Google Shape;6560;p70"/>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1" name="Google Shape;6561;p70"/>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2" name="Google Shape;6562;p70"/>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63" name="Google Shape;6563;p70"/>
          <p:cNvGrpSpPr/>
          <p:nvPr/>
        </p:nvGrpSpPr>
        <p:grpSpPr>
          <a:xfrm>
            <a:off x="7395591" y="2738398"/>
            <a:ext cx="1437533" cy="1723664"/>
            <a:chOff x="3425937" y="5224117"/>
            <a:chExt cx="1907301" cy="2286937"/>
          </a:xfrm>
        </p:grpSpPr>
        <p:sp>
          <p:nvSpPr>
            <p:cNvPr id="6564" name="Google Shape;6564;p70"/>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5" name="Google Shape;6565;p70"/>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6" name="Google Shape;6566;p70"/>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7" name="Google Shape;6567;p70"/>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8" name="Google Shape;6568;p70"/>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9" name="Google Shape;6569;p70"/>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0" name="Google Shape;6570;p70"/>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1" name="Google Shape;6571;p70"/>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2" name="Google Shape;6572;p70"/>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3" name="Google Shape;6573;p70"/>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4" name="Google Shape;6574;p70"/>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5" name="Google Shape;6575;p70"/>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6" name="Google Shape;6576;p70"/>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7" name="Google Shape;6577;p70"/>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8" name="Google Shape;6578;p70"/>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9" name="Google Shape;6579;p70"/>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0" name="Google Shape;6580;p70"/>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1" name="Google Shape;6581;p70"/>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2" name="Google Shape;6582;p70"/>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3" name="Google Shape;6583;p70"/>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4" name="Google Shape;6584;p70"/>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5" name="Google Shape;6585;p70"/>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6" name="Google Shape;6586;p70"/>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7" name="Google Shape;6587;p70"/>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8" name="Google Shape;6588;p70"/>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9" name="Google Shape;6589;p70"/>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0" name="Google Shape;6590;p70"/>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1" name="Google Shape;6591;p70"/>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2" name="Google Shape;6592;p70"/>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3" name="Google Shape;6593;p70"/>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4" name="Google Shape;6594;p70"/>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5" name="Google Shape;6595;p70"/>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6" name="Google Shape;6596;p70"/>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7" name="Google Shape;6597;p70"/>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8" name="Google Shape;6598;p70"/>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9" name="Google Shape;6599;p70"/>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0" name="Google Shape;6600;p70"/>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1" name="Google Shape;6601;p70"/>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2" name="Google Shape;6602;p70"/>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3" name="Google Shape;6603;p70"/>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4" name="Google Shape;6604;p70"/>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5" name="Google Shape;6605;p70"/>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6" name="Google Shape;6606;p70"/>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7" name="Google Shape;6607;p70"/>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8" name="Google Shape;6608;p70"/>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9" name="Google Shape;6609;p70"/>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0" name="Google Shape;6610;p70"/>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1" name="Google Shape;6611;p70"/>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2" name="Google Shape;6612;p70"/>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3" name="Google Shape;6613;p70"/>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4" name="Google Shape;6614;p70"/>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5" name="Google Shape;6615;p70"/>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6" name="Google Shape;6616;p70"/>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7" name="Google Shape;6617;p70"/>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8" name="Google Shape;6618;p70"/>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9" name="Google Shape;6619;p70"/>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0" name="Google Shape;6620;p70"/>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1" name="Google Shape;6621;p70"/>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2" name="Google Shape;6622;p70"/>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3" name="Google Shape;6623;p70"/>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4" name="Google Shape;6624;p70"/>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5" name="Google Shape;6625;p70"/>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6" name="Google Shape;6626;p70"/>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7" name="Google Shape;6627;p70"/>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8" name="Google Shape;6628;p70"/>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9" name="Google Shape;6629;p70"/>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0" name="Google Shape;6630;p70"/>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1" name="Google Shape;6631;p70"/>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2" name="Google Shape;6632;p70"/>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3" name="Google Shape;6633;p70"/>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4" name="Google Shape;6634;p70"/>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5" name="Google Shape;6635;p70"/>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6" name="Google Shape;6636;p70"/>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7" name="Google Shape;6637;p70"/>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8" name="Google Shape;6638;p70"/>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9" name="Google Shape;6639;p70"/>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0" name="Google Shape;6640;p70"/>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1" name="Google Shape;6641;p70"/>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2" name="Google Shape;6642;p70"/>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3" name="Google Shape;6643;p70"/>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4" name="Google Shape;6644;p70"/>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5" name="Google Shape;6645;p70"/>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6" name="Google Shape;6646;p70"/>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7" name="Google Shape;6647;p70"/>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8" name="Google Shape;6648;p70"/>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9" name="Google Shape;6649;p70"/>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0" name="Google Shape;6650;p70"/>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1" name="Google Shape;6651;p70"/>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2" name="Google Shape;6652;p70"/>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3" name="Google Shape;6653;p70"/>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4" name="Google Shape;6654;p70"/>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5" name="Google Shape;6655;p70"/>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6" name="Google Shape;6656;p70"/>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7" name="Google Shape;6657;p70"/>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58" name="Google Shape;6658;p70"/>
          <p:cNvGrpSpPr/>
          <p:nvPr/>
        </p:nvGrpSpPr>
        <p:grpSpPr>
          <a:xfrm>
            <a:off x="5503536" y="2790354"/>
            <a:ext cx="1306392" cy="1671704"/>
            <a:chOff x="-2940325" y="1102963"/>
            <a:chExt cx="1996625" cy="2554950"/>
          </a:xfrm>
        </p:grpSpPr>
        <p:sp>
          <p:nvSpPr>
            <p:cNvPr id="6659" name="Google Shape;6659;p70"/>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0" name="Google Shape;6660;p70"/>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1" name="Google Shape;6661;p70"/>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2" name="Google Shape;6662;p70"/>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3" name="Google Shape;6663;p70"/>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4" name="Google Shape;6664;p70"/>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5" name="Google Shape;6665;p70"/>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6" name="Google Shape;6666;p70"/>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7" name="Google Shape;6667;p70"/>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8" name="Google Shape;6668;p70"/>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9" name="Google Shape;6669;p70"/>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0" name="Google Shape;6670;p70"/>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1" name="Google Shape;6671;p70"/>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2" name="Google Shape;6672;p70"/>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3" name="Google Shape;6673;p70"/>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4" name="Google Shape;6674;p70"/>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5" name="Google Shape;6675;p70"/>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6" name="Google Shape;6676;p70"/>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7" name="Google Shape;6677;p70"/>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678" name="Google Shape;6678;p70"/>
            <p:cNvGrpSpPr/>
            <p:nvPr/>
          </p:nvGrpSpPr>
          <p:grpSpPr>
            <a:xfrm>
              <a:off x="-2265525" y="2347938"/>
              <a:ext cx="246975" cy="466575"/>
              <a:chOff x="-2875125" y="2347938"/>
              <a:chExt cx="246975" cy="466575"/>
            </a:xfrm>
          </p:grpSpPr>
          <p:sp>
            <p:nvSpPr>
              <p:cNvPr id="6679" name="Google Shape;6679;p70"/>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0" name="Google Shape;6680;p70"/>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1" name="Google Shape;6681;p70"/>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2" name="Google Shape;6682;p70"/>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3" name="Google Shape;6683;p70"/>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4" name="Google Shape;6684;p70"/>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5" name="Google Shape;6685;p70"/>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6" name="Google Shape;6686;p70"/>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7" name="Google Shape;6687;p70"/>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8" name="Google Shape;6688;p70"/>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9" name="Google Shape;6689;p70"/>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0" name="Google Shape;6690;p70"/>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1" name="Google Shape;6691;p70"/>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692" name="Google Shape;6692;p70"/>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3" name="Google Shape;6693;p70"/>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4" name="Google Shape;6694;p70"/>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5" name="Google Shape;6695;p70"/>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6" name="Google Shape;6696;p70"/>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7" name="Google Shape;6697;p70"/>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8" name="Google Shape;6698;p70"/>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9" name="Google Shape;6699;p70"/>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0" name="Google Shape;6700;p70"/>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01" name="Google Shape;6701;p70"/>
          <p:cNvGrpSpPr/>
          <p:nvPr/>
        </p:nvGrpSpPr>
        <p:grpSpPr>
          <a:xfrm rot="394015" flipH="1">
            <a:off x="7809453" y="1539691"/>
            <a:ext cx="455189" cy="635252"/>
            <a:chOff x="3408000" y="275000"/>
            <a:chExt cx="679595" cy="948427"/>
          </a:xfrm>
        </p:grpSpPr>
        <p:sp>
          <p:nvSpPr>
            <p:cNvPr id="6702" name="Google Shape;6702;p70"/>
            <p:cNvSpPr/>
            <p:nvPr/>
          </p:nvSpPr>
          <p:spPr>
            <a:xfrm>
              <a:off x="3408000" y="275000"/>
              <a:ext cx="679595" cy="694512"/>
            </a:xfrm>
            <a:custGeom>
              <a:avLst/>
              <a:gdLst/>
              <a:ahLst/>
              <a:cxnLst/>
              <a:rect l="l" t="t" r="r" b="b"/>
              <a:pathLst>
                <a:path w="14305" h="14619" extrusionOk="0">
                  <a:moveTo>
                    <a:pt x="7558" y="1"/>
                  </a:moveTo>
                  <a:lnTo>
                    <a:pt x="7189" y="19"/>
                  </a:ln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793" y="14416"/>
                  </a:lnTo>
                  <a:lnTo>
                    <a:pt x="4940" y="14471"/>
                  </a:lnTo>
                  <a:lnTo>
                    <a:pt x="5088" y="14526"/>
                  </a:lnTo>
                  <a:lnTo>
                    <a:pt x="5235" y="14563"/>
                  </a:lnTo>
                  <a:lnTo>
                    <a:pt x="5530" y="14618"/>
                  </a:lnTo>
                  <a:lnTo>
                    <a:pt x="5825" y="14618"/>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3" name="Google Shape;6703;p70"/>
            <p:cNvSpPr/>
            <p:nvPr/>
          </p:nvSpPr>
          <p:spPr>
            <a:xfrm>
              <a:off x="3408000" y="275000"/>
              <a:ext cx="679595" cy="694512"/>
            </a:xfrm>
            <a:custGeom>
              <a:avLst/>
              <a:gdLst/>
              <a:ahLst/>
              <a:cxnLst/>
              <a:rect l="l" t="t" r="r" b="b"/>
              <a:pathLst>
                <a:path w="14305" h="14619" fill="none" extrusionOk="0">
                  <a:moveTo>
                    <a:pt x="6820" y="74"/>
                  </a:move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664" y="14342"/>
                  </a:lnTo>
                  <a:lnTo>
                    <a:pt x="4793" y="14416"/>
                  </a:lnTo>
                  <a:lnTo>
                    <a:pt x="4940" y="14471"/>
                  </a:lnTo>
                  <a:lnTo>
                    <a:pt x="5088" y="14526"/>
                  </a:lnTo>
                  <a:lnTo>
                    <a:pt x="5235" y="14563"/>
                  </a:lnTo>
                  <a:lnTo>
                    <a:pt x="5530" y="14618"/>
                  </a:lnTo>
                  <a:lnTo>
                    <a:pt x="5677" y="14618"/>
                  </a:lnTo>
                  <a:lnTo>
                    <a:pt x="5825" y="14618"/>
                  </a:lnTo>
                  <a:lnTo>
                    <a:pt x="9254" y="14452"/>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lnTo>
                    <a:pt x="7558" y="1"/>
                  </a:lnTo>
                  <a:lnTo>
                    <a:pt x="7189" y="19"/>
                  </a:lnTo>
                  <a:lnTo>
                    <a:pt x="6820" y="7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4" name="Google Shape;6704;p70"/>
            <p:cNvSpPr/>
            <p:nvPr/>
          </p:nvSpPr>
          <p:spPr>
            <a:xfrm>
              <a:off x="3482396" y="275903"/>
              <a:ext cx="530754" cy="692707"/>
            </a:xfrm>
            <a:custGeom>
              <a:avLst/>
              <a:gdLst/>
              <a:ahLst/>
              <a:cxnLst/>
              <a:rect l="l" t="t" r="r" b="b"/>
              <a:pathLst>
                <a:path w="11172" h="14581" extrusionOk="0">
                  <a:moveTo>
                    <a:pt x="5826" y="0"/>
                  </a:moveTo>
                  <a:lnTo>
                    <a:pt x="5549" y="19"/>
                  </a:ln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946" y="14433"/>
                  </a:lnTo>
                  <a:lnTo>
                    <a:pt x="4167" y="14526"/>
                  </a:lnTo>
                  <a:lnTo>
                    <a:pt x="4406" y="14581"/>
                  </a:lnTo>
                  <a:lnTo>
                    <a:pt x="4646" y="14581"/>
                  </a:lnTo>
                  <a:lnTo>
                    <a:pt x="7319" y="14452"/>
                  </a:lnTo>
                  <a:lnTo>
                    <a:pt x="7429" y="14433"/>
                  </a:lnTo>
                  <a:lnTo>
                    <a:pt x="7558" y="14415"/>
                  </a:lnTo>
                  <a:lnTo>
                    <a:pt x="7780" y="14341"/>
                  </a:lnTo>
                  <a:lnTo>
                    <a:pt x="8001" y="14212"/>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5" name="Google Shape;6705;p70"/>
            <p:cNvSpPr/>
            <p:nvPr/>
          </p:nvSpPr>
          <p:spPr>
            <a:xfrm>
              <a:off x="3482396" y="275903"/>
              <a:ext cx="530754" cy="692707"/>
            </a:xfrm>
            <a:custGeom>
              <a:avLst/>
              <a:gdLst/>
              <a:ahLst/>
              <a:cxnLst/>
              <a:rect l="l" t="t" r="r" b="b"/>
              <a:pathLst>
                <a:path w="11172" h="14581" fill="none" extrusionOk="0">
                  <a:moveTo>
                    <a:pt x="5254" y="55"/>
                  </a:move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724" y="14286"/>
                  </a:lnTo>
                  <a:lnTo>
                    <a:pt x="3946" y="14433"/>
                  </a:lnTo>
                  <a:lnTo>
                    <a:pt x="4167" y="14526"/>
                  </a:lnTo>
                  <a:lnTo>
                    <a:pt x="4406" y="14581"/>
                  </a:lnTo>
                  <a:lnTo>
                    <a:pt x="4517" y="14581"/>
                  </a:lnTo>
                  <a:lnTo>
                    <a:pt x="4646" y="14581"/>
                  </a:lnTo>
                  <a:lnTo>
                    <a:pt x="7319" y="14452"/>
                  </a:lnTo>
                  <a:lnTo>
                    <a:pt x="7319" y="14452"/>
                  </a:lnTo>
                  <a:lnTo>
                    <a:pt x="7429" y="14433"/>
                  </a:lnTo>
                  <a:lnTo>
                    <a:pt x="7558" y="14415"/>
                  </a:lnTo>
                  <a:lnTo>
                    <a:pt x="7780" y="14341"/>
                  </a:lnTo>
                  <a:lnTo>
                    <a:pt x="8001" y="14212"/>
                  </a:lnTo>
                  <a:lnTo>
                    <a:pt x="8204" y="14046"/>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lnTo>
                    <a:pt x="5826" y="0"/>
                  </a:lnTo>
                  <a:lnTo>
                    <a:pt x="5549" y="19"/>
                  </a:lnTo>
                  <a:lnTo>
                    <a:pt x="5254" y="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6" name="Google Shape;6706;p70"/>
            <p:cNvSpPr/>
            <p:nvPr/>
          </p:nvSpPr>
          <p:spPr>
            <a:xfrm>
              <a:off x="3580497" y="275903"/>
              <a:ext cx="334548" cy="691852"/>
            </a:xfrm>
            <a:custGeom>
              <a:avLst/>
              <a:gdLst/>
              <a:ahLst/>
              <a:cxnLst/>
              <a:rect l="l" t="t" r="r" b="b"/>
              <a:pathLst>
                <a:path w="7042" h="14563" extrusionOk="0">
                  <a:moveTo>
                    <a:pt x="3540" y="0"/>
                  </a:moveTo>
                  <a:lnTo>
                    <a:pt x="3374" y="19"/>
                  </a:ln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636" y="14378"/>
                  </a:lnTo>
                  <a:lnTo>
                    <a:pt x="2784" y="14489"/>
                  </a:lnTo>
                  <a:lnTo>
                    <a:pt x="2931" y="14544"/>
                  </a:lnTo>
                  <a:lnTo>
                    <a:pt x="3079" y="14562"/>
                  </a:lnTo>
                  <a:lnTo>
                    <a:pt x="4756" y="14470"/>
                  </a:lnTo>
                  <a:lnTo>
                    <a:pt x="4904" y="14433"/>
                  </a:lnTo>
                  <a:lnTo>
                    <a:pt x="5051" y="14360"/>
                  </a:lnTo>
                  <a:lnTo>
                    <a:pt x="5180" y="14249"/>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7" name="Google Shape;6707;p70"/>
            <p:cNvSpPr/>
            <p:nvPr/>
          </p:nvSpPr>
          <p:spPr>
            <a:xfrm>
              <a:off x="3580497" y="275903"/>
              <a:ext cx="334548" cy="691852"/>
            </a:xfrm>
            <a:custGeom>
              <a:avLst/>
              <a:gdLst/>
              <a:ahLst/>
              <a:cxnLst/>
              <a:rect l="l" t="t" r="r" b="b"/>
              <a:pathLst>
                <a:path w="7042" h="14563" fill="none" extrusionOk="0">
                  <a:moveTo>
                    <a:pt x="3189" y="55"/>
                  </a:move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507" y="14249"/>
                  </a:lnTo>
                  <a:lnTo>
                    <a:pt x="2636" y="14378"/>
                  </a:lnTo>
                  <a:lnTo>
                    <a:pt x="2784" y="14489"/>
                  </a:lnTo>
                  <a:lnTo>
                    <a:pt x="2931" y="14544"/>
                  </a:lnTo>
                  <a:lnTo>
                    <a:pt x="3079" y="14562"/>
                  </a:lnTo>
                  <a:lnTo>
                    <a:pt x="4756" y="14470"/>
                  </a:lnTo>
                  <a:lnTo>
                    <a:pt x="4756" y="14470"/>
                  </a:lnTo>
                  <a:lnTo>
                    <a:pt x="4904" y="14433"/>
                  </a:lnTo>
                  <a:lnTo>
                    <a:pt x="5051" y="14360"/>
                  </a:lnTo>
                  <a:lnTo>
                    <a:pt x="5180" y="14249"/>
                  </a:lnTo>
                  <a:lnTo>
                    <a:pt x="5309" y="14102"/>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lnTo>
                    <a:pt x="3540" y="0"/>
                  </a:lnTo>
                  <a:lnTo>
                    <a:pt x="3374" y="19"/>
                  </a:lnTo>
                  <a:lnTo>
                    <a:pt x="3189" y="55"/>
                  </a:lnTo>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8" name="Google Shape;6708;p70"/>
            <p:cNvSpPr/>
            <p:nvPr/>
          </p:nvSpPr>
          <p:spPr>
            <a:xfrm>
              <a:off x="3680309" y="276758"/>
              <a:ext cx="135776" cy="689239"/>
            </a:xfrm>
            <a:custGeom>
              <a:avLst/>
              <a:gdLst/>
              <a:ahLst/>
              <a:cxnLst/>
              <a:rect l="l" t="t" r="r" b="b"/>
              <a:pathLst>
                <a:path w="2858" h="14508" extrusionOk="0">
                  <a:moveTo>
                    <a:pt x="1162" y="1"/>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111" y="7798"/>
                  </a:lnTo>
                  <a:lnTo>
                    <a:pt x="222" y="8867"/>
                  </a:lnTo>
                  <a:lnTo>
                    <a:pt x="351" y="9918"/>
                  </a:lnTo>
                  <a:lnTo>
                    <a:pt x="517" y="10932"/>
                  </a:lnTo>
                  <a:lnTo>
                    <a:pt x="683" y="11890"/>
                  </a:lnTo>
                  <a:lnTo>
                    <a:pt x="867" y="12775"/>
                  </a:lnTo>
                  <a:lnTo>
                    <a:pt x="1051" y="13531"/>
                  </a:lnTo>
                  <a:lnTo>
                    <a:pt x="1254" y="14176"/>
                  </a:lnTo>
                  <a:lnTo>
                    <a:pt x="1310" y="14323"/>
                  </a:lnTo>
                  <a:lnTo>
                    <a:pt x="1383" y="14434"/>
                  </a:lnTo>
                  <a:lnTo>
                    <a:pt x="1439" y="14489"/>
                  </a:lnTo>
                  <a:lnTo>
                    <a:pt x="1494" y="14508"/>
                  </a:lnTo>
                  <a:lnTo>
                    <a:pt x="2157" y="14471"/>
                  </a:lnTo>
                  <a:lnTo>
                    <a:pt x="2213" y="14452"/>
                  </a:lnTo>
                  <a:lnTo>
                    <a:pt x="2268" y="14379"/>
                  </a:lnTo>
                  <a:lnTo>
                    <a:pt x="2323" y="14268"/>
                  </a:lnTo>
                  <a:lnTo>
                    <a:pt x="2360" y="14120"/>
                  </a:lnTo>
                  <a:lnTo>
                    <a:pt x="2489" y="13457"/>
                  </a:lnTo>
                  <a:lnTo>
                    <a:pt x="2600" y="12683"/>
                  </a:lnTo>
                  <a:lnTo>
                    <a:pt x="2710" y="11779"/>
                  </a:lnTo>
                  <a:lnTo>
                    <a:pt x="2784" y="10821"/>
                  </a:lnTo>
                  <a:lnTo>
                    <a:pt x="2821" y="9789"/>
                  </a:lnTo>
                  <a:lnTo>
                    <a:pt x="2858" y="8738"/>
                  </a:lnTo>
                  <a:lnTo>
                    <a:pt x="2839" y="7650"/>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9" name="Google Shape;6709;p70"/>
            <p:cNvSpPr/>
            <p:nvPr/>
          </p:nvSpPr>
          <p:spPr>
            <a:xfrm>
              <a:off x="3680309" y="276758"/>
              <a:ext cx="135776" cy="689239"/>
            </a:xfrm>
            <a:custGeom>
              <a:avLst/>
              <a:gdLst/>
              <a:ahLst/>
              <a:cxnLst/>
              <a:rect l="l" t="t" r="r" b="b"/>
              <a:pathLst>
                <a:path w="2858" h="14508" fill="none" extrusionOk="0">
                  <a:moveTo>
                    <a:pt x="1088" y="37"/>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38" y="6729"/>
                  </a:lnTo>
                  <a:lnTo>
                    <a:pt x="111" y="7798"/>
                  </a:lnTo>
                  <a:lnTo>
                    <a:pt x="222" y="8867"/>
                  </a:lnTo>
                  <a:lnTo>
                    <a:pt x="351" y="9918"/>
                  </a:lnTo>
                  <a:lnTo>
                    <a:pt x="517" y="10932"/>
                  </a:lnTo>
                  <a:lnTo>
                    <a:pt x="683" y="11890"/>
                  </a:lnTo>
                  <a:lnTo>
                    <a:pt x="867" y="12775"/>
                  </a:lnTo>
                  <a:lnTo>
                    <a:pt x="1051" y="13531"/>
                  </a:lnTo>
                  <a:lnTo>
                    <a:pt x="1254" y="14176"/>
                  </a:lnTo>
                  <a:lnTo>
                    <a:pt x="1254" y="14176"/>
                  </a:lnTo>
                  <a:lnTo>
                    <a:pt x="1310" y="14323"/>
                  </a:lnTo>
                  <a:lnTo>
                    <a:pt x="1383" y="14434"/>
                  </a:lnTo>
                  <a:lnTo>
                    <a:pt x="1439" y="14489"/>
                  </a:lnTo>
                  <a:lnTo>
                    <a:pt x="1494" y="14508"/>
                  </a:lnTo>
                  <a:lnTo>
                    <a:pt x="2157" y="14471"/>
                  </a:lnTo>
                  <a:lnTo>
                    <a:pt x="2157" y="14471"/>
                  </a:lnTo>
                  <a:lnTo>
                    <a:pt x="2213" y="14452"/>
                  </a:lnTo>
                  <a:lnTo>
                    <a:pt x="2268" y="14379"/>
                  </a:lnTo>
                  <a:lnTo>
                    <a:pt x="2323" y="14268"/>
                  </a:lnTo>
                  <a:lnTo>
                    <a:pt x="2360" y="14120"/>
                  </a:lnTo>
                  <a:lnTo>
                    <a:pt x="2360" y="14120"/>
                  </a:lnTo>
                  <a:lnTo>
                    <a:pt x="2489" y="13457"/>
                  </a:lnTo>
                  <a:lnTo>
                    <a:pt x="2600" y="12683"/>
                  </a:lnTo>
                  <a:lnTo>
                    <a:pt x="2710" y="11779"/>
                  </a:lnTo>
                  <a:lnTo>
                    <a:pt x="2784" y="10821"/>
                  </a:lnTo>
                  <a:lnTo>
                    <a:pt x="2821" y="9789"/>
                  </a:lnTo>
                  <a:lnTo>
                    <a:pt x="2858" y="8738"/>
                  </a:lnTo>
                  <a:lnTo>
                    <a:pt x="2839" y="7650"/>
                  </a:lnTo>
                  <a:lnTo>
                    <a:pt x="2803" y="6581"/>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lnTo>
                    <a:pt x="1217" y="1"/>
                  </a:lnTo>
                  <a:lnTo>
                    <a:pt x="1162" y="1"/>
                  </a:lnTo>
                  <a:lnTo>
                    <a:pt x="1088" y="3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0" name="Google Shape;6710;p70"/>
            <p:cNvSpPr/>
            <p:nvPr/>
          </p:nvSpPr>
          <p:spPr>
            <a:xfrm>
              <a:off x="3490282" y="342460"/>
              <a:ext cx="150694" cy="267990"/>
            </a:xfrm>
            <a:custGeom>
              <a:avLst/>
              <a:gdLst/>
              <a:ahLst/>
              <a:cxnLst/>
              <a:rect l="l" t="t" r="r" b="b"/>
              <a:pathLst>
                <a:path w="3172" h="5641" extrusionOk="0">
                  <a:moveTo>
                    <a:pt x="3171" y="0"/>
                  </a:moveTo>
                  <a:lnTo>
                    <a:pt x="2766" y="148"/>
                  </a:lnTo>
                  <a:lnTo>
                    <a:pt x="2526" y="277"/>
                  </a:lnTo>
                  <a:lnTo>
                    <a:pt x="2286" y="406"/>
                  </a:lnTo>
                  <a:lnTo>
                    <a:pt x="2047" y="553"/>
                  </a:lnTo>
                  <a:lnTo>
                    <a:pt x="1826" y="719"/>
                  </a:lnTo>
                  <a:lnTo>
                    <a:pt x="1549" y="959"/>
                  </a:lnTo>
                  <a:lnTo>
                    <a:pt x="1273" y="1217"/>
                  </a:lnTo>
                  <a:lnTo>
                    <a:pt x="1033" y="1493"/>
                  </a:lnTo>
                  <a:lnTo>
                    <a:pt x="812" y="1788"/>
                  </a:lnTo>
                  <a:lnTo>
                    <a:pt x="609" y="2101"/>
                  </a:lnTo>
                  <a:lnTo>
                    <a:pt x="443" y="2415"/>
                  </a:lnTo>
                  <a:lnTo>
                    <a:pt x="277" y="2765"/>
                  </a:lnTo>
                  <a:lnTo>
                    <a:pt x="167" y="3115"/>
                  </a:lnTo>
                  <a:lnTo>
                    <a:pt x="74" y="3392"/>
                  </a:lnTo>
                  <a:lnTo>
                    <a:pt x="19" y="3687"/>
                  </a:lnTo>
                  <a:lnTo>
                    <a:pt x="1" y="3982"/>
                  </a:lnTo>
                  <a:lnTo>
                    <a:pt x="19" y="4277"/>
                  </a:lnTo>
                  <a:lnTo>
                    <a:pt x="38" y="4424"/>
                  </a:lnTo>
                  <a:lnTo>
                    <a:pt x="74" y="4572"/>
                  </a:lnTo>
                  <a:lnTo>
                    <a:pt x="111" y="4701"/>
                  </a:lnTo>
                  <a:lnTo>
                    <a:pt x="167" y="4848"/>
                  </a:lnTo>
                  <a:lnTo>
                    <a:pt x="240" y="4977"/>
                  </a:lnTo>
                  <a:lnTo>
                    <a:pt x="314" y="5106"/>
                  </a:lnTo>
                  <a:lnTo>
                    <a:pt x="406" y="5217"/>
                  </a:lnTo>
                  <a:lnTo>
                    <a:pt x="498" y="5327"/>
                  </a:lnTo>
                  <a:lnTo>
                    <a:pt x="683" y="5456"/>
                  </a:lnTo>
                  <a:lnTo>
                    <a:pt x="886" y="5548"/>
                  </a:lnTo>
                  <a:lnTo>
                    <a:pt x="1088" y="5622"/>
                  </a:lnTo>
                  <a:lnTo>
                    <a:pt x="1309" y="5641"/>
                  </a:lnTo>
                  <a:lnTo>
                    <a:pt x="1457" y="5622"/>
                  </a:lnTo>
                  <a:lnTo>
                    <a:pt x="1604" y="5604"/>
                  </a:lnTo>
                  <a:lnTo>
                    <a:pt x="1770" y="5530"/>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1" name="Google Shape;6711;p70"/>
            <p:cNvSpPr/>
            <p:nvPr/>
          </p:nvSpPr>
          <p:spPr>
            <a:xfrm>
              <a:off x="3490282" y="342460"/>
              <a:ext cx="150694" cy="267990"/>
            </a:xfrm>
            <a:custGeom>
              <a:avLst/>
              <a:gdLst/>
              <a:ahLst/>
              <a:cxnLst/>
              <a:rect l="l" t="t" r="r" b="b"/>
              <a:pathLst>
                <a:path w="3172" h="5641" fill="none" extrusionOk="0">
                  <a:moveTo>
                    <a:pt x="3171" y="0"/>
                  </a:moveTo>
                  <a:lnTo>
                    <a:pt x="3171" y="0"/>
                  </a:lnTo>
                  <a:lnTo>
                    <a:pt x="2766" y="148"/>
                  </a:lnTo>
                  <a:lnTo>
                    <a:pt x="2766" y="148"/>
                  </a:lnTo>
                  <a:lnTo>
                    <a:pt x="2526" y="277"/>
                  </a:lnTo>
                  <a:lnTo>
                    <a:pt x="2286" y="406"/>
                  </a:lnTo>
                  <a:lnTo>
                    <a:pt x="2047" y="553"/>
                  </a:lnTo>
                  <a:lnTo>
                    <a:pt x="1826" y="719"/>
                  </a:lnTo>
                  <a:lnTo>
                    <a:pt x="1826" y="719"/>
                  </a:lnTo>
                  <a:lnTo>
                    <a:pt x="1549" y="959"/>
                  </a:lnTo>
                  <a:lnTo>
                    <a:pt x="1273" y="1217"/>
                  </a:lnTo>
                  <a:lnTo>
                    <a:pt x="1033" y="1493"/>
                  </a:lnTo>
                  <a:lnTo>
                    <a:pt x="812" y="1788"/>
                  </a:lnTo>
                  <a:lnTo>
                    <a:pt x="609" y="2101"/>
                  </a:lnTo>
                  <a:lnTo>
                    <a:pt x="443" y="2415"/>
                  </a:lnTo>
                  <a:lnTo>
                    <a:pt x="277" y="2765"/>
                  </a:lnTo>
                  <a:lnTo>
                    <a:pt x="167" y="3115"/>
                  </a:lnTo>
                  <a:lnTo>
                    <a:pt x="167" y="3115"/>
                  </a:lnTo>
                  <a:lnTo>
                    <a:pt x="74" y="3392"/>
                  </a:lnTo>
                  <a:lnTo>
                    <a:pt x="19" y="3687"/>
                  </a:lnTo>
                  <a:lnTo>
                    <a:pt x="1" y="3982"/>
                  </a:lnTo>
                  <a:lnTo>
                    <a:pt x="19" y="4277"/>
                  </a:lnTo>
                  <a:lnTo>
                    <a:pt x="19" y="4277"/>
                  </a:lnTo>
                  <a:lnTo>
                    <a:pt x="38" y="4424"/>
                  </a:lnTo>
                  <a:lnTo>
                    <a:pt x="74" y="4572"/>
                  </a:lnTo>
                  <a:lnTo>
                    <a:pt x="111" y="4701"/>
                  </a:lnTo>
                  <a:lnTo>
                    <a:pt x="167" y="4848"/>
                  </a:lnTo>
                  <a:lnTo>
                    <a:pt x="240" y="4977"/>
                  </a:lnTo>
                  <a:lnTo>
                    <a:pt x="314" y="5106"/>
                  </a:lnTo>
                  <a:lnTo>
                    <a:pt x="406" y="5217"/>
                  </a:lnTo>
                  <a:lnTo>
                    <a:pt x="498" y="5327"/>
                  </a:lnTo>
                  <a:lnTo>
                    <a:pt x="498" y="5327"/>
                  </a:lnTo>
                  <a:lnTo>
                    <a:pt x="683" y="5456"/>
                  </a:lnTo>
                  <a:lnTo>
                    <a:pt x="886" y="5548"/>
                  </a:lnTo>
                  <a:lnTo>
                    <a:pt x="1088" y="5622"/>
                  </a:lnTo>
                  <a:lnTo>
                    <a:pt x="1309" y="5641"/>
                  </a:lnTo>
                  <a:lnTo>
                    <a:pt x="1309" y="5641"/>
                  </a:lnTo>
                  <a:lnTo>
                    <a:pt x="1457" y="5622"/>
                  </a:lnTo>
                  <a:lnTo>
                    <a:pt x="1604" y="5604"/>
                  </a:lnTo>
                  <a:lnTo>
                    <a:pt x="1604" y="5604"/>
                  </a:lnTo>
                  <a:lnTo>
                    <a:pt x="1770" y="5530"/>
                  </a:lnTo>
                  <a:lnTo>
                    <a:pt x="1918" y="5419"/>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2" name="Google Shape;6712;p70"/>
            <p:cNvSpPr/>
            <p:nvPr/>
          </p:nvSpPr>
          <p:spPr>
            <a:xfrm>
              <a:off x="3580497" y="331058"/>
              <a:ext cx="119149" cy="268892"/>
            </a:xfrm>
            <a:custGeom>
              <a:avLst/>
              <a:gdLst/>
              <a:ahLst/>
              <a:cxnLst/>
              <a:rect l="l" t="t" r="r" b="b"/>
              <a:pathLst>
                <a:path w="2508" h="5660" extrusionOk="0">
                  <a:moveTo>
                    <a:pt x="2489" y="0"/>
                  </a:moveTo>
                  <a:lnTo>
                    <a:pt x="2175" y="19"/>
                  </a:lnTo>
                  <a:lnTo>
                    <a:pt x="1862" y="56"/>
                  </a:lnTo>
                  <a:lnTo>
                    <a:pt x="1567" y="129"/>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48" y="5567"/>
                  </a:lnTo>
                  <a:lnTo>
                    <a:pt x="277" y="5438"/>
                  </a:lnTo>
                  <a:lnTo>
                    <a:pt x="387" y="5291"/>
                  </a:lnTo>
                  <a:lnTo>
                    <a:pt x="480" y="5162"/>
                  </a:lnTo>
                  <a:lnTo>
                    <a:pt x="609" y="4922"/>
                  </a:lnTo>
                  <a:lnTo>
                    <a:pt x="719" y="4682"/>
                  </a:lnTo>
                  <a:lnTo>
                    <a:pt x="848" y="4461"/>
                  </a:lnTo>
                  <a:lnTo>
                    <a:pt x="959" y="4222"/>
                  </a:lnTo>
                  <a:lnTo>
                    <a:pt x="1069" y="4056"/>
                  </a:lnTo>
                  <a:lnTo>
                    <a:pt x="1199" y="3890"/>
                  </a:lnTo>
                  <a:lnTo>
                    <a:pt x="1328" y="3742"/>
                  </a:lnTo>
                  <a:lnTo>
                    <a:pt x="1475" y="3595"/>
                  </a:lnTo>
                  <a:lnTo>
                    <a:pt x="1622" y="3466"/>
                  </a:lnTo>
                  <a:lnTo>
                    <a:pt x="1770" y="3337"/>
                  </a:lnTo>
                  <a:lnTo>
                    <a:pt x="1936" y="3226"/>
                  </a:lnTo>
                  <a:lnTo>
                    <a:pt x="2120" y="3134"/>
                  </a:lnTo>
                  <a:lnTo>
                    <a:pt x="2139" y="2636"/>
                  </a:lnTo>
                  <a:lnTo>
                    <a:pt x="2157" y="2176"/>
                  </a:lnTo>
                  <a:lnTo>
                    <a:pt x="2194" y="1733"/>
                  </a:lnTo>
                  <a:lnTo>
                    <a:pt x="2249" y="1328"/>
                  </a:lnTo>
                  <a:lnTo>
                    <a:pt x="2305" y="959"/>
                  </a:lnTo>
                  <a:lnTo>
                    <a:pt x="2360" y="609"/>
                  </a:lnTo>
                  <a:lnTo>
                    <a:pt x="2434" y="277"/>
                  </a:lnTo>
                  <a:lnTo>
                    <a:pt x="25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3" name="Google Shape;6713;p70"/>
            <p:cNvSpPr/>
            <p:nvPr/>
          </p:nvSpPr>
          <p:spPr>
            <a:xfrm>
              <a:off x="3580497" y="331058"/>
              <a:ext cx="119149" cy="268892"/>
            </a:xfrm>
            <a:custGeom>
              <a:avLst/>
              <a:gdLst/>
              <a:ahLst/>
              <a:cxnLst/>
              <a:rect l="l" t="t" r="r" b="b"/>
              <a:pathLst>
                <a:path w="2508" h="5660" fill="none" extrusionOk="0">
                  <a:moveTo>
                    <a:pt x="2489" y="0"/>
                  </a:moveTo>
                  <a:lnTo>
                    <a:pt x="2489" y="0"/>
                  </a:lnTo>
                  <a:lnTo>
                    <a:pt x="2175" y="19"/>
                  </a:lnTo>
                  <a:lnTo>
                    <a:pt x="1862" y="56"/>
                  </a:lnTo>
                  <a:lnTo>
                    <a:pt x="1567" y="129"/>
                  </a:lnTo>
                  <a:lnTo>
                    <a:pt x="1272" y="240"/>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9" y="5659"/>
                  </a:lnTo>
                  <a:lnTo>
                    <a:pt x="148" y="5567"/>
                  </a:lnTo>
                  <a:lnTo>
                    <a:pt x="277" y="5438"/>
                  </a:lnTo>
                  <a:lnTo>
                    <a:pt x="387" y="5291"/>
                  </a:lnTo>
                  <a:lnTo>
                    <a:pt x="480" y="5162"/>
                  </a:lnTo>
                  <a:lnTo>
                    <a:pt x="480" y="5162"/>
                  </a:lnTo>
                  <a:lnTo>
                    <a:pt x="609" y="4922"/>
                  </a:lnTo>
                  <a:lnTo>
                    <a:pt x="719" y="4682"/>
                  </a:lnTo>
                  <a:lnTo>
                    <a:pt x="848" y="4461"/>
                  </a:lnTo>
                  <a:lnTo>
                    <a:pt x="959" y="4222"/>
                  </a:lnTo>
                  <a:lnTo>
                    <a:pt x="959" y="4222"/>
                  </a:lnTo>
                  <a:lnTo>
                    <a:pt x="1069" y="4056"/>
                  </a:lnTo>
                  <a:lnTo>
                    <a:pt x="1199" y="3890"/>
                  </a:lnTo>
                  <a:lnTo>
                    <a:pt x="1328" y="3742"/>
                  </a:lnTo>
                  <a:lnTo>
                    <a:pt x="1475" y="3595"/>
                  </a:lnTo>
                  <a:lnTo>
                    <a:pt x="1622" y="3466"/>
                  </a:lnTo>
                  <a:lnTo>
                    <a:pt x="1770" y="3337"/>
                  </a:lnTo>
                  <a:lnTo>
                    <a:pt x="1936" y="3226"/>
                  </a:lnTo>
                  <a:lnTo>
                    <a:pt x="2120" y="3134"/>
                  </a:lnTo>
                  <a:lnTo>
                    <a:pt x="2120" y="3134"/>
                  </a:lnTo>
                  <a:lnTo>
                    <a:pt x="2139" y="2636"/>
                  </a:lnTo>
                  <a:lnTo>
                    <a:pt x="2157" y="2176"/>
                  </a:lnTo>
                  <a:lnTo>
                    <a:pt x="2194" y="1733"/>
                  </a:lnTo>
                  <a:lnTo>
                    <a:pt x="2249" y="1328"/>
                  </a:lnTo>
                  <a:lnTo>
                    <a:pt x="2305" y="959"/>
                  </a:lnTo>
                  <a:lnTo>
                    <a:pt x="2360" y="609"/>
                  </a:lnTo>
                  <a:lnTo>
                    <a:pt x="2434" y="277"/>
                  </a:lnTo>
                  <a:lnTo>
                    <a:pt x="2507" y="0"/>
                  </a:lnTo>
                  <a:lnTo>
                    <a:pt x="2507" y="0"/>
                  </a:lnTo>
                  <a:lnTo>
                    <a:pt x="248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4" name="Google Shape;6714;p70"/>
            <p:cNvSpPr/>
            <p:nvPr/>
          </p:nvSpPr>
          <p:spPr>
            <a:xfrm>
              <a:off x="3681211" y="331058"/>
              <a:ext cx="94587" cy="148936"/>
            </a:xfrm>
            <a:custGeom>
              <a:avLst/>
              <a:gdLst/>
              <a:ahLst/>
              <a:cxnLst/>
              <a:rect l="l" t="t" r="r" b="b"/>
              <a:pathLst>
                <a:path w="1991" h="3135" extrusionOk="0">
                  <a:moveTo>
                    <a:pt x="387" y="0"/>
                  </a:moveTo>
                  <a:lnTo>
                    <a:pt x="314" y="277"/>
                  </a:lnTo>
                  <a:lnTo>
                    <a:pt x="240" y="609"/>
                  </a:lnTo>
                  <a:lnTo>
                    <a:pt x="185" y="959"/>
                  </a:lnTo>
                  <a:lnTo>
                    <a:pt x="129" y="1328"/>
                  </a:lnTo>
                  <a:lnTo>
                    <a:pt x="74" y="1733"/>
                  </a:lnTo>
                  <a:lnTo>
                    <a:pt x="37" y="2176"/>
                  </a:lnTo>
                  <a:lnTo>
                    <a:pt x="19" y="2636"/>
                  </a:lnTo>
                  <a:lnTo>
                    <a:pt x="0" y="3134"/>
                  </a:lnTo>
                  <a:lnTo>
                    <a:pt x="221" y="3023"/>
                  </a:lnTo>
                  <a:lnTo>
                    <a:pt x="461" y="2931"/>
                  </a:lnTo>
                  <a:lnTo>
                    <a:pt x="977" y="2784"/>
                  </a:lnTo>
                  <a:lnTo>
                    <a:pt x="1217" y="2692"/>
                  </a:lnTo>
                  <a:lnTo>
                    <a:pt x="1327" y="2636"/>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788" y="719"/>
                  </a:lnTo>
                  <a:lnTo>
                    <a:pt x="1641" y="517"/>
                  </a:lnTo>
                  <a:lnTo>
                    <a:pt x="1475" y="351"/>
                  </a:lnTo>
                  <a:lnTo>
                    <a:pt x="1291" y="222"/>
                  </a:lnTo>
                  <a:lnTo>
                    <a:pt x="1069" y="111"/>
                  </a:lnTo>
                  <a:lnTo>
                    <a:pt x="867" y="56"/>
                  </a:lnTo>
                  <a:lnTo>
                    <a:pt x="627" y="19"/>
                  </a:lnTo>
                  <a:lnTo>
                    <a:pt x="38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5" name="Google Shape;6715;p70"/>
            <p:cNvSpPr/>
            <p:nvPr/>
          </p:nvSpPr>
          <p:spPr>
            <a:xfrm>
              <a:off x="3681211" y="331058"/>
              <a:ext cx="94587" cy="148936"/>
            </a:xfrm>
            <a:custGeom>
              <a:avLst/>
              <a:gdLst/>
              <a:ahLst/>
              <a:cxnLst/>
              <a:rect l="l" t="t" r="r" b="b"/>
              <a:pathLst>
                <a:path w="1991" h="3135" fill="none" extrusionOk="0">
                  <a:moveTo>
                    <a:pt x="387" y="0"/>
                  </a:moveTo>
                  <a:lnTo>
                    <a:pt x="387" y="0"/>
                  </a:lnTo>
                  <a:lnTo>
                    <a:pt x="314" y="277"/>
                  </a:lnTo>
                  <a:lnTo>
                    <a:pt x="240" y="609"/>
                  </a:lnTo>
                  <a:lnTo>
                    <a:pt x="185" y="959"/>
                  </a:lnTo>
                  <a:lnTo>
                    <a:pt x="129" y="1328"/>
                  </a:lnTo>
                  <a:lnTo>
                    <a:pt x="74" y="1733"/>
                  </a:lnTo>
                  <a:lnTo>
                    <a:pt x="37" y="2176"/>
                  </a:lnTo>
                  <a:lnTo>
                    <a:pt x="19" y="2636"/>
                  </a:lnTo>
                  <a:lnTo>
                    <a:pt x="0" y="3134"/>
                  </a:lnTo>
                  <a:lnTo>
                    <a:pt x="0" y="3134"/>
                  </a:lnTo>
                  <a:lnTo>
                    <a:pt x="221" y="3023"/>
                  </a:lnTo>
                  <a:lnTo>
                    <a:pt x="461" y="2931"/>
                  </a:lnTo>
                  <a:lnTo>
                    <a:pt x="461" y="2931"/>
                  </a:lnTo>
                  <a:lnTo>
                    <a:pt x="977" y="2784"/>
                  </a:lnTo>
                  <a:lnTo>
                    <a:pt x="1217" y="2692"/>
                  </a:lnTo>
                  <a:lnTo>
                    <a:pt x="1327" y="2636"/>
                  </a:lnTo>
                  <a:lnTo>
                    <a:pt x="1438" y="2563"/>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899" y="977"/>
                  </a:lnTo>
                  <a:lnTo>
                    <a:pt x="1788" y="719"/>
                  </a:lnTo>
                  <a:lnTo>
                    <a:pt x="1641" y="517"/>
                  </a:lnTo>
                  <a:lnTo>
                    <a:pt x="1475" y="351"/>
                  </a:lnTo>
                  <a:lnTo>
                    <a:pt x="1291" y="222"/>
                  </a:lnTo>
                  <a:lnTo>
                    <a:pt x="1069" y="111"/>
                  </a:lnTo>
                  <a:lnTo>
                    <a:pt x="867" y="56"/>
                  </a:lnTo>
                  <a:lnTo>
                    <a:pt x="627" y="19"/>
                  </a:lnTo>
                  <a:lnTo>
                    <a:pt x="38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6" name="Google Shape;6716;p70"/>
            <p:cNvSpPr/>
            <p:nvPr/>
          </p:nvSpPr>
          <p:spPr>
            <a:xfrm>
              <a:off x="3599737" y="904655"/>
              <a:ext cx="355594" cy="80620"/>
            </a:xfrm>
            <a:custGeom>
              <a:avLst/>
              <a:gdLst/>
              <a:ahLst/>
              <a:cxnLst/>
              <a:rect l="l" t="t" r="r" b="b"/>
              <a:pathLst>
                <a:path w="7485" h="1697" extrusionOk="0">
                  <a:moveTo>
                    <a:pt x="7485" y="0"/>
                  </a:moveTo>
                  <a:lnTo>
                    <a:pt x="6950" y="129"/>
                  </a:lnTo>
                  <a:lnTo>
                    <a:pt x="6379" y="240"/>
                  </a:lnTo>
                  <a:lnTo>
                    <a:pt x="5771" y="332"/>
                  </a:lnTo>
                  <a:lnTo>
                    <a:pt x="5162" y="406"/>
                  </a:lnTo>
                  <a:lnTo>
                    <a:pt x="3909" y="553"/>
                  </a:lnTo>
                  <a:lnTo>
                    <a:pt x="2711" y="664"/>
                  </a:lnTo>
                  <a:lnTo>
                    <a:pt x="1641" y="738"/>
                  </a:lnTo>
                  <a:lnTo>
                    <a:pt x="775" y="793"/>
                  </a:lnTo>
                  <a:lnTo>
                    <a:pt x="1" y="830"/>
                  </a:lnTo>
                  <a:lnTo>
                    <a:pt x="1199" y="1659"/>
                  </a:lnTo>
                  <a:lnTo>
                    <a:pt x="1715" y="1696"/>
                  </a:lnTo>
                  <a:lnTo>
                    <a:pt x="3135" y="1696"/>
                  </a:lnTo>
                  <a:lnTo>
                    <a:pt x="3982" y="1659"/>
                  </a:lnTo>
                  <a:lnTo>
                    <a:pt x="4701" y="1586"/>
                  </a:lnTo>
                  <a:lnTo>
                    <a:pt x="5310" y="1530"/>
                  </a:lnTo>
                  <a:lnTo>
                    <a:pt x="5771" y="1475"/>
                  </a:lnTo>
                  <a:lnTo>
                    <a:pt x="6158" y="1401"/>
                  </a:lnTo>
                  <a:lnTo>
                    <a:pt x="74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70"/>
            <p:cNvSpPr/>
            <p:nvPr/>
          </p:nvSpPr>
          <p:spPr>
            <a:xfrm>
              <a:off x="3675083" y="1065750"/>
              <a:ext cx="216349" cy="157677"/>
            </a:xfrm>
            <a:custGeom>
              <a:avLst/>
              <a:gdLst/>
              <a:ahLst/>
              <a:cxnLst/>
              <a:rect l="l" t="t" r="r" b="b"/>
              <a:pathLst>
                <a:path w="4554" h="3319" extrusionOk="0">
                  <a:moveTo>
                    <a:pt x="4553" y="1"/>
                  </a:moveTo>
                  <a:lnTo>
                    <a:pt x="0" y="241"/>
                  </a:lnTo>
                  <a:lnTo>
                    <a:pt x="240" y="2692"/>
                  </a:lnTo>
                  <a:lnTo>
                    <a:pt x="258" y="2821"/>
                  </a:lnTo>
                  <a:lnTo>
                    <a:pt x="314" y="2932"/>
                  </a:lnTo>
                  <a:lnTo>
                    <a:pt x="387" y="3042"/>
                  </a:lnTo>
                  <a:lnTo>
                    <a:pt x="461" y="3135"/>
                  </a:lnTo>
                  <a:lnTo>
                    <a:pt x="572" y="3208"/>
                  </a:lnTo>
                  <a:lnTo>
                    <a:pt x="682" y="3264"/>
                  </a:lnTo>
                  <a:lnTo>
                    <a:pt x="811" y="3301"/>
                  </a:lnTo>
                  <a:lnTo>
                    <a:pt x="940" y="3319"/>
                  </a:lnTo>
                  <a:lnTo>
                    <a:pt x="3742" y="3319"/>
                  </a:lnTo>
                  <a:lnTo>
                    <a:pt x="3871" y="3282"/>
                  </a:lnTo>
                  <a:lnTo>
                    <a:pt x="3982" y="3227"/>
                  </a:lnTo>
                  <a:lnTo>
                    <a:pt x="4092" y="3153"/>
                  </a:lnTo>
                  <a:lnTo>
                    <a:pt x="4185" y="3042"/>
                  </a:lnTo>
                  <a:lnTo>
                    <a:pt x="4240" y="2932"/>
                  </a:lnTo>
                  <a:lnTo>
                    <a:pt x="4295" y="2821"/>
                  </a:lnTo>
                  <a:lnTo>
                    <a:pt x="4314" y="2692"/>
                  </a:lnTo>
                  <a:lnTo>
                    <a:pt x="45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70"/>
            <p:cNvSpPr/>
            <p:nvPr/>
          </p:nvSpPr>
          <p:spPr>
            <a:xfrm>
              <a:off x="3675083" y="1065750"/>
              <a:ext cx="216349" cy="157677"/>
            </a:xfrm>
            <a:custGeom>
              <a:avLst/>
              <a:gdLst/>
              <a:ahLst/>
              <a:cxnLst/>
              <a:rect l="l" t="t" r="r" b="b"/>
              <a:pathLst>
                <a:path w="4554" h="3319" fill="none" extrusionOk="0">
                  <a:moveTo>
                    <a:pt x="0" y="241"/>
                  </a:moveTo>
                  <a:lnTo>
                    <a:pt x="240" y="2692"/>
                  </a:lnTo>
                  <a:lnTo>
                    <a:pt x="240" y="2692"/>
                  </a:lnTo>
                  <a:lnTo>
                    <a:pt x="258" y="2821"/>
                  </a:lnTo>
                  <a:lnTo>
                    <a:pt x="314" y="2932"/>
                  </a:lnTo>
                  <a:lnTo>
                    <a:pt x="387" y="3042"/>
                  </a:lnTo>
                  <a:lnTo>
                    <a:pt x="461" y="3135"/>
                  </a:lnTo>
                  <a:lnTo>
                    <a:pt x="572" y="3208"/>
                  </a:lnTo>
                  <a:lnTo>
                    <a:pt x="682" y="3264"/>
                  </a:lnTo>
                  <a:lnTo>
                    <a:pt x="811" y="3301"/>
                  </a:lnTo>
                  <a:lnTo>
                    <a:pt x="940" y="3319"/>
                  </a:lnTo>
                  <a:lnTo>
                    <a:pt x="3613" y="3319"/>
                  </a:lnTo>
                  <a:lnTo>
                    <a:pt x="3613" y="3319"/>
                  </a:lnTo>
                  <a:lnTo>
                    <a:pt x="3742" y="3319"/>
                  </a:lnTo>
                  <a:lnTo>
                    <a:pt x="3871" y="3282"/>
                  </a:lnTo>
                  <a:lnTo>
                    <a:pt x="3982" y="3227"/>
                  </a:lnTo>
                  <a:lnTo>
                    <a:pt x="4092" y="3153"/>
                  </a:lnTo>
                  <a:lnTo>
                    <a:pt x="4185" y="3042"/>
                  </a:lnTo>
                  <a:lnTo>
                    <a:pt x="4240" y="2932"/>
                  </a:lnTo>
                  <a:lnTo>
                    <a:pt x="4295" y="2821"/>
                  </a:lnTo>
                  <a:lnTo>
                    <a:pt x="4314" y="2692"/>
                  </a:lnTo>
                  <a:lnTo>
                    <a:pt x="4553" y="1"/>
                  </a:lnTo>
                  <a:lnTo>
                    <a:pt x="0" y="2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70"/>
            <p:cNvSpPr/>
            <p:nvPr/>
          </p:nvSpPr>
          <p:spPr>
            <a:xfrm>
              <a:off x="3667197" y="1061379"/>
              <a:ext cx="234735" cy="24561"/>
            </a:xfrm>
            <a:custGeom>
              <a:avLst/>
              <a:gdLst/>
              <a:ahLst/>
              <a:cxnLst/>
              <a:rect l="l" t="t" r="r" b="b"/>
              <a:pathLst>
                <a:path w="4941" h="517" extrusionOk="0">
                  <a:moveTo>
                    <a:pt x="4756" y="1"/>
                  </a:moveTo>
                  <a:lnTo>
                    <a:pt x="166" y="167"/>
                  </a:lnTo>
                  <a:lnTo>
                    <a:pt x="92" y="185"/>
                  </a:lnTo>
                  <a:lnTo>
                    <a:pt x="37" y="240"/>
                  </a:lnTo>
                  <a:lnTo>
                    <a:pt x="19" y="296"/>
                  </a:lnTo>
                  <a:lnTo>
                    <a:pt x="0" y="351"/>
                  </a:lnTo>
                  <a:lnTo>
                    <a:pt x="19" y="406"/>
                  </a:lnTo>
                  <a:lnTo>
                    <a:pt x="56" y="462"/>
                  </a:lnTo>
                  <a:lnTo>
                    <a:pt x="111" y="499"/>
                  </a:lnTo>
                  <a:lnTo>
                    <a:pt x="185" y="517"/>
                  </a:lnTo>
                  <a:lnTo>
                    <a:pt x="4774" y="333"/>
                  </a:lnTo>
                  <a:lnTo>
                    <a:pt x="4848" y="314"/>
                  </a:lnTo>
                  <a:lnTo>
                    <a:pt x="4904" y="277"/>
                  </a:lnTo>
                  <a:lnTo>
                    <a:pt x="4922" y="222"/>
                  </a:lnTo>
                  <a:lnTo>
                    <a:pt x="4940" y="148"/>
                  </a:lnTo>
                  <a:lnTo>
                    <a:pt x="4922" y="93"/>
                  </a:lnTo>
                  <a:lnTo>
                    <a:pt x="4885" y="38"/>
                  </a:lnTo>
                  <a:lnTo>
                    <a:pt x="48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70"/>
            <p:cNvSpPr/>
            <p:nvPr/>
          </p:nvSpPr>
          <p:spPr>
            <a:xfrm>
              <a:off x="3644394" y="959810"/>
              <a:ext cx="49123" cy="120004"/>
            </a:xfrm>
            <a:custGeom>
              <a:avLst/>
              <a:gdLst/>
              <a:ahLst/>
              <a:cxnLst/>
              <a:rect l="l" t="t" r="r" b="b"/>
              <a:pathLst>
                <a:path w="1034" h="2526" extrusionOk="0">
                  <a:moveTo>
                    <a:pt x="19" y="1"/>
                  </a:moveTo>
                  <a:lnTo>
                    <a:pt x="1" y="19"/>
                  </a:lnTo>
                  <a:lnTo>
                    <a:pt x="1" y="56"/>
                  </a:lnTo>
                  <a:lnTo>
                    <a:pt x="941" y="2507"/>
                  </a:lnTo>
                  <a:lnTo>
                    <a:pt x="978" y="2526"/>
                  </a:lnTo>
                  <a:lnTo>
                    <a:pt x="996" y="2526"/>
                  </a:lnTo>
                  <a:lnTo>
                    <a:pt x="1033" y="2507"/>
                  </a:lnTo>
                  <a:lnTo>
                    <a:pt x="1033" y="2471"/>
                  </a:lnTo>
                  <a:lnTo>
                    <a:pt x="75" y="37"/>
                  </a:lnTo>
                  <a:lnTo>
                    <a:pt x="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70"/>
            <p:cNvSpPr/>
            <p:nvPr/>
          </p:nvSpPr>
          <p:spPr>
            <a:xfrm>
              <a:off x="3885253" y="934394"/>
              <a:ext cx="21901" cy="135824"/>
            </a:xfrm>
            <a:custGeom>
              <a:avLst/>
              <a:gdLst/>
              <a:ahLst/>
              <a:cxnLst/>
              <a:rect l="l" t="t" r="r" b="b"/>
              <a:pathLst>
                <a:path w="461" h="2859" extrusionOk="0">
                  <a:moveTo>
                    <a:pt x="406" y="1"/>
                  </a:moveTo>
                  <a:lnTo>
                    <a:pt x="387" y="38"/>
                  </a:lnTo>
                  <a:lnTo>
                    <a:pt x="277" y="572"/>
                  </a:lnTo>
                  <a:lnTo>
                    <a:pt x="203" y="1125"/>
                  </a:lnTo>
                  <a:lnTo>
                    <a:pt x="129" y="1660"/>
                  </a:lnTo>
                  <a:lnTo>
                    <a:pt x="55" y="2213"/>
                  </a:lnTo>
                  <a:lnTo>
                    <a:pt x="0" y="2821"/>
                  </a:lnTo>
                  <a:lnTo>
                    <a:pt x="19" y="2858"/>
                  </a:lnTo>
                  <a:lnTo>
                    <a:pt x="74" y="2858"/>
                  </a:lnTo>
                  <a:lnTo>
                    <a:pt x="92" y="2821"/>
                  </a:lnTo>
                  <a:lnTo>
                    <a:pt x="148" y="2287"/>
                  </a:lnTo>
                  <a:lnTo>
                    <a:pt x="203" y="1734"/>
                  </a:lnTo>
                  <a:lnTo>
                    <a:pt x="277" y="1199"/>
                  </a:lnTo>
                  <a:lnTo>
                    <a:pt x="350" y="665"/>
                  </a:lnTo>
                  <a:lnTo>
                    <a:pt x="461" y="56"/>
                  </a:lnTo>
                  <a:lnTo>
                    <a:pt x="461" y="19"/>
                  </a:lnTo>
                  <a:lnTo>
                    <a:pt x="4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70"/>
            <p:cNvSpPr/>
            <p:nvPr/>
          </p:nvSpPr>
          <p:spPr>
            <a:xfrm>
              <a:off x="3699597" y="958955"/>
              <a:ext cx="50833" cy="120004"/>
            </a:xfrm>
            <a:custGeom>
              <a:avLst/>
              <a:gdLst/>
              <a:ahLst/>
              <a:cxnLst/>
              <a:rect l="l" t="t" r="r" b="b"/>
              <a:pathLst>
                <a:path w="1070" h="2526" extrusionOk="0">
                  <a:moveTo>
                    <a:pt x="19" y="0"/>
                  </a:moveTo>
                  <a:lnTo>
                    <a:pt x="0" y="19"/>
                  </a:lnTo>
                  <a:lnTo>
                    <a:pt x="0" y="55"/>
                  </a:lnTo>
                  <a:lnTo>
                    <a:pt x="996" y="2489"/>
                  </a:lnTo>
                  <a:lnTo>
                    <a:pt x="1014" y="2507"/>
                  </a:lnTo>
                  <a:lnTo>
                    <a:pt x="1051" y="2525"/>
                  </a:lnTo>
                  <a:lnTo>
                    <a:pt x="1069" y="2507"/>
                  </a:lnTo>
                  <a:lnTo>
                    <a:pt x="1069" y="2470"/>
                  </a:lnTo>
                  <a:lnTo>
                    <a:pt x="74" y="37"/>
                  </a:lnTo>
                  <a:lnTo>
                    <a:pt x="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70"/>
            <p:cNvSpPr/>
            <p:nvPr/>
          </p:nvSpPr>
          <p:spPr>
            <a:xfrm>
              <a:off x="3809907" y="948408"/>
              <a:ext cx="7934" cy="128793"/>
            </a:xfrm>
            <a:custGeom>
              <a:avLst/>
              <a:gdLst/>
              <a:ahLst/>
              <a:cxnLst/>
              <a:rect l="l" t="t" r="r" b="b"/>
              <a:pathLst>
                <a:path w="167" h="2711" extrusionOk="0">
                  <a:moveTo>
                    <a:pt x="93" y="1"/>
                  </a:moveTo>
                  <a:lnTo>
                    <a:pt x="93" y="19"/>
                  </a:lnTo>
                  <a:lnTo>
                    <a:pt x="19" y="683"/>
                  </a:lnTo>
                  <a:lnTo>
                    <a:pt x="1" y="1347"/>
                  </a:lnTo>
                  <a:lnTo>
                    <a:pt x="1" y="2010"/>
                  </a:lnTo>
                  <a:lnTo>
                    <a:pt x="19" y="2674"/>
                  </a:lnTo>
                  <a:lnTo>
                    <a:pt x="38" y="2692"/>
                  </a:lnTo>
                  <a:lnTo>
                    <a:pt x="56" y="2711"/>
                  </a:lnTo>
                  <a:lnTo>
                    <a:pt x="93" y="2692"/>
                  </a:lnTo>
                  <a:lnTo>
                    <a:pt x="93" y="2674"/>
                  </a:lnTo>
                  <a:lnTo>
                    <a:pt x="75" y="2010"/>
                  </a:lnTo>
                  <a:lnTo>
                    <a:pt x="75" y="1347"/>
                  </a:lnTo>
                  <a:lnTo>
                    <a:pt x="111" y="701"/>
                  </a:lnTo>
                  <a:lnTo>
                    <a:pt x="167" y="38"/>
                  </a:lnTo>
                  <a:lnTo>
                    <a:pt x="167" y="19"/>
                  </a:lnTo>
                  <a:lnTo>
                    <a:pt x="1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70"/>
            <p:cNvSpPr/>
            <p:nvPr/>
          </p:nvSpPr>
          <p:spPr>
            <a:xfrm>
              <a:off x="3695226" y="1096439"/>
              <a:ext cx="45560" cy="75347"/>
            </a:xfrm>
            <a:custGeom>
              <a:avLst/>
              <a:gdLst/>
              <a:ahLst/>
              <a:cxnLst/>
              <a:rect l="l" t="t" r="r" b="b"/>
              <a:pathLst>
                <a:path w="959" h="1586" extrusionOk="0">
                  <a:moveTo>
                    <a:pt x="737" y="0"/>
                  </a:moveTo>
                  <a:lnTo>
                    <a:pt x="608" y="19"/>
                  </a:lnTo>
                  <a:lnTo>
                    <a:pt x="498" y="55"/>
                  </a:lnTo>
                  <a:lnTo>
                    <a:pt x="406" y="129"/>
                  </a:lnTo>
                  <a:lnTo>
                    <a:pt x="313" y="184"/>
                  </a:lnTo>
                  <a:lnTo>
                    <a:pt x="240" y="277"/>
                  </a:lnTo>
                  <a:lnTo>
                    <a:pt x="166" y="350"/>
                  </a:lnTo>
                  <a:lnTo>
                    <a:pt x="111" y="443"/>
                  </a:lnTo>
                  <a:lnTo>
                    <a:pt x="55" y="553"/>
                  </a:lnTo>
                  <a:lnTo>
                    <a:pt x="37" y="645"/>
                  </a:lnTo>
                  <a:lnTo>
                    <a:pt x="0" y="756"/>
                  </a:lnTo>
                  <a:lnTo>
                    <a:pt x="0" y="922"/>
                  </a:lnTo>
                  <a:lnTo>
                    <a:pt x="37" y="1106"/>
                  </a:lnTo>
                  <a:lnTo>
                    <a:pt x="92" y="1254"/>
                  </a:lnTo>
                  <a:lnTo>
                    <a:pt x="184" y="1401"/>
                  </a:lnTo>
                  <a:lnTo>
                    <a:pt x="295" y="1512"/>
                  </a:lnTo>
                  <a:lnTo>
                    <a:pt x="369" y="1549"/>
                  </a:lnTo>
                  <a:lnTo>
                    <a:pt x="424" y="1567"/>
                  </a:lnTo>
                  <a:lnTo>
                    <a:pt x="498" y="1585"/>
                  </a:lnTo>
                  <a:lnTo>
                    <a:pt x="553" y="1585"/>
                  </a:lnTo>
                  <a:lnTo>
                    <a:pt x="608" y="1567"/>
                  </a:lnTo>
                  <a:lnTo>
                    <a:pt x="664" y="1530"/>
                  </a:lnTo>
                  <a:lnTo>
                    <a:pt x="701" y="1493"/>
                  </a:lnTo>
                  <a:lnTo>
                    <a:pt x="737" y="1401"/>
                  </a:lnTo>
                  <a:lnTo>
                    <a:pt x="737" y="1327"/>
                  </a:lnTo>
                  <a:lnTo>
                    <a:pt x="701" y="1143"/>
                  </a:lnTo>
                  <a:lnTo>
                    <a:pt x="701" y="959"/>
                  </a:lnTo>
                  <a:lnTo>
                    <a:pt x="719" y="774"/>
                  </a:lnTo>
                  <a:lnTo>
                    <a:pt x="774" y="590"/>
                  </a:lnTo>
                  <a:lnTo>
                    <a:pt x="866" y="424"/>
                  </a:lnTo>
                  <a:lnTo>
                    <a:pt x="940" y="314"/>
                  </a:lnTo>
                  <a:lnTo>
                    <a:pt x="959" y="240"/>
                  </a:lnTo>
                  <a:lnTo>
                    <a:pt x="959" y="166"/>
                  </a:lnTo>
                  <a:lnTo>
                    <a:pt x="940" y="92"/>
                  </a:lnTo>
                  <a:lnTo>
                    <a:pt x="885" y="37"/>
                  </a:lnTo>
                  <a:lnTo>
                    <a:pt x="83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70"/>
            <p:cNvSpPr/>
            <p:nvPr/>
          </p:nvSpPr>
          <p:spPr>
            <a:xfrm>
              <a:off x="3695226" y="1096439"/>
              <a:ext cx="45560" cy="75347"/>
            </a:xfrm>
            <a:custGeom>
              <a:avLst/>
              <a:gdLst/>
              <a:ahLst/>
              <a:cxnLst/>
              <a:rect l="l" t="t" r="r" b="b"/>
              <a:pathLst>
                <a:path w="959" h="1586" fill="none" extrusionOk="0">
                  <a:moveTo>
                    <a:pt x="737" y="0"/>
                  </a:moveTo>
                  <a:lnTo>
                    <a:pt x="737" y="0"/>
                  </a:lnTo>
                  <a:lnTo>
                    <a:pt x="608" y="19"/>
                  </a:lnTo>
                  <a:lnTo>
                    <a:pt x="498" y="55"/>
                  </a:lnTo>
                  <a:lnTo>
                    <a:pt x="498" y="55"/>
                  </a:lnTo>
                  <a:lnTo>
                    <a:pt x="406" y="129"/>
                  </a:lnTo>
                  <a:lnTo>
                    <a:pt x="313" y="184"/>
                  </a:lnTo>
                  <a:lnTo>
                    <a:pt x="240" y="277"/>
                  </a:lnTo>
                  <a:lnTo>
                    <a:pt x="166" y="350"/>
                  </a:lnTo>
                  <a:lnTo>
                    <a:pt x="111" y="443"/>
                  </a:lnTo>
                  <a:lnTo>
                    <a:pt x="55" y="553"/>
                  </a:lnTo>
                  <a:lnTo>
                    <a:pt x="37" y="645"/>
                  </a:lnTo>
                  <a:lnTo>
                    <a:pt x="0" y="756"/>
                  </a:lnTo>
                  <a:lnTo>
                    <a:pt x="0" y="756"/>
                  </a:lnTo>
                  <a:lnTo>
                    <a:pt x="0" y="922"/>
                  </a:lnTo>
                  <a:lnTo>
                    <a:pt x="37" y="1106"/>
                  </a:lnTo>
                  <a:lnTo>
                    <a:pt x="92" y="1254"/>
                  </a:lnTo>
                  <a:lnTo>
                    <a:pt x="184" y="1401"/>
                  </a:lnTo>
                  <a:lnTo>
                    <a:pt x="184" y="1401"/>
                  </a:lnTo>
                  <a:lnTo>
                    <a:pt x="295" y="1512"/>
                  </a:lnTo>
                  <a:lnTo>
                    <a:pt x="369" y="1549"/>
                  </a:lnTo>
                  <a:lnTo>
                    <a:pt x="424" y="1567"/>
                  </a:lnTo>
                  <a:lnTo>
                    <a:pt x="424" y="1567"/>
                  </a:lnTo>
                  <a:lnTo>
                    <a:pt x="498" y="1585"/>
                  </a:lnTo>
                  <a:lnTo>
                    <a:pt x="498" y="1585"/>
                  </a:lnTo>
                  <a:lnTo>
                    <a:pt x="553" y="1585"/>
                  </a:lnTo>
                  <a:lnTo>
                    <a:pt x="608" y="1567"/>
                  </a:lnTo>
                  <a:lnTo>
                    <a:pt x="664" y="1530"/>
                  </a:lnTo>
                  <a:lnTo>
                    <a:pt x="701" y="1493"/>
                  </a:lnTo>
                  <a:lnTo>
                    <a:pt x="701" y="1493"/>
                  </a:lnTo>
                  <a:lnTo>
                    <a:pt x="737" y="1401"/>
                  </a:lnTo>
                  <a:lnTo>
                    <a:pt x="737" y="1327"/>
                  </a:lnTo>
                  <a:lnTo>
                    <a:pt x="701" y="1143"/>
                  </a:lnTo>
                  <a:lnTo>
                    <a:pt x="701" y="1143"/>
                  </a:lnTo>
                  <a:lnTo>
                    <a:pt x="701" y="959"/>
                  </a:lnTo>
                  <a:lnTo>
                    <a:pt x="719" y="774"/>
                  </a:lnTo>
                  <a:lnTo>
                    <a:pt x="774" y="590"/>
                  </a:lnTo>
                  <a:lnTo>
                    <a:pt x="866" y="424"/>
                  </a:lnTo>
                  <a:lnTo>
                    <a:pt x="866" y="424"/>
                  </a:lnTo>
                  <a:lnTo>
                    <a:pt x="940" y="314"/>
                  </a:lnTo>
                  <a:lnTo>
                    <a:pt x="959" y="240"/>
                  </a:lnTo>
                  <a:lnTo>
                    <a:pt x="959" y="166"/>
                  </a:lnTo>
                  <a:lnTo>
                    <a:pt x="959" y="166"/>
                  </a:lnTo>
                  <a:lnTo>
                    <a:pt x="940" y="92"/>
                  </a:lnTo>
                  <a:lnTo>
                    <a:pt x="885" y="37"/>
                  </a:lnTo>
                  <a:lnTo>
                    <a:pt x="830" y="0"/>
                  </a:lnTo>
                  <a:lnTo>
                    <a:pt x="73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1688255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729"/>
        <p:cNvGrpSpPr/>
        <p:nvPr/>
      </p:nvGrpSpPr>
      <p:grpSpPr>
        <a:xfrm>
          <a:off x="0" y="0"/>
          <a:ext cx="0" cy="0"/>
          <a:chOff x="0" y="0"/>
          <a:chExt cx="0" cy="0"/>
        </a:xfrm>
      </p:grpSpPr>
      <p:sp>
        <p:nvSpPr>
          <p:cNvPr id="6730" name="Google Shape;6730;p71"/>
          <p:cNvSpPr txBox="1">
            <a:spLocks noGrp="1"/>
          </p:cNvSpPr>
          <p:nvPr>
            <p:ph type="title"/>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6731" name="Google Shape;6731;p71"/>
          <p:cNvGrpSpPr/>
          <p:nvPr/>
        </p:nvGrpSpPr>
        <p:grpSpPr>
          <a:xfrm>
            <a:off x="1000125" y="1184850"/>
            <a:ext cx="335850" cy="335850"/>
            <a:chOff x="238125" y="1300125"/>
            <a:chExt cx="335850" cy="335850"/>
          </a:xfrm>
        </p:grpSpPr>
        <p:sp>
          <p:nvSpPr>
            <p:cNvPr id="6732" name="Google Shape;6732;p71"/>
            <p:cNvSpPr/>
            <p:nvPr/>
          </p:nvSpPr>
          <p:spPr>
            <a:xfrm>
              <a:off x="337225" y="1476200"/>
              <a:ext cx="59500" cy="118975"/>
            </a:xfrm>
            <a:custGeom>
              <a:avLst/>
              <a:gdLst/>
              <a:ahLst/>
              <a:cxnLst/>
              <a:rect l="l" t="t" r="r" b="b"/>
              <a:pathLst>
                <a:path w="2380" h="4759" extrusionOk="0">
                  <a:moveTo>
                    <a:pt x="1" y="0"/>
                  </a:moveTo>
                  <a:lnTo>
                    <a:pt x="1" y="2053"/>
                  </a:lnTo>
                  <a:lnTo>
                    <a:pt x="48" y="2566"/>
                  </a:lnTo>
                  <a:lnTo>
                    <a:pt x="187" y="3032"/>
                  </a:lnTo>
                  <a:lnTo>
                    <a:pt x="374" y="3452"/>
                  </a:lnTo>
                  <a:lnTo>
                    <a:pt x="654" y="3825"/>
                  </a:lnTo>
                  <a:lnTo>
                    <a:pt x="1027" y="4152"/>
                  </a:lnTo>
                  <a:lnTo>
                    <a:pt x="1400" y="4432"/>
                  </a:lnTo>
                  <a:lnTo>
                    <a:pt x="1867" y="4665"/>
                  </a:lnTo>
                  <a:lnTo>
                    <a:pt x="2380" y="4758"/>
                  </a:lnTo>
                  <a:lnTo>
                    <a:pt x="2380" y="467"/>
                  </a:lnTo>
                  <a:lnTo>
                    <a:pt x="2333" y="327"/>
                  </a:lnTo>
                  <a:lnTo>
                    <a:pt x="2240" y="187"/>
                  </a:lnTo>
                  <a:lnTo>
                    <a:pt x="2147" y="94"/>
                  </a:lnTo>
                  <a:lnTo>
                    <a:pt x="421" y="94"/>
                  </a:lnTo>
                  <a:lnTo>
                    <a:pt x="187" y="4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337225" y="1399225"/>
              <a:ext cx="137650" cy="66500"/>
            </a:xfrm>
            <a:custGeom>
              <a:avLst/>
              <a:gdLst/>
              <a:ahLst/>
              <a:cxnLst/>
              <a:rect l="l" t="t" r="r" b="b"/>
              <a:pathLst>
                <a:path w="5506" h="2660" extrusionOk="0">
                  <a:moveTo>
                    <a:pt x="1214" y="1"/>
                  </a:moveTo>
                  <a:lnTo>
                    <a:pt x="980" y="47"/>
                  </a:lnTo>
                  <a:lnTo>
                    <a:pt x="747" y="94"/>
                  </a:lnTo>
                  <a:lnTo>
                    <a:pt x="561" y="234"/>
                  </a:lnTo>
                  <a:lnTo>
                    <a:pt x="374" y="374"/>
                  </a:lnTo>
                  <a:lnTo>
                    <a:pt x="234" y="514"/>
                  </a:lnTo>
                  <a:lnTo>
                    <a:pt x="94" y="747"/>
                  </a:lnTo>
                  <a:lnTo>
                    <a:pt x="48" y="934"/>
                  </a:lnTo>
                  <a:lnTo>
                    <a:pt x="1" y="1214"/>
                  </a:lnTo>
                  <a:lnTo>
                    <a:pt x="1" y="1960"/>
                  </a:lnTo>
                  <a:lnTo>
                    <a:pt x="48" y="2147"/>
                  </a:lnTo>
                  <a:lnTo>
                    <a:pt x="141" y="2240"/>
                  </a:lnTo>
                  <a:lnTo>
                    <a:pt x="234" y="2333"/>
                  </a:lnTo>
                  <a:lnTo>
                    <a:pt x="421" y="2380"/>
                  </a:lnTo>
                  <a:lnTo>
                    <a:pt x="2193" y="2380"/>
                  </a:lnTo>
                  <a:lnTo>
                    <a:pt x="2426" y="2473"/>
                  </a:lnTo>
                  <a:lnTo>
                    <a:pt x="2613" y="2566"/>
                  </a:lnTo>
                  <a:lnTo>
                    <a:pt x="2753" y="2660"/>
                  </a:lnTo>
                  <a:lnTo>
                    <a:pt x="2940" y="2566"/>
                  </a:lnTo>
                  <a:lnTo>
                    <a:pt x="3126" y="2473"/>
                  </a:lnTo>
                  <a:lnTo>
                    <a:pt x="3359" y="2380"/>
                  </a:lnTo>
                  <a:lnTo>
                    <a:pt x="5132" y="2380"/>
                  </a:lnTo>
                  <a:lnTo>
                    <a:pt x="5272" y="2333"/>
                  </a:lnTo>
                  <a:lnTo>
                    <a:pt x="5412" y="2240"/>
                  </a:lnTo>
                  <a:lnTo>
                    <a:pt x="5505" y="2147"/>
                  </a:lnTo>
                  <a:lnTo>
                    <a:pt x="5505" y="1960"/>
                  </a:lnTo>
                  <a:lnTo>
                    <a:pt x="5505" y="1214"/>
                  </a:lnTo>
                  <a:lnTo>
                    <a:pt x="5505" y="934"/>
                  </a:lnTo>
                  <a:lnTo>
                    <a:pt x="5412" y="747"/>
                  </a:lnTo>
                  <a:lnTo>
                    <a:pt x="5318" y="514"/>
                  </a:lnTo>
                  <a:lnTo>
                    <a:pt x="5179" y="374"/>
                  </a:lnTo>
                  <a:lnTo>
                    <a:pt x="4992" y="234"/>
                  </a:lnTo>
                  <a:lnTo>
                    <a:pt x="4805" y="94"/>
                  </a:lnTo>
                  <a:lnTo>
                    <a:pt x="4572" y="47"/>
                  </a:lnTo>
                  <a:lnTo>
                    <a:pt x="43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416525" y="1476200"/>
              <a:ext cx="58350" cy="118975"/>
            </a:xfrm>
            <a:custGeom>
              <a:avLst/>
              <a:gdLst/>
              <a:ahLst/>
              <a:cxnLst/>
              <a:rect l="l" t="t" r="r" b="b"/>
              <a:pathLst>
                <a:path w="2334" h="4759" extrusionOk="0">
                  <a:moveTo>
                    <a:pt x="2333" y="0"/>
                  </a:moveTo>
                  <a:lnTo>
                    <a:pt x="2146" y="47"/>
                  </a:lnTo>
                  <a:lnTo>
                    <a:pt x="1960" y="94"/>
                  </a:lnTo>
                  <a:lnTo>
                    <a:pt x="234" y="94"/>
                  </a:lnTo>
                  <a:lnTo>
                    <a:pt x="94" y="187"/>
                  </a:lnTo>
                  <a:lnTo>
                    <a:pt x="47" y="327"/>
                  </a:lnTo>
                  <a:lnTo>
                    <a:pt x="1" y="467"/>
                  </a:lnTo>
                  <a:lnTo>
                    <a:pt x="1" y="4758"/>
                  </a:lnTo>
                  <a:lnTo>
                    <a:pt x="467" y="4665"/>
                  </a:lnTo>
                  <a:lnTo>
                    <a:pt x="934" y="4478"/>
                  </a:lnTo>
                  <a:lnTo>
                    <a:pt x="1307" y="4198"/>
                  </a:lnTo>
                  <a:lnTo>
                    <a:pt x="1680" y="3872"/>
                  </a:lnTo>
                  <a:lnTo>
                    <a:pt x="1960" y="3452"/>
                  </a:lnTo>
                  <a:lnTo>
                    <a:pt x="2193" y="3032"/>
                  </a:lnTo>
                  <a:lnTo>
                    <a:pt x="2286" y="2566"/>
                  </a:lnTo>
                  <a:lnTo>
                    <a:pt x="2333" y="2053"/>
                  </a:lnTo>
                  <a:lnTo>
                    <a:pt x="2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350050" y="1333925"/>
              <a:ext cx="113150" cy="45500"/>
            </a:xfrm>
            <a:custGeom>
              <a:avLst/>
              <a:gdLst/>
              <a:ahLst/>
              <a:cxnLst/>
              <a:rect l="l" t="t" r="r" b="b"/>
              <a:pathLst>
                <a:path w="4526" h="1820" extrusionOk="0">
                  <a:moveTo>
                    <a:pt x="561" y="1"/>
                  </a:moveTo>
                  <a:lnTo>
                    <a:pt x="1" y="560"/>
                  </a:lnTo>
                  <a:lnTo>
                    <a:pt x="607" y="1167"/>
                  </a:lnTo>
                  <a:lnTo>
                    <a:pt x="421" y="1493"/>
                  </a:lnTo>
                  <a:lnTo>
                    <a:pt x="327" y="1820"/>
                  </a:lnTo>
                  <a:lnTo>
                    <a:pt x="4199" y="1820"/>
                  </a:lnTo>
                  <a:lnTo>
                    <a:pt x="4059" y="1493"/>
                  </a:lnTo>
                  <a:lnTo>
                    <a:pt x="3919" y="1167"/>
                  </a:lnTo>
                  <a:lnTo>
                    <a:pt x="4526" y="560"/>
                  </a:lnTo>
                  <a:lnTo>
                    <a:pt x="3966" y="1"/>
                  </a:lnTo>
                  <a:lnTo>
                    <a:pt x="3359" y="607"/>
                  </a:lnTo>
                  <a:lnTo>
                    <a:pt x="3080" y="467"/>
                  </a:lnTo>
                  <a:lnTo>
                    <a:pt x="2846" y="374"/>
                  </a:lnTo>
                  <a:lnTo>
                    <a:pt x="2566" y="281"/>
                  </a:lnTo>
                  <a:lnTo>
                    <a:pt x="1960" y="281"/>
                  </a:lnTo>
                  <a:lnTo>
                    <a:pt x="1680" y="374"/>
                  </a:lnTo>
                  <a:lnTo>
                    <a:pt x="1400" y="467"/>
                  </a:lnTo>
                  <a:lnTo>
                    <a:pt x="1167" y="607"/>
                  </a:lnTo>
                  <a:lnTo>
                    <a:pt x="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8125" y="1419050"/>
              <a:ext cx="79300" cy="99150"/>
            </a:xfrm>
            <a:custGeom>
              <a:avLst/>
              <a:gdLst/>
              <a:ahLst/>
              <a:cxnLst/>
              <a:rect l="l" t="t" r="r" b="b"/>
              <a:pathLst>
                <a:path w="3172" h="3966" extrusionOk="0">
                  <a:moveTo>
                    <a:pt x="0" y="1"/>
                  </a:moveTo>
                  <a:lnTo>
                    <a:pt x="0" y="1167"/>
                  </a:lnTo>
                  <a:lnTo>
                    <a:pt x="47" y="1587"/>
                  </a:lnTo>
                  <a:lnTo>
                    <a:pt x="2426" y="1587"/>
                  </a:lnTo>
                  <a:lnTo>
                    <a:pt x="2426" y="2380"/>
                  </a:lnTo>
                  <a:lnTo>
                    <a:pt x="280" y="2380"/>
                  </a:lnTo>
                  <a:lnTo>
                    <a:pt x="466" y="2706"/>
                  </a:lnTo>
                  <a:lnTo>
                    <a:pt x="700" y="2986"/>
                  </a:lnTo>
                  <a:lnTo>
                    <a:pt x="980" y="3266"/>
                  </a:lnTo>
                  <a:lnTo>
                    <a:pt x="1306" y="3499"/>
                  </a:lnTo>
                  <a:lnTo>
                    <a:pt x="1633" y="3686"/>
                  </a:lnTo>
                  <a:lnTo>
                    <a:pt x="2006" y="3826"/>
                  </a:lnTo>
                  <a:lnTo>
                    <a:pt x="2379" y="3919"/>
                  </a:lnTo>
                  <a:lnTo>
                    <a:pt x="2799" y="3966"/>
                  </a:lnTo>
                  <a:lnTo>
                    <a:pt x="3172" y="3966"/>
                  </a:lnTo>
                  <a:lnTo>
                    <a:pt x="31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494650" y="1419050"/>
              <a:ext cx="79325" cy="99150"/>
            </a:xfrm>
            <a:custGeom>
              <a:avLst/>
              <a:gdLst/>
              <a:ahLst/>
              <a:cxnLst/>
              <a:rect l="l" t="t" r="r" b="b"/>
              <a:pathLst>
                <a:path w="3173" h="3966" extrusionOk="0">
                  <a:moveTo>
                    <a:pt x="1" y="1"/>
                  </a:moveTo>
                  <a:lnTo>
                    <a:pt x="1" y="3966"/>
                  </a:lnTo>
                  <a:lnTo>
                    <a:pt x="421" y="3966"/>
                  </a:lnTo>
                  <a:lnTo>
                    <a:pt x="794" y="3919"/>
                  </a:lnTo>
                  <a:lnTo>
                    <a:pt x="1214" y="3826"/>
                  </a:lnTo>
                  <a:lnTo>
                    <a:pt x="1587" y="3686"/>
                  </a:lnTo>
                  <a:lnTo>
                    <a:pt x="1913" y="3499"/>
                  </a:lnTo>
                  <a:lnTo>
                    <a:pt x="2193" y="3266"/>
                  </a:lnTo>
                  <a:lnTo>
                    <a:pt x="2473" y="2986"/>
                  </a:lnTo>
                  <a:lnTo>
                    <a:pt x="2706" y="2706"/>
                  </a:lnTo>
                  <a:lnTo>
                    <a:pt x="2893" y="2380"/>
                  </a:lnTo>
                  <a:lnTo>
                    <a:pt x="794" y="2380"/>
                  </a:lnTo>
                  <a:lnTo>
                    <a:pt x="794" y="1587"/>
                  </a:lnTo>
                  <a:lnTo>
                    <a:pt x="3173" y="1587"/>
                  </a:lnTo>
                  <a:lnTo>
                    <a:pt x="3173" y="1167"/>
                  </a:lnTo>
                  <a:lnTo>
                    <a:pt x="31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450350" y="1300125"/>
              <a:ext cx="64150" cy="99125"/>
            </a:xfrm>
            <a:custGeom>
              <a:avLst/>
              <a:gdLst/>
              <a:ahLst/>
              <a:cxnLst/>
              <a:rect l="l" t="t" r="r" b="b"/>
              <a:pathLst>
                <a:path w="2566" h="3965" extrusionOk="0">
                  <a:moveTo>
                    <a:pt x="420" y="0"/>
                  </a:moveTo>
                  <a:lnTo>
                    <a:pt x="0" y="700"/>
                  </a:lnTo>
                  <a:lnTo>
                    <a:pt x="420" y="980"/>
                  </a:lnTo>
                  <a:lnTo>
                    <a:pt x="747" y="1259"/>
                  </a:lnTo>
                  <a:lnTo>
                    <a:pt x="1073" y="1633"/>
                  </a:lnTo>
                  <a:lnTo>
                    <a:pt x="1307" y="2006"/>
                  </a:lnTo>
                  <a:lnTo>
                    <a:pt x="1493" y="2426"/>
                  </a:lnTo>
                  <a:lnTo>
                    <a:pt x="1680" y="2845"/>
                  </a:lnTo>
                  <a:lnTo>
                    <a:pt x="1773" y="3312"/>
                  </a:lnTo>
                  <a:lnTo>
                    <a:pt x="1773" y="3778"/>
                  </a:lnTo>
                  <a:lnTo>
                    <a:pt x="1773" y="3965"/>
                  </a:lnTo>
                  <a:lnTo>
                    <a:pt x="2566" y="3965"/>
                  </a:lnTo>
                  <a:lnTo>
                    <a:pt x="2566" y="3778"/>
                  </a:lnTo>
                  <a:lnTo>
                    <a:pt x="2519" y="3219"/>
                  </a:lnTo>
                  <a:lnTo>
                    <a:pt x="2426" y="2659"/>
                  </a:lnTo>
                  <a:lnTo>
                    <a:pt x="2239" y="2099"/>
                  </a:lnTo>
                  <a:lnTo>
                    <a:pt x="2006" y="1633"/>
                  </a:lnTo>
                  <a:lnTo>
                    <a:pt x="1680" y="1119"/>
                  </a:lnTo>
                  <a:lnTo>
                    <a:pt x="1307" y="700"/>
                  </a:lnTo>
                  <a:lnTo>
                    <a:pt x="887" y="327"/>
                  </a:lnTo>
                  <a:lnTo>
                    <a:pt x="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450350" y="1536825"/>
              <a:ext cx="64150" cy="99150"/>
            </a:xfrm>
            <a:custGeom>
              <a:avLst/>
              <a:gdLst/>
              <a:ahLst/>
              <a:cxnLst/>
              <a:rect l="l" t="t" r="r" b="b"/>
              <a:pathLst>
                <a:path w="2566" h="3966" extrusionOk="0">
                  <a:moveTo>
                    <a:pt x="1773" y="1"/>
                  </a:moveTo>
                  <a:lnTo>
                    <a:pt x="1773" y="234"/>
                  </a:lnTo>
                  <a:lnTo>
                    <a:pt x="1773" y="701"/>
                  </a:lnTo>
                  <a:lnTo>
                    <a:pt x="1680" y="1120"/>
                  </a:lnTo>
                  <a:lnTo>
                    <a:pt x="1493" y="1587"/>
                  </a:lnTo>
                  <a:lnTo>
                    <a:pt x="1307" y="2007"/>
                  </a:lnTo>
                  <a:lnTo>
                    <a:pt x="1073" y="2380"/>
                  </a:lnTo>
                  <a:lnTo>
                    <a:pt x="747" y="2706"/>
                  </a:lnTo>
                  <a:lnTo>
                    <a:pt x="420" y="3033"/>
                  </a:lnTo>
                  <a:lnTo>
                    <a:pt x="0" y="3313"/>
                  </a:lnTo>
                  <a:lnTo>
                    <a:pt x="420" y="3966"/>
                  </a:lnTo>
                  <a:lnTo>
                    <a:pt x="887" y="3639"/>
                  </a:lnTo>
                  <a:lnTo>
                    <a:pt x="1307" y="3266"/>
                  </a:lnTo>
                  <a:lnTo>
                    <a:pt x="1680" y="2846"/>
                  </a:lnTo>
                  <a:lnTo>
                    <a:pt x="2006" y="2380"/>
                  </a:lnTo>
                  <a:lnTo>
                    <a:pt x="2239" y="1867"/>
                  </a:lnTo>
                  <a:lnTo>
                    <a:pt x="2426" y="1354"/>
                  </a:lnTo>
                  <a:lnTo>
                    <a:pt x="2519" y="794"/>
                  </a:lnTo>
                  <a:lnTo>
                    <a:pt x="2566" y="234"/>
                  </a:lnTo>
                  <a:lnTo>
                    <a:pt x="25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98750" y="1300125"/>
              <a:ext cx="63000" cy="99125"/>
            </a:xfrm>
            <a:custGeom>
              <a:avLst/>
              <a:gdLst/>
              <a:ahLst/>
              <a:cxnLst/>
              <a:rect l="l" t="t" r="r" b="b"/>
              <a:pathLst>
                <a:path w="2520" h="3965" extrusionOk="0">
                  <a:moveTo>
                    <a:pt x="2146" y="0"/>
                  </a:moveTo>
                  <a:lnTo>
                    <a:pt x="1680" y="327"/>
                  </a:lnTo>
                  <a:lnTo>
                    <a:pt x="1260" y="700"/>
                  </a:lnTo>
                  <a:lnTo>
                    <a:pt x="887" y="1119"/>
                  </a:lnTo>
                  <a:lnTo>
                    <a:pt x="560" y="1633"/>
                  </a:lnTo>
                  <a:lnTo>
                    <a:pt x="327" y="2099"/>
                  </a:lnTo>
                  <a:lnTo>
                    <a:pt x="140" y="2659"/>
                  </a:lnTo>
                  <a:lnTo>
                    <a:pt x="1" y="3219"/>
                  </a:lnTo>
                  <a:lnTo>
                    <a:pt x="1" y="3778"/>
                  </a:lnTo>
                  <a:lnTo>
                    <a:pt x="1" y="3965"/>
                  </a:lnTo>
                  <a:lnTo>
                    <a:pt x="747" y="3965"/>
                  </a:lnTo>
                  <a:lnTo>
                    <a:pt x="747" y="3778"/>
                  </a:lnTo>
                  <a:lnTo>
                    <a:pt x="794" y="3312"/>
                  </a:lnTo>
                  <a:lnTo>
                    <a:pt x="887" y="2845"/>
                  </a:lnTo>
                  <a:lnTo>
                    <a:pt x="1027" y="2426"/>
                  </a:lnTo>
                  <a:lnTo>
                    <a:pt x="1260" y="2006"/>
                  </a:lnTo>
                  <a:lnTo>
                    <a:pt x="1493" y="1633"/>
                  </a:lnTo>
                  <a:lnTo>
                    <a:pt x="1820" y="1259"/>
                  </a:lnTo>
                  <a:lnTo>
                    <a:pt x="2146" y="980"/>
                  </a:lnTo>
                  <a:lnTo>
                    <a:pt x="2519" y="700"/>
                  </a:lnTo>
                  <a:lnTo>
                    <a:pt x="21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98750" y="1536825"/>
              <a:ext cx="63000" cy="99150"/>
            </a:xfrm>
            <a:custGeom>
              <a:avLst/>
              <a:gdLst/>
              <a:ahLst/>
              <a:cxnLst/>
              <a:rect l="l" t="t" r="r" b="b"/>
              <a:pathLst>
                <a:path w="2520" h="3966" extrusionOk="0">
                  <a:moveTo>
                    <a:pt x="1" y="1"/>
                  </a:moveTo>
                  <a:lnTo>
                    <a:pt x="1" y="234"/>
                  </a:lnTo>
                  <a:lnTo>
                    <a:pt x="1" y="794"/>
                  </a:lnTo>
                  <a:lnTo>
                    <a:pt x="140" y="1354"/>
                  </a:lnTo>
                  <a:lnTo>
                    <a:pt x="327" y="1867"/>
                  </a:lnTo>
                  <a:lnTo>
                    <a:pt x="560" y="2380"/>
                  </a:lnTo>
                  <a:lnTo>
                    <a:pt x="887" y="2846"/>
                  </a:lnTo>
                  <a:lnTo>
                    <a:pt x="1260" y="3266"/>
                  </a:lnTo>
                  <a:lnTo>
                    <a:pt x="1680" y="3639"/>
                  </a:lnTo>
                  <a:lnTo>
                    <a:pt x="2146" y="3966"/>
                  </a:lnTo>
                  <a:lnTo>
                    <a:pt x="2519" y="3313"/>
                  </a:lnTo>
                  <a:lnTo>
                    <a:pt x="2146" y="3033"/>
                  </a:lnTo>
                  <a:lnTo>
                    <a:pt x="1820" y="2706"/>
                  </a:lnTo>
                  <a:lnTo>
                    <a:pt x="1493" y="2380"/>
                  </a:lnTo>
                  <a:lnTo>
                    <a:pt x="1260" y="2007"/>
                  </a:lnTo>
                  <a:lnTo>
                    <a:pt x="1027" y="1587"/>
                  </a:lnTo>
                  <a:lnTo>
                    <a:pt x="887" y="1120"/>
                  </a:lnTo>
                  <a:lnTo>
                    <a:pt x="794" y="701"/>
                  </a:lnTo>
                  <a:lnTo>
                    <a:pt x="747" y="234"/>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71"/>
          <p:cNvGrpSpPr/>
          <p:nvPr/>
        </p:nvGrpSpPr>
        <p:grpSpPr>
          <a:xfrm>
            <a:off x="1815250" y="1184850"/>
            <a:ext cx="216925" cy="335850"/>
            <a:chOff x="1053250" y="1300125"/>
            <a:chExt cx="216925" cy="335850"/>
          </a:xfrm>
        </p:grpSpPr>
        <p:sp>
          <p:nvSpPr>
            <p:cNvPr id="6743" name="Google Shape;6743;p71"/>
            <p:cNvSpPr/>
            <p:nvPr/>
          </p:nvSpPr>
          <p:spPr>
            <a:xfrm>
              <a:off x="1094050" y="1300125"/>
              <a:ext cx="134125" cy="162100"/>
            </a:xfrm>
            <a:custGeom>
              <a:avLst/>
              <a:gdLst/>
              <a:ahLst/>
              <a:cxnLst/>
              <a:rect l="l" t="t" r="r" b="b"/>
              <a:pathLst>
                <a:path w="5365" h="6484" extrusionOk="0">
                  <a:moveTo>
                    <a:pt x="2706" y="0"/>
                  </a:moveTo>
                  <a:lnTo>
                    <a:pt x="2380" y="47"/>
                  </a:lnTo>
                  <a:lnTo>
                    <a:pt x="2007" y="140"/>
                  </a:lnTo>
                  <a:lnTo>
                    <a:pt x="1633" y="280"/>
                  </a:lnTo>
                  <a:lnTo>
                    <a:pt x="1307" y="420"/>
                  </a:lnTo>
                  <a:lnTo>
                    <a:pt x="794" y="700"/>
                  </a:lnTo>
                  <a:lnTo>
                    <a:pt x="514" y="886"/>
                  </a:lnTo>
                  <a:lnTo>
                    <a:pt x="1" y="1213"/>
                  </a:lnTo>
                  <a:lnTo>
                    <a:pt x="514" y="1539"/>
                  </a:lnTo>
                  <a:lnTo>
                    <a:pt x="747" y="1679"/>
                  </a:lnTo>
                  <a:lnTo>
                    <a:pt x="934" y="1866"/>
                  </a:lnTo>
                  <a:lnTo>
                    <a:pt x="1120" y="2099"/>
                  </a:lnTo>
                  <a:lnTo>
                    <a:pt x="1260" y="2332"/>
                  </a:lnTo>
                  <a:lnTo>
                    <a:pt x="1353" y="2565"/>
                  </a:lnTo>
                  <a:lnTo>
                    <a:pt x="1447" y="2845"/>
                  </a:lnTo>
                  <a:lnTo>
                    <a:pt x="1493" y="3125"/>
                  </a:lnTo>
                  <a:lnTo>
                    <a:pt x="1540" y="3405"/>
                  </a:lnTo>
                  <a:lnTo>
                    <a:pt x="1540" y="4011"/>
                  </a:lnTo>
                  <a:lnTo>
                    <a:pt x="1540" y="4338"/>
                  </a:lnTo>
                  <a:lnTo>
                    <a:pt x="1587" y="4618"/>
                  </a:lnTo>
                  <a:lnTo>
                    <a:pt x="1633" y="4898"/>
                  </a:lnTo>
                  <a:lnTo>
                    <a:pt x="1773" y="5178"/>
                  </a:lnTo>
                  <a:lnTo>
                    <a:pt x="1867" y="5457"/>
                  </a:lnTo>
                  <a:lnTo>
                    <a:pt x="2053" y="5737"/>
                  </a:lnTo>
                  <a:lnTo>
                    <a:pt x="2240" y="5971"/>
                  </a:lnTo>
                  <a:lnTo>
                    <a:pt x="2426" y="6204"/>
                  </a:lnTo>
                  <a:lnTo>
                    <a:pt x="2706" y="6484"/>
                  </a:lnTo>
                  <a:lnTo>
                    <a:pt x="2986" y="6204"/>
                  </a:lnTo>
                  <a:lnTo>
                    <a:pt x="3173" y="5971"/>
                  </a:lnTo>
                  <a:lnTo>
                    <a:pt x="3359" y="5737"/>
                  </a:lnTo>
                  <a:lnTo>
                    <a:pt x="3499" y="5457"/>
                  </a:lnTo>
                  <a:lnTo>
                    <a:pt x="3639" y="5178"/>
                  </a:lnTo>
                  <a:lnTo>
                    <a:pt x="3732" y="4898"/>
                  </a:lnTo>
                  <a:lnTo>
                    <a:pt x="3826" y="4618"/>
                  </a:lnTo>
                  <a:lnTo>
                    <a:pt x="3872" y="4338"/>
                  </a:lnTo>
                  <a:lnTo>
                    <a:pt x="3872" y="4011"/>
                  </a:lnTo>
                  <a:lnTo>
                    <a:pt x="3872" y="3405"/>
                  </a:lnTo>
                  <a:lnTo>
                    <a:pt x="3919" y="3125"/>
                  </a:lnTo>
                  <a:lnTo>
                    <a:pt x="3966" y="2845"/>
                  </a:lnTo>
                  <a:lnTo>
                    <a:pt x="4012" y="2565"/>
                  </a:lnTo>
                  <a:lnTo>
                    <a:pt x="4152" y="2332"/>
                  </a:lnTo>
                  <a:lnTo>
                    <a:pt x="4292" y="2099"/>
                  </a:lnTo>
                  <a:lnTo>
                    <a:pt x="4479" y="1866"/>
                  </a:lnTo>
                  <a:lnTo>
                    <a:pt x="4665" y="1679"/>
                  </a:lnTo>
                  <a:lnTo>
                    <a:pt x="4899" y="1539"/>
                  </a:lnTo>
                  <a:lnTo>
                    <a:pt x="5365" y="1213"/>
                  </a:lnTo>
                  <a:lnTo>
                    <a:pt x="4899" y="886"/>
                  </a:lnTo>
                  <a:lnTo>
                    <a:pt x="4619" y="700"/>
                  </a:lnTo>
                  <a:lnTo>
                    <a:pt x="4059" y="420"/>
                  </a:lnTo>
                  <a:lnTo>
                    <a:pt x="3732" y="280"/>
                  </a:lnTo>
                  <a:lnTo>
                    <a:pt x="3406" y="140"/>
                  </a:lnTo>
                  <a:lnTo>
                    <a:pt x="3033" y="47"/>
                  </a:lnTo>
                  <a:lnTo>
                    <a:pt x="27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1112725" y="1517000"/>
              <a:ext cx="97975" cy="98000"/>
            </a:xfrm>
            <a:custGeom>
              <a:avLst/>
              <a:gdLst/>
              <a:ahLst/>
              <a:cxnLst/>
              <a:rect l="l" t="t" r="r" b="b"/>
              <a:pathLst>
                <a:path w="3919" h="3920" extrusionOk="0">
                  <a:moveTo>
                    <a:pt x="0" y="1"/>
                  </a:moveTo>
                  <a:lnTo>
                    <a:pt x="0" y="374"/>
                  </a:lnTo>
                  <a:lnTo>
                    <a:pt x="0" y="654"/>
                  </a:lnTo>
                  <a:lnTo>
                    <a:pt x="93" y="841"/>
                  </a:lnTo>
                  <a:lnTo>
                    <a:pt x="187" y="1074"/>
                  </a:lnTo>
                  <a:lnTo>
                    <a:pt x="327" y="1214"/>
                  </a:lnTo>
                  <a:lnTo>
                    <a:pt x="513" y="1354"/>
                  </a:lnTo>
                  <a:lnTo>
                    <a:pt x="700" y="1494"/>
                  </a:lnTo>
                  <a:lnTo>
                    <a:pt x="933" y="1540"/>
                  </a:lnTo>
                  <a:lnTo>
                    <a:pt x="1166" y="1587"/>
                  </a:lnTo>
                  <a:lnTo>
                    <a:pt x="1539" y="1587"/>
                  </a:lnTo>
                  <a:lnTo>
                    <a:pt x="1539" y="3919"/>
                  </a:lnTo>
                  <a:lnTo>
                    <a:pt x="2332" y="3919"/>
                  </a:lnTo>
                  <a:lnTo>
                    <a:pt x="2332" y="1587"/>
                  </a:lnTo>
                  <a:lnTo>
                    <a:pt x="2752" y="1587"/>
                  </a:lnTo>
                  <a:lnTo>
                    <a:pt x="2985" y="1540"/>
                  </a:lnTo>
                  <a:lnTo>
                    <a:pt x="3219" y="1494"/>
                  </a:lnTo>
                  <a:lnTo>
                    <a:pt x="3405" y="1354"/>
                  </a:lnTo>
                  <a:lnTo>
                    <a:pt x="3592" y="1214"/>
                  </a:lnTo>
                  <a:lnTo>
                    <a:pt x="3732" y="1074"/>
                  </a:lnTo>
                  <a:lnTo>
                    <a:pt x="3825" y="841"/>
                  </a:lnTo>
                  <a:lnTo>
                    <a:pt x="3918" y="654"/>
                  </a:lnTo>
                  <a:lnTo>
                    <a:pt x="3918" y="374"/>
                  </a:lnTo>
                  <a:lnTo>
                    <a:pt x="3918" y="1"/>
                  </a:lnTo>
                  <a:lnTo>
                    <a:pt x="2892" y="1"/>
                  </a:lnTo>
                  <a:lnTo>
                    <a:pt x="1959" y="934"/>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1053250" y="1391075"/>
              <a:ext cx="216925" cy="244900"/>
            </a:xfrm>
            <a:custGeom>
              <a:avLst/>
              <a:gdLst/>
              <a:ahLst/>
              <a:cxnLst/>
              <a:rect l="l" t="t" r="r" b="b"/>
              <a:pathLst>
                <a:path w="8677" h="9796" extrusionOk="0">
                  <a:moveTo>
                    <a:pt x="6297" y="0"/>
                  </a:moveTo>
                  <a:lnTo>
                    <a:pt x="6297" y="373"/>
                  </a:lnTo>
                  <a:lnTo>
                    <a:pt x="6297" y="747"/>
                  </a:lnTo>
                  <a:lnTo>
                    <a:pt x="6204" y="1120"/>
                  </a:lnTo>
                  <a:lnTo>
                    <a:pt x="6111" y="1493"/>
                  </a:lnTo>
                  <a:lnTo>
                    <a:pt x="6017" y="1866"/>
                  </a:lnTo>
                  <a:lnTo>
                    <a:pt x="5831" y="2193"/>
                  </a:lnTo>
                  <a:lnTo>
                    <a:pt x="5644" y="2519"/>
                  </a:lnTo>
                  <a:lnTo>
                    <a:pt x="5411" y="2846"/>
                  </a:lnTo>
                  <a:lnTo>
                    <a:pt x="5178" y="3126"/>
                  </a:lnTo>
                  <a:lnTo>
                    <a:pt x="4338" y="3965"/>
                  </a:lnTo>
                  <a:lnTo>
                    <a:pt x="3499" y="3126"/>
                  </a:lnTo>
                  <a:lnTo>
                    <a:pt x="3219" y="2846"/>
                  </a:lnTo>
                  <a:lnTo>
                    <a:pt x="3032" y="2519"/>
                  </a:lnTo>
                  <a:lnTo>
                    <a:pt x="2799" y="2193"/>
                  </a:lnTo>
                  <a:lnTo>
                    <a:pt x="2659" y="1866"/>
                  </a:lnTo>
                  <a:lnTo>
                    <a:pt x="2519" y="1493"/>
                  </a:lnTo>
                  <a:lnTo>
                    <a:pt x="2426" y="1120"/>
                  </a:lnTo>
                  <a:lnTo>
                    <a:pt x="2379" y="747"/>
                  </a:lnTo>
                  <a:lnTo>
                    <a:pt x="2379" y="373"/>
                  </a:lnTo>
                  <a:lnTo>
                    <a:pt x="2379" y="47"/>
                  </a:lnTo>
                  <a:lnTo>
                    <a:pt x="1866" y="327"/>
                  </a:lnTo>
                  <a:lnTo>
                    <a:pt x="1400" y="747"/>
                  </a:lnTo>
                  <a:lnTo>
                    <a:pt x="980" y="1166"/>
                  </a:lnTo>
                  <a:lnTo>
                    <a:pt x="653" y="1680"/>
                  </a:lnTo>
                  <a:lnTo>
                    <a:pt x="373" y="2193"/>
                  </a:lnTo>
                  <a:lnTo>
                    <a:pt x="187" y="2799"/>
                  </a:lnTo>
                  <a:lnTo>
                    <a:pt x="47" y="3405"/>
                  </a:lnTo>
                  <a:lnTo>
                    <a:pt x="0" y="4012"/>
                  </a:lnTo>
                  <a:lnTo>
                    <a:pt x="0" y="8910"/>
                  </a:lnTo>
                  <a:lnTo>
                    <a:pt x="3172" y="9796"/>
                  </a:lnTo>
                  <a:lnTo>
                    <a:pt x="3172" y="7370"/>
                  </a:lnTo>
                  <a:lnTo>
                    <a:pt x="2846" y="7277"/>
                  </a:lnTo>
                  <a:lnTo>
                    <a:pt x="2519" y="7137"/>
                  </a:lnTo>
                  <a:lnTo>
                    <a:pt x="2239" y="6904"/>
                  </a:lnTo>
                  <a:lnTo>
                    <a:pt x="2006" y="6671"/>
                  </a:lnTo>
                  <a:lnTo>
                    <a:pt x="1819" y="6391"/>
                  </a:lnTo>
                  <a:lnTo>
                    <a:pt x="1679" y="6111"/>
                  </a:lnTo>
                  <a:lnTo>
                    <a:pt x="1586" y="5784"/>
                  </a:lnTo>
                  <a:lnTo>
                    <a:pt x="1586" y="5411"/>
                  </a:lnTo>
                  <a:lnTo>
                    <a:pt x="1586" y="4245"/>
                  </a:lnTo>
                  <a:lnTo>
                    <a:pt x="3685" y="4245"/>
                  </a:lnTo>
                  <a:lnTo>
                    <a:pt x="4338" y="4851"/>
                  </a:lnTo>
                  <a:lnTo>
                    <a:pt x="4945" y="4245"/>
                  </a:lnTo>
                  <a:lnTo>
                    <a:pt x="7090" y="4245"/>
                  </a:lnTo>
                  <a:lnTo>
                    <a:pt x="7090" y="5411"/>
                  </a:lnTo>
                  <a:lnTo>
                    <a:pt x="7044" y="5784"/>
                  </a:lnTo>
                  <a:lnTo>
                    <a:pt x="6950" y="6111"/>
                  </a:lnTo>
                  <a:lnTo>
                    <a:pt x="6810" y="6391"/>
                  </a:lnTo>
                  <a:lnTo>
                    <a:pt x="6624" y="6671"/>
                  </a:lnTo>
                  <a:lnTo>
                    <a:pt x="6391" y="6904"/>
                  </a:lnTo>
                  <a:lnTo>
                    <a:pt x="6157" y="7137"/>
                  </a:lnTo>
                  <a:lnTo>
                    <a:pt x="5831" y="7277"/>
                  </a:lnTo>
                  <a:lnTo>
                    <a:pt x="5504" y="7370"/>
                  </a:lnTo>
                  <a:lnTo>
                    <a:pt x="5504" y="9796"/>
                  </a:lnTo>
                  <a:lnTo>
                    <a:pt x="8676" y="8910"/>
                  </a:lnTo>
                  <a:lnTo>
                    <a:pt x="8676" y="3872"/>
                  </a:lnTo>
                  <a:lnTo>
                    <a:pt x="8630" y="3265"/>
                  </a:lnTo>
                  <a:lnTo>
                    <a:pt x="8490" y="2659"/>
                  </a:lnTo>
                  <a:lnTo>
                    <a:pt x="8303" y="2099"/>
                  </a:lnTo>
                  <a:lnTo>
                    <a:pt x="8023" y="1586"/>
                  </a:lnTo>
                  <a:lnTo>
                    <a:pt x="7650" y="1120"/>
                  </a:lnTo>
                  <a:lnTo>
                    <a:pt x="7277" y="700"/>
                  </a:lnTo>
                  <a:lnTo>
                    <a:pt x="6810" y="327"/>
                  </a:lnTo>
                  <a:lnTo>
                    <a:pt x="62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71"/>
          <p:cNvGrpSpPr/>
          <p:nvPr/>
        </p:nvGrpSpPr>
        <p:grpSpPr>
          <a:xfrm>
            <a:off x="2518425" y="1184850"/>
            <a:ext cx="335875" cy="335850"/>
            <a:chOff x="1756425" y="1300125"/>
            <a:chExt cx="335875" cy="335850"/>
          </a:xfrm>
        </p:grpSpPr>
        <p:sp>
          <p:nvSpPr>
            <p:cNvPr id="6747" name="Google Shape;6747;p71"/>
            <p:cNvSpPr/>
            <p:nvPr/>
          </p:nvSpPr>
          <p:spPr>
            <a:xfrm>
              <a:off x="1756425" y="1339750"/>
              <a:ext cx="314875" cy="296225"/>
            </a:xfrm>
            <a:custGeom>
              <a:avLst/>
              <a:gdLst/>
              <a:ahLst/>
              <a:cxnLst/>
              <a:rect l="l" t="t" r="r" b="b"/>
              <a:pathLst>
                <a:path w="12595" h="11849" extrusionOk="0">
                  <a:moveTo>
                    <a:pt x="7837" y="7884"/>
                  </a:moveTo>
                  <a:lnTo>
                    <a:pt x="7837" y="9563"/>
                  </a:lnTo>
                  <a:lnTo>
                    <a:pt x="7604" y="9703"/>
                  </a:lnTo>
                  <a:lnTo>
                    <a:pt x="7417" y="9843"/>
                  </a:lnTo>
                  <a:lnTo>
                    <a:pt x="7230" y="10076"/>
                  </a:lnTo>
                  <a:lnTo>
                    <a:pt x="7137" y="10309"/>
                  </a:lnTo>
                  <a:lnTo>
                    <a:pt x="5411" y="10309"/>
                  </a:lnTo>
                  <a:lnTo>
                    <a:pt x="5318" y="10076"/>
                  </a:lnTo>
                  <a:lnTo>
                    <a:pt x="5131" y="9843"/>
                  </a:lnTo>
                  <a:lnTo>
                    <a:pt x="4945" y="9703"/>
                  </a:lnTo>
                  <a:lnTo>
                    <a:pt x="4712" y="9563"/>
                  </a:lnTo>
                  <a:lnTo>
                    <a:pt x="4712" y="9050"/>
                  </a:lnTo>
                  <a:lnTo>
                    <a:pt x="4758" y="8910"/>
                  </a:lnTo>
                  <a:lnTo>
                    <a:pt x="4805" y="8770"/>
                  </a:lnTo>
                  <a:lnTo>
                    <a:pt x="4945" y="8677"/>
                  </a:lnTo>
                  <a:lnTo>
                    <a:pt x="5085" y="8677"/>
                  </a:lnTo>
                  <a:lnTo>
                    <a:pt x="5271" y="8630"/>
                  </a:lnTo>
                  <a:lnTo>
                    <a:pt x="5458" y="8584"/>
                  </a:lnTo>
                  <a:lnTo>
                    <a:pt x="5784" y="8444"/>
                  </a:lnTo>
                  <a:lnTo>
                    <a:pt x="6018" y="8210"/>
                  </a:lnTo>
                  <a:lnTo>
                    <a:pt x="6204" y="7884"/>
                  </a:lnTo>
                  <a:close/>
                  <a:moveTo>
                    <a:pt x="11055" y="1"/>
                  </a:moveTo>
                  <a:lnTo>
                    <a:pt x="10682" y="94"/>
                  </a:lnTo>
                  <a:lnTo>
                    <a:pt x="10356" y="188"/>
                  </a:lnTo>
                  <a:lnTo>
                    <a:pt x="10029" y="281"/>
                  </a:lnTo>
                  <a:lnTo>
                    <a:pt x="9703" y="421"/>
                  </a:lnTo>
                  <a:lnTo>
                    <a:pt x="9423" y="607"/>
                  </a:lnTo>
                  <a:lnTo>
                    <a:pt x="9143" y="794"/>
                  </a:lnTo>
                  <a:lnTo>
                    <a:pt x="8910" y="1027"/>
                  </a:lnTo>
                  <a:lnTo>
                    <a:pt x="8676" y="1307"/>
                  </a:lnTo>
                  <a:lnTo>
                    <a:pt x="8443" y="1587"/>
                  </a:lnTo>
                  <a:lnTo>
                    <a:pt x="8303" y="1867"/>
                  </a:lnTo>
                  <a:lnTo>
                    <a:pt x="8117" y="2193"/>
                  </a:lnTo>
                  <a:lnTo>
                    <a:pt x="8023" y="2473"/>
                  </a:lnTo>
                  <a:lnTo>
                    <a:pt x="7930" y="2846"/>
                  </a:lnTo>
                  <a:lnTo>
                    <a:pt x="7883" y="3173"/>
                  </a:lnTo>
                  <a:lnTo>
                    <a:pt x="7837" y="3546"/>
                  </a:lnTo>
                  <a:lnTo>
                    <a:pt x="7837" y="3919"/>
                  </a:lnTo>
                  <a:lnTo>
                    <a:pt x="5178" y="3919"/>
                  </a:lnTo>
                  <a:lnTo>
                    <a:pt x="4805" y="3966"/>
                  </a:lnTo>
                  <a:lnTo>
                    <a:pt x="4432" y="4059"/>
                  </a:lnTo>
                  <a:lnTo>
                    <a:pt x="4105" y="4246"/>
                  </a:lnTo>
                  <a:lnTo>
                    <a:pt x="3779" y="4479"/>
                  </a:lnTo>
                  <a:lnTo>
                    <a:pt x="3685" y="4199"/>
                  </a:lnTo>
                  <a:lnTo>
                    <a:pt x="3499" y="3919"/>
                  </a:lnTo>
                  <a:lnTo>
                    <a:pt x="3312" y="3733"/>
                  </a:lnTo>
                  <a:lnTo>
                    <a:pt x="3079" y="3546"/>
                  </a:lnTo>
                  <a:lnTo>
                    <a:pt x="2846" y="3359"/>
                  </a:lnTo>
                  <a:lnTo>
                    <a:pt x="2566" y="3266"/>
                  </a:lnTo>
                  <a:lnTo>
                    <a:pt x="2239" y="3173"/>
                  </a:lnTo>
                  <a:lnTo>
                    <a:pt x="1540" y="3173"/>
                  </a:lnTo>
                  <a:lnTo>
                    <a:pt x="1167" y="3313"/>
                  </a:lnTo>
                  <a:lnTo>
                    <a:pt x="840" y="3499"/>
                  </a:lnTo>
                  <a:lnTo>
                    <a:pt x="560" y="3733"/>
                  </a:lnTo>
                  <a:lnTo>
                    <a:pt x="327" y="4012"/>
                  </a:lnTo>
                  <a:lnTo>
                    <a:pt x="140" y="4339"/>
                  </a:lnTo>
                  <a:lnTo>
                    <a:pt x="0" y="4712"/>
                  </a:lnTo>
                  <a:lnTo>
                    <a:pt x="0" y="5132"/>
                  </a:lnTo>
                  <a:lnTo>
                    <a:pt x="0" y="7884"/>
                  </a:lnTo>
                  <a:lnTo>
                    <a:pt x="374" y="7884"/>
                  </a:lnTo>
                  <a:lnTo>
                    <a:pt x="793" y="7837"/>
                  </a:lnTo>
                  <a:lnTo>
                    <a:pt x="1120" y="7744"/>
                  </a:lnTo>
                  <a:lnTo>
                    <a:pt x="1493" y="7557"/>
                  </a:lnTo>
                  <a:lnTo>
                    <a:pt x="1773" y="7278"/>
                  </a:lnTo>
                  <a:lnTo>
                    <a:pt x="2006" y="6998"/>
                  </a:lnTo>
                  <a:lnTo>
                    <a:pt x="2193" y="6671"/>
                  </a:lnTo>
                  <a:lnTo>
                    <a:pt x="2286" y="6298"/>
                  </a:lnTo>
                  <a:lnTo>
                    <a:pt x="2333" y="5925"/>
                  </a:lnTo>
                  <a:lnTo>
                    <a:pt x="2333" y="5132"/>
                  </a:lnTo>
                  <a:lnTo>
                    <a:pt x="2379" y="4992"/>
                  </a:lnTo>
                  <a:lnTo>
                    <a:pt x="2473" y="4852"/>
                  </a:lnTo>
                  <a:lnTo>
                    <a:pt x="2566" y="4759"/>
                  </a:lnTo>
                  <a:lnTo>
                    <a:pt x="2752" y="4712"/>
                  </a:lnTo>
                  <a:lnTo>
                    <a:pt x="2892" y="4759"/>
                  </a:lnTo>
                  <a:lnTo>
                    <a:pt x="3032" y="4852"/>
                  </a:lnTo>
                  <a:lnTo>
                    <a:pt x="3079" y="4992"/>
                  </a:lnTo>
                  <a:lnTo>
                    <a:pt x="3126" y="5132"/>
                  </a:lnTo>
                  <a:lnTo>
                    <a:pt x="3126" y="5925"/>
                  </a:lnTo>
                  <a:lnTo>
                    <a:pt x="3219" y="6345"/>
                  </a:lnTo>
                  <a:lnTo>
                    <a:pt x="3359" y="6811"/>
                  </a:lnTo>
                  <a:lnTo>
                    <a:pt x="3592" y="7184"/>
                  </a:lnTo>
                  <a:lnTo>
                    <a:pt x="3919" y="7464"/>
                  </a:lnTo>
                  <a:lnTo>
                    <a:pt x="3919" y="9563"/>
                  </a:lnTo>
                  <a:lnTo>
                    <a:pt x="3685" y="9703"/>
                  </a:lnTo>
                  <a:lnTo>
                    <a:pt x="3499" y="9843"/>
                  </a:lnTo>
                  <a:lnTo>
                    <a:pt x="3312" y="10076"/>
                  </a:lnTo>
                  <a:lnTo>
                    <a:pt x="3219" y="10309"/>
                  </a:lnTo>
                  <a:lnTo>
                    <a:pt x="1540" y="10309"/>
                  </a:lnTo>
                  <a:lnTo>
                    <a:pt x="1540" y="11056"/>
                  </a:lnTo>
                  <a:lnTo>
                    <a:pt x="3219" y="11056"/>
                  </a:lnTo>
                  <a:lnTo>
                    <a:pt x="3359" y="11382"/>
                  </a:lnTo>
                  <a:lnTo>
                    <a:pt x="3639" y="11662"/>
                  </a:lnTo>
                  <a:lnTo>
                    <a:pt x="3779" y="11755"/>
                  </a:lnTo>
                  <a:lnTo>
                    <a:pt x="3965" y="11802"/>
                  </a:lnTo>
                  <a:lnTo>
                    <a:pt x="4105" y="11849"/>
                  </a:lnTo>
                  <a:lnTo>
                    <a:pt x="4478" y="11849"/>
                  </a:lnTo>
                  <a:lnTo>
                    <a:pt x="4665" y="11802"/>
                  </a:lnTo>
                  <a:lnTo>
                    <a:pt x="4852" y="11755"/>
                  </a:lnTo>
                  <a:lnTo>
                    <a:pt x="4991" y="11662"/>
                  </a:lnTo>
                  <a:lnTo>
                    <a:pt x="5271" y="11382"/>
                  </a:lnTo>
                  <a:lnTo>
                    <a:pt x="5411" y="11056"/>
                  </a:lnTo>
                  <a:lnTo>
                    <a:pt x="7137" y="11056"/>
                  </a:lnTo>
                  <a:lnTo>
                    <a:pt x="7324" y="11382"/>
                  </a:lnTo>
                  <a:lnTo>
                    <a:pt x="7557" y="11662"/>
                  </a:lnTo>
                  <a:lnTo>
                    <a:pt x="7697" y="11755"/>
                  </a:lnTo>
                  <a:lnTo>
                    <a:pt x="7883" y="11802"/>
                  </a:lnTo>
                  <a:lnTo>
                    <a:pt x="8070" y="11849"/>
                  </a:lnTo>
                  <a:lnTo>
                    <a:pt x="8443" y="11849"/>
                  </a:lnTo>
                  <a:lnTo>
                    <a:pt x="8630" y="11802"/>
                  </a:lnTo>
                  <a:lnTo>
                    <a:pt x="8770" y="11755"/>
                  </a:lnTo>
                  <a:lnTo>
                    <a:pt x="8910" y="11662"/>
                  </a:lnTo>
                  <a:lnTo>
                    <a:pt x="9190" y="11382"/>
                  </a:lnTo>
                  <a:lnTo>
                    <a:pt x="9376" y="11056"/>
                  </a:lnTo>
                  <a:lnTo>
                    <a:pt x="11009" y="11056"/>
                  </a:lnTo>
                  <a:lnTo>
                    <a:pt x="11009" y="10309"/>
                  </a:lnTo>
                  <a:lnTo>
                    <a:pt x="9376" y="10309"/>
                  </a:lnTo>
                  <a:lnTo>
                    <a:pt x="9236" y="10076"/>
                  </a:lnTo>
                  <a:lnTo>
                    <a:pt x="9096" y="9843"/>
                  </a:lnTo>
                  <a:lnTo>
                    <a:pt x="8863" y="9703"/>
                  </a:lnTo>
                  <a:lnTo>
                    <a:pt x="8630" y="9563"/>
                  </a:lnTo>
                  <a:lnTo>
                    <a:pt x="8630" y="9050"/>
                  </a:lnTo>
                  <a:lnTo>
                    <a:pt x="8676" y="8910"/>
                  </a:lnTo>
                  <a:lnTo>
                    <a:pt x="8770" y="8770"/>
                  </a:lnTo>
                  <a:lnTo>
                    <a:pt x="8863" y="8677"/>
                  </a:lnTo>
                  <a:lnTo>
                    <a:pt x="9050" y="8677"/>
                  </a:lnTo>
                  <a:lnTo>
                    <a:pt x="9283" y="8630"/>
                  </a:lnTo>
                  <a:lnTo>
                    <a:pt x="9516" y="8584"/>
                  </a:lnTo>
                  <a:lnTo>
                    <a:pt x="9703" y="8444"/>
                  </a:lnTo>
                  <a:lnTo>
                    <a:pt x="9889" y="8304"/>
                  </a:lnTo>
                  <a:lnTo>
                    <a:pt x="10029" y="8164"/>
                  </a:lnTo>
                  <a:lnTo>
                    <a:pt x="10122" y="7931"/>
                  </a:lnTo>
                  <a:lnTo>
                    <a:pt x="10169" y="7744"/>
                  </a:lnTo>
                  <a:lnTo>
                    <a:pt x="10216" y="7464"/>
                  </a:lnTo>
                  <a:lnTo>
                    <a:pt x="10542" y="7184"/>
                  </a:lnTo>
                  <a:lnTo>
                    <a:pt x="10775" y="6811"/>
                  </a:lnTo>
                  <a:lnTo>
                    <a:pt x="10962" y="6345"/>
                  </a:lnTo>
                  <a:lnTo>
                    <a:pt x="11009" y="5925"/>
                  </a:lnTo>
                  <a:lnTo>
                    <a:pt x="11009" y="3872"/>
                  </a:lnTo>
                  <a:lnTo>
                    <a:pt x="11195" y="3919"/>
                  </a:lnTo>
                  <a:lnTo>
                    <a:pt x="12595" y="3919"/>
                  </a:lnTo>
                  <a:lnTo>
                    <a:pt x="125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1913850" y="1300125"/>
              <a:ext cx="178450" cy="118950"/>
            </a:xfrm>
            <a:custGeom>
              <a:avLst/>
              <a:gdLst/>
              <a:ahLst/>
              <a:cxnLst/>
              <a:rect l="l" t="t" r="r" b="b"/>
              <a:pathLst>
                <a:path w="7138" h="4758" extrusionOk="0">
                  <a:moveTo>
                    <a:pt x="5085" y="0"/>
                  </a:moveTo>
                  <a:lnTo>
                    <a:pt x="4618" y="47"/>
                  </a:lnTo>
                  <a:lnTo>
                    <a:pt x="4105" y="93"/>
                  </a:lnTo>
                  <a:lnTo>
                    <a:pt x="3639" y="233"/>
                  </a:lnTo>
                  <a:lnTo>
                    <a:pt x="3219" y="373"/>
                  </a:lnTo>
                  <a:lnTo>
                    <a:pt x="2753" y="560"/>
                  </a:lnTo>
                  <a:lnTo>
                    <a:pt x="2379" y="793"/>
                  </a:lnTo>
                  <a:lnTo>
                    <a:pt x="1960" y="1073"/>
                  </a:lnTo>
                  <a:lnTo>
                    <a:pt x="1633" y="1399"/>
                  </a:lnTo>
                  <a:lnTo>
                    <a:pt x="1307" y="1726"/>
                  </a:lnTo>
                  <a:lnTo>
                    <a:pt x="980" y="2099"/>
                  </a:lnTo>
                  <a:lnTo>
                    <a:pt x="747" y="2472"/>
                  </a:lnTo>
                  <a:lnTo>
                    <a:pt x="514" y="2892"/>
                  </a:lnTo>
                  <a:lnTo>
                    <a:pt x="327" y="3312"/>
                  </a:lnTo>
                  <a:lnTo>
                    <a:pt x="187" y="3778"/>
                  </a:lnTo>
                  <a:lnTo>
                    <a:pt x="47" y="4245"/>
                  </a:lnTo>
                  <a:lnTo>
                    <a:pt x="1" y="4758"/>
                  </a:lnTo>
                  <a:lnTo>
                    <a:pt x="793" y="4758"/>
                  </a:lnTo>
                  <a:lnTo>
                    <a:pt x="840" y="4338"/>
                  </a:lnTo>
                  <a:lnTo>
                    <a:pt x="933" y="3918"/>
                  </a:lnTo>
                  <a:lnTo>
                    <a:pt x="1073" y="3545"/>
                  </a:lnTo>
                  <a:lnTo>
                    <a:pt x="1213" y="3172"/>
                  </a:lnTo>
                  <a:lnTo>
                    <a:pt x="1400" y="2845"/>
                  </a:lnTo>
                  <a:lnTo>
                    <a:pt x="1633" y="2519"/>
                  </a:lnTo>
                  <a:lnTo>
                    <a:pt x="1913" y="2239"/>
                  </a:lnTo>
                  <a:lnTo>
                    <a:pt x="2193" y="1959"/>
                  </a:lnTo>
                  <a:lnTo>
                    <a:pt x="2473" y="1679"/>
                  </a:lnTo>
                  <a:lnTo>
                    <a:pt x="2799" y="1446"/>
                  </a:lnTo>
                  <a:lnTo>
                    <a:pt x="3126" y="1259"/>
                  </a:lnTo>
                  <a:lnTo>
                    <a:pt x="3499" y="1119"/>
                  </a:lnTo>
                  <a:lnTo>
                    <a:pt x="3872" y="980"/>
                  </a:lnTo>
                  <a:lnTo>
                    <a:pt x="4292" y="886"/>
                  </a:lnTo>
                  <a:lnTo>
                    <a:pt x="4665" y="840"/>
                  </a:lnTo>
                  <a:lnTo>
                    <a:pt x="5085" y="793"/>
                  </a:lnTo>
                  <a:lnTo>
                    <a:pt x="6764" y="793"/>
                  </a:lnTo>
                  <a:lnTo>
                    <a:pt x="71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1"/>
          <p:cNvGrpSpPr/>
          <p:nvPr/>
        </p:nvGrpSpPr>
        <p:grpSpPr>
          <a:xfrm>
            <a:off x="3270575" y="1184850"/>
            <a:ext cx="335875" cy="335850"/>
            <a:chOff x="2508575" y="1300125"/>
            <a:chExt cx="335875" cy="335850"/>
          </a:xfrm>
        </p:grpSpPr>
        <p:sp>
          <p:nvSpPr>
            <p:cNvPr id="6750" name="Google Shape;6750;p71"/>
            <p:cNvSpPr/>
            <p:nvPr/>
          </p:nvSpPr>
          <p:spPr>
            <a:xfrm>
              <a:off x="2647350" y="1518175"/>
              <a:ext cx="59500" cy="58325"/>
            </a:xfrm>
            <a:custGeom>
              <a:avLst/>
              <a:gdLst/>
              <a:ahLst/>
              <a:cxnLst/>
              <a:rect l="l" t="t" r="r" b="b"/>
              <a:pathLst>
                <a:path w="2380" h="2333" extrusionOk="0">
                  <a:moveTo>
                    <a:pt x="0" y="1"/>
                  </a:moveTo>
                  <a:lnTo>
                    <a:pt x="0" y="1167"/>
                  </a:lnTo>
                  <a:lnTo>
                    <a:pt x="47" y="1400"/>
                  </a:lnTo>
                  <a:lnTo>
                    <a:pt x="94" y="1633"/>
                  </a:lnTo>
                  <a:lnTo>
                    <a:pt x="234" y="1820"/>
                  </a:lnTo>
                  <a:lnTo>
                    <a:pt x="374" y="2006"/>
                  </a:lnTo>
                  <a:lnTo>
                    <a:pt x="514" y="2146"/>
                  </a:lnTo>
                  <a:lnTo>
                    <a:pt x="747" y="2240"/>
                  </a:lnTo>
                  <a:lnTo>
                    <a:pt x="933" y="2333"/>
                  </a:lnTo>
                  <a:lnTo>
                    <a:pt x="1447" y="2333"/>
                  </a:lnTo>
                  <a:lnTo>
                    <a:pt x="1633" y="2240"/>
                  </a:lnTo>
                  <a:lnTo>
                    <a:pt x="1866" y="2146"/>
                  </a:lnTo>
                  <a:lnTo>
                    <a:pt x="2006" y="2006"/>
                  </a:lnTo>
                  <a:lnTo>
                    <a:pt x="2146" y="1820"/>
                  </a:lnTo>
                  <a:lnTo>
                    <a:pt x="2286" y="1633"/>
                  </a:lnTo>
                  <a:lnTo>
                    <a:pt x="2333" y="1400"/>
                  </a:lnTo>
                  <a:lnTo>
                    <a:pt x="2379" y="1167"/>
                  </a:lnTo>
                  <a:lnTo>
                    <a:pt x="2379" y="1"/>
                  </a:lnTo>
                  <a:lnTo>
                    <a:pt x="1586" y="1"/>
                  </a:lnTo>
                  <a:lnTo>
                    <a:pt x="1586" y="1540"/>
                  </a:lnTo>
                  <a:lnTo>
                    <a:pt x="793" y="1540"/>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746475" y="1360750"/>
              <a:ext cx="72325" cy="18675"/>
            </a:xfrm>
            <a:custGeom>
              <a:avLst/>
              <a:gdLst/>
              <a:ahLst/>
              <a:cxnLst/>
              <a:rect l="l" t="t" r="r" b="b"/>
              <a:pathLst>
                <a:path w="2893" h="747" extrusionOk="0">
                  <a:moveTo>
                    <a:pt x="0" y="1"/>
                  </a:moveTo>
                  <a:lnTo>
                    <a:pt x="0" y="747"/>
                  </a:lnTo>
                  <a:lnTo>
                    <a:pt x="2892" y="747"/>
                  </a:lnTo>
                  <a:lnTo>
                    <a:pt x="2613" y="374"/>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589050" y="1438875"/>
              <a:ext cx="38500" cy="19850"/>
            </a:xfrm>
            <a:custGeom>
              <a:avLst/>
              <a:gdLst/>
              <a:ahLst/>
              <a:cxnLst/>
              <a:rect l="l" t="t" r="r" b="b"/>
              <a:pathLst>
                <a:path w="1540" h="794" extrusionOk="0">
                  <a:moveTo>
                    <a:pt x="747" y="1"/>
                  </a:moveTo>
                  <a:lnTo>
                    <a:pt x="467" y="47"/>
                  </a:lnTo>
                  <a:lnTo>
                    <a:pt x="187" y="141"/>
                  </a:lnTo>
                  <a:lnTo>
                    <a:pt x="47" y="234"/>
                  </a:lnTo>
                  <a:lnTo>
                    <a:pt x="0" y="327"/>
                  </a:lnTo>
                  <a:lnTo>
                    <a:pt x="0" y="374"/>
                  </a:lnTo>
                  <a:lnTo>
                    <a:pt x="0" y="467"/>
                  </a:lnTo>
                  <a:lnTo>
                    <a:pt x="47" y="561"/>
                  </a:lnTo>
                  <a:lnTo>
                    <a:pt x="187" y="654"/>
                  </a:lnTo>
                  <a:lnTo>
                    <a:pt x="467" y="747"/>
                  </a:lnTo>
                  <a:lnTo>
                    <a:pt x="747" y="794"/>
                  </a:lnTo>
                  <a:lnTo>
                    <a:pt x="1073" y="747"/>
                  </a:lnTo>
                  <a:lnTo>
                    <a:pt x="1306" y="654"/>
                  </a:lnTo>
                  <a:lnTo>
                    <a:pt x="1493" y="561"/>
                  </a:lnTo>
                  <a:lnTo>
                    <a:pt x="1540" y="467"/>
                  </a:lnTo>
                  <a:lnTo>
                    <a:pt x="1540" y="374"/>
                  </a:lnTo>
                  <a:lnTo>
                    <a:pt x="1540" y="327"/>
                  </a:lnTo>
                  <a:lnTo>
                    <a:pt x="1493" y="234"/>
                  </a:lnTo>
                  <a:lnTo>
                    <a:pt x="1306" y="141"/>
                  </a:lnTo>
                  <a:lnTo>
                    <a:pt x="1073" y="47"/>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569225" y="1300125"/>
              <a:ext cx="215750" cy="40825"/>
            </a:xfrm>
            <a:custGeom>
              <a:avLst/>
              <a:gdLst/>
              <a:ahLst/>
              <a:cxnLst/>
              <a:rect l="l" t="t" r="r" b="b"/>
              <a:pathLst>
                <a:path w="8630" h="1633" extrusionOk="0">
                  <a:moveTo>
                    <a:pt x="4292" y="0"/>
                  </a:moveTo>
                  <a:lnTo>
                    <a:pt x="3685" y="47"/>
                  </a:lnTo>
                  <a:lnTo>
                    <a:pt x="3125" y="140"/>
                  </a:lnTo>
                  <a:lnTo>
                    <a:pt x="2519" y="280"/>
                  </a:lnTo>
                  <a:lnTo>
                    <a:pt x="2006" y="466"/>
                  </a:lnTo>
                  <a:lnTo>
                    <a:pt x="1446" y="700"/>
                  </a:lnTo>
                  <a:lnTo>
                    <a:pt x="933" y="933"/>
                  </a:lnTo>
                  <a:lnTo>
                    <a:pt x="467" y="1259"/>
                  </a:lnTo>
                  <a:lnTo>
                    <a:pt x="0" y="1633"/>
                  </a:lnTo>
                  <a:lnTo>
                    <a:pt x="8630" y="1633"/>
                  </a:lnTo>
                  <a:lnTo>
                    <a:pt x="8163" y="1259"/>
                  </a:lnTo>
                  <a:lnTo>
                    <a:pt x="7697" y="933"/>
                  </a:lnTo>
                  <a:lnTo>
                    <a:pt x="7184" y="700"/>
                  </a:lnTo>
                  <a:lnTo>
                    <a:pt x="6624" y="466"/>
                  </a:lnTo>
                  <a:lnTo>
                    <a:pt x="6111" y="280"/>
                  </a:lnTo>
                  <a:lnTo>
                    <a:pt x="5504" y="140"/>
                  </a:lnTo>
                  <a:lnTo>
                    <a:pt x="4945" y="47"/>
                  </a:lnTo>
                  <a:lnTo>
                    <a:pt x="4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687000" y="1360750"/>
              <a:ext cx="39675" cy="18675"/>
            </a:xfrm>
            <a:custGeom>
              <a:avLst/>
              <a:gdLst/>
              <a:ahLst/>
              <a:cxnLst/>
              <a:rect l="l" t="t" r="r" b="b"/>
              <a:pathLst>
                <a:path w="1587" h="747" extrusionOk="0">
                  <a:moveTo>
                    <a:pt x="0" y="1"/>
                  </a:moveTo>
                  <a:lnTo>
                    <a:pt x="0" y="747"/>
                  </a:lnTo>
                  <a:lnTo>
                    <a:pt x="1586" y="747"/>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535400" y="1360750"/>
              <a:ext cx="72325" cy="18675"/>
            </a:xfrm>
            <a:custGeom>
              <a:avLst/>
              <a:gdLst/>
              <a:ahLst/>
              <a:cxnLst/>
              <a:rect l="l" t="t" r="r" b="b"/>
              <a:pathLst>
                <a:path w="2893" h="747" extrusionOk="0">
                  <a:moveTo>
                    <a:pt x="560" y="1"/>
                  </a:moveTo>
                  <a:lnTo>
                    <a:pt x="280" y="374"/>
                  </a:lnTo>
                  <a:lnTo>
                    <a:pt x="1" y="747"/>
                  </a:lnTo>
                  <a:lnTo>
                    <a:pt x="2893" y="747"/>
                  </a:lnTo>
                  <a:lnTo>
                    <a:pt x="28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627525" y="1360750"/>
              <a:ext cx="39675" cy="18675"/>
            </a:xfrm>
            <a:custGeom>
              <a:avLst/>
              <a:gdLst/>
              <a:ahLst/>
              <a:cxnLst/>
              <a:rect l="l" t="t" r="r" b="b"/>
              <a:pathLst>
                <a:path w="1587" h="747" extrusionOk="0">
                  <a:moveTo>
                    <a:pt x="1" y="1"/>
                  </a:moveTo>
                  <a:lnTo>
                    <a:pt x="1" y="747"/>
                  </a:lnTo>
                  <a:lnTo>
                    <a:pt x="1586" y="747"/>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508575" y="1399225"/>
              <a:ext cx="335875" cy="236750"/>
            </a:xfrm>
            <a:custGeom>
              <a:avLst/>
              <a:gdLst/>
              <a:ahLst/>
              <a:cxnLst/>
              <a:rect l="l" t="t" r="r" b="b"/>
              <a:pathLst>
                <a:path w="13435" h="9470" extrusionOk="0">
                  <a:moveTo>
                    <a:pt x="3966" y="794"/>
                  </a:moveTo>
                  <a:lnTo>
                    <a:pt x="4292" y="840"/>
                  </a:lnTo>
                  <a:lnTo>
                    <a:pt x="4619" y="887"/>
                  </a:lnTo>
                  <a:lnTo>
                    <a:pt x="4852" y="980"/>
                  </a:lnTo>
                  <a:lnTo>
                    <a:pt x="5085" y="1120"/>
                  </a:lnTo>
                  <a:lnTo>
                    <a:pt x="5272" y="1307"/>
                  </a:lnTo>
                  <a:lnTo>
                    <a:pt x="5458" y="1540"/>
                  </a:lnTo>
                  <a:lnTo>
                    <a:pt x="5551" y="1727"/>
                  </a:lnTo>
                  <a:lnTo>
                    <a:pt x="5551" y="1960"/>
                  </a:lnTo>
                  <a:lnTo>
                    <a:pt x="5551" y="2240"/>
                  </a:lnTo>
                  <a:lnTo>
                    <a:pt x="5458" y="2426"/>
                  </a:lnTo>
                  <a:lnTo>
                    <a:pt x="5272" y="2660"/>
                  </a:lnTo>
                  <a:lnTo>
                    <a:pt x="5085" y="2800"/>
                  </a:lnTo>
                  <a:lnTo>
                    <a:pt x="4852" y="2986"/>
                  </a:lnTo>
                  <a:lnTo>
                    <a:pt x="4619" y="3079"/>
                  </a:lnTo>
                  <a:lnTo>
                    <a:pt x="4292" y="3126"/>
                  </a:lnTo>
                  <a:lnTo>
                    <a:pt x="3966" y="3173"/>
                  </a:lnTo>
                  <a:lnTo>
                    <a:pt x="3686" y="3126"/>
                  </a:lnTo>
                  <a:lnTo>
                    <a:pt x="3359" y="3079"/>
                  </a:lnTo>
                  <a:lnTo>
                    <a:pt x="3079" y="2986"/>
                  </a:lnTo>
                  <a:lnTo>
                    <a:pt x="2846" y="2800"/>
                  </a:lnTo>
                  <a:lnTo>
                    <a:pt x="2659" y="2660"/>
                  </a:lnTo>
                  <a:lnTo>
                    <a:pt x="2520" y="2426"/>
                  </a:lnTo>
                  <a:lnTo>
                    <a:pt x="2426" y="2240"/>
                  </a:lnTo>
                  <a:lnTo>
                    <a:pt x="2426" y="1960"/>
                  </a:lnTo>
                  <a:lnTo>
                    <a:pt x="2426" y="1727"/>
                  </a:lnTo>
                  <a:lnTo>
                    <a:pt x="2520" y="1540"/>
                  </a:lnTo>
                  <a:lnTo>
                    <a:pt x="2659" y="1307"/>
                  </a:lnTo>
                  <a:lnTo>
                    <a:pt x="2846" y="1120"/>
                  </a:lnTo>
                  <a:lnTo>
                    <a:pt x="3079" y="980"/>
                  </a:lnTo>
                  <a:lnTo>
                    <a:pt x="3359" y="887"/>
                  </a:lnTo>
                  <a:lnTo>
                    <a:pt x="3686" y="840"/>
                  </a:lnTo>
                  <a:lnTo>
                    <a:pt x="3966" y="794"/>
                  </a:lnTo>
                  <a:close/>
                  <a:moveTo>
                    <a:pt x="9516" y="794"/>
                  </a:moveTo>
                  <a:lnTo>
                    <a:pt x="9796" y="840"/>
                  </a:lnTo>
                  <a:lnTo>
                    <a:pt x="10123" y="887"/>
                  </a:lnTo>
                  <a:lnTo>
                    <a:pt x="10403" y="980"/>
                  </a:lnTo>
                  <a:lnTo>
                    <a:pt x="10636" y="1120"/>
                  </a:lnTo>
                  <a:lnTo>
                    <a:pt x="10822" y="1307"/>
                  </a:lnTo>
                  <a:lnTo>
                    <a:pt x="10962" y="1540"/>
                  </a:lnTo>
                  <a:lnTo>
                    <a:pt x="11056" y="1727"/>
                  </a:lnTo>
                  <a:lnTo>
                    <a:pt x="11056" y="1960"/>
                  </a:lnTo>
                  <a:lnTo>
                    <a:pt x="11056" y="2240"/>
                  </a:lnTo>
                  <a:lnTo>
                    <a:pt x="10962" y="2426"/>
                  </a:lnTo>
                  <a:lnTo>
                    <a:pt x="10822" y="2660"/>
                  </a:lnTo>
                  <a:lnTo>
                    <a:pt x="10636" y="2800"/>
                  </a:lnTo>
                  <a:lnTo>
                    <a:pt x="10403" y="2986"/>
                  </a:lnTo>
                  <a:lnTo>
                    <a:pt x="10123" y="3079"/>
                  </a:lnTo>
                  <a:lnTo>
                    <a:pt x="9796" y="3126"/>
                  </a:lnTo>
                  <a:lnTo>
                    <a:pt x="9516" y="3173"/>
                  </a:lnTo>
                  <a:lnTo>
                    <a:pt x="9190" y="3126"/>
                  </a:lnTo>
                  <a:lnTo>
                    <a:pt x="8863" y="3079"/>
                  </a:lnTo>
                  <a:lnTo>
                    <a:pt x="8630" y="2986"/>
                  </a:lnTo>
                  <a:lnTo>
                    <a:pt x="8397" y="2800"/>
                  </a:lnTo>
                  <a:lnTo>
                    <a:pt x="8164" y="2660"/>
                  </a:lnTo>
                  <a:lnTo>
                    <a:pt x="8024" y="2426"/>
                  </a:lnTo>
                  <a:lnTo>
                    <a:pt x="7930" y="2240"/>
                  </a:lnTo>
                  <a:lnTo>
                    <a:pt x="7930" y="1960"/>
                  </a:lnTo>
                  <a:lnTo>
                    <a:pt x="7930" y="1727"/>
                  </a:lnTo>
                  <a:lnTo>
                    <a:pt x="8024" y="1540"/>
                  </a:lnTo>
                  <a:lnTo>
                    <a:pt x="8164" y="1307"/>
                  </a:lnTo>
                  <a:lnTo>
                    <a:pt x="8397" y="1120"/>
                  </a:lnTo>
                  <a:lnTo>
                    <a:pt x="8630" y="980"/>
                  </a:lnTo>
                  <a:lnTo>
                    <a:pt x="8863" y="887"/>
                  </a:lnTo>
                  <a:lnTo>
                    <a:pt x="9190" y="840"/>
                  </a:lnTo>
                  <a:lnTo>
                    <a:pt x="9516" y="794"/>
                  </a:lnTo>
                  <a:close/>
                  <a:moveTo>
                    <a:pt x="10263" y="3966"/>
                  </a:moveTo>
                  <a:lnTo>
                    <a:pt x="10263" y="6298"/>
                  </a:lnTo>
                  <a:lnTo>
                    <a:pt x="8677" y="6298"/>
                  </a:lnTo>
                  <a:lnTo>
                    <a:pt x="8583" y="6624"/>
                  </a:lnTo>
                  <a:lnTo>
                    <a:pt x="8444" y="6951"/>
                  </a:lnTo>
                  <a:lnTo>
                    <a:pt x="8210" y="7184"/>
                  </a:lnTo>
                  <a:lnTo>
                    <a:pt x="7977" y="7417"/>
                  </a:lnTo>
                  <a:lnTo>
                    <a:pt x="7697" y="7604"/>
                  </a:lnTo>
                  <a:lnTo>
                    <a:pt x="7417" y="7744"/>
                  </a:lnTo>
                  <a:lnTo>
                    <a:pt x="7091" y="7837"/>
                  </a:lnTo>
                  <a:lnTo>
                    <a:pt x="6718" y="7884"/>
                  </a:lnTo>
                  <a:lnTo>
                    <a:pt x="6391" y="7837"/>
                  </a:lnTo>
                  <a:lnTo>
                    <a:pt x="6065" y="7744"/>
                  </a:lnTo>
                  <a:lnTo>
                    <a:pt x="5738" y="7604"/>
                  </a:lnTo>
                  <a:lnTo>
                    <a:pt x="5505" y="7417"/>
                  </a:lnTo>
                  <a:lnTo>
                    <a:pt x="5272" y="7184"/>
                  </a:lnTo>
                  <a:lnTo>
                    <a:pt x="5038" y="6951"/>
                  </a:lnTo>
                  <a:lnTo>
                    <a:pt x="4898" y="6624"/>
                  </a:lnTo>
                  <a:lnTo>
                    <a:pt x="4805" y="6298"/>
                  </a:lnTo>
                  <a:lnTo>
                    <a:pt x="3219" y="6298"/>
                  </a:lnTo>
                  <a:lnTo>
                    <a:pt x="3219" y="3966"/>
                  </a:lnTo>
                  <a:close/>
                  <a:moveTo>
                    <a:pt x="654" y="1"/>
                  </a:moveTo>
                  <a:lnTo>
                    <a:pt x="374" y="654"/>
                  </a:lnTo>
                  <a:lnTo>
                    <a:pt x="187" y="1354"/>
                  </a:lnTo>
                  <a:lnTo>
                    <a:pt x="47" y="2053"/>
                  </a:lnTo>
                  <a:lnTo>
                    <a:pt x="1" y="2753"/>
                  </a:lnTo>
                  <a:lnTo>
                    <a:pt x="47" y="3173"/>
                  </a:lnTo>
                  <a:lnTo>
                    <a:pt x="2426" y="3173"/>
                  </a:lnTo>
                  <a:lnTo>
                    <a:pt x="2426" y="3966"/>
                  </a:lnTo>
                  <a:lnTo>
                    <a:pt x="141" y="3966"/>
                  </a:lnTo>
                  <a:lnTo>
                    <a:pt x="327" y="4759"/>
                  </a:lnTo>
                  <a:lnTo>
                    <a:pt x="2426" y="4759"/>
                  </a:lnTo>
                  <a:lnTo>
                    <a:pt x="2426" y="5505"/>
                  </a:lnTo>
                  <a:lnTo>
                    <a:pt x="654" y="5505"/>
                  </a:lnTo>
                  <a:lnTo>
                    <a:pt x="840" y="5971"/>
                  </a:lnTo>
                  <a:lnTo>
                    <a:pt x="1120" y="6345"/>
                  </a:lnTo>
                  <a:lnTo>
                    <a:pt x="1353" y="6764"/>
                  </a:lnTo>
                  <a:lnTo>
                    <a:pt x="1680" y="7138"/>
                  </a:lnTo>
                  <a:lnTo>
                    <a:pt x="2006" y="7464"/>
                  </a:lnTo>
                  <a:lnTo>
                    <a:pt x="2333" y="7791"/>
                  </a:lnTo>
                  <a:lnTo>
                    <a:pt x="2706" y="8117"/>
                  </a:lnTo>
                  <a:lnTo>
                    <a:pt x="3079" y="8397"/>
                  </a:lnTo>
                  <a:lnTo>
                    <a:pt x="3499" y="8630"/>
                  </a:lnTo>
                  <a:lnTo>
                    <a:pt x="3919" y="8863"/>
                  </a:lnTo>
                  <a:lnTo>
                    <a:pt x="4339" y="9050"/>
                  </a:lnTo>
                  <a:lnTo>
                    <a:pt x="4805" y="9190"/>
                  </a:lnTo>
                  <a:lnTo>
                    <a:pt x="5272" y="9330"/>
                  </a:lnTo>
                  <a:lnTo>
                    <a:pt x="5738" y="9423"/>
                  </a:lnTo>
                  <a:lnTo>
                    <a:pt x="6251" y="9470"/>
                  </a:lnTo>
                  <a:lnTo>
                    <a:pt x="7231" y="9470"/>
                  </a:lnTo>
                  <a:lnTo>
                    <a:pt x="7744" y="9423"/>
                  </a:lnTo>
                  <a:lnTo>
                    <a:pt x="8210" y="9330"/>
                  </a:lnTo>
                  <a:lnTo>
                    <a:pt x="8677" y="9190"/>
                  </a:lnTo>
                  <a:lnTo>
                    <a:pt x="9143" y="9050"/>
                  </a:lnTo>
                  <a:lnTo>
                    <a:pt x="9563" y="8863"/>
                  </a:lnTo>
                  <a:lnTo>
                    <a:pt x="9983" y="8630"/>
                  </a:lnTo>
                  <a:lnTo>
                    <a:pt x="10403" y="8397"/>
                  </a:lnTo>
                  <a:lnTo>
                    <a:pt x="10776" y="8117"/>
                  </a:lnTo>
                  <a:lnTo>
                    <a:pt x="11149" y="7791"/>
                  </a:lnTo>
                  <a:lnTo>
                    <a:pt x="11475" y="7464"/>
                  </a:lnTo>
                  <a:lnTo>
                    <a:pt x="11802" y="7138"/>
                  </a:lnTo>
                  <a:lnTo>
                    <a:pt x="12129" y="6764"/>
                  </a:lnTo>
                  <a:lnTo>
                    <a:pt x="12362" y="6345"/>
                  </a:lnTo>
                  <a:lnTo>
                    <a:pt x="12642" y="5971"/>
                  </a:lnTo>
                  <a:lnTo>
                    <a:pt x="12828" y="5505"/>
                  </a:lnTo>
                  <a:lnTo>
                    <a:pt x="11056" y="5505"/>
                  </a:lnTo>
                  <a:lnTo>
                    <a:pt x="11056" y="4759"/>
                  </a:lnTo>
                  <a:lnTo>
                    <a:pt x="13155" y="4759"/>
                  </a:lnTo>
                  <a:lnTo>
                    <a:pt x="13341" y="3966"/>
                  </a:lnTo>
                  <a:lnTo>
                    <a:pt x="11056" y="3966"/>
                  </a:lnTo>
                  <a:lnTo>
                    <a:pt x="11056" y="3173"/>
                  </a:lnTo>
                  <a:lnTo>
                    <a:pt x="13435" y="3173"/>
                  </a:lnTo>
                  <a:lnTo>
                    <a:pt x="13435" y="2753"/>
                  </a:lnTo>
                  <a:lnTo>
                    <a:pt x="13435" y="2053"/>
                  </a:lnTo>
                  <a:lnTo>
                    <a:pt x="13295" y="1354"/>
                  </a:lnTo>
                  <a:lnTo>
                    <a:pt x="13108" y="654"/>
                  </a:lnTo>
                  <a:lnTo>
                    <a:pt x="12828" y="1"/>
                  </a:lnTo>
                  <a:lnTo>
                    <a:pt x="7137" y="1"/>
                  </a:lnTo>
                  <a:lnTo>
                    <a:pt x="7137" y="3173"/>
                  </a:lnTo>
                  <a:lnTo>
                    <a:pt x="6344" y="3173"/>
                  </a:lnTo>
                  <a:lnTo>
                    <a:pt x="6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726650" y="1438875"/>
              <a:ext cx="38500" cy="19850"/>
            </a:xfrm>
            <a:custGeom>
              <a:avLst/>
              <a:gdLst/>
              <a:ahLst/>
              <a:cxnLst/>
              <a:rect l="l" t="t" r="r" b="b"/>
              <a:pathLst>
                <a:path w="1540" h="794" extrusionOk="0">
                  <a:moveTo>
                    <a:pt x="793" y="1"/>
                  </a:moveTo>
                  <a:lnTo>
                    <a:pt x="467" y="47"/>
                  </a:lnTo>
                  <a:lnTo>
                    <a:pt x="234" y="141"/>
                  </a:lnTo>
                  <a:lnTo>
                    <a:pt x="47" y="234"/>
                  </a:lnTo>
                  <a:lnTo>
                    <a:pt x="0" y="327"/>
                  </a:lnTo>
                  <a:lnTo>
                    <a:pt x="0" y="374"/>
                  </a:lnTo>
                  <a:lnTo>
                    <a:pt x="0" y="467"/>
                  </a:lnTo>
                  <a:lnTo>
                    <a:pt x="47" y="561"/>
                  </a:lnTo>
                  <a:lnTo>
                    <a:pt x="234" y="654"/>
                  </a:lnTo>
                  <a:lnTo>
                    <a:pt x="467" y="747"/>
                  </a:lnTo>
                  <a:lnTo>
                    <a:pt x="793" y="794"/>
                  </a:lnTo>
                  <a:lnTo>
                    <a:pt x="1073" y="747"/>
                  </a:lnTo>
                  <a:lnTo>
                    <a:pt x="1306" y="654"/>
                  </a:lnTo>
                  <a:lnTo>
                    <a:pt x="1493" y="561"/>
                  </a:lnTo>
                  <a:lnTo>
                    <a:pt x="1540" y="467"/>
                  </a:lnTo>
                  <a:lnTo>
                    <a:pt x="1540" y="374"/>
                  </a:lnTo>
                  <a:lnTo>
                    <a:pt x="1540" y="327"/>
                  </a:lnTo>
                  <a:lnTo>
                    <a:pt x="1493" y="234"/>
                  </a:lnTo>
                  <a:lnTo>
                    <a:pt x="1306" y="141"/>
                  </a:lnTo>
                  <a:lnTo>
                    <a:pt x="1073" y="47"/>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607700" y="1518175"/>
              <a:ext cx="19850" cy="18675"/>
            </a:xfrm>
            <a:custGeom>
              <a:avLst/>
              <a:gdLst/>
              <a:ahLst/>
              <a:cxnLst/>
              <a:rect l="l" t="t" r="r" b="b"/>
              <a:pathLst>
                <a:path w="794" h="747" extrusionOk="0">
                  <a:moveTo>
                    <a:pt x="1" y="1"/>
                  </a:moveTo>
                  <a:lnTo>
                    <a:pt x="1" y="747"/>
                  </a:lnTo>
                  <a:lnTo>
                    <a:pt x="794" y="747"/>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726650" y="1518175"/>
              <a:ext cx="19850" cy="18675"/>
            </a:xfrm>
            <a:custGeom>
              <a:avLst/>
              <a:gdLst/>
              <a:ahLst/>
              <a:cxnLst/>
              <a:rect l="l" t="t" r="r" b="b"/>
              <a:pathLst>
                <a:path w="794" h="747" extrusionOk="0">
                  <a:moveTo>
                    <a:pt x="0" y="1"/>
                  </a:moveTo>
                  <a:lnTo>
                    <a:pt x="0" y="747"/>
                  </a:lnTo>
                  <a:lnTo>
                    <a:pt x="793" y="747"/>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1"/>
          <p:cNvGrpSpPr/>
          <p:nvPr/>
        </p:nvGrpSpPr>
        <p:grpSpPr>
          <a:xfrm>
            <a:off x="4026225" y="1184850"/>
            <a:ext cx="335875" cy="335850"/>
            <a:chOff x="3264225" y="1300125"/>
            <a:chExt cx="335875" cy="335850"/>
          </a:xfrm>
        </p:grpSpPr>
        <p:sp>
          <p:nvSpPr>
            <p:cNvPr id="6762" name="Google Shape;6762;p71"/>
            <p:cNvSpPr/>
            <p:nvPr/>
          </p:nvSpPr>
          <p:spPr>
            <a:xfrm>
              <a:off x="3264225" y="1340925"/>
              <a:ext cx="59500" cy="79325"/>
            </a:xfrm>
            <a:custGeom>
              <a:avLst/>
              <a:gdLst/>
              <a:ahLst/>
              <a:cxnLst/>
              <a:rect l="l" t="t" r="r" b="b"/>
              <a:pathLst>
                <a:path w="2380" h="3173" extrusionOk="0">
                  <a:moveTo>
                    <a:pt x="794" y="1"/>
                  </a:moveTo>
                  <a:lnTo>
                    <a:pt x="794" y="1073"/>
                  </a:lnTo>
                  <a:lnTo>
                    <a:pt x="467" y="1493"/>
                  </a:lnTo>
                  <a:lnTo>
                    <a:pt x="234" y="2006"/>
                  </a:lnTo>
                  <a:lnTo>
                    <a:pt x="48" y="2519"/>
                  </a:lnTo>
                  <a:lnTo>
                    <a:pt x="1" y="3079"/>
                  </a:lnTo>
                  <a:lnTo>
                    <a:pt x="1" y="3172"/>
                  </a:lnTo>
                  <a:lnTo>
                    <a:pt x="2380" y="3172"/>
                  </a:lnTo>
                  <a:lnTo>
                    <a:pt x="2380" y="3079"/>
                  </a:lnTo>
                  <a:lnTo>
                    <a:pt x="2333" y="2519"/>
                  </a:lnTo>
                  <a:lnTo>
                    <a:pt x="2147" y="2006"/>
                  </a:lnTo>
                  <a:lnTo>
                    <a:pt x="1913" y="1493"/>
                  </a:lnTo>
                  <a:lnTo>
                    <a:pt x="1587" y="1073"/>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3264225" y="1440050"/>
              <a:ext cx="59500" cy="58325"/>
            </a:xfrm>
            <a:custGeom>
              <a:avLst/>
              <a:gdLst/>
              <a:ahLst/>
              <a:cxnLst/>
              <a:rect l="l" t="t" r="r" b="b"/>
              <a:pathLst>
                <a:path w="2380" h="2333" extrusionOk="0">
                  <a:moveTo>
                    <a:pt x="1" y="0"/>
                  </a:moveTo>
                  <a:lnTo>
                    <a:pt x="1" y="2333"/>
                  </a:lnTo>
                  <a:lnTo>
                    <a:pt x="2380" y="2333"/>
                  </a:lnTo>
                  <a:lnTo>
                    <a:pt x="2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3540600" y="1340925"/>
              <a:ext cx="59500" cy="79325"/>
            </a:xfrm>
            <a:custGeom>
              <a:avLst/>
              <a:gdLst/>
              <a:ahLst/>
              <a:cxnLst/>
              <a:rect l="l" t="t" r="r" b="b"/>
              <a:pathLst>
                <a:path w="2380" h="3173" extrusionOk="0">
                  <a:moveTo>
                    <a:pt x="794" y="1"/>
                  </a:moveTo>
                  <a:lnTo>
                    <a:pt x="794" y="1073"/>
                  </a:lnTo>
                  <a:lnTo>
                    <a:pt x="467" y="1493"/>
                  </a:lnTo>
                  <a:lnTo>
                    <a:pt x="234" y="2006"/>
                  </a:lnTo>
                  <a:lnTo>
                    <a:pt x="94" y="2519"/>
                  </a:lnTo>
                  <a:lnTo>
                    <a:pt x="1" y="3079"/>
                  </a:lnTo>
                  <a:lnTo>
                    <a:pt x="1" y="3172"/>
                  </a:lnTo>
                  <a:lnTo>
                    <a:pt x="2380" y="3172"/>
                  </a:lnTo>
                  <a:lnTo>
                    <a:pt x="2380" y="3079"/>
                  </a:lnTo>
                  <a:lnTo>
                    <a:pt x="2333" y="2519"/>
                  </a:lnTo>
                  <a:lnTo>
                    <a:pt x="2193" y="2006"/>
                  </a:lnTo>
                  <a:lnTo>
                    <a:pt x="1913" y="1493"/>
                  </a:lnTo>
                  <a:lnTo>
                    <a:pt x="1587" y="1073"/>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3540600" y="1440050"/>
              <a:ext cx="59500" cy="58325"/>
            </a:xfrm>
            <a:custGeom>
              <a:avLst/>
              <a:gdLst/>
              <a:ahLst/>
              <a:cxnLst/>
              <a:rect l="l" t="t" r="r" b="b"/>
              <a:pathLst>
                <a:path w="2380" h="2333" extrusionOk="0">
                  <a:moveTo>
                    <a:pt x="1" y="0"/>
                  </a:moveTo>
                  <a:lnTo>
                    <a:pt x="1" y="2333"/>
                  </a:lnTo>
                  <a:lnTo>
                    <a:pt x="2380" y="2333"/>
                  </a:lnTo>
                  <a:lnTo>
                    <a:pt x="2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3323700" y="1577650"/>
              <a:ext cx="19850" cy="58325"/>
            </a:xfrm>
            <a:custGeom>
              <a:avLst/>
              <a:gdLst/>
              <a:ahLst/>
              <a:cxnLst/>
              <a:rect l="l" t="t" r="r" b="b"/>
              <a:pathLst>
                <a:path w="794" h="2333" extrusionOk="0">
                  <a:moveTo>
                    <a:pt x="234" y="1"/>
                  </a:moveTo>
                  <a:lnTo>
                    <a:pt x="94" y="94"/>
                  </a:lnTo>
                  <a:lnTo>
                    <a:pt x="1" y="234"/>
                  </a:lnTo>
                  <a:lnTo>
                    <a:pt x="1" y="374"/>
                  </a:lnTo>
                  <a:lnTo>
                    <a:pt x="1" y="2333"/>
                  </a:lnTo>
                  <a:lnTo>
                    <a:pt x="794" y="2333"/>
                  </a:lnTo>
                  <a:lnTo>
                    <a:pt x="794" y="374"/>
                  </a:lnTo>
                  <a:lnTo>
                    <a:pt x="747" y="234"/>
                  </a:lnTo>
                  <a:lnTo>
                    <a:pt x="654" y="94"/>
                  </a:lnTo>
                  <a:lnTo>
                    <a:pt x="5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3403000" y="1577650"/>
              <a:ext cx="58350" cy="58325"/>
            </a:xfrm>
            <a:custGeom>
              <a:avLst/>
              <a:gdLst/>
              <a:ahLst/>
              <a:cxnLst/>
              <a:rect l="l" t="t" r="r" b="b"/>
              <a:pathLst>
                <a:path w="2334" h="2333" extrusionOk="0">
                  <a:moveTo>
                    <a:pt x="234" y="1"/>
                  </a:moveTo>
                  <a:lnTo>
                    <a:pt x="94" y="94"/>
                  </a:lnTo>
                  <a:lnTo>
                    <a:pt x="1" y="234"/>
                  </a:lnTo>
                  <a:lnTo>
                    <a:pt x="1" y="374"/>
                  </a:lnTo>
                  <a:lnTo>
                    <a:pt x="1" y="2333"/>
                  </a:lnTo>
                  <a:lnTo>
                    <a:pt x="2333" y="2333"/>
                  </a:lnTo>
                  <a:lnTo>
                    <a:pt x="2333" y="374"/>
                  </a:lnTo>
                  <a:lnTo>
                    <a:pt x="2333" y="234"/>
                  </a:lnTo>
                  <a:lnTo>
                    <a:pt x="2240" y="94"/>
                  </a:lnTo>
                  <a:lnTo>
                    <a:pt x="21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3264225" y="1518175"/>
              <a:ext cx="335875" cy="117800"/>
            </a:xfrm>
            <a:custGeom>
              <a:avLst/>
              <a:gdLst/>
              <a:ahLst/>
              <a:cxnLst/>
              <a:rect l="l" t="t" r="r" b="b"/>
              <a:pathLst>
                <a:path w="13435" h="4712" extrusionOk="0">
                  <a:moveTo>
                    <a:pt x="1" y="1"/>
                  </a:moveTo>
                  <a:lnTo>
                    <a:pt x="1" y="4712"/>
                  </a:lnTo>
                  <a:lnTo>
                    <a:pt x="1587" y="4712"/>
                  </a:lnTo>
                  <a:lnTo>
                    <a:pt x="1587" y="2753"/>
                  </a:lnTo>
                  <a:lnTo>
                    <a:pt x="1587" y="2519"/>
                  </a:lnTo>
                  <a:lnTo>
                    <a:pt x="1680" y="2286"/>
                  </a:lnTo>
                  <a:lnTo>
                    <a:pt x="1773" y="2100"/>
                  </a:lnTo>
                  <a:lnTo>
                    <a:pt x="1913" y="1913"/>
                  </a:lnTo>
                  <a:lnTo>
                    <a:pt x="2100" y="1773"/>
                  </a:lnTo>
                  <a:lnTo>
                    <a:pt x="2287" y="1680"/>
                  </a:lnTo>
                  <a:lnTo>
                    <a:pt x="2520" y="1587"/>
                  </a:lnTo>
                  <a:lnTo>
                    <a:pt x="2986" y="1587"/>
                  </a:lnTo>
                  <a:lnTo>
                    <a:pt x="3219" y="1680"/>
                  </a:lnTo>
                  <a:lnTo>
                    <a:pt x="3406" y="1773"/>
                  </a:lnTo>
                  <a:lnTo>
                    <a:pt x="3593" y="1913"/>
                  </a:lnTo>
                  <a:lnTo>
                    <a:pt x="3733" y="2100"/>
                  </a:lnTo>
                  <a:lnTo>
                    <a:pt x="3826" y="2286"/>
                  </a:lnTo>
                  <a:lnTo>
                    <a:pt x="3919" y="2519"/>
                  </a:lnTo>
                  <a:lnTo>
                    <a:pt x="3919" y="2753"/>
                  </a:lnTo>
                  <a:lnTo>
                    <a:pt x="3919" y="4712"/>
                  </a:lnTo>
                  <a:lnTo>
                    <a:pt x="4759" y="4712"/>
                  </a:lnTo>
                  <a:lnTo>
                    <a:pt x="4759" y="2753"/>
                  </a:lnTo>
                  <a:lnTo>
                    <a:pt x="4759" y="2519"/>
                  </a:lnTo>
                  <a:lnTo>
                    <a:pt x="4852" y="2286"/>
                  </a:lnTo>
                  <a:lnTo>
                    <a:pt x="4945" y="2100"/>
                  </a:lnTo>
                  <a:lnTo>
                    <a:pt x="5085" y="1913"/>
                  </a:lnTo>
                  <a:lnTo>
                    <a:pt x="5272" y="1773"/>
                  </a:lnTo>
                  <a:lnTo>
                    <a:pt x="5458" y="1680"/>
                  </a:lnTo>
                  <a:lnTo>
                    <a:pt x="5692" y="1587"/>
                  </a:lnTo>
                  <a:lnTo>
                    <a:pt x="7744" y="1587"/>
                  </a:lnTo>
                  <a:lnTo>
                    <a:pt x="7977" y="1680"/>
                  </a:lnTo>
                  <a:lnTo>
                    <a:pt x="8164" y="1773"/>
                  </a:lnTo>
                  <a:lnTo>
                    <a:pt x="8350" y="1913"/>
                  </a:lnTo>
                  <a:lnTo>
                    <a:pt x="8490" y="2100"/>
                  </a:lnTo>
                  <a:lnTo>
                    <a:pt x="8584" y="2286"/>
                  </a:lnTo>
                  <a:lnTo>
                    <a:pt x="8677" y="2519"/>
                  </a:lnTo>
                  <a:lnTo>
                    <a:pt x="8677" y="2753"/>
                  </a:lnTo>
                  <a:lnTo>
                    <a:pt x="8677" y="4712"/>
                  </a:lnTo>
                  <a:lnTo>
                    <a:pt x="9517" y="4712"/>
                  </a:lnTo>
                  <a:lnTo>
                    <a:pt x="9517" y="2753"/>
                  </a:lnTo>
                  <a:lnTo>
                    <a:pt x="9517" y="2519"/>
                  </a:lnTo>
                  <a:lnTo>
                    <a:pt x="9610" y="2286"/>
                  </a:lnTo>
                  <a:lnTo>
                    <a:pt x="9703" y="2100"/>
                  </a:lnTo>
                  <a:lnTo>
                    <a:pt x="9843" y="1913"/>
                  </a:lnTo>
                  <a:lnTo>
                    <a:pt x="10030" y="1773"/>
                  </a:lnTo>
                  <a:lnTo>
                    <a:pt x="10216" y="1680"/>
                  </a:lnTo>
                  <a:lnTo>
                    <a:pt x="10450" y="1587"/>
                  </a:lnTo>
                  <a:lnTo>
                    <a:pt x="10916" y="1587"/>
                  </a:lnTo>
                  <a:lnTo>
                    <a:pt x="11149" y="1680"/>
                  </a:lnTo>
                  <a:lnTo>
                    <a:pt x="11336" y="1773"/>
                  </a:lnTo>
                  <a:lnTo>
                    <a:pt x="11522" y="1913"/>
                  </a:lnTo>
                  <a:lnTo>
                    <a:pt x="11662" y="2100"/>
                  </a:lnTo>
                  <a:lnTo>
                    <a:pt x="11756" y="2286"/>
                  </a:lnTo>
                  <a:lnTo>
                    <a:pt x="11849" y="2519"/>
                  </a:lnTo>
                  <a:lnTo>
                    <a:pt x="11849" y="2753"/>
                  </a:lnTo>
                  <a:lnTo>
                    <a:pt x="11849" y="4712"/>
                  </a:lnTo>
                  <a:lnTo>
                    <a:pt x="13435" y="4712"/>
                  </a:lnTo>
                  <a:lnTo>
                    <a:pt x="134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3521950" y="1577650"/>
              <a:ext cx="18675" cy="58325"/>
            </a:xfrm>
            <a:custGeom>
              <a:avLst/>
              <a:gdLst/>
              <a:ahLst/>
              <a:cxnLst/>
              <a:rect l="l" t="t" r="r" b="b"/>
              <a:pathLst>
                <a:path w="747" h="2333" extrusionOk="0">
                  <a:moveTo>
                    <a:pt x="234" y="1"/>
                  </a:moveTo>
                  <a:lnTo>
                    <a:pt x="94" y="94"/>
                  </a:lnTo>
                  <a:lnTo>
                    <a:pt x="1" y="234"/>
                  </a:lnTo>
                  <a:lnTo>
                    <a:pt x="1" y="374"/>
                  </a:lnTo>
                  <a:lnTo>
                    <a:pt x="1" y="2333"/>
                  </a:lnTo>
                  <a:lnTo>
                    <a:pt x="747" y="2333"/>
                  </a:lnTo>
                  <a:lnTo>
                    <a:pt x="747" y="374"/>
                  </a:lnTo>
                  <a:lnTo>
                    <a:pt x="747" y="234"/>
                  </a:lnTo>
                  <a:lnTo>
                    <a:pt x="654" y="94"/>
                  </a:lnTo>
                  <a:lnTo>
                    <a:pt x="5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3354025" y="1300125"/>
              <a:ext cx="157450" cy="139950"/>
            </a:xfrm>
            <a:custGeom>
              <a:avLst/>
              <a:gdLst/>
              <a:ahLst/>
              <a:cxnLst/>
              <a:rect l="l" t="t" r="r" b="b"/>
              <a:pathLst>
                <a:path w="6298" h="5598" extrusionOk="0">
                  <a:moveTo>
                    <a:pt x="2753" y="0"/>
                  </a:moveTo>
                  <a:lnTo>
                    <a:pt x="2753" y="1353"/>
                  </a:lnTo>
                  <a:lnTo>
                    <a:pt x="2333" y="1773"/>
                  </a:lnTo>
                  <a:lnTo>
                    <a:pt x="1913" y="2099"/>
                  </a:lnTo>
                  <a:lnTo>
                    <a:pt x="1447" y="2379"/>
                  </a:lnTo>
                  <a:lnTo>
                    <a:pt x="934" y="2612"/>
                  </a:lnTo>
                  <a:lnTo>
                    <a:pt x="700" y="2705"/>
                  </a:lnTo>
                  <a:lnTo>
                    <a:pt x="514" y="2845"/>
                  </a:lnTo>
                  <a:lnTo>
                    <a:pt x="374" y="2985"/>
                  </a:lnTo>
                  <a:lnTo>
                    <a:pt x="234" y="3125"/>
                  </a:lnTo>
                  <a:lnTo>
                    <a:pt x="141" y="3312"/>
                  </a:lnTo>
                  <a:lnTo>
                    <a:pt x="47" y="3545"/>
                  </a:lnTo>
                  <a:lnTo>
                    <a:pt x="1" y="3778"/>
                  </a:lnTo>
                  <a:lnTo>
                    <a:pt x="1" y="4011"/>
                  </a:lnTo>
                  <a:lnTo>
                    <a:pt x="1" y="4338"/>
                  </a:lnTo>
                  <a:lnTo>
                    <a:pt x="94" y="4618"/>
                  </a:lnTo>
                  <a:lnTo>
                    <a:pt x="234" y="4898"/>
                  </a:lnTo>
                  <a:lnTo>
                    <a:pt x="420" y="5131"/>
                  </a:lnTo>
                  <a:lnTo>
                    <a:pt x="654" y="5318"/>
                  </a:lnTo>
                  <a:lnTo>
                    <a:pt x="934" y="5457"/>
                  </a:lnTo>
                  <a:lnTo>
                    <a:pt x="1260" y="5551"/>
                  </a:lnTo>
                  <a:lnTo>
                    <a:pt x="1540" y="5597"/>
                  </a:lnTo>
                  <a:lnTo>
                    <a:pt x="4712" y="5597"/>
                  </a:lnTo>
                  <a:lnTo>
                    <a:pt x="5038" y="5551"/>
                  </a:lnTo>
                  <a:lnTo>
                    <a:pt x="5318" y="5457"/>
                  </a:lnTo>
                  <a:lnTo>
                    <a:pt x="5598" y="5318"/>
                  </a:lnTo>
                  <a:lnTo>
                    <a:pt x="5831" y="5131"/>
                  </a:lnTo>
                  <a:lnTo>
                    <a:pt x="6018" y="4898"/>
                  </a:lnTo>
                  <a:lnTo>
                    <a:pt x="6158" y="4618"/>
                  </a:lnTo>
                  <a:lnTo>
                    <a:pt x="6251" y="4338"/>
                  </a:lnTo>
                  <a:lnTo>
                    <a:pt x="6298" y="4011"/>
                  </a:lnTo>
                  <a:lnTo>
                    <a:pt x="6251" y="3778"/>
                  </a:lnTo>
                  <a:lnTo>
                    <a:pt x="6204" y="3545"/>
                  </a:lnTo>
                  <a:lnTo>
                    <a:pt x="6158" y="3312"/>
                  </a:lnTo>
                  <a:lnTo>
                    <a:pt x="6018" y="3125"/>
                  </a:lnTo>
                  <a:lnTo>
                    <a:pt x="5878" y="2985"/>
                  </a:lnTo>
                  <a:lnTo>
                    <a:pt x="5738" y="2845"/>
                  </a:lnTo>
                  <a:lnTo>
                    <a:pt x="5551" y="2705"/>
                  </a:lnTo>
                  <a:lnTo>
                    <a:pt x="5318" y="2612"/>
                  </a:lnTo>
                  <a:lnTo>
                    <a:pt x="4805" y="2379"/>
                  </a:lnTo>
                  <a:lnTo>
                    <a:pt x="4339" y="2099"/>
                  </a:lnTo>
                  <a:lnTo>
                    <a:pt x="3919" y="1773"/>
                  </a:lnTo>
                  <a:lnTo>
                    <a:pt x="3546" y="1353"/>
                  </a:lnTo>
                  <a:lnTo>
                    <a:pt x="35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3363350" y="1458700"/>
              <a:ext cx="137625" cy="39675"/>
            </a:xfrm>
            <a:custGeom>
              <a:avLst/>
              <a:gdLst/>
              <a:ahLst/>
              <a:cxnLst/>
              <a:rect l="l" t="t" r="r" b="b"/>
              <a:pathLst>
                <a:path w="5505" h="1587" extrusionOk="0">
                  <a:moveTo>
                    <a:pt x="794" y="1"/>
                  </a:moveTo>
                  <a:lnTo>
                    <a:pt x="794" y="794"/>
                  </a:lnTo>
                  <a:lnTo>
                    <a:pt x="1" y="794"/>
                  </a:lnTo>
                  <a:lnTo>
                    <a:pt x="1" y="1587"/>
                  </a:lnTo>
                  <a:lnTo>
                    <a:pt x="5505" y="1587"/>
                  </a:lnTo>
                  <a:lnTo>
                    <a:pt x="5505" y="794"/>
                  </a:lnTo>
                  <a:lnTo>
                    <a:pt x="4712" y="794"/>
                  </a:lnTo>
                  <a:lnTo>
                    <a:pt x="4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71"/>
          <p:cNvGrpSpPr/>
          <p:nvPr/>
        </p:nvGrpSpPr>
        <p:grpSpPr>
          <a:xfrm>
            <a:off x="4787725" y="1184850"/>
            <a:ext cx="334700" cy="335850"/>
            <a:chOff x="4025725" y="1300125"/>
            <a:chExt cx="334700" cy="335850"/>
          </a:xfrm>
        </p:grpSpPr>
        <p:sp>
          <p:nvSpPr>
            <p:cNvPr id="6773" name="Google Shape;6773;p71"/>
            <p:cNvSpPr/>
            <p:nvPr/>
          </p:nvSpPr>
          <p:spPr>
            <a:xfrm>
              <a:off x="4172650" y="1300125"/>
              <a:ext cx="39675" cy="60650"/>
            </a:xfrm>
            <a:custGeom>
              <a:avLst/>
              <a:gdLst/>
              <a:ahLst/>
              <a:cxnLst/>
              <a:rect l="l" t="t" r="r" b="b"/>
              <a:pathLst>
                <a:path w="1587" h="2426" extrusionOk="0">
                  <a:moveTo>
                    <a:pt x="1" y="0"/>
                  </a:moveTo>
                  <a:lnTo>
                    <a:pt x="1" y="2426"/>
                  </a:lnTo>
                  <a:lnTo>
                    <a:pt x="1587" y="2426"/>
                  </a:lnTo>
                  <a:lnTo>
                    <a:pt x="15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4261275" y="1478525"/>
              <a:ext cx="74675" cy="19850"/>
            </a:xfrm>
            <a:custGeom>
              <a:avLst/>
              <a:gdLst/>
              <a:ahLst/>
              <a:cxnLst/>
              <a:rect l="l" t="t" r="r" b="b"/>
              <a:pathLst>
                <a:path w="2987" h="794" extrusionOk="0">
                  <a:moveTo>
                    <a:pt x="1" y="1"/>
                  </a:moveTo>
                  <a:lnTo>
                    <a:pt x="1" y="794"/>
                  </a:lnTo>
                  <a:lnTo>
                    <a:pt x="2566" y="794"/>
                  </a:lnTo>
                  <a:lnTo>
                    <a:pt x="2753" y="374"/>
                  </a:lnTo>
                  <a:lnTo>
                    <a:pt x="2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4098025" y="1325775"/>
              <a:ext cx="190100" cy="74650"/>
            </a:xfrm>
            <a:custGeom>
              <a:avLst/>
              <a:gdLst/>
              <a:ahLst/>
              <a:cxnLst/>
              <a:rect l="l" t="t" r="r" b="b"/>
              <a:pathLst>
                <a:path w="7604" h="2986" extrusionOk="0">
                  <a:moveTo>
                    <a:pt x="2239" y="0"/>
                  </a:moveTo>
                  <a:lnTo>
                    <a:pt x="0" y="513"/>
                  </a:lnTo>
                  <a:lnTo>
                    <a:pt x="1633" y="2985"/>
                  </a:lnTo>
                  <a:lnTo>
                    <a:pt x="5924" y="2985"/>
                  </a:lnTo>
                  <a:lnTo>
                    <a:pt x="7604" y="513"/>
                  </a:lnTo>
                  <a:lnTo>
                    <a:pt x="5365" y="0"/>
                  </a:lnTo>
                  <a:lnTo>
                    <a:pt x="5365" y="2193"/>
                  </a:lnTo>
                  <a:lnTo>
                    <a:pt x="2239" y="2193"/>
                  </a:lnTo>
                  <a:lnTo>
                    <a:pt x="2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4261275" y="1440050"/>
              <a:ext cx="99150" cy="18675"/>
            </a:xfrm>
            <a:custGeom>
              <a:avLst/>
              <a:gdLst/>
              <a:ahLst/>
              <a:cxnLst/>
              <a:rect l="l" t="t" r="r" b="b"/>
              <a:pathLst>
                <a:path w="3966" h="747" extrusionOk="0">
                  <a:moveTo>
                    <a:pt x="1" y="0"/>
                  </a:moveTo>
                  <a:lnTo>
                    <a:pt x="1" y="747"/>
                  </a:lnTo>
                  <a:lnTo>
                    <a:pt x="3966" y="747"/>
                  </a:lnTo>
                  <a:lnTo>
                    <a:pt x="35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4261275" y="1518175"/>
              <a:ext cx="59500" cy="19850"/>
            </a:xfrm>
            <a:custGeom>
              <a:avLst/>
              <a:gdLst/>
              <a:ahLst/>
              <a:cxnLst/>
              <a:rect l="l" t="t" r="r" b="b"/>
              <a:pathLst>
                <a:path w="2380" h="794" extrusionOk="0">
                  <a:moveTo>
                    <a:pt x="1" y="1"/>
                  </a:moveTo>
                  <a:lnTo>
                    <a:pt x="1" y="794"/>
                  </a:lnTo>
                  <a:lnTo>
                    <a:pt x="2380" y="794"/>
                  </a:lnTo>
                  <a:lnTo>
                    <a:pt x="2380" y="187"/>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4261275" y="1349100"/>
              <a:ext cx="79325" cy="71150"/>
            </a:xfrm>
            <a:custGeom>
              <a:avLst/>
              <a:gdLst/>
              <a:ahLst/>
              <a:cxnLst/>
              <a:rect l="l" t="t" r="r" b="b"/>
              <a:pathLst>
                <a:path w="3173" h="2846" extrusionOk="0">
                  <a:moveTo>
                    <a:pt x="1727" y="0"/>
                  </a:moveTo>
                  <a:lnTo>
                    <a:pt x="1" y="2566"/>
                  </a:lnTo>
                  <a:lnTo>
                    <a:pt x="1" y="2845"/>
                  </a:lnTo>
                  <a:lnTo>
                    <a:pt x="3173" y="2845"/>
                  </a:lnTo>
                  <a:lnTo>
                    <a:pt x="17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4261275" y="1557825"/>
              <a:ext cx="59500" cy="19850"/>
            </a:xfrm>
            <a:custGeom>
              <a:avLst/>
              <a:gdLst/>
              <a:ahLst/>
              <a:cxnLst/>
              <a:rect l="l" t="t" r="r" b="b"/>
              <a:pathLst>
                <a:path w="2380" h="794" extrusionOk="0">
                  <a:moveTo>
                    <a:pt x="1" y="1"/>
                  </a:moveTo>
                  <a:lnTo>
                    <a:pt x="1" y="794"/>
                  </a:lnTo>
                  <a:lnTo>
                    <a:pt x="2380" y="794"/>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4049050" y="1478525"/>
              <a:ext cx="74650" cy="19850"/>
            </a:xfrm>
            <a:custGeom>
              <a:avLst/>
              <a:gdLst/>
              <a:ahLst/>
              <a:cxnLst/>
              <a:rect l="l" t="t" r="r" b="b"/>
              <a:pathLst>
                <a:path w="2986" h="794" extrusionOk="0">
                  <a:moveTo>
                    <a:pt x="0" y="1"/>
                  </a:moveTo>
                  <a:lnTo>
                    <a:pt x="280" y="374"/>
                  </a:lnTo>
                  <a:lnTo>
                    <a:pt x="467" y="794"/>
                  </a:lnTo>
                  <a:lnTo>
                    <a:pt x="2986" y="794"/>
                  </a:lnTo>
                  <a:lnTo>
                    <a:pt x="2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4065375" y="1557825"/>
              <a:ext cx="58325" cy="19850"/>
            </a:xfrm>
            <a:custGeom>
              <a:avLst/>
              <a:gdLst/>
              <a:ahLst/>
              <a:cxnLst/>
              <a:rect l="l" t="t" r="r" b="b"/>
              <a:pathLst>
                <a:path w="2333" h="794" extrusionOk="0">
                  <a:moveTo>
                    <a:pt x="0" y="1"/>
                  </a:moveTo>
                  <a:lnTo>
                    <a:pt x="0" y="794"/>
                  </a:lnTo>
                  <a:lnTo>
                    <a:pt x="2333" y="794"/>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4068875" y="1597475"/>
              <a:ext cx="54825" cy="38500"/>
            </a:xfrm>
            <a:custGeom>
              <a:avLst/>
              <a:gdLst/>
              <a:ahLst/>
              <a:cxnLst/>
              <a:rect l="l" t="t" r="r" b="b"/>
              <a:pathLst>
                <a:path w="2193" h="1540" extrusionOk="0">
                  <a:moveTo>
                    <a:pt x="0" y="0"/>
                  </a:moveTo>
                  <a:lnTo>
                    <a:pt x="140" y="327"/>
                  </a:lnTo>
                  <a:lnTo>
                    <a:pt x="327" y="607"/>
                  </a:lnTo>
                  <a:lnTo>
                    <a:pt x="560" y="887"/>
                  </a:lnTo>
                  <a:lnTo>
                    <a:pt x="840" y="1120"/>
                  </a:lnTo>
                  <a:lnTo>
                    <a:pt x="1120" y="1307"/>
                  </a:lnTo>
                  <a:lnTo>
                    <a:pt x="1446" y="1446"/>
                  </a:lnTo>
                  <a:lnTo>
                    <a:pt x="1819" y="1540"/>
                  </a:lnTo>
                  <a:lnTo>
                    <a:pt x="2193" y="1540"/>
                  </a:lnTo>
                  <a:lnTo>
                    <a:pt x="21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4025725" y="1440050"/>
              <a:ext cx="97975" cy="18675"/>
            </a:xfrm>
            <a:custGeom>
              <a:avLst/>
              <a:gdLst/>
              <a:ahLst/>
              <a:cxnLst/>
              <a:rect l="l" t="t" r="r" b="b"/>
              <a:pathLst>
                <a:path w="3919" h="747" extrusionOk="0">
                  <a:moveTo>
                    <a:pt x="374" y="0"/>
                  </a:moveTo>
                  <a:lnTo>
                    <a:pt x="0" y="747"/>
                  </a:lnTo>
                  <a:lnTo>
                    <a:pt x="3919" y="747"/>
                  </a:lnTo>
                  <a:lnTo>
                    <a:pt x="39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4261275" y="1597475"/>
              <a:ext cx="56000" cy="38500"/>
            </a:xfrm>
            <a:custGeom>
              <a:avLst/>
              <a:gdLst/>
              <a:ahLst/>
              <a:cxnLst/>
              <a:rect l="l" t="t" r="r" b="b"/>
              <a:pathLst>
                <a:path w="2240" h="1540" extrusionOk="0">
                  <a:moveTo>
                    <a:pt x="1" y="0"/>
                  </a:moveTo>
                  <a:lnTo>
                    <a:pt x="1" y="1540"/>
                  </a:lnTo>
                  <a:lnTo>
                    <a:pt x="374" y="1540"/>
                  </a:lnTo>
                  <a:lnTo>
                    <a:pt x="747" y="1446"/>
                  </a:lnTo>
                  <a:lnTo>
                    <a:pt x="1074" y="1307"/>
                  </a:lnTo>
                  <a:lnTo>
                    <a:pt x="1400" y="1120"/>
                  </a:lnTo>
                  <a:lnTo>
                    <a:pt x="1680" y="887"/>
                  </a:lnTo>
                  <a:lnTo>
                    <a:pt x="1913" y="607"/>
                  </a:lnTo>
                  <a:lnTo>
                    <a:pt x="2100" y="327"/>
                  </a:lnTo>
                  <a:lnTo>
                    <a:pt x="2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4045550" y="1349100"/>
              <a:ext cx="78150" cy="71150"/>
            </a:xfrm>
            <a:custGeom>
              <a:avLst/>
              <a:gdLst/>
              <a:ahLst/>
              <a:cxnLst/>
              <a:rect l="l" t="t" r="r" b="b"/>
              <a:pathLst>
                <a:path w="3126" h="2846" extrusionOk="0">
                  <a:moveTo>
                    <a:pt x="1400" y="0"/>
                  </a:moveTo>
                  <a:lnTo>
                    <a:pt x="0" y="2845"/>
                  </a:lnTo>
                  <a:lnTo>
                    <a:pt x="3126" y="2845"/>
                  </a:lnTo>
                  <a:lnTo>
                    <a:pt x="3126" y="2566"/>
                  </a:lnTo>
                  <a:lnTo>
                    <a:pt x="14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4064200" y="1518175"/>
              <a:ext cx="59500" cy="19850"/>
            </a:xfrm>
            <a:custGeom>
              <a:avLst/>
              <a:gdLst/>
              <a:ahLst/>
              <a:cxnLst/>
              <a:rect l="l" t="t" r="r" b="b"/>
              <a:pathLst>
                <a:path w="2380" h="794" extrusionOk="0">
                  <a:moveTo>
                    <a:pt x="1" y="1"/>
                  </a:moveTo>
                  <a:lnTo>
                    <a:pt x="47" y="187"/>
                  </a:lnTo>
                  <a:lnTo>
                    <a:pt x="47" y="794"/>
                  </a:lnTo>
                  <a:lnTo>
                    <a:pt x="2380" y="794"/>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4143500" y="1420225"/>
              <a:ext cx="97975" cy="117800"/>
            </a:xfrm>
            <a:custGeom>
              <a:avLst/>
              <a:gdLst/>
              <a:ahLst/>
              <a:cxnLst/>
              <a:rect l="l" t="t" r="r" b="b"/>
              <a:pathLst>
                <a:path w="3919" h="4712" extrusionOk="0">
                  <a:moveTo>
                    <a:pt x="1" y="0"/>
                  </a:moveTo>
                  <a:lnTo>
                    <a:pt x="1" y="2753"/>
                  </a:lnTo>
                  <a:lnTo>
                    <a:pt x="47" y="3126"/>
                  </a:lnTo>
                  <a:lnTo>
                    <a:pt x="141" y="3499"/>
                  </a:lnTo>
                  <a:lnTo>
                    <a:pt x="327" y="3825"/>
                  </a:lnTo>
                  <a:lnTo>
                    <a:pt x="560" y="4152"/>
                  </a:lnTo>
                  <a:lnTo>
                    <a:pt x="887" y="4385"/>
                  </a:lnTo>
                  <a:lnTo>
                    <a:pt x="1213" y="4572"/>
                  </a:lnTo>
                  <a:lnTo>
                    <a:pt x="1587" y="4665"/>
                  </a:lnTo>
                  <a:lnTo>
                    <a:pt x="1960" y="4712"/>
                  </a:lnTo>
                  <a:lnTo>
                    <a:pt x="2380" y="4665"/>
                  </a:lnTo>
                  <a:lnTo>
                    <a:pt x="2753" y="4572"/>
                  </a:lnTo>
                  <a:lnTo>
                    <a:pt x="3079" y="4385"/>
                  </a:lnTo>
                  <a:lnTo>
                    <a:pt x="3359" y="4152"/>
                  </a:lnTo>
                  <a:lnTo>
                    <a:pt x="3592" y="3825"/>
                  </a:lnTo>
                  <a:lnTo>
                    <a:pt x="3779" y="3499"/>
                  </a:lnTo>
                  <a:lnTo>
                    <a:pt x="3919" y="3126"/>
                  </a:lnTo>
                  <a:lnTo>
                    <a:pt x="3919" y="2753"/>
                  </a:lnTo>
                  <a:lnTo>
                    <a:pt x="39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4172650" y="1554325"/>
              <a:ext cx="39675" cy="61825"/>
            </a:xfrm>
            <a:custGeom>
              <a:avLst/>
              <a:gdLst/>
              <a:ahLst/>
              <a:cxnLst/>
              <a:rect l="l" t="t" r="r" b="b"/>
              <a:pathLst>
                <a:path w="1587" h="2473" extrusionOk="0">
                  <a:moveTo>
                    <a:pt x="1" y="1"/>
                  </a:moveTo>
                  <a:lnTo>
                    <a:pt x="1" y="2473"/>
                  </a:lnTo>
                  <a:lnTo>
                    <a:pt x="1587" y="2473"/>
                  </a:lnTo>
                  <a:lnTo>
                    <a:pt x="1587" y="1"/>
                  </a:lnTo>
                  <a:lnTo>
                    <a:pt x="1214" y="94"/>
                  </a:lnTo>
                  <a:lnTo>
                    <a:pt x="794" y="141"/>
                  </a:lnTo>
                  <a:lnTo>
                    <a:pt x="421" y="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71"/>
          <p:cNvGrpSpPr/>
          <p:nvPr/>
        </p:nvGrpSpPr>
        <p:grpSpPr>
          <a:xfrm>
            <a:off x="5537550" y="1195325"/>
            <a:ext cx="335875" cy="314875"/>
            <a:chOff x="4775550" y="1310600"/>
            <a:chExt cx="335875" cy="314875"/>
          </a:xfrm>
        </p:grpSpPr>
        <p:sp>
          <p:nvSpPr>
            <p:cNvPr id="6790" name="Google Shape;6790;p71"/>
            <p:cNvSpPr/>
            <p:nvPr/>
          </p:nvSpPr>
          <p:spPr>
            <a:xfrm>
              <a:off x="4775550" y="1310600"/>
              <a:ext cx="335875" cy="314875"/>
            </a:xfrm>
            <a:custGeom>
              <a:avLst/>
              <a:gdLst/>
              <a:ahLst/>
              <a:cxnLst/>
              <a:rect l="l" t="t" r="r" b="b"/>
              <a:pathLst>
                <a:path w="13435" h="12595" extrusionOk="0">
                  <a:moveTo>
                    <a:pt x="3592" y="10076"/>
                  </a:moveTo>
                  <a:lnTo>
                    <a:pt x="4152" y="10636"/>
                  </a:lnTo>
                  <a:lnTo>
                    <a:pt x="3592" y="11196"/>
                  </a:lnTo>
                  <a:lnTo>
                    <a:pt x="3032" y="10636"/>
                  </a:lnTo>
                  <a:lnTo>
                    <a:pt x="3592" y="10076"/>
                  </a:lnTo>
                  <a:close/>
                  <a:moveTo>
                    <a:pt x="5178" y="10076"/>
                  </a:moveTo>
                  <a:lnTo>
                    <a:pt x="5691" y="10636"/>
                  </a:lnTo>
                  <a:lnTo>
                    <a:pt x="5178" y="11196"/>
                  </a:lnTo>
                  <a:lnTo>
                    <a:pt x="4618" y="10636"/>
                  </a:lnTo>
                  <a:lnTo>
                    <a:pt x="5178" y="10076"/>
                  </a:lnTo>
                  <a:close/>
                  <a:moveTo>
                    <a:pt x="6717" y="10076"/>
                  </a:moveTo>
                  <a:lnTo>
                    <a:pt x="7277" y="10636"/>
                  </a:lnTo>
                  <a:lnTo>
                    <a:pt x="6717" y="11196"/>
                  </a:lnTo>
                  <a:lnTo>
                    <a:pt x="6158" y="10636"/>
                  </a:lnTo>
                  <a:lnTo>
                    <a:pt x="6717" y="10076"/>
                  </a:lnTo>
                  <a:close/>
                  <a:moveTo>
                    <a:pt x="8303" y="10076"/>
                  </a:moveTo>
                  <a:lnTo>
                    <a:pt x="8863" y="10636"/>
                  </a:lnTo>
                  <a:lnTo>
                    <a:pt x="8303" y="11196"/>
                  </a:lnTo>
                  <a:lnTo>
                    <a:pt x="7744" y="10636"/>
                  </a:lnTo>
                  <a:lnTo>
                    <a:pt x="8303" y="10076"/>
                  </a:lnTo>
                  <a:close/>
                  <a:moveTo>
                    <a:pt x="5551" y="1"/>
                  </a:moveTo>
                  <a:lnTo>
                    <a:pt x="5551" y="794"/>
                  </a:lnTo>
                  <a:lnTo>
                    <a:pt x="3965" y="794"/>
                  </a:lnTo>
                  <a:lnTo>
                    <a:pt x="3965" y="1587"/>
                  </a:lnTo>
                  <a:lnTo>
                    <a:pt x="5551" y="1587"/>
                  </a:lnTo>
                  <a:lnTo>
                    <a:pt x="5551" y="2380"/>
                  </a:lnTo>
                  <a:lnTo>
                    <a:pt x="4665" y="2380"/>
                  </a:lnTo>
                  <a:lnTo>
                    <a:pt x="4758" y="2660"/>
                  </a:lnTo>
                  <a:lnTo>
                    <a:pt x="4945" y="3546"/>
                  </a:lnTo>
                  <a:lnTo>
                    <a:pt x="5085" y="4339"/>
                  </a:lnTo>
                  <a:lnTo>
                    <a:pt x="5131" y="4759"/>
                  </a:lnTo>
                  <a:lnTo>
                    <a:pt x="5178" y="5132"/>
                  </a:lnTo>
                  <a:lnTo>
                    <a:pt x="5131" y="5505"/>
                  </a:lnTo>
                  <a:lnTo>
                    <a:pt x="5085" y="5925"/>
                  </a:lnTo>
                  <a:lnTo>
                    <a:pt x="4945" y="6718"/>
                  </a:lnTo>
                  <a:lnTo>
                    <a:pt x="4758" y="7604"/>
                  </a:lnTo>
                  <a:lnTo>
                    <a:pt x="4665" y="7884"/>
                  </a:lnTo>
                  <a:lnTo>
                    <a:pt x="5551" y="7884"/>
                  </a:lnTo>
                  <a:lnTo>
                    <a:pt x="5551" y="8677"/>
                  </a:lnTo>
                  <a:lnTo>
                    <a:pt x="2193" y="8677"/>
                  </a:lnTo>
                  <a:lnTo>
                    <a:pt x="2053" y="8630"/>
                  </a:lnTo>
                  <a:lnTo>
                    <a:pt x="1913" y="8537"/>
                  </a:lnTo>
                  <a:lnTo>
                    <a:pt x="1773" y="8444"/>
                  </a:lnTo>
                  <a:lnTo>
                    <a:pt x="1680" y="8350"/>
                  </a:lnTo>
                  <a:lnTo>
                    <a:pt x="1633" y="8210"/>
                  </a:lnTo>
                  <a:lnTo>
                    <a:pt x="1586" y="8024"/>
                  </a:lnTo>
                  <a:lnTo>
                    <a:pt x="1540" y="7884"/>
                  </a:lnTo>
                  <a:lnTo>
                    <a:pt x="1540" y="7557"/>
                  </a:lnTo>
                  <a:lnTo>
                    <a:pt x="1446" y="7277"/>
                  </a:lnTo>
                  <a:lnTo>
                    <a:pt x="1307" y="6998"/>
                  </a:lnTo>
                  <a:lnTo>
                    <a:pt x="1120" y="6764"/>
                  </a:lnTo>
                  <a:lnTo>
                    <a:pt x="887" y="6578"/>
                  </a:lnTo>
                  <a:lnTo>
                    <a:pt x="607" y="6438"/>
                  </a:lnTo>
                  <a:lnTo>
                    <a:pt x="327" y="6345"/>
                  </a:lnTo>
                  <a:lnTo>
                    <a:pt x="0" y="6298"/>
                  </a:lnTo>
                  <a:lnTo>
                    <a:pt x="0" y="7091"/>
                  </a:lnTo>
                  <a:lnTo>
                    <a:pt x="140" y="7138"/>
                  </a:lnTo>
                  <a:lnTo>
                    <a:pt x="280" y="7184"/>
                  </a:lnTo>
                  <a:lnTo>
                    <a:pt x="420" y="7231"/>
                  </a:lnTo>
                  <a:lnTo>
                    <a:pt x="560" y="7324"/>
                  </a:lnTo>
                  <a:lnTo>
                    <a:pt x="653" y="7464"/>
                  </a:lnTo>
                  <a:lnTo>
                    <a:pt x="700" y="7604"/>
                  </a:lnTo>
                  <a:lnTo>
                    <a:pt x="747" y="7744"/>
                  </a:lnTo>
                  <a:lnTo>
                    <a:pt x="793" y="7884"/>
                  </a:lnTo>
                  <a:lnTo>
                    <a:pt x="793" y="11056"/>
                  </a:lnTo>
                  <a:lnTo>
                    <a:pt x="793" y="11336"/>
                  </a:lnTo>
                  <a:lnTo>
                    <a:pt x="887" y="11662"/>
                  </a:lnTo>
                  <a:lnTo>
                    <a:pt x="1027" y="11895"/>
                  </a:lnTo>
                  <a:lnTo>
                    <a:pt x="1213" y="12129"/>
                  </a:lnTo>
                  <a:lnTo>
                    <a:pt x="1446" y="12362"/>
                  </a:lnTo>
                  <a:lnTo>
                    <a:pt x="1726" y="12502"/>
                  </a:lnTo>
                  <a:lnTo>
                    <a:pt x="2053" y="12595"/>
                  </a:lnTo>
                  <a:lnTo>
                    <a:pt x="9096" y="12595"/>
                  </a:lnTo>
                  <a:lnTo>
                    <a:pt x="9469" y="12548"/>
                  </a:lnTo>
                  <a:lnTo>
                    <a:pt x="9843" y="12455"/>
                  </a:lnTo>
                  <a:lnTo>
                    <a:pt x="10169" y="12268"/>
                  </a:lnTo>
                  <a:lnTo>
                    <a:pt x="10496" y="12035"/>
                  </a:lnTo>
                  <a:lnTo>
                    <a:pt x="10729" y="11755"/>
                  </a:lnTo>
                  <a:lnTo>
                    <a:pt x="10915" y="11429"/>
                  </a:lnTo>
                  <a:lnTo>
                    <a:pt x="11009" y="11056"/>
                  </a:lnTo>
                  <a:lnTo>
                    <a:pt x="11055" y="10636"/>
                  </a:lnTo>
                  <a:lnTo>
                    <a:pt x="11055" y="7511"/>
                  </a:lnTo>
                  <a:lnTo>
                    <a:pt x="11102" y="7277"/>
                  </a:lnTo>
                  <a:lnTo>
                    <a:pt x="11149" y="7044"/>
                  </a:lnTo>
                  <a:lnTo>
                    <a:pt x="11242" y="6858"/>
                  </a:lnTo>
                  <a:lnTo>
                    <a:pt x="11429" y="6671"/>
                  </a:lnTo>
                  <a:lnTo>
                    <a:pt x="11569" y="6531"/>
                  </a:lnTo>
                  <a:lnTo>
                    <a:pt x="11802" y="6391"/>
                  </a:lnTo>
                  <a:lnTo>
                    <a:pt x="11988" y="6345"/>
                  </a:lnTo>
                  <a:lnTo>
                    <a:pt x="12222" y="6298"/>
                  </a:lnTo>
                  <a:lnTo>
                    <a:pt x="12408" y="6345"/>
                  </a:lnTo>
                  <a:lnTo>
                    <a:pt x="12501" y="6438"/>
                  </a:lnTo>
                  <a:lnTo>
                    <a:pt x="12595" y="6578"/>
                  </a:lnTo>
                  <a:lnTo>
                    <a:pt x="12641" y="6718"/>
                  </a:lnTo>
                  <a:lnTo>
                    <a:pt x="12595" y="6858"/>
                  </a:lnTo>
                  <a:lnTo>
                    <a:pt x="12501" y="6998"/>
                  </a:lnTo>
                  <a:lnTo>
                    <a:pt x="12408" y="7091"/>
                  </a:lnTo>
                  <a:lnTo>
                    <a:pt x="11848" y="7091"/>
                  </a:lnTo>
                  <a:lnTo>
                    <a:pt x="11848" y="7884"/>
                  </a:lnTo>
                  <a:lnTo>
                    <a:pt x="12455" y="7884"/>
                  </a:lnTo>
                  <a:lnTo>
                    <a:pt x="12688" y="7791"/>
                  </a:lnTo>
                  <a:lnTo>
                    <a:pt x="12921" y="7697"/>
                  </a:lnTo>
                  <a:lnTo>
                    <a:pt x="13061" y="7557"/>
                  </a:lnTo>
                  <a:lnTo>
                    <a:pt x="13201" y="7371"/>
                  </a:lnTo>
                  <a:lnTo>
                    <a:pt x="13341" y="7184"/>
                  </a:lnTo>
                  <a:lnTo>
                    <a:pt x="13388" y="6951"/>
                  </a:lnTo>
                  <a:lnTo>
                    <a:pt x="13434" y="6718"/>
                  </a:lnTo>
                  <a:lnTo>
                    <a:pt x="13388" y="6484"/>
                  </a:lnTo>
                  <a:lnTo>
                    <a:pt x="13341" y="6251"/>
                  </a:lnTo>
                  <a:lnTo>
                    <a:pt x="13201" y="6065"/>
                  </a:lnTo>
                  <a:lnTo>
                    <a:pt x="13061" y="5878"/>
                  </a:lnTo>
                  <a:lnTo>
                    <a:pt x="12921" y="5738"/>
                  </a:lnTo>
                  <a:lnTo>
                    <a:pt x="12688" y="5598"/>
                  </a:lnTo>
                  <a:lnTo>
                    <a:pt x="12455" y="5552"/>
                  </a:lnTo>
                  <a:lnTo>
                    <a:pt x="12222" y="5505"/>
                  </a:lnTo>
                  <a:lnTo>
                    <a:pt x="11848" y="5552"/>
                  </a:lnTo>
                  <a:lnTo>
                    <a:pt x="11475" y="5692"/>
                  </a:lnTo>
                  <a:lnTo>
                    <a:pt x="11149" y="5878"/>
                  </a:lnTo>
                  <a:lnTo>
                    <a:pt x="10869" y="6111"/>
                  </a:lnTo>
                  <a:lnTo>
                    <a:pt x="10589" y="6391"/>
                  </a:lnTo>
                  <a:lnTo>
                    <a:pt x="10449" y="6718"/>
                  </a:lnTo>
                  <a:lnTo>
                    <a:pt x="10309" y="7091"/>
                  </a:lnTo>
                  <a:lnTo>
                    <a:pt x="10262" y="7511"/>
                  </a:lnTo>
                  <a:lnTo>
                    <a:pt x="10262" y="7744"/>
                  </a:lnTo>
                  <a:lnTo>
                    <a:pt x="10169" y="7977"/>
                  </a:lnTo>
                  <a:lnTo>
                    <a:pt x="10076" y="8164"/>
                  </a:lnTo>
                  <a:lnTo>
                    <a:pt x="9936" y="8350"/>
                  </a:lnTo>
                  <a:lnTo>
                    <a:pt x="9749" y="8490"/>
                  </a:lnTo>
                  <a:lnTo>
                    <a:pt x="9563" y="8584"/>
                  </a:lnTo>
                  <a:lnTo>
                    <a:pt x="9330" y="8630"/>
                  </a:lnTo>
                  <a:lnTo>
                    <a:pt x="9096" y="8677"/>
                  </a:lnTo>
                  <a:lnTo>
                    <a:pt x="6344" y="8677"/>
                  </a:lnTo>
                  <a:lnTo>
                    <a:pt x="6344" y="7884"/>
                  </a:lnTo>
                  <a:lnTo>
                    <a:pt x="6624" y="7884"/>
                  </a:lnTo>
                  <a:lnTo>
                    <a:pt x="6764" y="7371"/>
                  </a:lnTo>
                  <a:lnTo>
                    <a:pt x="6951" y="6578"/>
                  </a:lnTo>
                  <a:lnTo>
                    <a:pt x="7044" y="5831"/>
                  </a:lnTo>
                  <a:lnTo>
                    <a:pt x="7137" y="5132"/>
                  </a:lnTo>
                  <a:lnTo>
                    <a:pt x="7044" y="4432"/>
                  </a:lnTo>
                  <a:lnTo>
                    <a:pt x="6951" y="3686"/>
                  </a:lnTo>
                  <a:lnTo>
                    <a:pt x="6764" y="2893"/>
                  </a:lnTo>
                  <a:lnTo>
                    <a:pt x="6624" y="2380"/>
                  </a:lnTo>
                  <a:lnTo>
                    <a:pt x="6344" y="2380"/>
                  </a:lnTo>
                  <a:lnTo>
                    <a:pt x="6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4960975" y="1370075"/>
              <a:ext cx="51325" cy="137625"/>
            </a:xfrm>
            <a:custGeom>
              <a:avLst/>
              <a:gdLst/>
              <a:ahLst/>
              <a:cxnLst/>
              <a:rect l="l" t="t" r="r" b="b"/>
              <a:pathLst>
                <a:path w="2053" h="5505" extrusionOk="0">
                  <a:moveTo>
                    <a:pt x="0" y="1"/>
                  </a:moveTo>
                  <a:lnTo>
                    <a:pt x="93" y="281"/>
                  </a:lnTo>
                  <a:lnTo>
                    <a:pt x="280" y="1167"/>
                  </a:lnTo>
                  <a:lnTo>
                    <a:pt x="420" y="1960"/>
                  </a:lnTo>
                  <a:lnTo>
                    <a:pt x="467" y="2380"/>
                  </a:lnTo>
                  <a:lnTo>
                    <a:pt x="513" y="2753"/>
                  </a:lnTo>
                  <a:lnTo>
                    <a:pt x="467" y="3126"/>
                  </a:lnTo>
                  <a:lnTo>
                    <a:pt x="420" y="3546"/>
                  </a:lnTo>
                  <a:lnTo>
                    <a:pt x="280" y="4339"/>
                  </a:lnTo>
                  <a:lnTo>
                    <a:pt x="93" y="5225"/>
                  </a:lnTo>
                  <a:lnTo>
                    <a:pt x="0" y="5505"/>
                  </a:lnTo>
                  <a:lnTo>
                    <a:pt x="1586" y="5505"/>
                  </a:lnTo>
                  <a:lnTo>
                    <a:pt x="1679" y="5225"/>
                  </a:lnTo>
                  <a:lnTo>
                    <a:pt x="1866" y="4339"/>
                  </a:lnTo>
                  <a:lnTo>
                    <a:pt x="2006" y="3546"/>
                  </a:lnTo>
                  <a:lnTo>
                    <a:pt x="2052" y="3126"/>
                  </a:lnTo>
                  <a:lnTo>
                    <a:pt x="2052" y="2753"/>
                  </a:lnTo>
                  <a:lnTo>
                    <a:pt x="2052" y="2380"/>
                  </a:lnTo>
                  <a:lnTo>
                    <a:pt x="2006" y="1960"/>
                  </a:lnTo>
                  <a:lnTo>
                    <a:pt x="1866" y="1167"/>
                  </a:lnTo>
                  <a:lnTo>
                    <a:pt x="1679" y="281"/>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4832700" y="1370075"/>
              <a:ext cx="52500" cy="137625"/>
            </a:xfrm>
            <a:custGeom>
              <a:avLst/>
              <a:gdLst/>
              <a:ahLst/>
              <a:cxnLst/>
              <a:rect l="l" t="t" r="r" b="b"/>
              <a:pathLst>
                <a:path w="2100" h="5505" extrusionOk="0">
                  <a:moveTo>
                    <a:pt x="0" y="1"/>
                  </a:moveTo>
                  <a:lnTo>
                    <a:pt x="140" y="514"/>
                  </a:lnTo>
                  <a:lnTo>
                    <a:pt x="327" y="1307"/>
                  </a:lnTo>
                  <a:lnTo>
                    <a:pt x="467" y="2053"/>
                  </a:lnTo>
                  <a:lnTo>
                    <a:pt x="513" y="2753"/>
                  </a:lnTo>
                  <a:lnTo>
                    <a:pt x="467" y="3452"/>
                  </a:lnTo>
                  <a:lnTo>
                    <a:pt x="327" y="4199"/>
                  </a:lnTo>
                  <a:lnTo>
                    <a:pt x="140" y="4992"/>
                  </a:lnTo>
                  <a:lnTo>
                    <a:pt x="0" y="5505"/>
                  </a:lnTo>
                  <a:lnTo>
                    <a:pt x="1586" y="5505"/>
                  </a:lnTo>
                  <a:lnTo>
                    <a:pt x="1726" y="4992"/>
                  </a:lnTo>
                  <a:lnTo>
                    <a:pt x="1913" y="4199"/>
                  </a:lnTo>
                  <a:lnTo>
                    <a:pt x="2006" y="3452"/>
                  </a:lnTo>
                  <a:lnTo>
                    <a:pt x="2099" y="2753"/>
                  </a:lnTo>
                  <a:lnTo>
                    <a:pt x="2006" y="2053"/>
                  </a:lnTo>
                  <a:lnTo>
                    <a:pt x="1913" y="1307"/>
                  </a:lnTo>
                  <a:lnTo>
                    <a:pt x="1726" y="514"/>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71"/>
          <p:cNvGrpSpPr/>
          <p:nvPr/>
        </p:nvGrpSpPr>
        <p:grpSpPr>
          <a:xfrm>
            <a:off x="6286200" y="1195325"/>
            <a:ext cx="335875" cy="314875"/>
            <a:chOff x="5524200" y="1310600"/>
            <a:chExt cx="335875" cy="314875"/>
          </a:xfrm>
        </p:grpSpPr>
        <p:sp>
          <p:nvSpPr>
            <p:cNvPr id="6794" name="Google Shape;6794;p71"/>
            <p:cNvSpPr/>
            <p:nvPr/>
          </p:nvSpPr>
          <p:spPr>
            <a:xfrm>
              <a:off x="5623325" y="1310600"/>
              <a:ext cx="137625" cy="59500"/>
            </a:xfrm>
            <a:custGeom>
              <a:avLst/>
              <a:gdLst/>
              <a:ahLst/>
              <a:cxnLst/>
              <a:rect l="l" t="t" r="r" b="b"/>
              <a:pathLst>
                <a:path w="5505" h="2380" extrusionOk="0">
                  <a:moveTo>
                    <a:pt x="1" y="1"/>
                  </a:moveTo>
                  <a:lnTo>
                    <a:pt x="1" y="794"/>
                  </a:lnTo>
                  <a:lnTo>
                    <a:pt x="794" y="794"/>
                  </a:lnTo>
                  <a:lnTo>
                    <a:pt x="794" y="1587"/>
                  </a:lnTo>
                  <a:lnTo>
                    <a:pt x="1" y="1587"/>
                  </a:lnTo>
                  <a:lnTo>
                    <a:pt x="1" y="2380"/>
                  </a:lnTo>
                  <a:lnTo>
                    <a:pt x="5505" y="2380"/>
                  </a:lnTo>
                  <a:lnTo>
                    <a:pt x="5505" y="1587"/>
                  </a:lnTo>
                  <a:lnTo>
                    <a:pt x="4712" y="1587"/>
                  </a:lnTo>
                  <a:lnTo>
                    <a:pt x="4712" y="794"/>
                  </a:lnTo>
                  <a:lnTo>
                    <a:pt x="5505" y="794"/>
                  </a:lnTo>
                  <a:lnTo>
                    <a:pt x="5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5621000" y="1468025"/>
              <a:ext cx="143450" cy="157450"/>
            </a:xfrm>
            <a:custGeom>
              <a:avLst/>
              <a:gdLst/>
              <a:ahLst/>
              <a:cxnLst/>
              <a:rect l="l" t="t" r="r" b="b"/>
              <a:pathLst>
                <a:path w="5738" h="6298" extrusionOk="0">
                  <a:moveTo>
                    <a:pt x="1773" y="1"/>
                  </a:moveTo>
                  <a:lnTo>
                    <a:pt x="0" y="6298"/>
                  </a:lnTo>
                  <a:lnTo>
                    <a:pt x="5738" y="6298"/>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5524200" y="1586975"/>
              <a:ext cx="87500" cy="38500"/>
            </a:xfrm>
            <a:custGeom>
              <a:avLst/>
              <a:gdLst/>
              <a:ahLst/>
              <a:cxnLst/>
              <a:rect l="l" t="t" r="r" b="b"/>
              <a:pathLst>
                <a:path w="3500" h="1540" extrusionOk="0">
                  <a:moveTo>
                    <a:pt x="1" y="1"/>
                  </a:moveTo>
                  <a:lnTo>
                    <a:pt x="1" y="1540"/>
                  </a:lnTo>
                  <a:lnTo>
                    <a:pt x="3033" y="1540"/>
                  </a:lnTo>
                  <a:lnTo>
                    <a:pt x="34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5773750" y="1586975"/>
              <a:ext cx="86325" cy="38500"/>
            </a:xfrm>
            <a:custGeom>
              <a:avLst/>
              <a:gdLst/>
              <a:ahLst/>
              <a:cxnLst/>
              <a:rect l="l" t="t" r="r" b="b"/>
              <a:pathLst>
                <a:path w="3453" h="1540" extrusionOk="0">
                  <a:moveTo>
                    <a:pt x="1" y="1"/>
                  </a:moveTo>
                  <a:lnTo>
                    <a:pt x="421" y="1540"/>
                  </a:lnTo>
                  <a:lnTo>
                    <a:pt x="3453" y="1540"/>
                  </a:lnTo>
                  <a:lnTo>
                    <a:pt x="3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5554525" y="1547325"/>
              <a:ext cx="67675" cy="19850"/>
            </a:xfrm>
            <a:custGeom>
              <a:avLst/>
              <a:gdLst/>
              <a:ahLst/>
              <a:cxnLst/>
              <a:rect l="l" t="t" r="r" b="b"/>
              <a:pathLst>
                <a:path w="2707" h="794" extrusionOk="0">
                  <a:moveTo>
                    <a:pt x="1" y="1"/>
                  </a:moveTo>
                  <a:lnTo>
                    <a:pt x="1" y="794"/>
                  </a:lnTo>
                  <a:lnTo>
                    <a:pt x="2473" y="794"/>
                  </a:lnTo>
                  <a:lnTo>
                    <a:pt x="27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5762100" y="1547325"/>
              <a:ext cx="67650" cy="19850"/>
            </a:xfrm>
            <a:custGeom>
              <a:avLst/>
              <a:gdLst/>
              <a:ahLst/>
              <a:cxnLst/>
              <a:rect l="l" t="t" r="r" b="b"/>
              <a:pathLst>
                <a:path w="2706" h="794" extrusionOk="0">
                  <a:moveTo>
                    <a:pt x="0" y="1"/>
                  </a:moveTo>
                  <a:lnTo>
                    <a:pt x="234" y="794"/>
                  </a:lnTo>
                  <a:lnTo>
                    <a:pt x="2706" y="794"/>
                  </a:lnTo>
                  <a:lnTo>
                    <a:pt x="27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5751600" y="1507675"/>
              <a:ext cx="49000" cy="19850"/>
            </a:xfrm>
            <a:custGeom>
              <a:avLst/>
              <a:gdLst/>
              <a:ahLst/>
              <a:cxnLst/>
              <a:rect l="l" t="t" r="r" b="b"/>
              <a:pathLst>
                <a:path w="1960" h="794" extrusionOk="0">
                  <a:moveTo>
                    <a:pt x="1" y="1"/>
                  </a:moveTo>
                  <a:lnTo>
                    <a:pt x="187" y="794"/>
                  </a:lnTo>
                  <a:lnTo>
                    <a:pt x="1960" y="794"/>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5583675" y="1507675"/>
              <a:ext cx="50175" cy="19850"/>
            </a:xfrm>
            <a:custGeom>
              <a:avLst/>
              <a:gdLst/>
              <a:ahLst/>
              <a:cxnLst/>
              <a:rect l="l" t="t" r="r" b="b"/>
              <a:pathLst>
                <a:path w="2007" h="794" extrusionOk="0">
                  <a:moveTo>
                    <a:pt x="1" y="1"/>
                  </a:moveTo>
                  <a:lnTo>
                    <a:pt x="1" y="794"/>
                  </a:lnTo>
                  <a:lnTo>
                    <a:pt x="1773" y="794"/>
                  </a:lnTo>
                  <a:lnTo>
                    <a:pt x="20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5739950" y="1468025"/>
              <a:ext cx="31500" cy="19850"/>
            </a:xfrm>
            <a:custGeom>
              <a:avLst/>
              <a:gdLst/>
              <a:ahLst/>
              <a:cxnLst/>
              <a:rect l="l" t="t" r="r" b="b"/>
              <a:pathLst>
                <a:path w="1260" h="794" extrusionOk="0">
                  <a:moveTo>
                    <a:pt x="0" y="1"/>
                  </a:moveTo>
                  <a:lnTo>
                    <a:pt x="233" y="794"/>
                  </a:lnTo>
                  <a:lnTo>
                    <a:pt x="1260" y="794"/>
                  </a:lnTo>
                  <a:lnTo>
                    <a:pt x="12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5614000" y="1468025"/>
              <a:ext cx="30350" cy="19850"/>
            </a:xfrm>
            <a:custGeom>
              <a:avLst/>
              <a:gdLst/>
              <a:ahLst/>
              <a:cxnLst/>
              <a:rect l="l" t="t" r="r" b="b"/>
              <a:pathLst>
                <a:path w="1214" h="794" extrusionOk="0">
                  <a:moveTo>
                    <a:pt x="1" y="1"/>
                  </a:moveTo>
                  <a:lnTo>
                    <a:pt x="1" y="794"/>
                  </a:lnTo>
                  <a:lnTo>
                    <a:pt x="980" y="794"/>
                  </a:lnTo>
                  <a:lnTo>
                    <a:pt x="12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5643150" y="1389900"/>
              <a:ext cx="97975" cy="58325"/>
            </a:xfrm>
            <a:custGeom>
              <a:avLst/>
              <a:gdLst/>
              <a:ahLst/>
              <a:cxnLst/>
              <a:rect l="l" t="t" r="r" b="b"/>
              <a:pathLst>
                <a:path w="3919" h="2333" extrusionOk="0">
                  <a:moveTo>
                    <a:pt x="2380" y="794"/>
                  </a:moveTo>
                  <a:lnTo>
                    <a:pt x="2380" y="1587"/>
                  </a:lnTo>
                  <a:lnTo>
                    <a:pt x="1587" y="1587"/>
                  </a:lnTo>
                  <a:lnTo>
                    <a:pt x="1587" y="794"/>
                  </a:lnTo>
                  <a:close/>
                  <a:moveTo>
                    <a:pt x="1" y="1"/>
                  </a:moveTo>
                  <a:lnTo>
                    <a:pt x="1" y="2333"/>
                  </a:lnTo>
                  <a:lnTo>
                    <a:pt x="3919" y="2333"/>
                  </a:lnTo>
                  <a:lnTo>
                    <a:pt x="39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71"/>
          <p:cNvGrpSpPr/>
          <p:nvPr/>
        </p:nvGrpSpPr>
        <p:grpSpPr>
          <a:xfrm>
            <a:off x="7045350" y="1184850"/>
            <a:ext cx="335875" cy="335850"/>
            <a:chOff x="6283350" y="1300125"/>
            <a:chExt cx="335875" cy="335850"/>
          </a:xfrm>
        </p:grpSpPr>
        <p:sp>
          <p:nvSpPr>
            <p:cNvPr id="6806" name="Google Shape;6806;p71"/>
            <p:cNvSpPr/>
            <p:nvPr/>
          </p:nvSpPr>
          <p:spPr>
            <a:xfrm>
              <a:off x="6460625" y="1300125"/>
              <a:ext cx="79300" cy="99125"/>
            </a:xfrm>
            <a:custGeom>
              <a:avLst/>
              <a:gdLst/>
              <a:ahLst/>
              <a:cxnLst/>
              <a:rect l="l" t="t" r="r" b="b"/>
              <a:pathLst>
                <a:path w="3172" h="3965" extrusionOk="0">
                  <a:moveTo>
                    <a:pt x="2379" y="0"/>
                  </a:moveTo>
                  <a:lnTo>
                    <a:pt x="2332" y="187"/>
                  </a:lnTo>
                  <a:lnTo>
                    <a:pt x="2286" y="327"/>
                  </a:lnTo>
                  <a:lnTo>
                    <a:pt x="2239" y="466"/>
                  </a:lnTo>
                  <a:lnTo>
                    <a:pt x="2146" y="560"/>
                  </a:lnTo>
                  <a:lnTo>
                    <a:pt x="2006" y="653"/>
                  </a:lnTo>
                  <a:lnTo>
                    <a:pt x="1866" y="746"/>
                  </a:lnTo>
                  <a:lnTo>
                    <a:pt x="1726" y="793"/>
                  </a:lnTo>
                  <a:lnTo>
                    <a:pt x="1586" y="793"/>
                  </a:lnTo>
                  <a:lnTo>
                    <a:pt x="1260" y="840"/>
                  </a:lnTo>
                  <a:lnTo>
                    <a:pt x="980" y="933"/>
                  </a:lnTo>
                  <a:lnTo>
                    <a:pt x="700" y="1073"/>
                  </a:lnTo>
                  <a:lnTo>
                    <a:pt x="467" y="1259"/>
                  </a:lnTo>
                  <a:lnTo>
                    <a:pt x="280" y="1493"/>
                  </a:lnTo>
                  <a:lnTo>
                    <a:pt x="140" y="1773"/>
                  </a:lnTo>
                  <a:lnTo>
                    <a:pt x="47" y="2052"/>
                  </a:lnTo>
                  <a:lnTo>
                    <a:pt x="0" y="2379"/>
                  </a:lnTo>
                  <a:lnTo>
                    <a:pt x="0" y="3965"/>
                  </a:lnTo>
                  <a:lnTo>
                    <a:pt x="793" y="3965"/>
                  </a:lnTo>
                  <a:lnTo>
                    <a:pt x="793" y="2379"/>
                  </a:lnTo>
                  <a:lnTo>
                    <a:pt x="793" y="2239"/>
                  </a:lnTo>
                  <a:lnTo>
                    <a:pt x="840" y="2052"/>
                  </a:lnTo>
                  <a:lnTo>
                    <a:pt x="933" y="1959"/>
                  </a:lnTo>
                  <a:lnTo>
                    <a:pt x="1026" y="1819"/>
                  </a:lnTo>
                  <a:lnTo>
                    <a:pt x="1120" y="1726"/>
                  </a:lnTo>
                  <a:lnTo>
                    <a:pt x="1260" y="1633"/>
                  </a:lnTo>
                  <a:lnTo>
                    <a:pt x="1399" y="1586"/>
                  </a:lnTo>
                  <a:lnTo>
                    <a:pt x="1586" y="1586"/>
                  </a:lnTo>
                  <a:lnTo>
                    <a:pt x="1913" y="1539"/>
                  </a:lnTo>
                  <a:lnTo>
                    <a:pt x="2192" y="1446"/>
                  </a:lnTo>
                  <a:lnTo>
                    <a:pt x="2472" y="1306"/>
                  </a:lnTo>
                  <a:lnTo>
                    <a:pt x="2706" y="1119"/>
                  </a:lnTo>
                  <a:lnTo>
                    <a:pt x="2892" y="886"/>
                  </a:lnTo>
                  <a:lnTo>
                    <a:pt x="3032" y="606"/>
                  </a:lnTo>
                  <a:lnTo>
                    <a:pt x="3125" y="327"/>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6362650" y="1300125"/>
              <a:ext cx="78175" cy="99125"/>
            </a:xfrm>
            <a:custGeom>
              <a:avLst/>
              <a:gdLst/>
              <a:ahLst/>
              <a:cxnLst/>
              <a:rect l="l" t="t" r="r" b="b"/>
              <a:pathLst>
                <a:path w="3127" h="3965" extrusionOk="0">
                  <a:moveTo>
                    <a:pt x="1" y="0"/>
                  </a:moveTo>
                  <a:lnTo>
                    <a:pt x="1" y="327"/>
                  </a:lnTo>
                  <a:lnTo>
                    <a:pt x="94" y="606"/>
                  </a:lnTo>
                  <a:lnTo>
                    <a:pt x="281" y="886"/>
                  </a:lnTo>
                  <a:lnTo>
                    <a:pt x="467" y="1119"/>
                  </a:lnTo>
                  <a:lnTo>
                    <a:pt x="701" y="1306"/>
                  </a:lnTo>
                  <a:lnTo>
                    <a:pt x="934" y="1446"/>
                  </a:lnTo>
                  <a:lnTo>
                    <a:pt x="1260" y="1539"/>
                  </a:lnTo>
                  <a:lnTo>
                    <a:pt x="1587" y="1586"/>
                  </a:lnTo>
                  <a:lnTo>
                    <a:pt x="1727" y="1586"/>
                  </a:lnTo>
                  <a:lnTo>
                    <a:pt x="1867" y="1633"/>
                  </a:lnTo>
                  <a:lnTo>
                    <a:pt x="2007" y="1726"/>
                  </a:lnTo>
                  <a:lnTo>
                    <a:pt x="2100" y="1819"/>
                  </a:lnTo>
                  <a:lnTo>
                    <a:pt x="2193" y="1959"/>
                  </a:lnTo>
                  <a:lnTo>
                    <a:pt x="2287" y="2052"/>
                  </a:lnTo>
                  <a:lnTo>
                    <a:pt x="2333" y="2239"/>
                  </a:lnTo>
                  <a:lnTo>
                    <a:pt x="2333" y="2379"/>
                  </a:lnTo>
                  <a:lnTo>
                    <a:pt x="2333" y="3965"/>
                  </a:lnTo>
                  <a:lnTo>
                    <a:pt x="3126" y="3965"/>
                  </a:lnTo>
                  <a:lnTo>
                    <a:pt x="3126" y="2379"/>
                  </a:lnTo>
                  <a:lnTo>
                    <a:pt x="3126" y="2052"/>
                  </a:lnTo>
                  <a:lnTo>
                    <a:pt x="3033" y="1773"/>
                  </a:lnTo>
                  <a:lnTo>
                    <a:pt x="2846" y="1493"/>
                  </a:lnTo>
                  <a:lnTo>
                    <a:pt x="2660" y="1259"/>
                  </a:lnTo>
                  <a:lnTo>
                    <a:pt x="2426" y="1073"/>
                  </a:lnTo>
                  <a:lnTo>
                    <a:pt x="2193" y="933"/>
                  </a:lnTo>
                  <a:lnTo>
                    <a:pt x="1867" y="840"/>
                  </a:lnTo>
                  <a:lnTo>
                    <a:pt x="1587" y="793"/>
                  </a:lnTo>
                  <a:lnTo>
                    <a:pt x="1400" y="793"/>
                  </a:lnTo>
                  <a:lnTo>
                    <a:pt x="1260" y="746"/>
                  </a:lnTo>
                  <a:lnTo>
                    <a:pt x="1120" y="653"/>
                  </a:lnTo>
                  <a:lnTo>
                    <a:pt x="1027" y="560"/>
                  </a:lnTo>
                  <a:lnTo>
                    <a:pt x="934" y="466"/>
                  </a:lnTo>
                  <a:lnTo>
                    <a:pt x="841" y="327"/>
                  </a:lnTo>
                  <a:lnTo>
                    <a:pt x="794" y="187"/>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6500275" y="1359575"/>
              <a:ext cx="78150" cy="39675"/>
            </a:xfrm>
            <a:custGeom>
              <a:avLst/>
              <a:gdLst/>
              <a:ahLst/>
              <a:cxnLst/>
              <a:rect l="l" t="t" r="r" b="b"/>
              <a:pathLst>
                <a:path w="3126" h="1587" extrusionOk="0">
                  <a:moveTo>
                    <a:pt x="1586" y="1"/>
                  </a:moveTo>
                  <a:lnTo>
                    <a:pt x="1259" y="48"/>
                  </a:lnTo>
                  <a:lnTo>
                    <a:pt x="980" y="141"/>
                  </a:lnTo>
                  <a:lnTo>
                    <a:pt x="700" y="281"/>
                  </a:lnTo>
                  <a:lnTo>
                    <a:pt x="467" y="467"/>
                  </a:lnTo>
                  <a:lnTo>
                    <a:pt x="280" y="701"/>
                  </a:lnTo>
                  <a:lnTo>
                    <a:pt x="140" y="980"/>
                  </a:lnTo>
                  <a:lnTo>
                    <a:pt x="47" y="1260"/>
                  </a:lnTo>
                  <a:lnTo>
                    <a:pt x="0" y="1587"/>
                  </a:lnTo>
                  <a:lnTo>
                    <a:pt x="793" y="1587"/>
                  </a:lnTo>
                  <a:lnTo>
                    <a:pt x="793" y="1400"/>
                  </a:lnTo>
                  <a:lnTo>
                    <a:pt x="840" y="1260"/>
                  </a:lnTo>
                  <a:lnTo>
                    <a:pt x="933" y="1120"/>
                  </a:lnTo>
                  <a:lnTo>
                    <a:pt x="1026" y="1027"/>
                  </a:lnTo>
                  <a:lnTo>
                    <a:pt x="1120" y="934"/>
                  </a:lnTo>
                  <a:lnTo>
                    <a:pt x="1259" y="841"/>
                  </a:lnTo>
                  <a:lnTo>
                    <a:pt x="1399" y="794"/>
                  </a:lnTo>
                  <a:lnTo>
                    <a:pt x="3125" y="794"/>
                  </a:lnTo>
                  <a:lnTo>
                    <a:pt x="31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6323000" y="1359575"/>
              <a:ext cx="79325" cy="39675"/>
            </a:xfrm>
            <a:custGeom>
              <a:avLst/>
              <a:gdLst/>
              <a:ahLst/>
              <a:cxnLst/>
              <a:rect l="l" t="t" r="r" b="b"/>
              <a:pathLst>
                <a:path w="3173" h="1587" extrusionOk="0">
                  <a:moveTo>
                    <a:pt x="1" y="1"/>
                  </a:moveTo>
                  <a:lnTo>
                    <a:pt x="1" y="794"/>
                  </a:lnTo>
                  <a:lnTo>
                    <a:pt x="1727" y="794"/>
                  </a:lnTo>
                  <a:lnTo>
                    <a:pt x="1867" y="841"/>
                  </a:lnTo>
                  <a:lnTo>
                    <a:pt x="2007" y="934"/>
                  </a:lnTo>
                  <a:lnTo>
                    <a:pt x="2147" y="1027"/>
                  </a:lnTo>
                  <a:lnTo>
                    <a:pt x="2240" y="1120"/>
                  </a:lnTo>
                  <a:lnTo>
                    <a:pt x="2287" y="1260"/>
                  </a:lnTo>
                  <a:lnTo>
                    <a:pt x="2333" y="1400"/>
                  </a:lnTo>
                  <a:lnTo>
                    <a:pt x="2380" y="1587"/>
                  </a:lnTo>
                  <a:lnTo>
                    <a:pt x="3173" y="1587"/>
                  </a:lnTo>
                  <a:lnTo>
                    <a:pt x="3126" y="1260"/>
                  </a:lnTo>
                  <a:lnTo>
                    <a:pt x="3033" y="980"/>
                  </a:lnTo>
                  <a:lnTo>
                    <a:pt x="2893" y="701"/>
                  </a:lnTo>
                  <a:lnTo>
                    <a:pt x="2706" y="467"/>
                  </a:lnTo>
                  <a:lnTo>
                    <a:pt x="2473" y="281"/>
                  </a:lnTo>
                  <a:lnTo>
                    <a:pt x="2193" y="141"/>
                  </a:lnTo>
                  <a:lnTo>
                    <a:pt x="1913" y="48"/>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6598225" y="1359575"/>
              <a:ext cx="21000" cy="19850"/>
            </a:xfrm>
            <a:custGeom>
              <a:avLst/>
              <a:gdLst/>
              <a:ahLst/>
              <a:cxnLst/>
              <a:rect l="l" t="t" r="r" b="b"/>
              <a:pathLst>
                <a:path w="840" h="794" extrusionOk="0">
                  <a:moveTo>
                    <a:pt x="0" y="1"/>
                  </a:moveTo>
                  <a:lnTo>
                    <a:pt x="0" y="794"/>
                  </a:lnTo>
                  <a:lnTo>
                    <a:pt x="840" y="794"/>
                  </a:lnTo>
                  <a:lnTo>
                    <a:pt x="8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6283350" y="1359575"/>
              <a:ext cx="19850" cy="19850"/>
            </a:xfrm>
            <a:custGeom>
              <a:avLst/>
              <a:gdLst/>
              <a:ahLst/>
              <a:cxnLst/>
              <a:rect l="l" t="t" r="r" b="b"/>
              <a:pathLst>
                <a:path w="794" h="794" extrusionOk="0">
                  <a:moveTo>
                    <a:pt x="1" y="1"/>
                  </a:moveTo>
                  <a:lnTo>
                    <a:pt x="1" y="794"/>
                  </a:lnTo>
                  <a:lnTo>
                    <a:pt x="794" y="794"/>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6323000" y="1319925"/>
              <a:ext cx="19850" cy="19850"/>
            </a:xfrm>
            <a:custGeom>
              <a:avLst/>
              <a:gdLst/>
              <a:ahLst/>
              <a:cxnLst/>
              <a:rect l="l" t="t" r="r" b="b"/>
              <a:pathLst>
                <a:path w="794" h="794" extrusionOk="0">
                  <a:moveTo>
                    <a:pt x="1" y="1"/>
                  </a:moveTo>
                  <a:lnTo>
                    <a:pt x="1" y="794"/>
                  </a:lnTo>
                  <a:lnTo>
                    <a:pt x="794" y="794"/>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6559725" y="1319925"/>
              <a:ext cx="18700" cy="19850"/>
            </a:xfrm>
            <a:custGeom>
              <a:avLst/>
              <a:gdLst/>
              <a:ahLst/>
              <a:cxnLst/>
              <a:rect l="l" t="t" r="r" b="b"/>
              <a:pathLst>
                <a:path w="748" h="794" extrusionOk="0">
                  <a:moveTo>
                    <a:pt x="1" y="1"/>
                  </a:moveTo>
                  <a:lnTo>
                    <a:pt x="1" y="794"/>
                  </a:lnTo>
                  <a:lnTo>
                    <a:pt x="747" y="794"/>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6440800" y="1300125"/>
              <a:ext cx="19850" cy="19825"/>
            </a:xfrm>
            <a:custGeom>
              <a:avLst/>
              <a:gdLst/>
              <a:ahLst/>
              <a:cxnLst/>
              <a:rect l="l" t="t" r="r" b="b"/>
              <a:pathLst>
                <a:path w="794" h="793" extrusionOk="0">
                  <a:moveTo>
                    <a:pt x="0" y="0"/>
                  </a:moveTo>
                  <a:lnTo>
                    <a:pt x="0" y="793"/>
                  </a:lnTo>
                  <a:lnTo>
                    <a:pt x="793" y="793"/>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6283350" y="1419050"/>
              <a:ext cx="335875" cy="216925"/>
            </a:xfrm>
            <a:custGeom>
              <a:avLst/>
              <a:gdLst/>
              <a:ahLst/>
              <a:cxnLst/>
              <a:rect l="l" t="t" r="r" b="b"/>
              <a:pathLst>
                <a:path w="13435" h="8677" extrusionOk="0">
                  <a:moveTo>
                    <a:pt x="3966" y="1"/>
                  </a:moveTo>
                  <a:lnTo>
                    <a:pt x="3966" y="374"/>
                  </a:lnTo>
                  <a:lnTo>
                    <a:pt x="3919" y="1307"/>
                  </a:lnTo>
                  <a:lnTo>
                    <a:pt x="3779" y="2193"/>
                  </a:lnTo>
                  <a:lnTo>
                    <a:pt x="3593" y="3033"/>
                  </a:lnTo>
                  <a:lnTo>
                    <a:pt x="3313" y="3919"/>
                  </a:lnTo>
                  <a:lnTo>
                    <a:pt x="2986" y="4712"/>
                  </a:lnTo>
                  <a:lnTo>
                    <a:pt x="2566" y="5505"/>
                  </a:lnTo>
                  <a:lnTo>
                    <a:pt x="2053" y="6251"/>
                  </a:lnTo>
                  <a:lnTo>
                    <a:pt x="1494" y="6998"/>
                  </a:lnTo>
                  <a:lnTo>
                    <a:pt x="1" y="8677"/>
                  </a:lnTo>
                  <a:lnTo>
                    <a:pt x="13435" y="8677"/>
                  </a:lnTo>
                  <a:lnTo>
                    <a:pt x="11896" y="6998"/>
                  </a:lnTo>
                  <a:lnTo>
                    <a:pt x="11336" y="6251"/>
                  </a:lnTo>
                  <a:lnTo>
                    <a:pt x="10823" y="5505"/>
                  </a:lnTo>
                  <a:lnTo>
                    <a:pt x="10403" y="4712"/>
                  </a:lnTo>
                  <a:lnTo>
                    <a:pt x="10076" y="3919"/>
                  </a:lnTo>
                  <a:lnTo>
                    <a:pt x="9797" y="3033"/>
                  </a:lnTo>
                  <a:lnTo>
                    <a:pt x="9610" y="2193"/>
                  </a:lnTo>
                  <a:lnTo>
                    <a:pt x="9517" y="1307"/>
                  </a:lnTo>
                  <a:lnTo>
                    <a:pt x="9470" y="374"/>
                  </a:lnTo>
                  <a:lnTo>
                    <a:pt x="9470" y="1"/>
                  </a:lnTo>
                  <a:lnTo>
                    <a:pt x="8817" y="1"/>
                  </a:lnTo>
                  <a:lnTo>
                    <a:pt x="8584" y="94"/>
                  </a:lnTo>
                  <a:lnTo>
                    <a:pt x="8397" y="187"/>
                  </a:lnTo>
                  <a:lnTo>
                    <a:pt x="8211" y="327"/>
                  </a:lnTo>
                  <a:lnTo>
                    <a:pt x="8071" y="514"/>
                  </a:lnTo>
                  <a:lnTo>
                    <a:pt x="7977" y="700"/>
                  </a:lnTo>
                  <a:lnTo>
                    <a:pt x="7931" y="934"/>
                  </a:lnTo>
                  <a:lnTo>
                    <a:pt x="7884" y="1167"/>
                  </a:lnTo>
                  <a:lnTo>
                    <a:pt x="7884" y="3126"/>
                  </a:lnTo>
                  <a:lnTo>
                    <a:pt x="7091" y="3126"/>
                  </a:lnTo>
                  <a:lnTo>
                    <a:pt x="7091" y="374"/>
                  </a:lnTo>
                  <a:lnTo>
                    <a:pt x="7044" y="234"/>
                  </a:lnTo>
                  <a:lnTo>
                    <a:pt x="6998" y="94"/>
                  </a:lnTo>
                  <a:lnTo>
                    <a:pt x="6858" y="1"/>
                  </a:lnTo>
                  <a:lnTo>
                    <a:pt x="6531" y="1"/>
                  </a:lnTo>
                  <a:lnTo>
                    <a:pt x="6438" y="94"/>
                  </a:lnTo>
                  <a:lnTo>
                    <a:pt x="6345" y="234"/>
                  </a:lnTo>
                  <a:lnTo>
                    <a:pt x="6298" y="374"/>
                  </a:lnTo>
                  <a:lnTo>
                    <a:pt x="6298" y="3359"/>
                  </a:lnTo>
                  <a:lnTo>
                    <a:pt x="8537" y="5598"/>
                  </a:lnTo>
                  <a:lnTo>
                    <a:pt x="7977" y="6158"/>
                  </a:lnTo>
                  <a:lnTo>
                    <a:pt x="7371" y="5552"/>
                  </a:lnTo>
                  <a:lnTo>
                    <a:pt x="5505" y="6158"/>
                  </a:lnTo>
                  <a:lnTo>
                    <a:pt x="5505" y="7044"/>
                  </a:lnTo>
                  <a:lnTo>
                    <a:pt x="4759" y="7044"/>
                  </a:lnTo>
                  <a:lnTo>
                    <a:pt x="4759" y="5598"/>
                  </a:lnTo>
                  <a:lnTo>
                    <a:pt x="6765" y="4945"/>
                  </a:lnTo>
                  <a:lnTo>
                    <a:pt x="5505" y="3686"/>
                  </a:lnTo>
                  <a:lnTo>
                    <a:pt x="5505" y="1260"/>
                  </a:lnTo>
                  <a:lnTo>
                    <a:pt x="5505" y="1027"/>
                  </a:lnTo>
                  <a:lnTo>
                    <a:pt x="5459" y="840"/>
                  </a:lnTo>
                  <a:lnTo>
                    <a:pt x="5365" y="654"/>
                  </a:lnTo>
                  <a:lnTo>
                    <a:pt x="5272" y="467"/>
                  </a:lnTo>
                  <a:lnTo>
                    <a:pt x="5132" y="327"/>
                  </a:lnTo>
                  <a:lnTo>
                    <a:pt x="4945" y="234"/>
                  </a:lnTo>
                  <a:lnTo>
                    <a:pt x="4759" y="141"/>
                  </a:lnTo>
                  <a:lnTo>
                    <a:pt x="4572" y="94"/>
                  </a:lnTo>
                  <a:lnTo>
                    <a:pt x="39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71"/>
          <p:cNvGrpSpPr/>
          <p:nvPr/>
        </p:nvGrpSpPr>
        <p:grpSpPr>
          <a:xfrm>
            <a:off x="7808025" y="1184850"/>
            <a:ext cx="335850" cy="335850"/>
            <a:chOff x="7046025" y="1300125"/>
            <a:chExt cx="335850" cy="335850"/>
          </a:xfrm>
        </p:grpSpPr>
        <p:sp>
          <p:nvSpPr>
            <p:cNvPr id="6817" name="Google Shape;6817;p71"/>
            <p:cNvSpPr/>
            <p:nvPr/>
          </p:nvSpPr>
          <p:spPr>
            <a:xfrm>
              <a:off x="7096150" y="1360750"/>
              <a:ext cx="19850" cy="39675"/>
            </a:xfrm>
            <a:custGeom>
              <a:avLst/>
              <a:gdLst/>
              <a:ahLst/>
              <a:cxnLst/>
              <a:rect l="l" t="t" r="r" b="b"/>
              <a:pathLst>
                <a:path w="794" h="1587" extrusionOk="0">
                  <a:moveTo>
                    <a:pt x="1" y="1"/>
                  </a:moveTo>
                  <a:lnTo>
                    <a:pt x="1" y="1586"/>
                  </a:lnTo>
                  <a:lnTo>
                    <a:pt x="794" y="1586"/>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7135800" y="1360750"/>
              <a:ext cx="18700" cy="39675"/>
            </a:xfrm>
            <a:custGeom>
              <a:avLst/>
              <a:gdLst/>
              <a:ahLst/>
              <a:cxnLst/>
              <a:rect l="l" t="t" r="r" b="b"/>
              <a:pathLst>
                <a:path w="748" h="1587" extrusionOk="0">
                  <a:moveTo>
                    <a:pt x="1" y="1"/>
                  </a:moveTo>
                  <a:lnTo>
                    <a:pt x="1" y="1586"/>
                  </a:lnTo>
                  <a:lnTo>
                    <a:pt x="747" y="1586"/>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7046025" y="1360750"/>
              <a:ext cx="30325" cy="39675"/>
            </a:xfrm>
            <a:custGeom>
              <a:avLst/>
              <a:gdLst/>
              <a:ahLst/>
              <a:cxnLst/>
              <a:rect l="l" t="t" r="r" b="b"/>
              <a:pathLst>
                <a:path w="1213" h="1587" extrusionOk="0">
                  <a:moveTo>
                    <a:pt x="0" y="1"/>
                  </a:moveTo>
                  <a:lnTo>
                    <a:pt x="0" y="1167"/>
                  </a:lnTo>
                  <a:lnTo>
                    <a:pt x="47" y="1586"/>
                  </a:lnTo>
                  <a:lnTo>
                    <a:pt x="1213" y="1586"/>
                  </a:lnTo>
                  <a:lnTo>
                    <a:pt x="12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7053000" y="1420225"/>
              <a:ext cx="101500" cy="38500"/>
            </a:xfrm>
            <a:custGeom>
              <a:avLst/>
              <a:gdLst/>
              <a:ahLst/>
              <a:cxnLst/>
              <a:rect l="l" t="t" r="r" b="b"/>
              <a:pathLst>
                <a:path w="4060" h="1540" extrusionOk="0">
                  <a:moveTo>
                    <a:pt x="1" y="0"/>
                  </a:moveTo>
                  <a:lnTo>
                    <a:pt x="188" y="327"/>
                  </a:lnTo>
                  <a:lnTo>
                    <a:pt x="421" y="607"/>
                  </a:lnTo>
                  <a:lnTo>
                    <a:pt x="701" y="887"/>
                  </a:lnTo>
                  <a:lnTo>
                    <a:pt x="1027" y="1120"/>
                  </a:lnTo>
                  <a:lnTo>
                    <a:pt x="1354" y="1307"/>
                  </a:lnTo>
                  <a:lnTo>
                    <a:pt x="1727" y="1446"/>
                  </a:lnTo>
                  <a:lnTo>
                    <a:pt x="2100" y="1540"/>
                  </a:lnTo>
                  <a:lnTo>
                    <a:pt x="4059" y="1540"/>
                  </a:lnTo>
                  <a:lnTo>
                    <a:pt x="40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7351550" y="1360750"/>
              <a:ext cx="30325" cy="39675"/>
            </a:xfrm>
            <a:custGeom>
              <a:avLst/>
              <a:gdLst/>
              <a:ahLst/>
              <a:cxnLst/>
              <a:rect l="l" t="t" r="r" b="b"/>
              <a:pathLst>
                <a:path w="1213" h="1587" extrusionOk="0">
                  <a:moveTo>
                    <a:pt x="0" y="1"/>
                  </a:moveTo>
                  <a:lnTo>
                    <a:pt x="0" y="1586"/>
                  </a:lnTo>
                  <a:lnTo>
                    <a:pt x="1166" y="1586"/>
                  </a:lnTo>
                  <a:lnTo>
                    <a:pt x="1213" y="1167"/>
                  </a:lnTo>
                  <a:lnTo>
                    <a:pt x="12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7311900" y="1360750"/>
              <a:ext cx="19850" cy="39675"/>
            </a:xfrm>
            <a:custGeom>
              <a:avLst/>
              <a:gdLst/>
              <a:ahLst/>
              <a:cxnLst/>
              <a:rect l="l" t="t" r="r" b="b"/>
              <a:pathLst>
                <a:path w="794" h="1587" extrusionOk="0">
                  <a:moveTo>
                    <a:pt x="0" y="1"/>
                  </a:moveTo>
                  <a:lnTo>
                    <a:pt x="0" y="1586"/>
                  </a:lnTo>
                  <a:lnTo>
                    <a:pt x="793" y="1586"/>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7273400" y="1360750"/>
              <a:ext cx="19850" cy="39675"/>
            </a:xfrm>
            <a:custGeom>
              <a:avLst/>
              <a:gdLst/>
              <a:ahLst/>
              <a:cxnLst/>
              <a:rect l="l" t="t" r="r" b="b"/>
              <a:pathLst>
                <a:path w="794" h="1587" extrusionOk="0">
                  <a:moveTo>
                    <a:pt x="1" y="1"/>
                  </a:moveTo>
                  <a:lnTo>
                    <a:pt x="1" y="1586"/>
                  </a:lnTo>
                  <a:lnTo>
                    <a:pt x="794" y="1586"/>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7273400" y="1420225"/>
              <a:ext cx="101500" cy="38500"/>
            </a:xfrm>
            <a:custGeom>
              <a:avLst/>
              <a:gdLst/>
              <a:ahLst/>
              <a:cxnLst/>
              <a:rect l="l" t="t" r="r" b="b"/>
              <a:pathLst>
                <a:path w="4060" h="1540" extrusionOk="0">
                  <a:moveTo>
                    <a:pt x="1" y="0"/>
                  </a:moveTo>
                  <a:lnTo>
                    <a:pt x="1" y="1540"/>
                  </a:lnTo>
                  <a:lnTo>
                    <a:pt x="1960" y="1540"/>
                  </a:lnTo>
                  <a:lnTo>
                    <a:pt x="2333" y="1446"/>
                  </a:lnTo>
                  <a:lnTo>
                    <a:pt x="2706" y="1307"/>
                  </a:lnTo>
                  <a:lnTo>
                    <a:pt x="3080" y="1120"/>
                  </a:lnTo>
                  <a:lnTo>
                    <a:pt x="3359" y="887"/>
                  </a:lnTo>
                  <a:lnTo>
                    <a:pt x="3639" y="607"/>
                  </a:lnTo>
                  <a:lnTo>
                    <a:pt x="3873" y="327"/>
                  </a:lnTo>
                  <a:lnTo>
                    <a:pt x="40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7174300" y="1300125"/>
              <a:ext cx="79300" cy="158600"/>
            </a:xfrm>
            <a:custGeom>
              <a:avLst/>
              <a:gdLst/>
              <a:ahLst/>
              <a:cxnLst/>
              <a:rect l="l" t="t" r="r" b="b"/>
              <a:pathLst>
                <a:path w="3172" h="6344" extrusionOk="0">
                  <a:moveTo>
                    <a:pt x="1586" y="2659"/>
                  </a:moveTo>
                  <a:lnTo>
                    <a:pt x="2146" y="3219"/>
                  </a:lnTo>
                  <a:lnTo>
                    <a:pt x="1586" y="3778"/>
                  </a:lnTo>
                  <a:lnTo>
                    <a:pt x="1026" y="3219"/>
                  </a:lnTo>
                  <a:lnTo>
                    <a:pt x="1586" y="2659"/>
                  </a:lnTo>
                  <a:close/>
                  <a:moveTo>
                    <a:pt x="0" y="0"/>
                  </a:moveTo>
                  <a:lnTo>
                    <a:pt x="0" y="6344"/>
                  </a:lnTo>
                  <a:lnTo>
                    <a:pt x="1213" y="6344"/>
                  </a:lnTo>
                  <a:lnTo>
                    <a:pt x="1213" y="5597"/>
                  </a:lnTo>
                  <a:lnTo>
                    <a:pt x="2006" y="5597"/>
                  </a:lnTo>
                  <a:lnTo>
                    <a:pt x="2006" y="6344"/>
                  </a:lnTo>
                  <a:lnTo>
                    <a:pt x="3172" y="6344"/>
                  </a:lnTo>
                  <a:lnTo>
                    <a:pt x="3172" y="0"/>
                  </a:lnTo>
                  <a:lnTo>
                    <a:pt x="1586" y="65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7204600" y="1597475"/>
              <a:ext cx="19850" cy="38500"/>
            </a:xfrm>
            <a:custGeom>
              <a:avLst/>
              <a:gdLst/>
              <a:ahLst/>
              <a:cxnLst/>
              <a:rect l="l" t="t" r="r" b="b"/>
              <a:pathLst>
                <a:path w="794" h="1540" extrusionOk="0">
                  <a:moveTo>
                    <a:pt x="1" y="0"/>
                  </a:moveTo>
                  <a:lnTo>
                    <a:pt x="1" y="1540"/>
                  </a:lnTo>
                  <a:lnTo>
                    <a:pt x="794" y="1540"/>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7164950" y="1478525"/>
              <a:ext cx="98000" cy="99150"/>
            </a:xfrm>
            <a:custGeom>
              <a:avLst/>
              <a:gdLst/>
              <a:ahLst/>
              <a:cxnLst/>
              <a:rect l="l" t="t" r="r" b="b"/>
              <a:pathLst>
                <a:path w="3920" h="3966" extrusionOk="0">
                  <a:moveTo>
                    <a:pt x="1167" y="1447"/>
                  </a:moveTo>
                  <a:lnTo>
                    <a:pt x="1727" y="2006"/>
                  </a:lnTo>
                  <a:lnTo>
                    <a:pt x="1167" y="2520"/>
                  </a:lnTo>
                  <a:lnTo>
                    <a:pt x="607" y="2006"/>
                  </a:lnTo>
                  <a:lnTo>
                    <a:pt x="1167" y="1447"/>
                  </a:lnTo>
                  <a:close/>
                  <a:moveTo>
                    <a:pt x="2753" y="1447"/>
                  </a:moveTo>
                  <a:lnTo>
                    <a:pt x="3313" y="2006"/>
                  </a:lnTo>
                  <a:lnTo>
                    <a:pt x="2753" y="2520"/>
                  </a:lnTo>
                  <a:lnTo>
                    <a:pt x="2193" y="2006"/>
                  </a:lnTo>
                  <a:lnTo>
                    <a:pt x="2753" y="1447"/>
                  </a:lnTo>
                  <a:close/>
                  <a:moveTo>
                    <a:pt x="1" y="1"/>
                  </a:moveTo>
                  <a:lnTo>
                    <a:pt x="1" y="3966"/>
                  </a:lnTo>
                  <a:lnTo>
                    <a:pt x="3919" y="3966"/>
                  </a:lnTo>
                  <a:lnTo>
                    <a:pt x="39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7105500" y="1597475"/>
              <a:ext cx="79300" cy="38500"/>
            </a:xfrm>
            <a:custGeom>
              <a:avLst/>
              <a:gdLst/>
              <a:ahLst/>
              <a:cxnLst/>
              <a:rect l="l" t="t" r="r" b="b"/>
              <a:pathLst>
                <a:path w="3172" h="1540" extrusionOk="0">
                  <a:moveTo>
                    <a:pt x="2379" y="0"/>
                  </a:moveTo>
                  <a:lnTo>
                    <a:pt x="2379" y="747"/>
                  </a:lnTo>
                  <a:lnTo>
                    <a:pt x="0" y="747"/>
                  </a:lnTo>
                  <a:lnTo>
                    <a:pt x="0" y="1540"/>
                  </a:lnTo>
                  <a:lnTo>
                    <a:pt x="3172" y="1540"/>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7243100" y="1597475"/>
              <a:ext cx="79325" cy="38500"/>
            </a:xfrm>
            <a:custGeom>
              <a:avLst/>
              <a:gdLst/>
              <a:ahLst/>
              <a:cxnLst/>
              <a:rect l="l" t="t" r="r" b="b"/>
              <a:pathLst>
                <a:path w="3173" h="1540" extrusionOk="0">
                  <a:moveTo>
                    <a:pt x="0" y="0"/>
                  </a:moveTo>
                  <a:lnTo>
                    <a:pt x="0" y="1540"/>
                  </a:lnTo>
                  <a:lnTo>
                    <a:pt x="3172" y="1540"/>
                  </a:lnTo>
                  <a:lnTo>
                    <a:pt x="3172" y="747"/>
                  </a:lnTo>
                  <a:lnTo>
                    <a:pt x="793" y="747"/>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71"/>
          <p:cNvGrpSpPr/>
          <p:nvPr/>
        </p:nvGrpSpPr>
        <p:grpSpPr>
          <a:xfrm>
            <a:off x="1021100" y="1867025"/>
            <a:ext cx="295050" cy="335875"/>
            <a:chOff x="259100" y="1982300"/>
            <a:chExt cx="295050" cy="335875"/>
          </a:xfrm>
        </p:grpSpPr>
        <p:sp>
          <p:nvSpPr>
            <p:cNvPr id="6831" name="Google Shape;6831;p71"/>
            <p:cNvSpPr/>
            <p:nvPr/>
          </p:nvSpPr>
          <p:spPr>
            <a:xfrm>
              <a:off x="357050" y="1982300"/>
              <a:ext cx="98000" cy="117800"/>
            </a:xfrm>
            <a:custGeom>
              <a:avLst/>
              <a:gdLst/>
              <a:ahLst/>
              <a:cxnLst/>
              <a:rect l="l" t="t" r="r" b="b"/>
              <a:pathLst>
                <a:path w="3920" h="4712" extrusionOk="0">
                  <a:moveTo>
                    <a:pt x="1214" y="0"/>
                  </a:moveTo>
                  <a:lnTo>
                    <a:pt x="1214" y="3126"/>
                  </a:lnTo>
                  <a:lnTo>
                    <a:pt x="94" y="3126"/>
                  </a:lnTo>
                  <a:lnTo>
                    <a:pt x="47" y="3359"/>
                  </a:lnTo>
                  <a:lnTo>
                    <a:pt x="1" y="3592"/>
                  </a:lnTo>
                  <a:lnTo>
                    <a:pt x="47" y="3825"/>
                  </a:lnTo>
                  <a:lnTo>
                    <a:pt x="141" y="4012"/>
                  </a:lnTo>
                  <a:lnTo>
                    <a:pt x="327" y="4292"/>
                  </a:lnTo>
                  <a:lnTo>
                    <a:pt x="561" y="4525"/>
                  </a:lnTo>
                  <a:lnTo>
                    <a:pt x="840" y="4665"/>
                  </a:lnTo>
                  <a:lnTo>
                    <a:pt x="1214" y="4712"/>
                  </a:lnTo>
                  <a:lnTo>
                    <a:pt x="2753" y="4712"/>
                  </a:lnTo>
                  <a:lnTo>
                    <a:pt x="3079" y="4665"/>
                  </a:lnTo>
                  <a:lnTo>
                    <a:pt x="3406" y="4525"/>
                  </a:lnTo>
                  <a:lnTo>
                    <a:pt x="3639" y="4338"/>
                  </a:lnTo>
                  <a:lnTo>
                    <a:pt x="3826" y="4058"/>
                  </a:lnTo>
                  <a:lnTo>
                    <a:pt x="3919" y="3825"/>
                  </a:lnTo>
                  <a:lnTo>
                    <a:pt x="3919" y="3592"/>
                  </a:lnTo>
                  <a:lnTo>
                    <a:pt x="3919" y="3359"/>
                  </a:lnTo>
                  <a:lnTo>
                    <a:pt x="3872" y="3126"/>
                  </a:lnTo>
                  <a:lnTo>
                    <a:pt x="2753" y="3126"/>
                  </a:lnTo>
                  <a:lnTo>
                    <a:pt x="27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98750" y="2060425"/>
              <a:ext cx="215750" cy="99150"/>
            </a:xfrm>
            <a:custGeom>
              <a:avLst/>
              <a:gdLst/>
              <a:ahLst/>
              <a:cxnLst/>
              <a:rect l="l" t="t" r="r" b="b"/>
              <a:pathLst>
                <a:path w="8630" h="3966" extrusionOk="0">
                  <a:moveTo>
                    <a:pt x="1" y="1"/>
                  </a:moveTo>
                  <a:lnTo>
                    <a:pt x="1" y="420"/>
                  </a:lnTo>
                  <a:lnTo>
                    <a:pt x="1" y="840"/>
                  </a:lnTo>
                  <a:lnTo>
                    <a:pt x="94" y="1307"/>
                  </a:lnTo>
                  <a:lnTo>
                    <a:pt x="234" y="1773"/>
                  </a:lnTo>
                  <a:lnTo>
                    <a:pt x="467" y="2193"/>
                  </a:lnTo>
                  <a:lnTo>
                    <a:pt x="747" y="2566"/>
                  </a:lnTo>
                  <a:lnTo>
                    <a:pt x="1027" y="2939"/>
                  </a:lnTo>
                  <a:lnTo>
                    <a:pt x="1400" y="3219"/>
                  </a:lnTo>
                  <a:lnTo>
                    <a:pt x="1773" y="3499"/>
                  </a:lnTo>
                  <a:lnTo>
                    <a:pt x="2193" y="3686"/>
                  </a:lnTo>
                  <a:lnTo>
                    <a:pt x="2613" y="3825"/>
                  </a:lnTo>
                  <a:lnTo>
                    <a:pt x="3079" y="3919"/>
                  </a:lnTo>
                  <a:lnTo>
                    <a:pt x="3546" y="3965"/>
                  </a:lnTo>
                  <a:lnTo>
                    <a:pt x="5085" y="3965"/>
                  </a:lnTo>
                  <a:lnTo>
                    <a:pt x="5551" y="3919"/>
                  </a:lnTo>
                  <a:lnTo>
                    <a:pt x="6018" y="3825"/>
                  </a:lnTo>
                  <a:lnTo>
                    <a:pt x="6484" y="3686"/>
                  </a:lnTo>
                  <a:lnTo>
                    <a:pt x="6857" y="3452"/>
                  </a:lnTo>
                  <a:lnTo>
                    <a:pt x="7277" y="3219"/>
                  </a:lnTo>
                  <a:lnTo>
                    <a:pt x="7604" y="2893"/>
                  </a:lnTo>
                  <a:lnTo>
                    <a:pt x="7884" y="2566"/>
                  </a:lnTo>
                  <a:lnTo>
                    <a:pt x="8164" y="2193"/>
                  </a:lnTo>
                  <a:lnTo>
                    <a:pt x="8350" y="1773"/>
                  </a:lnTo>
                  <a:lnTo>
                    <a:pt x="8537" y="1307"/>
                  </a:lnTo>
                  <a:lnTo>
                    <a:pt x="8630" y="840"/>
                  </a:lnTo>
                  <a:lnTo>
                    <a:pt x="8630" y="420"/>
                  </a:lnTo>
                  <a:lnTo>
                    <a:pt x="8630" y="1"/>
                  </a:lnTo>
                  <a:lnTo>
                    <a:pt x="6997" y="1"/>
                  </a:lnTo>
                  <a:lnTo>
                    <a:pt x="7044" y="327"/>
                  </a:lnTo>
                  <a:lnTo>
                    <a:pt x="7044" y="654"/>
                  </a:lnTo>
                  <a:lnTo>
                    <a:pt x="6997" y="980"/>
                  </a:lnTo>
                  <a:lnTo>
                    <a:pt x="6857" y="1260"/>
                  </a:lnTo>
                  <a:lnTo>
                    <a:pt x="6718" y="1493"/>
                  </a:lnTo>
                  <a:lnTo>
                    <a:pt x="6531" y="1726"/>
                  </a:lnTo>
                  <a:lnTo>
                    <a:pt x="6344" y="1913"/>
                  </a:lnTo>
                  <a:lnTo>
                    <a:pt x="6158" y="2053"/>
                  </a:lnTo>
                  <a:lnTo>
                    <a:pt x="5878" y="2193"/>
                  </a:lnTo>
                  <a:lnTo>
                    <a:pt x="5645" y="2286"/>
                  </a:lnTo>
                  <a:lnTo>
                    <a:pt x="5365" y="2333"/>
                  </a:lnTo>
                  <a:lnTo>
                    <a:pt x="5085" y="2379"/>
                  </a:lnTo>
                  <a:lnTo>
                    <a:pt x="3546" y="2379"/>
                  </a:lnTo>
                  <a:lnTo>
                    <a:pt x="3219" y="2333"/>
                  </a:lnTo>
                  <a:lnTo>
                    <a:pt x="2986" y="2286"/>
                  </a:lnTo>
                  <a:lnTo>
                    <a:pt x="2706" y="2193"/>
                  </a:lnTo>
                  <a:lnTo>
                    <a:pt x="2473" y="2053"/>
                  </a:lnTo>
                  <a:lnTo>
                    <a:pt x="2240" y="1913"/>
                  </a:lnTo>
                  <a:lnTo>
                    <a:pt x="2053" y="1680"/>
                  </a:lnTo>
                  <a:lnTo>
                    <a:pt x="1866" y="1493"/>
                  </a:lnTo>
                  <a:lnTo>
                    <a:pt x="1726" y="1213"/>
                  </a:lnTo>
                  <a:lnTo>
                    <a:pt x="1633" y="933"/>
                  </a:lnTo>
                  <a:lnTo>
                    <a:pt x="1587" y="654"/>
                  </a:lnTo>
                  <a:lnTo>
                    <a:pt x="1540" y="327"/>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529650" y="2060425"/>
              <a:ext cx="24500" cy="39675"/>
            </a:xfrm>
            <a:custGeom>
              <a:avLst/>
              <a:gdLst/>
              <a:ahLst/>
              <a:cxnLst/>
              <a:rect l="l" t="t" r="r" b="b"/>
              <a:pathLst>
                <a:path w="980" h="1587" extrusionOk="0">
                  <a:moveTo>
                    <a:pt x="187" y="1"/>
                  </a:moveTo>
                  <a:lnTo>
                    <a:pt x="187" y="420"/>
                  </a:lnTo>
                  <a:lnTo>
                    <a:pt x="140" y="980"/>
                  </a:lnTo>
                  <a:lnTo>
                    <a:pt x="0" y="1587"/>
                  </a:lnTo>
                  <a:lnTo>
                    <a:pt x="980" y="158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9100" y="2060425"/>
              <a:ext cx="23350" cy="39675"/>
            </a:xfrm>
            <a:custGeom>
              <a:avLst/>
              <a:gdLst/>
              <a:ahLst/>
              <a:cxnLst/>
              <a:rect l="l" t="t" r="r" b="b"/>
              <a:pathLst>
                <a:path w="934" h="1587" extrusionOk="0">
                  <a:moveTo>
                    <a:pt x="1" y="1"/>
                  </a:moveTo>
                  <a:lnTo>
                    <a:pt x="1" y="1587"/>
                  </a:lnTo>
                  <a:lnTo>
                    <a:pt x="934" y="1587"/>
                  </a:lnTo>
                  <a:lnTo>
                    <a:pt x="840" y="980"/>
                  </a:lnTo>
                  <a:lnTo>
                    <a:pt x="794" y="420"/>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98750" y="2132725"/>
              <a:ext cx="38500" cy="104975"/>
            </a:xfrm>
            <a:custGeom>
              <a:avLst/>
              <a:gdLst/>
              <a:ahLst/>
              <a:cxnLst/>
              <a:rect l="l" t="t" r="r" b="b"/>
              <a:pathLst>
                <a:path w="1540" h="4199" extrusionOk="0">
                  <a:moveTo>
                    <a:pt x="1" y="1"/>
                  </a:moveTo>
                  <a:lnTo>
                    <a:pt x="1" y="4199"/>
                  </a:lnTo>
                  <a:lnTo>
                    <a:pt x="280" y="4152"/>
                  </a:lnTo>
                  <a:lnTo>
                    <a:pt x="607" y="4059"/>
                  </a:lnTo>
                  <a:lnTo>
                    <a:pt x="840" y="3919"/>
                  </a:lnTo>
                  <a:lnTo>
                    <a:pt x="1073" y="3732"/>
                  </a:lnTo>
                  <a:lnTo>
                    <a:pt x="1307" y="3499"/>
                  </a:lnTo>
                  <a:lnTo>
                    <a:pt x="1447" y="3219"/>
                  </a:lnTo>
                  <a:lnTo>
                    <a:pt x="1540" y="2939"/>
                  </a:lnTo>
                  <a:lnTo>
                    <a:pt x="1540" y="2613"/>
                  </a:lnTo>
                  <a:lnTo>
                    <a:pt x="1540" y="1353"/>
                  </a:lnTo>
                  <a:lnTo>
                    <a:pt x="1120" y="1120"/>
                  </a:lnTo>
                  <a:lnTo>
                    <a:pt x="700" y="794"/>
                  </a:lnTo>
                  <a:lnTo>
                    <a:pt x="327" y="420"/>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474850" y="2132725"/>
              <a:ext cx="39650" cy="104975"/>
            </a:xfrm>
            <a:custGeom>
              <a:avLst/>
              <a:gdLst/>
              <a:ahLst/>
              <a:cxnLst/>
              <a:rect l="l" t="t" r="r" b="b"/>
              <a:pathLst>
                <a:path w="1586" h="4199" extrusionOk="0">
                  <a:moveTo>
                    <a:pt x="1586" y="1"/>
                  </a:moveTo>
                  <a:lnTo>
                    <a:pt x="1213" y="420"/>
                  </a:lnTo>
                  <a:lnTo>
                    <a:pt x="840" y="794"/>
                  </a:lnTo>
                  <a:lnTo>
                    <a:pt x="466" y="1120"/>
                  </a:lnTo>
                  <a:lnTo>
                    <a:pt x="0" y="1353"/>
                  </a:lnTo>
                  <a:lnTo>
                    <a:pt x="0" y="2613"/>
                  </a:lnTo>
                  <a:lnTo>
                    <a:pt x="47" y="2939"/>
                  </a:lnTo>
                  <a:lnTo>
                    <a:pt x="140" y="3219"/>
                  </a:lnTo>
                  <a:lnTo>
                    <a:pt x="280" y="3499"/>
                  </a:lnTo>
                  <a:lnTo>
                    <a:pt x="466" y="3732"/>
                  </a:lnTo>
                  <a:lnTo>
                    <a:pt x="700" y="3919"/>
                  </a:lnTo>
                  <a:lnTo>
                    <a:pt x="980" y="4059"/>
                  </a:lnTo>
                  <a:lnTo>
                    <a:pt x="1259" y="4152"/>
                  </a:lnTo>
                  <a:lnTo>
                    <a:pt x="1586" y="4199"/>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387375" y="2178200"/>
              <a:ext cx="38500" cy="139975"/>
            </a:xfrm>
            <a:custGeom>
              <a:avLst/>
              <a:gdLst/>
              <a:ahLst/>
              <a:cxnLst/>
              <a:rect l="l" t="t" r="r" b="b"/>
              <a:pathLst>
                <a:path w="1540" h="5599" extrusionOk="0">
                  <a:moveTo>
                    <a:pt x="1" y="1"/>
                  </a:moveTo>
                  <a:lnTo>
                    <a:pt x="1" y="5598"/>
                  </a:lnTo>
                  <a:lnTo>
                    <a:pt x="1540" y="5598"/>
                  </a:lnTo>
                  <a:lnTo>
                    <a:pt x="15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71"/>
          <p:cNvGrpSpPr/>
          <p:nvPr/>
        </p:nvGrpSpPr>
        <p:grpSpPr>
          <a:xfrm>
            <a:off x="1755775" y="1867025"/>
            <a:ext cx="335875" cy="335875"/>
            <a:chOff x="993775" y="1982300"/>
            <a:chExt cx="335875" cy="335875"/>
          </a:xfrm>
        </p:grpSpPr>
        <p:sp>
          <p:nvSpPr>
            <p:cNvPr id="6839" name="Google Shape;6839;p71"/>
            <p:cNvSpPr/>
            <p:nvPr/>
          </p:nvSpPr>
          <p:spPr>
            <a:xfrm>
              <a:off x="993775" y="2238850"/>
              <a:ext cx="335875" cy="79325"/>
            </a:xfrm>
            <a:custGeom>
              <a:avLst/>
              <a:gdLst/>
              <a:ahLst/>
              <a:cxnLst/>
              <a:rect l="l" t="t" r="r" b="b"/>
              <a:pathLst>
                <a:path w="13435" h="3173" extrusionOk="0">
                  <a:moveTo>
                    <a:pt x="793" y="0"/>
                  </a:moveTo>
                  <a:lnTo>
                    <a:pt x="793" y="793"/>
                  </a:lnTo>
                  <a:lnTo>
                    <a:pt x="0" y="793"/>
                  </a:lnTo>
                  <a:lnTo>
                    <a:pt x="0" y="3172"/>
                  </a:lnTo>
                  <a:lnTo>
                    <a:pt x="13434" y="3172"/>
                  </a:lnTo>
                  <a:lnTo>
                    <a:pt x="13434" y="793"/>
                  </a:lnTo>
                  <a:lnTo>
                    <a:pt x="12595" y="793"/>
                  </a:lnTo>
                  <a:lnTo>
                    <a:pt x="12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993775" y="1982300"/>
              <a:ext cx="335875" cy="118975"/>
            </a:xfrm>
            <a:custGeom>
              <a:avLst/>
              <a:gdLst/>
              <a:ahLst/>
              <a:cxnLst/>
              <a:rect l="l" t="t" r="r" b="b"/>
              <a:pathLst>
                <a:path w="13435" h="4759" extrusionOk="0">
                  <a:moveTo>
                    <a:pt x="7090" y="0"/>
                  </a:moveTo>
                  <a:lnTo>
                    <a:pt x="7090" y="2379"/>
                  </a:lnTo>
                  <a:lnTo>
                    <a:pt x="7883" y="2379"/>
                  </a:lnTo>
                  <a:lnTo>
                    <a:pt x="7883" y="3172"/>
                  </a:lnTo>
                  <a:lnTo>
                    <a:pt x="6297" y="3172"/>
                  </a:lnTo>
                  <a:lnTo>
                    <a:pt x="6297" y="840"/>
                  </a:lnTo>
                  <a:lnTo>
                    <a:pt x="4618" y="840"/>
                  </a:lnTo>
                  <a:lnTo>
                    <a:pt x="1586" y="1913"/>
                  </a:lnTo>
                  <a:lnTo>
                    <a:pt x="1586" y="2379"/>
                  </a:lnTo>
                  <a:lnTo>
                    <a:pt x="0" y="2379"/>
                  </a:lnTo>
                  <a:lnTo>
                    <a:pt x="0" y="4758"/>
                  </a:lnTo>
                  <a:lnTo>
                    <a:pt x="13434" y="4758"/>
                  </a:lnTo>
                  <a:lnTo>
                    <a:pt x="13434" y="2519"/>
                  </a:lnTo>
                  <a:lnTo>
                    <a:pt x="70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1033425" y="2170050"/>
              <a:ext cx="39675" cy="49000"/>
            </a:xfrm>
            <a:custGeom>
              <a:avLst/>
              <a:gdLst/>
              <a:ahLst/>
              <a:cxnLst/>
              <a:rect l="l" t="t" r="r" b="b"/>
              <a:pathLst>
                <a:path w="1587" h="1960" extrusionOk="0">
                  <a:moveTo>
                    <a:pt x="1586" y="0"/>
                  </a:moveTo>
                  <a:lnTo>
                    <a:pt x="793" y="793"/>
                  </a:lnTo>
                  <a:lnTo>
                    <a:pt x="0" y="793"/>
                  </a:lnTo>
                  <a:lnTo>
                    <a:pt x="0" y="1959"/>
                  </a:lnTo>
                  <a:lnTo>
                    <a:pt x="1586" y="1959"/>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1141875" y="2121075"/>
              <a:ext cx="39675" cy="97975"/>
            </a:xfrm>
            <a:custGeom>
              <a:avLst/>
              <a:gdLst/>
              <a:ahLst/>
              <a:cxnLst/>
              <a:rect l="l" t="t" r="r" b="b"/>
              <a:pathLst>
                <a:path w="1587" h="3919" extrusionOk="0">
                  <a:moveTo>
                    <a:pt x="0" y="0"/>
                  </a:moveTo>
                  <a:lnTo>
                    <a:pt x="0" y="3918"/>
                  </a:lnTo>
                  <a:lnTo>
                    <a:pt x="1586" y="3918"/>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1250325" y="2121075"/>
              <a:ext cx="39675" cy="97975"/>
            </a:xfrm>
            <a:custGeom>
              <a:avLst/>
              <a:gdLst/>
              <a:ahLst/>
              <a:cxnLst/>
              <a:rect l="l" t="t" r="r" b="b"/>
              <a:pathLst>
                <a:path w="1587" h="3919" extrusionOk="0">
                  <a:moveTo>
                    <a:pt x="0" y="0"/>
                  </a:moveTo>
                  <a:lnTo>
                    <a:pt x="0" y="3918"/>
                  </a:lnTo>
                  <a:lnTo>
                    <a:pt x="1586" y="3918"/>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71"/>
          <p:cNvGrpSpPr/>
          <p:nvPr/>
        </p:nvGrpSpPr>
        <p:grpSpPr>
          <a:xfrm>
            <a:off x="2518425" y="1867025"/>
            <a:ext cx="335875" cy="335875"/>
            <a:chOff x="1756425" y="1982300"/>
            <a:chExt cx="335875" cy="335875"/>
          </a:xfrm>
        </p:grpSpPr>
        <p:sp>
          <p:nvSpPr>
            <p:cNvPr id="6845" name="Google Shape;6845;p71"/>
            <p:cNvSpPr/>
            <p:nvPr/>
          </p:nvSpPr>
          <p:spPr>
            <a:xfrm>
              <a:off x="1756425" y="2278500"/>
              <a:ext cx="335875" cy="39675"/>
            </a:xfrm>
            <a:custGeom>
              <a:avLst/>
              <a:gdLst/>
              <a:ahLst/>
              <a:cxnLst/>
              <a:rect l="l" t="t" r="r" b="b"/>
              <a:pathLst>
                <a:path w="13435" h="1587" extrusionOk="0">
                  <a:moveTo>
                    <a:pt x="0" y="0"/>
                  </a:moveTo>
                  <a:lnTo>
                    <a:pt x="0" y="1586"/>
                  </a:lnTo>
                  <a:lnTo>
                    <a:pt x="13434" y="1586"/>
                  </a:lnTo>
                  <a:lnTo>
                    <a:pt x="13434" y="0"/>
                  </a:lnTo>
                  <a:lnTo>
                    <a:pt x="7090" y="0"/>
                  </a:lnTo>
                  <a:lnTo>
                    <a:pt x="7090" y="793"/>
                  </a:lnTo>
                  <a:lnTo>
                    <a:pt x="6298" y="793"/>
                  </a:lnTo>
                  <a:lnTo>
                    <a:pt x="6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776250" y="1982300"/>
              <a:ext cx="117800" cy="89825"/>
            </a:xfrm>
            <a:custGeom>
              <a:avLst/>
              <a:gdLst/>
              <a:ahLst/>
              <a:cxnLst/>
              <a:rect l="l" t="t" r="r" b="b"/>
              <a:pathLst>
                <a:path w="4712" h="3593" extrusionOk="0">
                  <a:moveTo>
                    <a:pt x="4712" y="0"/>
                  </a:moveTo>
                  <a:lnTo>
                    <a:pt x="2659" y="840"/>
                  </a:lnTo>
                  <a:lnTo>
                    <a:pt x="1820" y="840"/>
                  </a:lnTo>
                  <a:lnTo>
                    <a:pt x="1400" y="1260"/>
                  </a:lnTo>
                  <a:lnTo>
                    <a:pt x="2146" y="2006"/>
                  </a:lnTo>
                  <a:lnTo>
                    <a:pt x="2752" y="2006"/>
                  </a:lnTo>
                  <a:lnTo>
                    <a:pt x="2752" y="2799"/>
                  </a:lnTo>
                  <a:lnTo>
                    <a:pt x="1820" y="2799"/>
                  </a:lnTo>
                  <a:lnTo>
                    <a:pt x="607" y="1633"/>
                  </a:lnTo>
                  <a:lnTo>
                    <a:pt x="0" y="1633"/>
                  </a:lnTo>
                  <a:lnTo>
                    <a:pt x="0" y="3592"/>
                  </a:lnTo>
                  <a:lnTo>
                    <a:pt x="4712" y="3592"/>
                  </a:lnTo>
                  <a:lnTo>
                    <a:pt x="4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1776250" y="2150225"/>
              <a:ext cx="117800" cy="108475"/>
            </a:xfrm>
            <a:custGeom>
              <a:avLst/>
              <a:gdLst/>
              <a:ahLst/>
              <a:cxnLst/>
              <a:rect l="l" t="t" r="r" b="b"/>
              <a:pathLst>
                <a:path w="4712" h="4339" extrusionOk="0">
                  <a:moveTo>
                    <a:pt x="0" y="0"/>
                  </a:moveTo>
                  <a:lnTo>
                    <a:pt x="0" y="4338"/>
                  </a:lnTo>
                  <a:lnTo>
                    <a:pt x="4712" y="4338"/>
                  </a:lnTo>
                  <a:lnTo>
                    <a:pt x="4712" y="1026"/>
                  </a:lnTo>
                  <a:lnTo>
                    <a:pt x="3172" y="1819"/>
                  </a:lnTo>
                  <a:lnTo>
                    <a:pt x="3172" y="3032"/>
                  </a:lnTo>
                  <a:lnTo>
                    <a:pt x="1680" y="3545"/>
                  </a:lnTo>
                  <a:lnTo>
                    <a:pt x="1446" y="2799"/>
                  </a:lnTo>
                  <a:lnTo>
                    <a:pt x="2379" y="2472"/>
                  </a:lnTo>
                  <a:lnTo>
                    <a:pt x="2379" y="1726"/>
                  </a:lnTo>
                  <a:lnTo>
                    <a:pt x="1680" y="1073"/>
                  </a:lnTo>
                  <a:lnTo>
                    <a:pt x="2239" y="513"/>
                  </a:lnTo>
                  <a:lnTo>
                    <a:pt x="2846" y="1120"/>
                  </a:lnTo>
                  <a:lnTo>
                    <a:pt x="4712" y="140"/>
                  </a:lnTo>
                  <a:lnTo>
                    <a:pt x="4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1756425" y="2091925"/>
              <a:ext cx="157450" cy="38500"/>
            </a:xfrm>
            <a:custGeom>
              <a:avLst/>
              <a:gdLst/>
              <a:ahLst/>
              <a:cxnLst/>
              <a:rect l="l" t="t" r="r" b="b"/>
              <a:pathLst>
                <a:path w="6298" h="1540" extrusionOk="0">
                  <a:moveTo>
                    <a:pt x="0" y="0"/>
                  </a:moveTo>
                  <a:lnTo>
                    <a:pt x="0" y="1539"/>
                  </a:lnTo>
                  <a:lnTo>
                    <a:pt x="6298" y="1539"/>
                  </a:lnTo>
                  <a:lnTo>
                    <a:pt x="6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1953500" y="2039425"/>
              <a:ext cx="117800" cy="219275"/>
            </a:xfrm>
            <a:custGeom>
              <a:avLst/>
              <a:gdLst/>
              <a:ahLst/>
              <a:cxnLst/>
              <a:rect l="l" t="t" r="r" b="b"/>
              <a:pathLst>
                <a:path w="4712" h="8771" extrusionOk="0">
                  <a:moveTo>
                    <a:pt x="3685" y="1"/>
                  </a:moveTo>
                  <a:lnTo>
                    <a:pt x="1586" y="1074"/>
                  </a:lnTo>
                  <a:lnTo>
                    <a:pt x="1586" y="1680"/>
                  </a:lnTo>
                  <a:lnTo>
                    <a:pt x="0" y="1680"/>
                  </a:lnTo>
                  <a:lnTo>
                    <a:pt x="0" y="4665"/>
                  </a:lnTo>
                  <a:lnTo>
                    <a:pt x="1213" y="5272"/>
                  </a:lnTo>
                  <a:lnTo>
                    <a:pt x="2333" y="4246"/>
                  </a:lnTo>
                  <a:lnTo>
                    <a:pt x="2333" y="3266"/>
                  </a:lnTo>
                  <a:lnTo>
                    <a:pt x="3126" y="3266"/>
                  </a:lnTo>
                  <a:lnTo>
                    <a:pt x="3126" y="4619"/>
                  </a:lnTo>
                  <a:lnTo>
                    <a:pt x="0" y="7418"/>
                  </a:lnTo>
                  <a:lnTo>
                    <a:pt x="0" y="8770"/>
                  </a:lnTo>
                  <a:lnTo>
                    <a:pt x="4712" y="8770"/>
                  </a:lnTo>
                  <a:lnTo>
                    <a:pt x="4712" y="2007"/>
                  </a:lnTo>
                  <a:lnTo>
                    <a:pt x="36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71"/>
          <p:cNvGrpSpPr/>
          <p:nvPr/>
        </p:nvGrpSpPr>
        <p:grpSpPr>
          <a:xfrm>
            <a:off x="3270575" y="1877525"/>
            <a:ext cx="335875" cy="314875"/>
            <a:chOff x="2508575" y="1992800"/>
            <a:chExt cx="335875" cy="314875"/>
          </a:xfrm>
        </p:grpSpPr>
        <p:sp>
          <p:nvSpPr>
            <p:cNvPr id="6851" name="Google Shape;6851;p71"/>
            <p:cNvSpPr/>
            <p:nvPr/>
          </p:nvSpPr>
          <p:spPr>
            <a:xfrm>
              <a:off x="2508575" y="2208525"/>
              <a:ext cx="335875" cy="99150"/>
            </a:xfrm>
            <a:custGeom>
              <a:avLst/>
              <a:gdLst/>
              <a:ahLst/>
              <a:cxnLst/>
              <a:rect l="l" t="t" r="r" b="b"/>
              <a:pathLst>
                <a:path w="13435" h="3966" extrusionOk="0">
                  <a:moveTo>
                    <a:pt x="840" y="1"/>
                  </a:moveTo>
                  <a:lnTo>
                    <a:pt x="840" y="3172"/>
                  </a:lnTo>
                  <a:lnTo>
                    <a:pt x="1" y="3172"/>
                  </a:lnTo>
                  <a:lnTo>
                    <a:pt x="1" y="3965"/>
                  </a:lnTo>
                  <a:lnTo>
                    <a:pt x="2426" y="3965"/>
                  </a:lnTo>
                  <a:lnTo>
                    <a:pt x="2426" y="1586"/>
                  </a:lnTo>
                  <a:lnTo>
                    <a:pt x="3219" y="1586"/>
                  </a:lnTo>
                  <a:lnTo>
                    <a:pt x="3219" y="3965"/>
                  </a:lnTo>
                  <a:lnTo>
                    <a:pt x="3966" y="3965"/>
                  </a:lnTo>
                  <a:lnTo>
                    <a:pt x="3966" y="1586"/>
                  </a:lnTo>
                  <a:lnTo>
                    <a:pt x="4759" y="1586"/>
                  </a:lnTo>
                  <a:lnTo>
                    <a:pt x="4759" y="3965"/>
                  </a:lnTo>
                  <a:lnTo>
                    <a:pt x="5551" y="3965"/>
                  </a:lnTo>
                  <a:lnTo>
                    <a:pt x="5551" y="1586"/>
                  </a:lnTo>
                  <a:lnTo>
                    <a:pt x="6344" y="1586"/>
                  </a:lnTo>
                  <a:lnTo>
                    <a:pt x="6344" y="3965"/>
                  </a:lnTo>
                  <a:lnTo>
                    <a:pt x="7137" y="3965"/>
                  </a:lnTo>
                  <a:lnTo>
                    <a:pt x="7137" y="1586"/>
                  </a:lnTo>
                  <a:lnTo>
                    <a:pt x="7930" y="1586"/>
                  </a:lnTo>
                  <a:lnTo>
                    <a:pt x="7930" y="3965"/>
                  </a:lnTo>
                  <a:lnTo>
                    <a:pt x="8723" y="3965"/>
                  </a:lnTo>
                  <a:lnTo>
                    <a:pt x="8723" y="1586"/>
                  </a:lnTo>
                  <a:lnTo>
                    <a:pt x="9516" y="1586"/>
                  </a:lnTo>
                  <a:lnTo>
                    <a:pt x="9516" y="3965"/>
                  </a:lnTo>
                  <a:lnTo>
                    <a:pt x="10263" y="3965"/>
                  </a:lnTo>
                  <a:lnTo>
                    <a:pt x="10263" y="1586"/>
                  </a:lnTo>
                  <a:lnTo>
                    <a:pt x="11056" y="1586"/>
                  </a:lnTo>
                  <a:lnTo>
                    <a:pt x="11056" y="3965"/>
                  </a:lnTo>
                  <a:lnTo>
                    <a:pt x="13435" y="3965"/>
                  </a:lnTo>
                  <a:lnTo>
                    <a:pt x="13435" y="3172"/>
                  </a:lnTo>
                  <a:lnTo>
                    <a:pt x="12642" y="3172"/>
                  </a:lnTo>
                  <a:lnTo>
                    <a:pt x="126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508575" y="1992800"/>
              <a:ext cx="221600" cy="97975"/>
            </a:xfrm>
            <a:custGeom>
              <a:avLst/>
              <a:gdLst/>
              <a:ahLst/>
              <a:cxnLst/>
              <a:rect l="l" t="t" r="r" b="b"/>
              <a:pathLst>
                <a:path w="8864" h="3919" extrusionOk="0">
                  <a:moveTo>
                    <a:pt x="840" y="0"/>
                  </a:moveTo>
                  <a:lnTo>
                    <a:pt x="840" y="3125"/>
                  </a:lnTo>
                  <a:lnTo>
                    <a:pt x="1" y="3125"/>
                  </a:lnTo>
                  <a:lnTo>
                    <a:pt x="1" y="3918"/>
                  </a:lnTo>
                  <a:lnTo>
                    <a:pt x="2426" y="3918"/>
                  </a:lnTo>
                  <a:lnTo>
                    <a:pt x="2426" y="2332"/>
                  </a:lnTo>
                  <a:lnTo>
                    <a:pt x="3219" y="2332"/>
                  </a:lnTo>
                  <a:lnTo>
                    <a:pt x="3219" y="3918"/>
                  </a:lnTo>
                  <a:lnTo>
                    <a:pt x="3966" y="3918"/>
                  </a:lnTo>
                  <a:lnTo>
                    <a:pt x="3966" y="2332"/>
                  </a:lnTo>
                  <a:lnTo>
                    <a:pt x="4759" y="2332"/>
                  </a:lnTo>
                  <a:lnTo>
                    <a:pt x="4759" y="3918"/>
                  </a:lnTo>
                  <a:lnTo>
                    <a:pt x="5551" y="3918"/>
                  </a:lnTo>
                  <a:lnTo>
                    <a:pt x="5551" y="2332"/>
                  </a:lnTo>
                  <a:lnTo>
                    <a:pt x="6344" y="2332"/>
                  </a:lnTo>
                  <a:lnTo>
                    <a:pt x="6344" y="3918"/>
                  </a:lnTo>
                  <a:lnTo>
                    <a:pt x="8863" y="3918"/>
                  </a:lnTo>
                  <a:lnTo>
                    <a:pt x="7790" y="793"/>
                  </a:lnTo>
                  <a:lnTo>
                    <a:pt x="4525" y="793"/>
                  </a:lnTo>
                  <a:lnTo>
                    <a:pt x="37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508575" y="2110575"/>
              <a:ext cx="335875" cy="78150"/>
            </a:xfrm>
            <a:custGeom>
              <a:avLst/>
              <a:gdLst/>
              <a:ahLst/>
              <a:cxnLst/>
              <a:rect l="l" t="t" r="r" b="b"/>
              <a:pathLst>
                <a:path w="13435" h="3126" extrusionOk="0">
                  <a:moveTo>
                    <a:pt x="840" y="0"/>
                  </a:moveTo>
                  <a:lnTo>
                    <a:pt x="840" y="2379"/>
                  </a:lnTo>
                  <a:lnTo>
                    <a:pt x="1" y="2379"/>
                  </a:lnTo>
                  <a:lnTo>
                    <a:pt x="1" y="3126"/>
                  </a:lnTo>
                  <a:lnTo>
                    <a:pt x="2426" y="3126"/>
                  </a:lnTo>
                  <a:lnTo>
                    <a:pt x="2426" y="1586"/>
                  </a:lnTo>
                  <a:lnTo>
                    <a:pt x="3219" y="1586"/>
                  </a:lnTo>
                  <a:lnTo>
                    <a:pt x="3219" y="3126"/>
                  </a:lnTo>
                  <a:lnTo>
                    <a:pt x="3966" y="3126"/>
                  </a:lnTo>
                  <a:lnTo>
                    <a:pt x="3966" y="1586"/>
                  </a:lnTo>
                  <a:lnTo>
                    <a:pt x="4759" y="1586"/>
                  </a:lnTo>
                  <a:lnTo>
                    <a:pt x="4759" y="3126"/>
                  </a:lnTo>
                  <a:lnTo>
                    <a:pt x="5551" y="3126"/>
                  </a:lnTo>
                  <a:lnTo>
                    <a:pt x="5551" y="1586"/>
                  </a:lnTo>
                  <a:lnTo>
                    <a:pt x="6344" y="1586"/>
                  </a:lnTo>
                  <a:lnTo>
                    <a:pt x="6344" y="3126"/>
                  </a:lnTo>
                  <a:lnTo>
                    <a:pt x="7137" y="3126"/>
                  </a:lnTo>
                  <a:lnTo>
                    <a:pt x="7137" y="1586"/>
                  </a:lnTo>
                  <a:lnTo>
                    <a:pt x="7930" y="1586"/>
                  </a:lnTo>
                  <a:lnTo>
                    <a:pt x="7930" y="3126"/>
                  </a:lnTo>
                  <a:lnTo>
                    <a:pt x="13435" y="3126"/>
                  </a:lnTo>
                  <a:lnTo>
                    <a:pt x="13435" y="2379"/>
                  </a:lnTo>
                  <a:lnTo>
                    <a:pt x="10682" y="2379"/>
                  </a:lnTo>
                  <a:lnTo>
                    <a:pt x="10169" y="793"/>
                  </a:lnTo>
                  <a:lnTo>
                    <a:pt x="9376" y="793"/>
                  </a:lnTo>
                  <a:lnTo>
                    <a:pt x="9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71"/>
          <p:cNvGrpSpPr/>
          <p:nvPr/>
        </p:nvGrpSpPr>
        <p:grpSpPr>
          <a:xfrm>
            <a:off x="4026225" y="1867025"/>
            <a:ext cx="335875" cy="335875"/>
            <a:chOff x="3264225" y="1982300"/>
            <a:chExt cx="335875" cy="335875"/>
          </a:xfrm>
        </p:grpSpPr>
        <p:sp>
          <p:nvSpPr>
            <p:cNvPr id="6855" name="Google Shape;6855;p71"/>
            <p:cNvSpPr/>
            <p:nvPr/>
          </p:nvSpPr>
          <p:spPr>
            <a:xfrm>
              <a:off x="3264225" y="1982300"/>
              <a:ext cx="335875" cy="59500"/>
            </a:xfrm>
            <a:custGeom>
              <a:avLst/>
              <a:gdLst/>
              <a:ahLst/>
              <a:cxnLst/>
              <a:rect l="l" t="t" r="r" b="b"/>
              <a:pathLst>
                <a:path w="13435" h="2380" extrusionOk="0">
                  <a:moveTo>
                    <a:pt x="1" y="0"/>
                  </a:moveTo>
                  <a:lnTo>
                    <a:pt x="1" y="1400"/>
                  </a:lnTo>
                  <a:lnTo>
                    <a:pt x="1027" y="2379"/>
                  </a:lnTo>
                  <a:lnTo>
                    <a:pt x="12409" y="2379"/>
                  </a:lnTo>
                  <a:lnTo>
                    <a:pt x="13435" y="1400"/>
                  </a:lnTo>
                  <a:lnTo>
                    <a:pt x="134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3303875" y="2278500"/>
              <a:ext cx="79325" cy="39675"/>
            </a:xfrm>
            <a:custGeom>
              <a:avLst/>
              <a:gdLst/>
              <a:ahLst/>
              <a:cxnLst/>
              <a:rect l="l" t="t" r="r" b="b"/>
              <a:pathLst>
                <a:path w="3173" h="1587" extrusionOk="0">
                  <a:moveTo>
                    <a:pt x="1" y="0"/>
                  </a:moveTo>
                  <a:lnTo>
                    <a:pt x="1" y="1586"/>
                  </a:lnTo>
                  <a:lnTo>
                    <a:pt x="3173" y="1586"/>
                  </a:lnTo>
                  <a:lnTo>
                    <a:pt x="3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3481125" y="2278500"/>
              <a:ext cx="79325" cy="39675"/>
            </a:xfrm>
            <a:custGeom>
              <a:avLst/>
              <a:gdLst/>
              <a:ahLst/>
              <a:cxnLst/>
              <a:rect l="l" t="t" r="r" b="b"/>
              <a:pathLst>
                <a:path w="3173" h="1587" extrusionOk="0">
                  <a:moveTo>
                    <a:pt x="1" y="0"/>
                  </a:moveTo>
                  <a:lnTo>
                    <a:pt x="1" y="1586"/>
                  </a:lnTo>
                  <a:lnTo>
                    <a:pt x="3173" y="1586"/>
                  </a:lnTo>
                  <a:lnTo>
                    <a:pt x="3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3285225" y="2061600"/>
              <a:ext cx="295050" cy="197100"/>
            </a:xfrm>
            <a:custGeom>
              <a:avLst/>
              <a:gdLst/>
              <a:ahLst/>
              <a:cxnLst/>
              <a:rect l="l" t="t" r="r" b="b"/>
              <a:pathLst>
                <a:path w="11802" h="7884" extrusionOk="0">
                  <a:moveTo>
                    <a:pt x="5505" y="793"/>
                  </a:moveTo>
                  <a:lnTo>
                    <a:pt x="5505" y="2379"/>
                  </a:lnTo>
                  <a:lnTo>
                    <a:pt x="3919" y="2379"/>
                  </a:lnTo>
                  <a:lnTo>
                    <a:pt x="3919" y="793"/>
                  </a:lnTo>
                  <a:close/>
                  <a:moveTo>
                    <a:pt x="7837" y="793"/>
                  </a:moveTo>
                  <a:lnTo>
                    <a:pt x="7837" y="2379"/>
                  </a:lnTo>
                  <a:lnTo>
                    <a:pt x="6298" y="2379"/>
                  </a:lnTo>
                  <a:lnTo>
                    <a:pt x="6298" y="793"/>
                  </a:lnTo>
                  <a:close/>
                  <a:moveTo>
                    <a:pt x="747" y="0"/>
                  </a:moveTo>
                  <a:lnTo>
                    <a:pt x="747" y="793"/>
                  </a:lnTo>
                  <a:lnTo>
                    <a:pt x="2333" y="793"/>
                  </a:lnTo>
                  <a:lnTo>
                    <a:pt x="2333" y="2379"/>
                  </a:lnTo>
                  <a:lnTo>
                    <a:pt x="1" y="2379"/>
                  </a:lnTo>
                  <a:lnTo>
                    <a:pt x="1" y="3965"/>
                  </a:lnTo>
                  <a:lnTo>
                    <a:pt x="2333" y="3965"/>
                  </a:lnTo>
                  <a:lnTo>
                    <a:pt x="2333" y="7883"/>
                  </a:lnTo>
                  <a:lnTo>
                    <a:pt x="3919" y="7883"/>
                  </a:lnTo>
                  <a:lnTo>
                    <a:pt x="3919" y="3965"/>
                  </a:lnTo>
                  <a:lnTo>
                    <a:pt x="7837" y="3965"/>
                  </a:lnTo>
                  <a:lnTo>
                    <a:pt x="7837" y="7883"/>
                  </a:lnTo>
                  <a:lnTo>
                    <a:pt x="9423" y="7883"/>
                  </a:lnTo>
                  <a:lnTo>
                    <a:pt x="9423" y="3965"/>
                  </a:lnTo>
                  <a:lnTo>
                    <a:pt x="11802" y="3965"/>
                  </a:lnTo>
                  <a:lnTo>
                    <a:pt x="11802" y="2379"/>
                  </a:lnTo>
                  <a:lnTo>
                    <a:pt x="9423" y="2379"/>
                  </a:lnTo>
                  <a:lnTo>
                    <a:pt x="9423" y="793"/>
                  </a:lnTo>
                  <a:lnTo>
                    <a:pt x="11009" y="793"/>
                  </a:lnTo>
                  <a:lnTo>
                    <a:pt x="110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71"/>
          <p:cNvSpPr/>
          <p:nvPr/>
        </p:nvSpPr>
        <p:spPr>
          <a:xfrm>
            <a:off x="4786550" y="1867025"/>
            <a:ext cx="335875" cy="335875"/>
          </a:xfrm>
          <a:custGeom>
            <a:avLst/>
            <a:gdLst/>
            <a:ahLst/>
            <a:cxnLst/>
            <a:rect l="l" t="t" r="r" b="b"/>
            <a:pathLst>
              <a:path w="13435" h="13435" extrusionOk="0">
                <a:moveTo>
                  <a:pt x="1960" y="4058"/>
                </a:moveTo>
                <a:lnTo>
                  <a:pt x="2986" y="7137"/>
                </a:lnTo>
                <a:lnTo>
                  <a:pt x="934" y="7137"/>
                </a:lnTo>
                <a:lnTo>
                  <a:pt x="1960" y="4058"/>
                </a:lnTo>
                <a:close/>
                <a:moveTo>
                  <a:pt x="11476" y="4058"/>
                </a:moveTo>
                <a:lnTo>
                  <a:pt x="12502" y="7137"/>
                </a:lnTo>
                <a:lnTo>
                  <a:pt x="10449" y="7137"/>
                </a:lnTo>
                <a:lnTo>
                  <a:pt x="11476" y="4058"/>
                </a:lnTo>
                <a:close/>
                <a:moveTo>
                  <a:pt x="6345" y="0"/>
                </a:moveTo>
                <a:lnTo>
                  <a:pt x="6345" y="1633"/>
                </a:lnTo>
                <a:lnTo>
                  <a:pt x="4945" y="1633"/>
                </a:lnTo>
                <a:lnTo>
                  <a:pt x="4525" y="1773"/>
                </a:lnTo>
                <a:lnTo>
                  <a:pt x="4152" y="1959"/>
                </a:lnTo>
                <a:lnTo>
                  <a:pt x="3872" y="2239"/>
                </a:lnTo>
                <a:lnTo>
                  <a:pt x="3732" y="2379"/>
                </a:lnTo>
                <a:lnTo>
                  <a:pt x="1027" y="2379"/>
                </a:lnTo>
                <a:lnTo>
                  <a:pt x="934" y="2286"/>
                </a:lnTo>
                <a:lnTo>
                  <a:pt x="840" y="2146"/>
                </a:lnTo>
                <a:lnTo>
                  <a:pt x="794" y="2006"/>
                </a:lnTo>
                <a:lnTo>
                  <a:pt x="794" y="1633"/>
                </a:lnTo>
                <a:lnTo>
                  <a:pt x="1" y="1633"/>
                </a:lnTo>
                <a:lnTo>
                  <a:pt x="1" y="2006"/>
                </a:lnTo>
                <a:lnTo>
                  <a:pt x="47" y="2239"/>
                </a:lnTo>
                <a:lnTo>
                  <a:pt x="94" y="2473"/>
                </a:lnTo>
                <a:lnTo>
                  <a:pt x="234" y="2659"/>
                </a:lnTo>
                <a:lnTo>
                  <a:pt x="374" y="2846"/>
                </a:lnTo>
                <a:lnTo>
                  <a:pt x="514" y="2986"/>
                </a:lnTo>
                <a:lnTo>
                  <a:pt x="747" y="3079"/>
                </a:lnTo>
                <a:lnTo>
                  <a:pt x="934" y="3172"/>
                </a:lnTo>
                <a:lnTo>
                  <a:pt x="1447" y="3172"/>
                </a:lnTo>
                <a:lnTo>
                  <a:pt x="141" y="7137"/>
                </a:lnTo>
                <a:lnTo>
                  <a:pt x="1" y="7137"/>
                </a:lnTo>
                <a:lnTo>
                  <a:pt x="1" y="7510"/>
                </a:lnTo>
                <a:lnTo>
                  <a:pt x="47" y="7930"/>
                </a:lnTo>
                <a:lnTo>
                  <a:pt x="187" y="8257"/>
                </a:lnTo>
                <a:lnTo>
                  <a:pt x="327" y="8630"/>
                </a:lnTo>
                <a:lnTo>
                  <a:pt x="607" y="8910"/>
                </a:lnTo>
                <a:lnTo>
                  <a:pt x="887" y="9143"/>
                </a:lnTo>
                <a:lnTo>
                  <a:pt x="1214" y="9329"/>
                </a:lnTo>
                <a:lnTo>
                  <a:pt x="1587" y="9423"/>
                </a:lnTo>
                <a:lnTo>
                  <a:pt x="1960" y="9469"/>
                </a:lnTo>
                <a:lnTo>
                  <a:pt x="2380" y="9423"/>
                </a:lnTo>
                <a:lnTo>
                  <a:pt x="2753" y="9329"/>
                </a:lnTo>
                <a:lnTo>
                  <a:pt x="3079" y="9143"/>
                </a:lnTo>
                <a:lnTo>
                  <a:pt x="3359" y="8910"/>
                </a:lnTo>
                <a:lnTo>
                  <a:pt x="3592" y="8630"/>
                </a:lnTo>
                <a:lnTo>
                  <a:pt x="3779" y="8257"/>
                </a:lnTo>
                <a:lnTo>
                  <a:pt x="3919" y="7930"/>
                </a:lnTo>
                <a:lnTo>
                  <a:pt x="3966" y="7510"/>
                </a:lnTo>
                <a:lnTo>
                  <a:pt x="3966" y="7137"/>
                </a:lnTo>
                <a:lnTo>
                  <a:pt x="3826" y="7137"/>
                </a:lnTo>
                <a:lnTo>
                  <a:pt x="2520" y="3172"/>
                </a:lnTo>
                <a:lnTo>
                  <a:pt x="3826" y="3172"/>
                </a:lnTo>
                <a:lnTo>
                  <a:pt x="4106" y="3079"/>
                </a:lnTo>
                <a:lnTo>
                  <a:pt x="4292" y="2939"/>
                </a:lnTo>
                <a:lnTo>
                  <a:pt x="4525" y="2752"/>
                </a:lnTo>
                <a:lnTo>
                  <a:pt x="4665" y="2612"/>
                </a:lnTo>
                <a:lnTo>
                  <a:pt x="4852" y="2473"/>
                </a:lnTo>
                <a:lnTo>
                  <a:pt x="5132" y="2426"/>
                </a:lnTo>
                <a:lnTo>
                  <a:pt x="5365" y="2379"/>
                </a:lnTo>
                <a:lnTo>
                  <a:pt x="6345" y="2379"/>
                </a:lnTo>
                <a:lnTo>
                  <a:pt x="6345" y="7930"/>
                </a:lnTo>
                <a:lnTo>
                  <a:pt x="5552" y="7930"/>
                </a:lnTo>
                <a:lnTo>
                  <a:pt x="5552" y="11848"/>
                </a:lnTo>
                <a:lnTo>
                  <a:pt x="3966" y="11848"/>
                </a:lnTo>
                <a:lnTo>
                  <a:pt x="3639" y="11895"/>
                </a:lnTo>
                <a:lnTo>
                  <a:pt x="3359" y="11988"/>
                </a:lnTo>
                <a:lnTo>
                  <a:pt x="3079" y="12128"/>
                </a:lnTo>
                <a:lnTo>
                  <a:pt x="2846" y="12315"/>
                </a:lnTo>
                <a:lnTo>
                  <a:pt x="2660" y="12548"/>
                </a:lnTo>
                <a:lnTo>
                  <a:pt x="2520" y="12828"/>
                </a:lnTo>
                <a:lnTo>
                  <a:pt x="2426" y="13108"/>
                </a:lnTo>
                <a:lnTo>
                  <a:pt x="2380" y="13434"/>
                </a:lnTo>
                <a:lnTo>
                  <a:pt x="11056" y="13434"/>
                </a:lnTo>
                <a:lnTo>
                  <a:pt x="11009" y="13108"/>
                </a:lnTo>
                <a:lnTo>
                  <a:pt x="10916" y="12828"/>
                </a:lnTo>
                <a:lnTo>
                  <a:pt x="10776" y="12548"/>
                </a:lnTo>
                <a:lnTo>
                  <a:pt x="10589" y="12315"/>
                </a:lnTo>
                <a:lnTo>
                  <a:pt x="10356" y="12128"/>
                </a:lnTo>
                <a:lnTo>
                  <a:pt x="10076" y="11988"/>
                </a:lnTo>
                <a:lnTo>
                  <a:pt x="9796" y="11895"/>
                </a:lnTo>
                <a:lnTo>
                  <a:pt x="9470" y="11848"/>
                </a:lnTo>
                <a:lnTo>
                  <a:pt x="7930" y="11848"/>
                </a:lnTo>
                <a:lnTo>
                  <a:pt x="7930" y="7930"/>
                </a:lnTo>
                <a:lnTo>
                  <a:pt x="7138" y="7930"/>
                </a:lnTo>
                <a:lnTo>
                  <a:pt x="7138" y="2379"/>
                </a:lnTo>
                <a:lnTo>
                  <a:pt x="8070" y="2379"/>
                </a:lnTo>
                <a:lnTo>
                  <a:pt x="8350" y="2426"/>
                </a:lnTo>
                <a:lnTo>
                  <a:pt x="8584" y="2473"/>
                </a:lnTo>
                <a:lnTo>
                  <a:pt x="8817" y="2612"/>
                </a:lnTo>
                <a:lnTo>
                  <a:pt x="8957" y="2752"/>
                </a:lnTo>
                <a:lnTo>
                  <a:pt x="9143" y="2939"/>
                </a:lnTo>
                <a:lnTo>
                  <a:pt x="9377" y="3079"/>
                </a:lnTo>
                <a:lnTo>
                  <a:pt x="9610" y="3172"/>
                </a:lnTo>
                <a:lnTo>
                  <a:pt x="10916" y="3172"/>
                </a:lnTo>
                <a:lnTo>
                  <a:pt x="9610" y="7137"/>
                </a:lnTo>
                <a:lnTo>
                  <a:pt x="9516" y="7137"/>
                </a:lnTo>
                <a:lnTo>
                  <a:pt x="9516" y="7510"/>
                </a:lnTo>
                <a:lnTo>
                  <a:pt x="9563" y="7930"/>
                </a:lnTo>
                <a:lnTo>
                  <a:pt x="9656" y="8257"/>
                </a:lnTo>
                <a:lnTo>
                  <a:pt x="9843" y="8630"/>
                </a:lnTo>
                <a:lnTo>
                  <a:pt x="10076" y="8910"/>
                </a:lnTo>
                <a:lnTo>
                  <a:pt x="10403" y="9143"/>
                </a:lnTo>
                <a:lnTo>
                  <a:pt x="10729" y="9329"/>
                </a:lnTo>
                <a:lnTo>
                  <a:pt x="11102" y="9423"/>
                </a:lnTo>
                <a:lnTo>
                  <a:pt x="11476" y="9469"/>
                </a:lnTo>
                <a:lnTo>
                  <a:pt x="11895" y="9423"/>
                </a:lnTo>
                <a:lnTo>
                  <a:pt x="12222" y="9329"/>
                </a:lnTo>
                <a:lnTo>
                  <a:pt x="12595" y="9143"/>
                </a:lnTo>
                <a:lnTo>
                  <a:pt x="12875" y="8910"/>
                </a:lnTo>
                <a:lnTo>
                  <a:pt x="13108" y="8630"/>
                </a:lnTo>
                <a:lnTo>
                  <a:pt x="13295" y="8257"/>
                </a:lnTo>
                <a:lnTo>
                  <a:pt x="13388" y="7930"/>
                </a:lnTo>
                <a:lnTo>
                  <a:pt x="13435" y="7510"/>
                </a:lnTo>
                <a:lnTo>
                  <a:pt x="13435" y="7137"/>
                </a:lnTo>
                <a:lnTo>
                  <a:pt x="13341" y="7137"/>
                </a:lnTo>
                <a:lnTo>
                  <a:pt x="12035" y="3172"/>
                </a:lnTo>
                <a:lnTo>
                  <a:pt x="12502" y="3172"/>
                </a:lnTo>
                <a:lnTo>
                  <a:pt x="12735" y="3079"/>
                </a:lnTo>
                <a:lnTo>
                  <a:pt x="12922" y="2986"/>
                </a:lnTo>
                <a:lnTo>
                  <a:pt x="13108" y="2846"/>
                </a:lnTo>
                <a:lnTo>
                  <a:pt x="13248" y="2659"/>
                </a:lnTo>
                <a:lnTo>
                  <a:pt x="13341" y="2473"/>
                </a:lnTo>
                <a:lnTo>
                  <a:pt x="13435" y="2239"/>
                </a:lnTo>
                <a:lnTo>
                  <a:pt x="13435" y="2006"/>
                </a:lnTo>
                <a:lnTo>
                  <a:pt x="13435" y="1633"/>
                </a:lnTo>
                <a:lnTo>
                  <a:pt x="12642" y="1633"/>
                </a:lnTo>
                <a:lnTo>
                  <a:pt x="12642" y="2006"/>
                </a:lnTo>
                <a:lnTo>
                  <a:pt x="12642" y="2146"/>
                </a:lnTo>
                <a:lnTo>
                  <a:pt x="12548" y="2286"/>
                </a:lnTo>
                <a:lnTo>
                  <a:pt x="12408" y="2379"/>
                </a:lnTo>
                <a:lnTo>
                  <a:pt x="9703" y="2379"/>
                </a:lnTo>
                <a:lnTo>
                  <a:pt x="9563" y="2239"/>
                </a:lnTo>
                <a:lnTo>
                  <a:pt x="9283" y="1959"/>
                </a:lnTo>
                <a:lnTo>
                  <a:pt x="8957" y="1773"/>
                </a:lnTo>
                <a:lnTo>
                  <a:pt x="8537" y="1633"/>
                </a:lnTo>
                <a:lnTo>
                  <a:pt x="7138" y="1633"/>
                </a:lnTo>
                <a:lnTo>
                  <a:pt x="71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5537550" y="1867025"/>
            <a:ext cx="335875" cy="335875"/>
          </a:xfrm>
          <a:custGeom>
            <a:avLst/>
            <a:gdLst/>
            <a:ahLst/>
            <a:cxnLst/>
            <a:rect l="l" t="t" r="r" b="b"/>
            <a:pathLst>
              <a:path w="13435" h="13435" extrusionOk="0">
                <a:moveTo>
                  <a:pt x="4712" y="3919"/>
                </a:moveTo>
                <a:lnTo>
                  <a:pt x="4712" y="9469"/>
                </a:lnTo>
                <a:lnTo>
                  <a:pt x="4385" y="9469"/>
                </a:lnTo>
                <a:lnTo>
                  <a:pt x="4105" y="9376"/>
                </a:lnTo>
                <a:lnTo>
                  <a:pt x="3825" y="9189"/>
                </a:lnTo>
                <a:lnTo>
                  <a:pt x="3592" y="9003"/>
                </a:lnTo>
                <a:lnTo>
                  <a:pt x="3406" y="8770"/>
                </a:lnTo>
                <a:lnTo>
                  <a:pt x="3266" y="8536"/>
                </a:lnTo>
                <a:lnTo>
                  <a:pt x="3172" y="8210"/>
                </a:lnTo>
                <a:lnTo>
                  <a:pt x="3126" y="7930"/>
                </a:lnTo>
                <a:lnTo>
                  <a:pt x="3126" y="3919"/>
                </a:lnTo>
                <a:close/>
                <a:moveTo>
                  <a:pt x="6298" y="3919"/>
                </a:moveTo>
                <a:lnTo>
                  <a:pt x="6298" y="9469"/>
                </a:lnTo>
                <a:lnTo>
                  <a:pt x="5505" y="9469"/>
                </a:lnTo>
                <a:lnTo>
                  <a:pt x="5505" y="3919"/>
                </a:lnTo>
                <a:close/>
                <a:moveTo>
                  <a:pt x="7930" y="3919"/>
                </a:moveTo>
                <a:lnTo>
                  <a:pt x="7930" y="9469"/>
                </a:lnTo>
                <a:lnTo>
                  <a:pt x="7091" y="9469"/>
                </a:lnTo>
                <a:lnTo>
                  <a:pt x="7091" y="3919"/>
                </a:lnTo>
                <a:close/>
                <a:moveTo>
                  <a:pt x="10262" y="3919"/>
                </a:moveTo>
                <a:lnTo>
                  <a:pt x="10262" y="7930"/>
                </a:lnTo>
                <a:lnTo>
                  <a:pt x="10262" y="8210"/>
                </a:lnTo>
                <a:lnTo>
                  <a:pt x="10169" y="8536"/>
                </a:lnTo>
                <a:lnTo>
                  <a:pt x="9983" y="8770"/>
                </a:lnTo>
                <a:lnTo>
                  <a:pt x="9796" y="9003"/>
                </a:lnTo>
                <a:lnTo>
                  <a:pt x="9563" y="9189"/>
                </a:lnTo>
                <a:lnTo>
                  <a:pt x="9330" y="9376"/>
                </a:lnTo>
                <a:lnTo>
                  <a:pt x="9003" y="9469"/>
                </a:lnTo>
                <a:lnTo>
                  <a:pt x="8676" y="9469"/>
                </a:lnTo>
                <a:lnTo>
                  <a:pt x="8676" y="3919"/>
                </a:lnTo>
                <a:close/>
                <a:moveTo>
                  <a:pt x="1260" y="0"/>
                </a:moveTo>
                <a:lnTo>
                  <a:pt x="1027" y="94"/>
                </a:lnTo>
                <a:lnTo>
                  <a:pt x="793" y="187"/>
                </a:lnTo>
                <a:lnTo>
                  <a:pt x="560" y="374"/>
                </a:lnTo>
                <a:lnTo>
                  <a:pt x="327" y="607"/>
                </a:lnTo>
                <a:lnTo>
                  <a:pt x="140" y="887"/>
                </a:lnTo>
                <a:lnTo>
                  <a:pt x="47" y="1213"/>
                </a:lnTo>
                <a:lnTo>
                  <a:pt x="0" y="1540"/>
                </a:lnTo>
                <a:lnTo>
                  <a:pt x="0" y="1726"/>
                </a:lnTo>
                <a:lnTo>
                  <a:pt x="47" y="1866"/>
                </a:lnTo>
                <a:lnTo>
                  <a:pt x="140" y="2006"/>
                </a:lnTo>
                <a:lnTo>
                  <a:pt x="234" y="2099"/>
                </a:lnTo>
                <a:lnTo>
                  <a:pt x="327" y="2193"/>
                </a:lnTo>
                <a:lnTo>
                  <a:pt x="467" y="2286"/>
                </a:lnTo>
                <a:lnTo>
                  <a:pt x="607" y="2333"/>
                </a:lnTo>
                <a:lnTo>
                  <a:pt x="933" y="2333"/>
                </a:lnTo>
                <a:lnTo>
                  <a:pt x="1073" y="2286"/>
                </a:lnTo>
                <a:lnTo>
                  <a:pt x="1540" y="2099"/>
                </a:lnTo>
                <a:lnTo>
                  <a:pt x="1540" y="7930"/>
                </a:lnTo>
                <a:lnTo>
                  <a:pt x="1586" y="8210"/>
                </a:lnTo>
                <a:lnTo>
                  <a:pt x="1633" y="8536"/>
                </a:lnTo>
                <a:lnTo>
                  <a:pt x="1680" y="8816"/>
                </a:lnTo>
                <a:lnTo>
                  <a:pt x="1773" y="9096"/>
                </a:lnTo>
                <a:lnTo>
                  <a:pt x="1913" y="9376"/>
                </a:lnTo>
                <a:lnTo>
                  <a:pt x="2053" y="9609"/>
                </a:lnTo>
                <a:lnTo>
                  <a:pt x="2426" y="10076"/>
                </a:lnTo>
                <a:lnTo>
                  <a:pt x="2892" y="10449"/>
                </a:lnTo>
                <a:lnTo>
                  <a:pt x="3406" y="10775"/>
                </a:lnTo>
                <a:lnTo>
                  <a:pt x="3685" y="10869"/>
                </a:lnTo>
                <a:lnTo>
                  <a:pt x="3965" y="10962"/>
                </a:lnTo>
                <a:lnTo>
                  <a:pt x="4245" y="11009"/>
                </a:lnTo>
                <a:lnTo>
                  <a:pt x="4572" y="11055"/>
                </a:lnTo>
                <a:lnTo>
                  <a:pt x="4012" y="12641"/>
                </a:lnTo>
                <a:lnTo>
                  <a:pt x="2333" y="12641"/>
                </a:lnTo>
                <a:lnTo>
                  <a:pt x="2333" y="13434"/>
                </a:lnTo>
                <a:lnTo>
                  <a:pt x="11055" y="13434"/>
                </a:lnTo>
                <a:lnTo>
                  <a:pt x="11055" y="12641"/>
                </a:lnTo>
                <a:lnTo>
                  <a:pt x="9376" y="12641"/>
                </a:lnTo>
                <a:lnTo>
                  <a:pt x="8863" y="11055"/>
                </a:lnTo>
                <a:lnTo>
                  <a:pt x="9143" y="11009"/>
                </a:lnTo>
                <a:lnTo>
                  <a:pt x="9469" y="10962"/>
                </a:lnTo>
                <a:lnTo>
                  <a:pt x="9749" y="10869"/>
                </a:lnTo>
                <a:lnTo>
                  <a:pt x="10029" y="10775"/>
                </a:lnTo>
                <a:lnTo>
                  <a:pt x="10542" y="10449"/>
                </a:lnTo>
                <a:lnTo>
                  <a:pt x="10962" y="10076"/>
                </a:lnTo>
                <a:lnTo>
                  <a:pt x="11335" y="9609"/>
                </a:lnTo>
                <a:lnTo>
                  <a:pt x="11475" y="9376"/>
                </a:lnTo>
                <a:lnTo>
                  <a:pt x="11615" y="9096"/>
                </a:lnTo>
                <a:lnTo>
                  <a:pt x="11708" y="8816"/>
                </a:lnTo>
                <a:lnTo>
                  <a:pt x="11802" y="8536"/>
                </a:lnTo>
                <a:lnTo>
                  <a:pt x="11848" y="8210"/>
                </a:lnTo>
                <a:lnTo>
                  <a:pt x="11848" y="7930"/>
                </a:lnTo>
                <a:lnTo>
                  <a:pt x="11848" y="2099"/>
                </a:lnTo>
                <a:lnTo>
                  <a:pt x="12361" y="2286"/>
                </a:lnTo>
                <a:lnTo>
                  <a:pt x="12501" y="2333"/>
                </a:lnTo>
                <a:lnTo>
                  <a:pt x="12781" y="2333"/>
                </a:lnTo>
                <a:lnTo>
                  <a:pt x="12921" y="2286"/>
                </a:lnTo>
                <a:lnTo>
                  <a:pt x="13061" y="2193"/>
                </a:lnTo>
                <a:lnTo>
                  <a:pt x="13201" y="2099"/>
                </a:lnTo>
                <a:lnTo>
                  <a:pt x="13294" y="2006"/>
                </a:lnTo>
                <a:lnTo>
                  <a:pt x="13341" y="1866"/>
                </a:lnTo>
                <a:lnTo>
                  <a:pt x="13388" y="1726"/>
                </a:lnTo>
                <a:lnTo>
                  <a:pt x="13434" y="1540"/>
                </a:lnTo>
                <a:lnTo>
                  <a:pt x="13388" y="1213"/>
                </a:lnTo>
                <a:lnTo>
                  <a:pt x="13294" y="887"/>
                </a:lnTo>
                <a:lnTo>
                  <a:pt x="13108" y="607"/>
                </a:lnTo>
                <a:lnTo>
                  <a:pt x="12875" y="374"/>
                </a:lnTo>
                <a:lnTo>
                  <a:pt x="12641" y="187"/>
                </a:lnTo>
                <a:lnTo>
                  <a:pt x="12408" y="94"/>
                </a:lnTo>
                <a:lnTo>
                  <a:pt x="12128" y="0"/>
                </a:lnTo>
                <a:lnTo>
                  <a:pt x="11522" y="0"/>
                </a:lnTo>
                <a:lnTo>
                  <a:pt x="11195" y="140"/>
                </a:lnTo>
                <a:lnTo>
                  <a:pt x="10962" y="280"/>
                </a:lnTo>
                <a:lnTo>
                  <a:pt x="10729" y="467"/>
                </a:lnTo>
                <a:lnTo>
                  <a:pt x="10542" y="747"/>
                </a:lnTo>
                <a:lnTo>
                  <a:pt x="10402" y="1027"/>
                </a:lnTo>
                <a:lnTo>
                  <a:pt x="10309" y="1306"/>
                </a:lnTo>
                <a:lnTo>
                  <a:pt x="10262" y="1633"/>
                </a:lnTo>
                <a:lnTo>
                  <a:pt x="10262" y="3126"/>
                </a:lnTo>
                <a:lnTo>
                  <a:pt x="8676" y="3126"/>
                </a:lnTo>
                <a:lnTo>
                  <a:pt x="8676" y="1540"/>
                </a:lnTo>
                <a:lnTo>
                  <a:pt x="7930" y="1540"/>
                </a:lnTo>
                <a:lnTo>
                  <a:pt x="7930" y="3126"/>
                </a:lnTo>
                <a:lnTo>
                  <a:pt x="7091" y="3126"/>
                </a:lnTo>
                <a:lnTo>
                  <a:pt x="7091" y="793"/>
                </a:lnTo>
                <a:lnTo>
                  <a:pt x="6298" y="793"/>
                </a:lnTo>
                <a:lnTo>
                  <a:pt x="6298" y="3126"/>
                </a:lnTo>
                <a:lnTo>
                  <a:pt x="5505" y="3126"/>
                </a:lnTo>
                <a:lnTo>
                  <a:pt x="5505" y="1540"/>
                </a:lnTo>
                <a:lnTo>
                  <a:pt x="4712" y="1540"/>
                </a:lnTo>
                <a:lnTo>
                  <a:pt x="4712" y="3126"/>
                </a:lnTo>
                <a:lnTo>
                  <a:pt x="3126" y="3126"/>
                </a:lnTo>
                <a:lnTo>
                  <a:pt x="3126" y="1633"/>
                </a:lnTo>
                <a:lnTo>
                  <a:pt x="3126" y="1306"/>
                </a:lnTo>
                <a:lnTo>
                  <a:pt x="3032" y="1027"/>
                </a:lnTo>
                <a:lnTo>
                  <a:pt x="2892" y="747"/>
                </a:lnTo>
                <a:lnTo>
                  <a:pt x="2706" y="467"/>
                </a:lnTo>
                <a:lnTo>
                  <a:pt x="2473" y="280"/>
                </a:lnTo>
                <a:lnTo>
                  <a:pt x="2193" y="140"/>
                </a:lnTo>
                <a:lnTo>
                  <a:pt x="18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1" name="Google Shape;6861;p71"/>
          <p:cNvGrpSpPr/>
          <p:nvPr/>
        </p:nvGrpSpPr>
        <p:grpSpPr>
          <a:xfrm>
            <a:off x="6286200" y="1867025"/>
            <a:ext cx="335875" cy="335875"/>
            <a:chOff x="5524200" y="1982300"/>
            <a:chExt cx="335875" cy="335875"/>
          </a:xfrm>
        </p:grpSpPr>
        <p:sp>
          <p:nvSpPr>
            <p:cNvPr id="6862" name="Google Shape;6862;p71"/>
            <p:cNvSpPr/>
            <p:nvPr/>
          </p:nvSpPr>
          <p:spPr>
            <a:xfrm>
              <a:off x="5637325" y="2175875"/>
              <a:ext cx="109650" cy="61825"/>
            </a:xfrm>
            <a:custGeom>
              <a:avLst/>
              <a:gdLst/>
              <a:ahLst/>
              <a:cxnLst/>
              <a:rect l="l" t="t" r="r" b="b"/>
              <a:pathLst>
                <a:path w="4386" h="2473" extrusionOk="0">
                  <a:moveTo>
                    <a:pt x="2193" y="747"/>
                  </a:moveTo>
                  <a:lnTo>
                    <a:pt x="2753" y="1307"/>
                  </a:lnTo>
                  <a:lnTo>
                    <a:pt x="2193" y="1866"/>
                  </a:lnTo>
                  <a:lnTo>
                    <a:pt x="1633" y="1307"/>
                  </a:lnTo>
                  <a:lnTo>
                    <a:pt x="2193" y="747"/>
                  </a:lnTo>
                  <a:close/>
                  <a:moveTo>
                    <a:pt x="1680" y="0"/>
                  </a:moveTo>
                  <a:lnTo>
                    <a:pt x="0" y="1726"/>
                  </a:lnTo>
                  <a:lnTo>
                    <a:pt x="514" y="2053"/>
                  </a:lnTo>
                  <a:lnTo>
                    <a:pt x="1027" y="2286"/>
                  </a:lnTo>
                  <a:lnTo>
                    <a:pt x="1633" y="2426"/>
                  </a:lnTo>
                  <a:lnTo>
                    <a:pt x="2193" y="2473"/>
                  </a:lnTo>
                  <a:lnTo>
                    <a:pt x="2799" y="2426"/>
                  </a:lnTo>
                  <a:lnTo>
                    <a:pt x="3359" y="2286"/>
                  </a:lnTo>
                  <a:lnTo>
                    <a:pt x="3872" y="2053"/>
                  </a:lnTo>
                  <a:lnTo>
                    <a:pt x="4385" y="1726"/>
                  </a:lnTo>
                  <a:lnTo>
                    <a:pt x="2706" y="0"/>
                  </a:lnTo>
                  <a:lnTo>
                    <a:pt x="2473" y="94"/>
                  </a:lnTo>
                  <a:lnTo>
                    <a:pt x="2193" y="140"/>
                  </a:lnTo>
                  <a:lnTo>
                    <a:pt x="1960" y="94"/>
                  </a:lnTo>
                  <a:lnTo>
                    <a:pt x="16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5604675" y="2095400"/>
              <a:ext cx="60650" cy="109650"/>
            </a:xfrm>
            <a:custGeom>
              <a:avLst/>
              <a:gdLst/>
              <a:ahLst/>
              <a:cxnLst/>
              <a:rect l="l" t="t" r="r" b="b"/>
              <a:pathLst>
                <a:path w="2426" h="4386" extrusionOk="0">
                  <a:moveTo>
                    <a:pt x="1120" y="1634"/>
                  </a:moveTo>
                  <a:lnTo>
                    <a:pt x="1680" y="2193"/>
                  </a:lnTo>
                  <a:lnTo>
                    <a:pt x="1120" y="2753"/>
                  </a:lnTo>
                  <a:lnTo>
                    <a:pt x="607" y="2193"/>
                  </a:lnTo>
                  <a:lnTo>
                    <a:pt x="1120" y="1634"/>
                  </a:lnTo>
                  <a:close/>
                  <a:moveTo>
                    <a:pt x="747" y="1"/>
                  </a:moveTo>
                  <a:lnTo>
                    <a:pt x="420" y="467"/>
                  </a:lnTo>
                  <a:lnTo>
                    <a:pt x="187" y="1027"/>
                  </a:lnTo>
                  <a:lnTo>
                    <a:pt x="47" y="1587"/>
                  </a:lnTo>
                  <a:lnTo>
                    <a:pt x="0" y="2193"/>
                  </a:lnTo>
                  <a:lnTo>
                    <a:pt x="47" y="2753"/>
                  </a:lnTo>
                  <a:lnTo>
                    <a:pt x="187" y="3313"/>
                  </a:lnTo>
                  <a:lnTo>
                    <a:pt x="420" y="3872"/>
                  </a:lnTo>
                  <a:lnTo>
                    <a:pt x="747" y="4386"/>
                  </a:lnTo>
                  <a:lnTo>
                    <a:pt x="2426" y="2660"/>
                  </a:lnTo>
                  <a:lnTo>
                    <a:pt x="2379" y="2426"/>
                  </a:lnTo>
                  <a:lnTo>
                    <a:pt x="2333" y="2193"/>
                  </a:lnTo>
                  <a:lnTo>
                    <a:pt x="2379" y="1913"/>
                  </a:lnTo>
                  <a:lnTo>
                    <a:pt x="2426" y="1680"/>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5682800" y="2139725"/>
              <a:ext cx="19850" cy="19850"/>
            </a:xfrm>
            <a:custGeom>
              <a:avLst/>
              <a:gdLst/>
              <a:ahLst/>
              <a:cxnLst/>
              <a:rect l="l" t="t" r="r" b="b"/>
              <a:pathLst>
                <a:path w="794" h="794" extrusionOk="0">
                  <a:moveTo>
                    <a:pt x="374" y="0"/>
                  </a:moveTo>
                  <a:lnTo>
                    <a:pt x="234" y="47"/>
                  </a:lnTo>
                  <a:lnTo>
                    <a:pt x="94" y="140"/>
                  </a:lnTo>
                  <a:lnTo>
                    <a:pt x="1" y="234"/>
                  </a:lnTo>
                  <a:lnTo>
                    <a:pt x="1" y="420"/>
                  </a:lnTo>
                  <a:lnTo>
                    <a:pt x="1" y="560"/>
                  </a:lnTo>
                  <a:lnTo>
                    <a:pt x="94" y="700"/>
                  </a:lnTo>
                  <a:lnTo>
                    <a:pt x="234" y="747"/>
                  </a:lnTo>
                  <a:lnTo>
                    <a:pt x="374" y="793"/>
                  </a:lnTo>
                  <a:lnTo>
                    <a:pt x="514" y="747"/>
                  </a:lnTo>
                  <a:lnTo>
                    <a:pt x="654" y="700"/>
                  </a:lnTo>
                  <a:lnTo>
                    <a:pt x="747" y="560"/>
                  </a:lnTo>
                  <a:lnTo>
                    <a:pt x="794" y="420"/>
                  </a:lnTo>
                  <a:lnTo>
                    <a:pt x="747" y="234"/>
                  </a:lnTo>
                  <a:lnTo>
                    <a:pt x="654" y="140"/>
                  </a:lnTo>
                  <a:lnTo>
                    <a:pt x="514" y="47"/>
                  </a:lnTo>
                  <a:lnTo>
                    <a:pt x="3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5718950" y="2095400"/>
              <a:ext cx="61825" cy="109650"/>
            </a:xfrm>
            <a:custGeom>
              <a:avLst/>
              <a:gdLst/>
              <a:ahLst/>
              <a:cxnLst/>
              <a:rect l="l" t="t" r="r" b="b"/>
              <a:pathLst>
                <a:path w="2473" h="4386" extrusionOk="0">
                  <a:moveTo>
                    <a:pt x="1307" y="1634"/>
                  </a:moveTo>
                  <a:lnTo>
                    <a:pt x="1866" y="2193"/>
                  </a:lnTo>
                  <a:lnTo>
                    <a:pt x="1307" y="2753"/>
                  </a:lnTo>
                  <a:lnTo>
                    <a:pt x="747" y="2193"/>
                  </a:lnTo>
                  <a:lnTo>
                    <a:pt x="1307" y="1634"/>
                  </a:lnTo>
                  <a:close/>
                  <a:moveTo>
                    <a:pt x="1680" y="1"/>
                  </a:moveTo>
                  <a:lnTo>
                    <a:pt x="1" y="1680"/>
                  </a:lnTo>
                  <a:lnTo>
                    <a:pt x="94" y="1913"/>
                  </a:lnTo>
                  <a:lnTo>
                    <a:pt x="94" y="2193"/>
                  </a:lnTo>
                  <a:lnTo>
                    <a:pt x="94" y="2426"/>
                  </a:lnTo>
                  <a:lnTo>
                    <a:pt x="1" y="2660"/>
                  </a:lnTo>
                  <a:lnTo>
                    <a:pt x="1680" y="4386"/>
                  </a:lnTo>
                  <a:lnTo>
                    <a:pt x="2006" y="3872"/>
                  </a:lnTo>
                  <a:lnTo>
                    <a:pt x="2286" y="3313"/>
                  </a:lnTo>
                  <a:lnTo>
                    <a:pt x="2426" y="2753"/>
                  </a:lnTo>
                  <a:lnTo>
                    <a:pt x="2473" y="2193"/>
                  </a:lnTo>
                  <a:lnTo>
                    <a:pt x="2426" y="1587"/>
                  </a:lnTo>
                  <a:lnTo>
                    <a:pt x="2286" y="1027"/>
                  </a:lnTo>
                  <a:lnTo>
                    <a:pt x="2006" y="467"/>
                  </a:lnTo>
                  <a:lnTo>
                    <a:pt x="16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5637325" y="2061600"/>
              <a:ext cx="109650" cy="61825"/>
            </a:xfrm>
            <a:custGeom>
              <a:avLst/>
              <a:gdLst/>
              <a:ahLst/>
              <a:cxnLst/>
              <a:rect l="l" t="t" r="r" b="b"/>
              <a:pathLst>
                <a:path w="4386" h="2473" extrusionOk="0">
                  <a:moveTo>
                    <a:pt x="2193" y="607"/>
                  </a:moveTo>
                  <a:lnTo>
                    <a:pt x="2753" y="1166"/>
                  </a:lnTo>
                  <a:lnTo>
                    <a:pt x="2193" y="1726"/>
                  </a:lnTo>
                  <a:lnTo>
                    <a:pt x="1633" y="1166"/>
                  </a:lnTo>
                  <a:lnTo>
                    <a:pt x="2193" y="607"/>
                  </a:lnTo>
                  <a:close/>
                  <a:moveTo>
                    <a:pt x="2193" y="0"/>
                  </a:moveTo>
                  <a:lnTo>
                    <a:pt x="1633" y="47"/>
                  </a:lnTo>
                  <a:lnTo>
                    <a:pt x="1027" y="187"/>
                  </a:lnTo>
                  <a:lnTo>
                    <a:pt x="514" y="420"/>
                  </a:lnTo>
                  <a:lnTo>
                    <a:pt x="0" y="793"/>
                  </a:lnTo>
                  <a:lnTo>
                    <a:pt x="1680" y="2472"/>
                  </a:lnTo>
                  <a:lnTo>
                    <a:pt x="1960" y="2379"/>
                  </a:lnTo>
                  <a:lnTo>
                    <a:pt x="2473" y="2379"/>
                  </a:lnTo>
                  <a:lnTo>
                    <a:pt x="2706" y="2472"/>
                  </a:lnTo>
                  <a:lnTo>
                    <a:pt x="4385" y="793"/>
                  </a:lnTo>
                  <a:lnTo>
                    <a:pt x="3872" y="420"/>
                  </a:lnTo>
                  <a:lnTo>
                    <a:pt x="3359" y="187"/>
                  </a:lnTo>
                  <a:lnTo>
                    <a:pt x="2799" y="47"/>
                  </a:lnTo>
                  <a:lnTo>
                    <a:pt x="21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5524200" y="1982300"/>
              <a:ext cx="335875" cy="335875"/>
            </a:xfrm>
            <a:custGeom>
              <a:avLst/>
              <a:gdLst/>
              <a:ahLst/>
              <a:cxnLst/>
              <a:rect l="l" t="t" r="r" b="b"/>
              <a:pathLst>
                <a:path w="13435" h="13435" extrusionOk="0">
                  <a:moveTo>
                    <a:pt x="7138" y="2379"/>
                  </a:moveTo>
                  <a:lnTo>
                    <a:pt x="7557" y="2473"/>
                  </a:lnTo>
                  <a:lnTo>
                    <a:pt x="7977" y="2566"/>
                  </a:lnTo>
                  <a:lnTo>
                    <a:pt x="8350" y="2706"/>
                  </a:lnTo>
                  <a:lnTo>
                    <a:pt x="8724" y="2846"/>
                  </a:lnTo>
                  <a:lnTo>
                    <a:pt x="9097" y="3079"/>
                  </a:lnTo>
                  <a:lnTo>
                    <a:pt x="9470" y="3359"/>
                  </a:lnTo>
                  <a:lnTo>
                    <a:pt x="9796" y="3639"/>
                  </a:lnTo>
                  <a:lnTo>
                    <a:pt x="10076" y="3965"/>
                  </a:lnTo>
                  <a:lnTo>
                    <a:pt x="10356" y="4338"/>
                  </a:lnTo>
                  <a:lnTo>
                    <a:pt x="10543" y="4665"/>
                  </a:lnTo>
                  <a:lnTo>
                    <a:pt x="10729" y="5085"/>
                  </a:lnTo>
                  <a:lnTo>
                    <a:pt x="10869" y="5458"/>
                  </a:lnTo>
                  <a:lnTo>
                    <a:pt x="10962" y="5878"/>
                  </a:lnTo>
                  <a:lnTo>
                    <a:pt x="11009" y="6297"/>
                  </a:lnTo>
                  <a:lnTo>
                    <a:pt x="11056" y="6717"/>
                  </a:lnTo>
                  <a:lnTo>
                    <a:pt x="11009" y="7137"/>
                  </a:lnTo>
                  <a:lnTo>
                    <a:pt x="10962" y="7510"/>
                  </a:lnTo>
                  <a:lnTo>
                    <a:pt x="10869" y="7930"/>
                  </a:lnTo>
                  <a:lnTo>
                    <a:pt x="10729" y="8350"/>
                  </a:lnTo>
                  <a:lnTo>
                    <a:pt x="10543" y="8723"/>
                  </a:lnTo>
                  <a:lnTo>
                    <a:pt x="10356" y="9096"/>
                  </a:lnTo>
                  <a:lnTo>
                    <a:pt x="10076" y="9423"/>
                  </a:lnTo>
                  <a:lnTo>
                    <a:pt x="9796" y="9749"/>
                  </a:lnTo>
                  <a:lnTo>
                    <a:pt x="9470" y="10076"/>
                  </a:lnTo>
                  <a:lnTo>
                    <a:pt x="9097" y="10309"/>
                  </a:lnTo>
                  <a:lnTo>
                    <a:pt x="8724" y="10542"/>
                  </a:lnTo>
                  <a:lnTo>
                    <a:pt x="8350" y="10729"/>
                  </a:lnTo>
                  <a:lnTo>
                    <a:pt x="7977" y="10869"/>
                  </a:lnTo>
                  <a:lnTo>
                    <a:pt x="7557" y="10962"/>
                  </a:lnTo>
                  <a:lnTo>
                    <a:pt x="7138" y="11009"/>
                  </a:lnTo>
                  <a:lnTo>
                    <a:pt x="6298" y="11009"/>
                  </a:lnTo>
                  <a:lnTo>
                    <a:pt x="5878" y="10962"/>
                  </a:lnTo>
                  <a:lnTo>
                    <a:pt x="5505" y="10869"/>
                  </a:lnTo>
                  <a:lnTo>
                    <a:pt x="5085" y="10729"/>
                  </a:lnTo>
                  <a:lnTo>
                    <a:pt x="4712" y="10542"/>
                  </a:lnTo>
                  <a:lnTo>
                    <a:pt x="4339" y="10309"/>
                  </a:lnTo>
                  <a:lnTo>
                    <a:pt x="4012" y="10076"/>
                  </a:lnTo>
                  <a:lnTo>
                    <a:pt x="3639" y="9749"/>
                  </a:lnTo>
                  <a:lnTo>
                    <a:pt x="3359" y="9423"/>
                  </a:lnTo>
                  <a:lnTo>
                    <a:pt x="3126" y="9096"/>
                  </a:lnTo>
                  <a:lnTo>
                    <a:pt x="2893" y="8723"/>
                  </a:lnTo>
                  <a:lnTo>
                    <a:pt x="2706" y="8350"/>
                  </a:lnTo>
                  <a:lnTo>
                    <a:pt x="2566" y="7930"/>
                  </a:lnTo>
                  <a:lnTo>
                    <a:pt x="2473" y="7510"/>
                  </a:lnTo>
                  <a:lnTo>
                    <a:pt x="2426" y="7137"/>
                  </a:lnTo>
                  <a:lnTo>
                    <a:pt x="2380" y="6717"/>
                  </a:lnTo>
                  <a:lnTo>
                    <a:pt x="2426" y="6297"/>
                  </a:lnTo>
                  <a:lnTo>
                    <a:pt x="2473" y="5878"/>
                  </a:lnTo>
                  <a:lnTo>
                    <a:pt x="2566" y="5458"/>
                  </a:lnTo>
                  <a:lnTo>
                    <a:pt x="2706" y="5085"/>
                  </a:lnTo>
                  <a:lnTo>
                    <a:pt x="2893" y="4665"/>
                  </a:lnTo>
                  <a:lnTo>
                    <a:pt x="3126" y="4338"/>
                  </a:lnTo>
                  <a:lnTo>
                    <a:pt x="3359" y="3965"/>
                  </a:lnTo>
                  <a:lnTo>
                    <a:pt x="3639" y="3639"/>
                  </a:lnTo>
                  <a:lnTo>
                    <a:pt x="4012" y="3359"/>
                  </a:lnTo>
                  <a:lnTo>
                    <a:pt x="4339" y="3079"/>
                  </a:lnTo>
                  <a:lnTo>
                    <a:pt x="4712" y="2846"/>
                  </a:lnTo>
                  <a:lnTo>
                    <a:pt x="5085" y="2706"/>
                  </a:lnTo>
                  <a:lnTo>
                    <a:pt x="5505" y="2566"/>
                  </a:lnTo>
                  <a:lnTo>
                    <a:pt x="5878" y="2473"/>
                  </a:lnTo>
                  <a:lnTo>
                    <a:pt x="6298" y="2379"/>
                  </a:lnTo>
                  <a:close/>
                  <a:moveTo>
                    <a:pt x="6205" y="0"/>
                  </a:moveTo>
                  <a:lnTo>
                    <a:pt x="5692" y="47"/>
                  </a:lnTo>
                  <a:lnTo>
                    <a:pt x="5225" y="187"/>
                  </a:lnTo>
                  <a:lnTo>
                    <a:pt x="4712" y="327"/>
                  </a:lnTo>
                  <a:lnTo>
                    <a:pt x="4246" y="467"/>
                  </a:lnTo>
                  <a:lnTo>
                    <a:pt x="3779" y="700"/>
                  </a:lnTo>
                  <a:lnTo>
                    <a:pt x="3313" y="933"/>
                  </a:lnTo>
                  <a:lnTo>
                    <a:pt x="2846" y="1260"/>
                  </a:lnTo>
                  <a:lnTo>
                    <a:pt x="2613" y="1400"/>
                  </a:lnTo>
                  <a:lnTo>
                    <a:pt x="2706" y="1680"/>
                  </a:lnTo>
                  <a:lnTo>
                    <a:pt x="2753" y="1913"/>
                  </a:lnTo>
                  <a:lnTo>
                    <a:pt x="2753" y="2146"/>
                  </a:lnTo>
                  <a:lnTo>
                    <a:pt x="2660" y="2333"/>
                  </a:lnTo>
                  <a:lnTo>
                    <a:pt x="2566" y="2519"/>
                  </a:lnTo>
                  <a:lnTo>
                    <a:pt x="2380" y="2659"/>
                  </a:lnTo>
                  <a:lnTo>
                    <a:pt x="2147" y="2752"/>
                  </a:lnTo>
                  <a:lnTo>
                    <a:pt x="1960" y="2752"/>
                  </a:lnTo>
                  <a:lnTo>
                    <a:pt x="1727" y="2706"/>
                  </a:lnTo>
                  <a:lnTo>
                    <a:pt x="1447" y="2612"/>
                  </a:lnTo>
                  <a:lnTo>
                    <a:pt x="1260" y="2846"/>
                  </a:lnTo>
                  <a:lnTo>
                    <a:pt x="980" y="3266"/>
                  </a:lnTo>
                  <a:lnTo>
                    <a:pt x="747" y="3732"/>
                  </a:lnTo>
                  <a:lnTo>
                    <a:pt x="514" y="4198"/>
                  </a:lnTo>
                  <a:lnTo>
                    <a:pt x="327" y="4665"/>
                  </a:lnTo>
                  <a:lnTo>
                    <a:pt x="187" y="5178"/>
                  </a:lnTo>
                  <a:lnTo>
                    <a:pt x="94" y="5691"/>
                  </a:lnTo>
                  <a:lnTo>
                    <a:pt x="47" y="6204"/>
                  </a:lnTo>
                  <a:lnTo>
                    <a:pt x="1" y="6717"/>
                  </a:lnTo>
                  <a:lnTo>
                    <a:pt x="47" y="7230"/>
                  </a:lnTo>
                  <a:lnTo>
                    <a:pt x="94" y="7743"/>
                  </a:lnTo>
                  <a:lnTo>
                    <a:pt x="187" y="8210"/>
                  </a:lnTo>
                  <a:lnTo>
                    <a:pt x="327" y="8723"/>
                  </a:lnTo>
                  <a:lnTo>
                    <a:pt x="514" y="9189"/>
                  </a:lnTo>
                  <a:lnTo>
                    <a:pt x="747" y="9656"/>
                  </a:lnTo>
                  <a:lnTo>
                    <a:pt x="980" y="10122"/>
                  </a:lnTo>
                  <a:lnTo>
                    <a:pt x="1260" y="10542"/>
                  </a:lnTo>
                  <a:lnTo>
                    <a:pt x="1447" y="10822"/>
                  </a:lnTo>
                  <a:lnTo>
                    <a:pt x="1727" y="10682"/>
                  </a:lnTo>
                  <a:lnTo>
                    <a:pt x="1960" y="10635"/>
                  </a:lnTo>
                  <a:lnTo>
                    <a:pt x="2147" y="10682"/>
                  </a:lnTo>
                  <a:lnTo>
                    <a:pt x="2380" y="10729"/>
                  </a:lnTo>
                  <a:lnTo>
                    <a:pt x="2566" y="10869"/>
                  </a:lnTo>
                  <a:lnTo>
                    <a:pt x="2660" y="11055"/>
                  </a:lnTo>
                  <a:lnTo>
                    <a:pt x="2753" y="11242"/>
                  </a:lnTo>
                  <a:lnTo>
                    <a:pt x="2753" y="11475"/>
                  </a:lnTo>
                  <a:lnTo>
                    <a:pt x="2706" y="11708"/>
                  </a:lnTo>
                  <a:lnTo>
                    <a:pt x="2613" y="11988"/>
                  </a:lnTo>
                  <a:lnTo>
                    <a:pt x="2846" y="12175"/>
                  </a:lnTo>
                  <a:lnTo>
                    <a:pt x="3313" y="12455"/>
                  </a:lnTo>
                  <a:lnTo>
                    <a:pt x="3732" y="12688"/>
                  </a:lnTo>
                  <a:lnTo>
                    <a:pt x="4199" y="12921"/>
                  </a:lnTo>
                  <a:lnTo>
                    <a:pt x="4712" y="13108"/>
                  </a:lnTo>
                  <a:lnTo>
                    <a:pt x="5178" y="13248"/>
                  </a:lnTo>
                  <a:lnTo>
                    <a:pt x="5692" y="13341"/>
                  </a:lnTo>
                  <a:lnTo>
                    <a:pt x="6205" y="13388"/>
                  </a:lnTo>
                  <a:lnTo>
                    <a:pt x="6718" y="13434"/>
                  </a:lnTo>
                  <a:lnTo>
                    <a:pt x="7231" y="13388"/>
                  </a:lnTo>
                  <a:lnTo>
                    <a:pt x="7744" y="13341"/>
                  </a:lnTo>
                  <a:lnTo>
                    <a:pt x="8257" y="13248"/>
                  </a:lnTo>
                  <a:lnTo>
                    <a:pt x="8724" y="13108"/>
                  </a:lnTo>
                  <a:lnTo>
                    <a:pt x="9237" y="12921"/>
                  </a:lnTo>
                  <a:lnTo>
                    <a:pt x="9703" y="12688"/>
                  </a:lnTo>
                  <a:lnTo>
                    <a:pt x="10123" y="12455"/>
                  </a:lnTo>
                  <a:lnTo>
                    <a:pt x="10589" y="12175"/>
                  </a:lnTo>
                  <a:lnTo>
                    <a:pt x="10823" y="11988"/>
                  </a:lnTo>
                  <a:lnTo>
                    <a:pt x="10729" y="11708"/>
                  </a:lnTo>
                  <a:lnTo>
                    <a:pt x="10683" y="11475"/>
                  </a:lnTo>
                  <a:lnTo>
                    <a:pt x="10683" y="11242"/>
                  </a:lnTo>
                  <a:lnTo>
                    <a:pt x="10776" y="11055"/>
                  </a:lnTo>
                  <a:lnTo>
                    <a:pt x="10916" y="10869"/>
                  </a:lnTo>
                  <a:lnTo>
                    <a:pt x="11056" y="10729"/>
                  </a:lnTo>
                  <a:lnTo>
                    <a:pt x="11289" y="10682"/>
                  </a:lnTo>
                  <a:lnTo>
                    <a:pt x="11522" y="10635"/>
                  </a:lnTo>
                  <a:lnTo>
                    <a:pt x="11709" y="10682"/>
                  </a:lnTo>
                  <a:lnTo>
                    <a:pt x="11989" y="10822"/>
                  </a:lnTo>
                  <a:lnTo>
                    <a:pt x="12175" y="10542"/>
                  </a:lnTo>
                  <a:lnTo>
                    <a:pt x="12455" y="10122"/>
                  </a:lnTo>
                  <a:lnTo>
                    <a:pt x="12735" y="9656"/>
                  </a:lnTo>
                  <a:lnTo>
                    <a:pt x="12922" y="9189"/>
                  </a:lnTo>
                  <a:lnTo>
                    <a:pt x="13108" y="8723"/>
                  </a:lnTo>
                  <a:lnTo>
                    <a:pt x="13248" y="8210"/>
                  </a:lnTo>
                  <a:lnTo>
                    <a:pt x="13341" y="7743"/>
                  </a:lnTo>
                  <a:lnTo>
                    <a:pt x="13435" y="7230"/>
                  </a:lnTo>
                  <a:lnTo>
                    <a:pt x="13435" y="6717"/>
                  </a:lnTo>
                  <a:lnTo>
                    <a:pt x="13435" y="6204"/>
                  </a:lnTo>
                  <a:lnTo>
                    <a:pt x="13341" y="5691"/>
                  </a:lnTo>
                  <a:lnTo>
                    <a:pt x="13248" y="5178"/>
                  </a:lnTo>
                  <a:lnTo>
                    <a:pt x="13108" y="4665"/>
                  </a:lnTo>
                  <a:lnTo>
                    <a:pt x="12922" y="4198"/>
                  </a:lnTo>
                  <a:lnTo>
                    <a:pt x="12735" y="3732"/>
                  </a:lnTo>
                  <a:lnTo>
                    <a:pt x="12455" y="3266"/>
                  </a:lnTo>
                  <a:lnTo>
                    <a:pt x="12175" y="2846"/>
                  </a:lnTo>
                  <a:lnTo>
                    <a:pt x="11989" y="2612"/>
                  </a:lnTo>
                  <a:lnTo>
                    <a:pt x="11709" y="2706"/>
                  </a:lnTo>
                  <a:lnTo>
                    <a:pt x="11522" y="2752"/>
                  </a:lnTo>
                  <a:lnTo>
                    <a:pt x="11289" y="2752"/>
                  </a:lnTo>
                  <a:lnTo>
                    <a:pt x="11056" y="2659"/>
                  </a:lnTo>
                  <a:lnTo>
                    <a:pt x="10916" y="2519"/>
                  </a:lnTo>
                  <a:lnTo>
                    <a:pt x="10776" y="2333"/>
                  </a:lnTo>
                  <a:lnTo>
                    <a:pt x="10683" y="2146"/>
                  </a:lnTo>
                  <a:lnTo>
                    <a:pt x="10683" y="1913"/>
                  </a:lnTo>
                  <a:lnTo>
                    <a:pt x="10729" y="1680"/>
                  </a:lnTo>
                  <a:lnTo>
                    <a:pt x="10823" y="1400"/>
                  </a:lnTo>
                  <a:lnTo>
                    <a:pt x="10589" y="1260"/>
                  </a:lnTo>
                  <a:lnTo>
                    <a:pt x="10123" y="933"/>
                  </a:lnTo>
                  <a:lnTo>
                    <a:pt x="9703" y="700"/>
                  </a:lnTo>
                  <a:lnTo>
                    <a:pt x="9237" y="467"/>
                  </a:lnTo>
                  <a:lnTo>
                    <a:pt x="8724" y="327"/>
                  </a:lnTo>
                  <a:lnTo>
                    <a:pt x="8257" y="187"/>
                  </a:lnTo>
                  <a:lnTo>
                    <a:pt x="7744" y="47"/>
                  </a:lnTo>
                  <a:lnTo>
                    <a:pt x="72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71"/>
          <p:cNvGrpSpPr/>
          <p:nvPr/>
        </p:nvGrpSpPr>
        <p:grpSpPr>
          <a:xfrm>
            <a:off x="7094350" y="1867025"/>
            <a:ext cx="236750" cy="335875"/>
            <a:chOff x="6332350" y="1982300"/>
            <a:chExt cx="236750" cy="335875"/>
          </a:xfrm>
        </p:grpSpPr>
        <p:sp>
          <p:nvSpPr>
            <p:cNvPr id="6869" name="Google Shape;6869;p71"/>
            <p:cNvSpPr/>
            <p:nvPr/>
          </p:nvSpPr>
          <p:spPr>
            <a:xfrm>
              <a:off x="6332350" y="2020775"/>
              <a:ext cx="115450" cy="118975"/>
            </a:xfrm>
            <a:custGeom>
              <a:avLst/>
              <a:gdLst/>
              <a:ahLst/>
              <a:cxnLst/>
              <a:rect l="l" t="t" r="r" b="b"/>
              <a:pathLst>
                <a:path w="4618" h="4759" extrusionOk="0">
                  <a:moveTo>
                    <a:pt x="2612" y="1"/>
                  </a:moveTo>
                  <a:lnTo>
                    <a:pt x="1819" y="794"/>
                  </a:lnTo>
                  <a:lnTo>
                    <a:pt x="1026" y="794"/>
                  </a:lnTo>
                  <a:lnTo>
                    <a:pt x="0" y="1820"/>
                  </a:lnTo>
                  <a:lnTo>
                    <a:pt x="0" y="2986"/>
                  </a:lnTo>
                  <a:lnTo>
                    <a:pt x="2659" y="4758"/>
                  </a:lnTo>
                  <a:lnTo>
                    <a:pt x="2752" y="4758"/>
                  </a:lnTo>
                  <a:lnTo>
                    <a:pt x="4618" y="2380"/>
                  </a:lnTo>
                  <a:lnTo>
                    <a:pt x="27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6425625" y="2020775"/>
              <a:ext cx="70000" cy="44350"/>
            </a:xfrm>
            <a:custGeom>
              <a:avLst/>
              <a:gdLst/>
              <a:ahLst/>
              <a:cxnLst/>
              <a:rect l="l" t="t" r="r" b="b"/>
              <a:pathLst>
                <a:path w="2800" h="1774" extrusionOk="0">
                  <a:moveTo>
                    <a:pt x="1" y="1"/>
                  </a:moveTo>
                  <a:lnTo>
                    <a:pt x="1400" y="1773"/>
                  </a:lnTo>
                  <a:lnTo>
                    <a:pt x="27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6425625" y="2096575"/>
              <a:ext cx="70000" cy="43175"/>
            </a:xfrm>
            <a:custGeom>
              <a:avLst/>
              <a:gdLst/>
              <a:ahLst/>
              <a:cxnLst/>
              <a:rect l="l" t="t" r="r" b="b"/>
              <a:pathLst>
                <a:path w="2800" h="1727" extrusionOk="0">
                  <a:moveTo>
                    <a:pt x="1400" y="1"/>
                  </a:moveTo>
                  <a:lnTo>
                    <a:pt x="1" y="1726"/>
                  </a:lnTo>
                  <a:lnTo>
                    <a:pt x="2799" y="1726"/>
                  </a:lnTo>
                  <a:lnTo>
                    <a:pt x="14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6473450" y="2020775"/>
              <a:ext cx="95650" cy="118975"/>
            </a:xfrm>
            <a:custGeom>
              <a:avLst/>
              <a:gdLst/>
              <a:ahLst/>
              <a:cxnLst/>
              <a:rect l="l" t="t" r="r" b="b"/>
              <a:pathLst>
                <a:path w="3826" h="4759" extrusionOk="0">
                  <a:moveTo>
                    <a:pt x="1866" y="1"/>
                  </a:moveTo>
                  <a:lnTo>
                    <a:pt x="0" y="2380"/>
                  </a:lnTo>
                  <a:lnTo>
                    <a:pt x="1866" y="4758"/>
                  </a:lnTo>
                  <a:lnTo>
                    <a:pt x="3032" y="4758"/>
                  </a:lnTo>
                  <a:lnTo>
                    <a:pt x="3032" y="4339"/>
                  </a:lnTo>
                  <a:lnTo>
                    <a:pt x="3079" y="4199"/>
                  </a:lnTo>
                  <a:lnTo>
                    <a:pt x="3172" y="4059"/>
                  </a:lnTo>
                  <a:lnTo>
                    <a:pt x="3265" y="3965"/>
                  </a:lnTo>
                  <a:lnTo>
                    <a:pt x="3825" y="3965"/>
                  </a:lnTo>
                  <a:lnTo>
                    <a:pt x="3825" y="1027"/>
                  </a:lnTo>
                  <a:lnTo>
                    <a:pt x="27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6440800" y="1982300"/>
              <a:ext cx="39675" cy="19850"/>
            </a:xfrm>
            <a:custGeom>
              <a:avLst/>
              <a:gdLst/>
              <a:ahLst/>
              <a:cxnLst/>
              <a:rect l="l" t="t" r="r" b="b"/>
              <a:pathLst>
                <a:path w="1587" h="794" extrusionOk="0">
                  <a:moveTo>
                    <a:pt x="0" y="0"/>
                  </a:moveTo>
                  <a:lnTo>
                    <a:pt x="0" y="793"/>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6440800" y="2159550"/>
              <a:ext cx="39675" cy="158625"/>
            </a:xfrm>
            <a:custGeom>
              <a:avLst/>
              <a:gdLst/>
              <a:ahLst/>
              <a:cxnLst/>
              <a:rect l="l" t="t" r="r" b="b"/>
              <a:pathLst>
                <a:path w="1587" h="6345" extrusionOk="0">
                  <a:moveTo>
                    <a:pt x="0" y="0"/>
                  </a:moveTo>
                  <a:lnTo>
                    <a:pt x="0" y="6344"/>
                  </a:lnTo>
                  <a:lnTo>
                    <a:pt x="1586" y="6344"/>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1"/>
          <p:cNvGrpSpPr/>
          <p:nvPr/>
        </p:nvGrpSpPr>
        <p:grpSpPr>
          <a:xfrm>
            <a:off x="7808025" y="1867025"/>
            <a:ext cx="335850" cy="335875"/>
            <a:chOff x="7046025" y="1982300"/>
            <a:chExt cx="335850" cy="335875"/>
          </a:xfrm>
        </p:grpSpPr>
        <p:sp>
          <p:nvSpPr>
            <p:cNvPr id="6876" name="Google Shape;6876;p71"/>
            <p:cNvSpPr/>
            <p:nvPr/>
          </p:nvSpPr>
          <p:spPr>
            <a:xfrm>
              <a:off x="7174300" y="1982300"/>
              <a:ext cx="79300" cy="97975"/>
            </a:xfrm>
            <a:custGeom>
              <a:avLst/>
              <a:gdLst/>
              <a:ahLst/>
              <a:cxnLst/>
              <a:rect l="l" t="t" r="r" b="b"/>
              <a:pathLst>
                <a:path w="3172" h="3919" extrusionOk="0">
                  <a:moveTo>
                    <a:pt x="0" y="0"/>
                  </a:moveTo>
                  <a:lnTo>
                    <a:pt x="0" y="2333"/>
                  </a:lnTo>
                  <a:lnTo>
                    <a:pt x="47" y="2659"/>
                  </a:lnTo>
                  <a:lnTo>
                    <a:pt x="140" y="2939"/>
                  </a:lnTo>
                  <a:lnTo>
                    <a:pt x="280" y="3219"/>
                  </a:lnTo>
                  <a:lnTo>
                    <a:pt x="467" y="3452"/>
                  </a:lnTo>
                  <a:lnTo>
                    <a:pt x="700" y="3639"/>
                  </a:lnTo>
                  <a:lnTo>
                    <a:pt x="980" y="3779"/>
                  </a:lnTo>
                  <a:lnTo>
                    <a:pt x="1260" y="3872"/>
                  </a:lnTo>
                  <a:lnTo>
                    <a:pt x="1586" y="3919"/>
                  </a:lnTo>
                  <a:lnTo>
                    <a:pt x="1913" y="3872"/>
                  </a:lnTo>
                  <a:lnTo>
                    <a:pt x="2192" y="3779"/>
                  </a:lnTo>
                  <a:lnTo>
                    <a:pt x="2472" y="3639"/>
                  </a:lnTo>
                  <a:lnTo>
                    <a:pt x="2706" y="3452"/>
                  </a:lnTo>
                  <a:lnTo>
                    <a:pt x="2892" y="3219"/>
                  </a:lnTo>
                  <a:lnTo>
                    <a:pt x="3032" y="2939"/>
                  </a:lnTo>
                  <a:lnTo>
                    <a:pt x="3125" y="2659"/>
                  </a:lnTo>
                  <a:lnTo>
                    <a:pt x="3172" y="2333"/>
                  </a:lnTo>
                  <a:lnTo>
                    <a:pt x="3172" y="0"/>
                  </a:lnTo>
                  <a:lnTo>
                    <a:pt x="2799" y="47"/>
                  </a:lnTo>
                  <a:lnTo>
                    <a:pt x="2472" y="140"/>
                  </a:lnTo>
                  <a:lnTo>
                    <a:pt x="2146" y="327"/>
                  </a:lnTo>
                  <a:lnTo>
                    <a:pt x="1913" y="607"/>
                  </a:lnTo>
                  <a:lnTo>
                    <a:pt x="1586" y="1027"/>
                  </a:lnTo>
                  <a:lnTo>
                    <a:pt x="1260" y="607"/>
                  </a:lnTo>
                  <a:lnTo>
                    <a:pt x="1026" y="327"/>
                  </a:lnTo>
                  <a:lnTo>
                    <a:pt x="700" y="140"/>
                  </a:lnTo>
                  <a:lnTo>
                    <a:pt x="373" y="47"/>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7302575" y="2020775"/>
              <a:ext cx="79300" cy="59500"/>
            </a:xfrm>
            <a:custGeom>
              <a:avLst/>
              <a:gdLst/>
              <a:ahLst/>
              <a:cxnLst/>
              <a:rect l="l" t="t" r="r" b="b"/>
              <a:pathLst>
                <a:path w="3172" h="2380" extrusionOk="0">
                  <a:moveTo>
                    <a:pt x="0" y="1"/>
                  </a:moveTo>
                  <a:lnTo>
                    <a:pt x="0" y="1587"/>
                  </a:lnTo>
                  <a:lnTo>
                    <a:pt x="0" y="1773"/>
                  </a:lnTo>
                  <a:lnTo>
                    <a:pt x="47" y="1913"/>
                  </a:lnTo>
                  <a:lnTo>
                    <a:pt x="140" y="2053"/>
                  </a:lnTo>
                  <a:lnTo>
                    <a:pt x="233" y="2146"/>
                  </a:lnTo>
                  <a:lnTo>
                    <a:pt x="373" y="2240"/>
                  </a:lnTo>
                  <a:lnTo>
                    <a:pt x="467" y="2333"/>
                  </a:lnTo>
                  <a:lnTo>
                    <a:pt x="653" y="2380"/>
                  </a:lnTo>
                  <a:lnTo>
                    <a:pt x="3172" y="2380"/>
                  </a:lnTo>
                  <a:lnTo>
                    <a:pt x="3125" y="1913"/>
                  </a:lnTo>
                  <a:lnTo>
                    <a:pt x="2985" y="1447"/>
                  </a:lnTo>
                  <a:lnTo>
                    <a:pt x="2752" y="1073"/>
                  </a:lnTo>
                  <a:lnTo>
                    <a:pt x="2472" y="700"/>
                  </a:lnTo>
                  <a:lnTo>
                    <a:pt x="2099" y="420"/>
                  </a:lnTo>
                  <a:lnTo>
                    <a:pt x="1726" y="187"/>
                  </a:lnTo>
                  <a:lnTo>
                    <a:pt x="1260" y="47"/>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7046025" y="2020775"/>
              <a:ext cx="79300" cy="59500"/>
            </a:xfrm>
            <a:custGeom>
              <a:avLst/>
              <a:gdLst/>
              <a:ahLst/>
              <a:cxnLst/>
              <a:rect l="l" t="t" r="r" b="b"/>
              <a:pathLst>
                <a:path w="3172" h="2380" extrusionOk="0">
                  <a:moveTo>
                    <a:pt x="2379" y="1"/>
                  </a:moveTo>
                  <a:lnTo>
                    <a:pt x="1913" y="47"/>
                  </a:lnTo>
                  <a:lnTo>
                    <a:pt x="1493" y="187"/>
                  </a:lnTo>
                  <a:lnTo>
                    <a:pt x="1073" y="420"/>
                  </a:lnTo>
                  <a:lnTo>
                    <a:pt x="700" y="700"/>
                  </a:lnTo>
                  <a:lnTo>
                    <a:pt x="420" y="1073"/>
                  </a:lnTo>
                  <a:lnTo>
                    <a:pt x="187" y="1447"/>
                  </a:lnTo>
                  <a:lnTo>
                    <a:pt x="47" y="1913"/>
                  </a:lnTo>
                  <a:lnTo>
                    <a:pt x="0" y="2380"/>
                  </a:lnTo>
                  <a:lnTo>
                    <a:pt x="2566" y="2380"/>
                  </a:lnTo>
                  <a:lnTo>
                    <a:pt x="2706" y="2333"/>
                  </a:lnTo>
                  <a:lnTo>
                    <a:pt x="2845" y="2240"/>
                  </a:lnTo>
                  <a:lnTo>
                    <a:pt x="2939" y="2146"/>
                  </a:lnTo>
                  <a:lnTo>
                    <a:pt x="3032" y="2053"/>
                  </a:lnTo>
                  <a:lnTo>
                    <a:pt x="3125" y="1913"/>
                  </a:lnTo>
                  <a:lnTo>
                    <a:pt x="3172" y="1773"/>
                  </a:lnTo>
                  <a:lnTo>
                    <a:pt x="3172" y="1587"/>
                  </a:lnTo>
                  <a:lnTo>
                    <a:pt x="31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7125325" y="2179375"/>
              <a:ext cx="79300" cy="68825"/>
            </a:xfrm>
            <a:custGeom>
              <a:avLst/>
              <a:gdLst/>
              <a:ahLst/>
              <a:cxnLst/>
              <a:rect l="l" t="t" r="r" b="b"/>
              <a:pathLst>
                <a:path w="3172" h="2753" extrusionOk="0">
                  <a:moveTo>
                    <a:pt x="0" y="0"/>
                  </a:moveTo>
                  <a:lnTo>
                    <a:pt x="0" y="1959"/>
                  </a:lnTo>
                  <a:lnTo>
                    <a:pt x="3172" y="2752"/>
                  </a:lnTo>
                  <a:lnTo>
                    <a:pt x="3172" y="79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7224425" y="2179375"/>
              <a:ext cx="78175" cy="68825"/>
            </a:xfrm>
            <a:custGeom>
              <a:avLst/>
              <a:gdLst/>
              <a:ahLst/>
              <a:cxnLst/>
              <a:rect l="l" t="t" r="r" b="b"/>
              <a:pathLst>
                <a:path w="3127" h="2753" extrusionOk="0">
                  <a:moveTo>
                    <a:pt x="3126" y="0"/>
                  </a:moveTo>
                  <a:lnTo>
                    <a:pt x="1" y="793"/>
                  </a:lnTo>
                  <a:lnTo>
                    <a:pt x="1" y="2752"/>
                  </a:lnTo>
                  <a:lnTo>
                    <a:pt x="3126" y="1959"/>
                  </a:lnTo>
                  <a:lnTo>
                    <a:pt x="3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7125325" y="2248175"/>
              <a:ext cx="79300" cy="70000"/>
            </a:xfrm>
            <a:custGeom>
              <a:avLst/>
              <a:gdLst/>
              <a:ahLst/>
              <a:cxnLst/>
              <a:rect l="l" t="t" r="r" b="b"/>
              <a:pathLst>
                <a:path w="3172" h="2800" extrusionOk="0">
                  <a:moveTo>
                    <a:pt x="0" y="0"/>
                  </a:moveTo>
                  <a:lnTo>
                    <a:pt x="0" y="2006"/>
                  </a:lnTo>
                  <a:lnTo>
                    <a:pt x="3172" y="2799"/>
                  </a:lnTo>
                  <a:lnTo>
                    <a:pt x="3172" y="79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7224425" y="2248175"/>
              <a:ext cx="78175" cy="70000"/>
            </a:xfrm>
            <a:custGeom>
              <a:avLst/>
              <a:gdLst/>
              <a:ahLst/>
              <a:cxnLst/>
              <a:rect l="l" t="t" r="r" b="b"/>
              <a:pathLst>
                <a:path w="3127" h="2800" extrusionOk="0">
                  <a:moveTo>
                    <a:pt x="3126" y="0"/>
                  </a:moveTo>
                  <a:lnTo>
                    <a:pt x="1" y="793"/>
                  </a:lnTo>
                  <a:lnTo>
                    <a:pt x="1" y="2799"/>
                  </a:lnTo>
                  <a:lnTo>
                    <a:pt x="3126" y="2006"/>
                  </a:lnTo>
                  <a:lnTo>
                    <a:pt x="3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7105500" y="2020775"/>
              <a:ext cx="216925" cy="160950"/>
            </a:xfrm>
            <a:custGeom>
              <a:avLst/>
              <a:gdLst/>
              <a:ahLst/>
              <a:cxnLst/>
              <a:rect l="l" t="t" r="r" b="b"/>
              <a:pathLst>
                <a:path w="8677" h="6438" extrusionOk="0">
                  <a:moveTo>
                    <a:pt x="1586" y="1"/>
                  </a:moveTo>
                  <a:lnTo>
                    <a:pt x="1586" y="1587"/>
                  </a:lnTo>
                  <a:lnTo>
                    <a:pt x="1539" y="1913"/>
                  </a:lnTo>
                  <a:lnTo>
                    <a:pt x="1446" y="2193"/>
                  </a:lnTo>
                  <a:lnTo>
                    <a:pt x="1306" y="2473"/>
                  </a:lnTo>
                  <a:lnTo>
                    <a:pt x="1120" y="2706"/>
                  </a:lnTo>
                  <a:lnTo>
                    <a:pt x="886" y="2893"/>
                  </a:lnTo>
                  <a:lnTo>
                    <a:pt x="606" y="3033"/>
                  </a:lnTo>
                  <a:lnTo>
                    <a:pt x="327" y="3126"/>
                  </a:lnTo>
                  <a:lnTo>
                    <a:pt x="0" y="3173"/>
                  </a:lnTo>
                  <a:lnTo>
                    <a:pt x="0" y="4572"/>
                  </a:lnTo>
                  <a:lnTo>
                    <a:pt x="466" y="5458"/>
                  </a:lnTo>
                  <a:lnTo>
                    <a:pt x="4338" y="6438"/>
                  </a:lnTo>
                  <a:lnTo>
                    <a:pt x="8210" y="5458"/>
                  </a:lnTo>
                  <a:lnTo>
                    <a:pt x="8676" y="4572"/>
                  </a:lnTo>
                  <a:lnTo>
                    <a:pt x="8676" y="3173"/>
                  </a:lnTo>
                  <a:lnTo>
                    <a:pt x="8350" y="3126"/>
                  </a:lnTo>
                  <a:lnTo>
                    <a:pt x="8070" y="3033"/>
                  </a:lnTo>
                  <a:lnTo>
                    <a:pt x="7790" y="2893"/>
                  </a:lnTo>
                  <a:lnTo>
                    <a:pt x="7557" y="2706"/>
                  </a:lnTo>
                  <a:lnTo>
                    <a:pt x="7370" y="2473"/>
                  </a:lnTo>
                  <a:lnTo>
                    <a:pt x="7230" y="2193"/>
                  </a:lnTo>
                  <a:lnTo>
                    <a:pt x="7137" y="1913"/>
                  </a:lnTo>
                  <a:lnTo>
                    <a:pt x="7090" y="1587"/>
                  </a:lnTo>
                  <a:lnTo>
                    <a:pt x="7090" y="1"/>
                  </a:lnTo>
                  <a:lnTo>
                    <a:pt x="6717" y="1"/>
                  </a:lnTo>
                  <a:lnTo>
                    <a:pt x="6717" y="794"/>
                  </a:lnTo>
                  <a:lnTo>
                    <a:pt x="6670" y="1260"/>
                  </a:lnTo>
                  <a:lnTo>
                    <a:pt x="6530" y="1727"/>
                  </a:lnTo>
                  <a:lnTo>
                    <a:pt x="6297" y="2146"/>
                  </a:lnTo>
                  <a:lnTo>
                    <a:pt x="6017" y="2473"/>
                  </a:lnTo>
                  <a:lnTo>
                    <a:pt x="5644" y="2753"/>
                  </a:lnTo>
                  <a:lnTo>
                    <a:pt x="5271" y="2986"/>
                  </a:lnTo>
                  <a:lnTo>
                    <a:pt x="4805" y="3126"/>
                  </a:lnTo>
                  <a:lnTo>
                    <a:pt x="4338" y="3173"/>
                  </a:lnTo>
                  <a:lnTo>
                    <a:pt x="3872" y="3126"/>
                  </a:lnTo>
                  <a:lnTo>
                    <a:pt x="3405" y="2986"/>
                  </a:lnTo>
                  <a:lnTo>
                    <a:pt x="3032" y="2753"/>
                  </a:lnTo>
                  <a:lnTo>
                    <a:pt x="2659" y="2473"/>
                  </a:lnTo>
                  <a:lnTo>
                    <a:pt x="2379" y="2146"/>
                  </a:lnTo>
                  <a:lnTo>
                    <a:pt x="2146" y="1727"/>
                  </a:lnTo>
                  <a:lnTo>
                    <a:pt x="2052" y="1260"/>
                  </a:lnTo>
                  <a:lnTo>
                    <a:pt x="1959" y="794"/>
                  </a:lnTo>
                  <a:lnTo>
                    <a:pt x="19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71"/>
          <p:cNvGrpSpPr/>
          <p:nvPr/>
        </p:nvGrpSpPr>
        <p:grpSpPr>
          <a:xfrm>
            <a:off x="1040925" y="2574850"/>
            <a:ext cx="255400" cy="335875"/>
            <a:chOff x="278925" y="2690125"/>
            <a:chExt cx="255400" cy="335875"/>
          </a:xfrm>
        </p:grpSpPr>
        <p:sp>
          <p:nvSpPr>
            <p:cNvPr id="6885" name="Google Shape;6885;p71"/>
            <p:cNvSpPr/>
            <p:nvPr/>
          </p:nvSpPr>
          <p:spPr>
            <a:xfrm>
              <a:off x="337225" y="2848725"/>
              <a:ext cx="137650" cy="39675"/>
            </a:xfrm>
            <a:custGeom>
              <a:avLst/>
              <a:gdLst/>
              <a:ahLst/>
              <a:cxnLst/>
              <a:rect l="l" t="t" r="r" b="b"/>
              <a:pathLst>
                <a:path w="5506" h="1587" extrusionOk="0">
                  <a:moveTo>
                    <a:pt x="1" y="1"/>
                  </a:moveTo>
                  <a:lnTo>
                    <a:pt x="1" y="1587"/>
                  </a:lnTo>
                  <a:lnTo>
                    <a:pt x="1587" y="1587"/>
                  </a:lnTo>
                  <a:lnTo>
                    <a:pt x="1587" y="794"/>
                  </a:lnTo>
                  <a:lnTo>
                    <a:pt x="2380" y="794"/>
                  </a:lnTo>
                  <a:lnTo>
                    <a:pt x="2380" y="1587"/>
                  </a:lnTo>
                  <a:lnTo>
                    <a:pt x="3173" y="1587"/>
                  </a:lnTo>
                  <a:lnTo>
                    <a:pt x="3173" y="794"/>
                  </a:lnTo>
                  <a:lnTo>
                    <a:pt x="3966" y="794"/>
                  </a:lnTo>
                  <a:lnTo>
                    <a:pt x="3966" y="1587"/>
                  </a:lnTo>
                  <a:lnTo>
                    <a:pt x="5505" y="1587"/>
                  </a:lnTo>
                  <a:lnTo>
                    <a:pt x="5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78925" y="2966500"/>
              <a:ext cx="78150" cy="59500"/>
            </a:xfrm>
            <a:custGeom>
              <a:avLst/>
              <a:gdLst/>
              <a:ahLst/>
              <a:cxnLst/>
              <a:rect l="l" t="t" r="r" b="b"/>
              <a:pathLst>
                <a:path w="3126" h="2380" extrusionOk="0">
                  <a:moveTo>
                    <a:pt x="1540" y="1"/>
                  </a:moveTo>
                  <a:lnTo>
                    <a:pt x="1540" y="1587"/>
                  </a:lnTo>
                  <a:lnTo>
                    <a:pt x="1" y="1587"/>
                  </a:lnTo>
                  <a:lnTo>
                    <a:pt x="1" y="2380"/>
                  </a:lnTo>
                  <a:lnTo>
                    <a:pt x="3126" y="2380"/>
                  </a:lnTo>
                  <a:lnTo>
                    <a:pt x="31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376875" y="2966500"/>
              <a:ext cx="59500" cy="59500"/>
            </a:xfrm>
            <a:custGeom>
              <a:avLst/>
              <a:gdLst/>
              <a:ahLst/>
              <a:cxnLst/>
              <a:rect l="l" t="t" r="r" b="b"/>
              <a:pathLst>
                <a:path w="2380" h="2380" extrusionOk="0">
                  <a:moveTo>
                    <a:pt x="1" y="1"/>
                  </a:moveTo>
                  <a:lnTo>
                    <a:pt x="1" y="2380"/>
                  </a:lnTo>
                  <a:lnTo>
                    <a:pt x="794" y="2380"/>
                  </a:lnTo>
                  <a:lnTo>
                    <a:pt x="794" y="794"/>
                  </a:lnTo>
                  <a:lnTo>
                    <a:pt x="1587" y="794"/>
                  </a:lnTo>
                  <a:lnTo>
                    <a:pt x="1587" y="2380"/>
                  </a:lnTo>
                  <a:lnTo>
                    <a:pt x="2380" y="2380"/>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456175" y="2966500"/>
              <a:ext cx="78150" cy="59500"/>
            </a:xfrm>
            <a:custGeom>
              <a:avLst/>
              <a:gdLst/>
              <a:ahLst/>
              <a:cxnLst/>
              <a:rect l="l" t="t" r="r" b="b"/>
              <a:pathLst>
                <a:path w="3126" h="2380" extrusionOk="0">
                  <a:moveTo>
                    <a:pt x="1" y="1"/>
                  </a:moveTo>
                  <a:lnTo>
                    <a:pt x="1" y="2380"/>
                  </a:lnTo>
                  <a:lnTo>
                    <a:pt x="3126" y="2380"/>
                  </a:lnTo>
                  <a:lnTo>
                    <a:pt x="3126" y="1587"/>
                  </a:lnTo>
                  <a:lnTo>
                    <a:pt x="1540" y="1587"/>
                  </a:lnTo>
                  <a:lnTo>
                    <a:pt x="15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317400" y="2690125"/>
              <a:ext cx="177275" cy="59500"/>
            </a:xfrm>
            <a:custGeom>
              <a:avLst/>
              <a:gdLst/>
              <a:ahLst/>
              <a:cxnLst/>
              <a:rect l="l" t="t" r="r" b="b"/>
              <a:pathLst>
                <a:path w="7091" h="2380" extrusionOk="0">
                  <a:moveTo>
                    <a:pt x="3546" y="1"/>
                  </a:moveTo>
                  <a:lnTo>
                    <a:pt x="3173" y="327"/>
                  </a:lnTo>
                  <a:lnTo>
                    <a:pt x="2706" y="607"/>
                  </a:lnTo>
                  <a:lnTo>
                    <a:pt x="2193" y="747"/>
                  </a:lnTo>
                  <a:lnTo>
                    <a:pt x="1913" y="794"/>
                  </a:lnTo>
                  <a:lnTo>
                    <a:pt x="1680" y="841"/>
                  </a:lnTo>
                  <a:lnTo>
                    <a:pt x="1" y="841"/>
                  </a:lnTo>
                  <a:lnTo>
                    <a:pt x="48" y="1167"/>
                  </a:lnTo>
                  <a:lnTo>
                    <a:pt x="141" y="1447"/>
                  </a:lnTo>
                  <a:lnTo>
                    <a:pt x="281" y="1727"/>
                  </a:lnTo>
                  <a:lnTo>
                    <a:pt x="467" y="1960"/>
                  </a:lnTo>
                  <a:lnTo>
                    <a:pt x="701" y="2147"/>
                  </a:lnTo>
                  <a:lnTo>
                    <a:pt x="980" y="2287"/>
                  </a:lnTo>
                  <a:lnTo>
                    <a:pt x="1260" y="2380"/>
                  </a:lnTo>
                  <a:lnTo>
                    <a:pt x="5832" y="2380"/>
                  </a:lnTo>
                  <a:lnTo>
                    <a:pt x="6158" y="2287"/>
                  </a:lnTo>
                  <a:lnTo>
                    <a:pt x="6391" y="2147"/>
                  </a:lnTo>
                  <a:lnTo>
                    <a:pt x="6625" y="1960"/>
                  </a:lnTo>
                  <a:lnTo>
                    <a:pt x="6858" y="1727"/>
                  </a:lnTo>
                  <a:lnTo>
                    <a:pt x="6998" y="1447"/>
                  </a:lnTo>
                  <a:lnTo>
                    <a:pt x="7091" y="1167"/>
                  </a:lnTo>
                  <a:lnTo>
                    <a:pt x="7091" y="841"/>
                  </a:lnTo>
                  <a:lnTo>
                    <a:pt x="5458" y="841"/>
                  </a:lnTo>
                  <a:lnTo>
                    <a:pt x="5179" y="794"/>
                  </a:lnTo>
                  <a:lnTo>
                    <a:pt x="4945" y="747"/>
                  </a:lnTo>
                  <a:lnTo>
                    <a:pt x="4432" y="607"/>
                  </a:lnTo>
                  <a:lnTo>
                    <a:pt x="3966" y="327"/>
                  </a:lnTo>
                  <a:lnTo>
                    <a:pt x="35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98750" y="2769425"/>
              <a:ext cx="215750" cy="59500"/>
            </a:xfrm>
            <a:custGeom>
              <a:avLst/>
              <a:gdLst/>
              <a:ahLst/>
              <a:cxnLst/>
              <a:rect l="l" t="t" r="r" b="b"/>
              <a:pathLst>
                <a:path w="8630" h="2380" extrusionOk="0">
                  <a:moveTo>
                    <a:pt x="2333" y="1"/>
                  </a:moveTo>
                  <a:lnTo>
                    <a:pt x="2333" y="794"/>
                  </a:lnTo>
                  <a:lnTo>
                    <a:pt x="1" y="794"/>
                  </a:lnTo>
                  <a:lnTo>
                    <a:pt x="1" y="1120"/>
                  </a:lnTo>
                  <a:lnTo>
                    <a:pt x="94" y="1400"/>
                  </a:lnTo>
                  <a:lnTo>
                    <a:pt x="234" y="1680"/>
                  </a:lnTo>
                  <a:lnTo>
                    <a:pt x="420" y="1913"/>
                  </a:lnTo>
                  <a:lnTo>
                    <a:pt x="654" y="2100"/>
                  </a:lnTo>
                  <a:lnTo>
                    <a:pt x="933" y="2240"/>
                  </a:lnTo>
                  <a:lnTo>
                    <a:pt x="1260" y="2333"/>
                  </a:lnTo>
                  <a:lnTo>
                    <a:pt x="1540" y="2380"/>
                  </a:lnTo>
                  <a:lnTo>
                    <a:pt x="7044" y="2380"/>
                  </a:lnTo>
                  <a:lnTo>
                    <a:pt x="7371" y="2333"/>
                  </a:lnTo>
                  <a:lnTo>
                    <a:pt x="7697" y="2240"/>
                  </a:lnTo>
                  <a:lnTo>
                    <a:pt x="7930" y="2100"/>
                  </a:lnTo>
                  <a:lnTo>
                    <a:pt x="8164" y="1913"/>
                  </a:lnTo>
                  <a:lnTo>
                    <a:pt x="8350" y="1680"/>
                  </a:lnTo>
                  <a:lnTo>
                    <a:pt x="8537" y="1400"/>
                  </a:lnTo>
                  <a:lnTo>
                    <a:pt x="8630" y="1120"/>
                  </a:lnTo>
                  <a:lnTo>
                    <a:pt x="8630" y="794"/>
                  </a:lnTo>
                  <a:lnTo>
                    <a:pt x="6298" y="794"/>
                  </a:lnTo>
                  <a:lnTo>
                    <a:pt x="6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78925" y="2907025"/>
              <a:ext cx="255400" cy="39675"/>
            </a:xfrm>
            <a:custGeom>
              <a:avLst/>
              <a:gdLst/>
              <a:ahLst/>
              <a:cxnLst/>
              <a:rect l="l" t="t" r="r" b="b"/>
              <a:pathLst>
                <a:path w="10216" h="1587" extrusionOk="0">
                  <a:moveTo>
                    <a:pt x="1" y="1"/>
                  </a:moveTo>
                  <a:lnTo>
                    <a:pt x="1" y="327"/>
                  </a:lnTo>
                  <a:lnTo>
                    <a:pt x="94" y="654"/>
                  </a:lnTo>
                  <a:lnTo>
                    <a:pt x="234" y="887"/>
                  </a:lnTo>
                  <a:lnTo>
                    <a:pt x="467" y="1120"/>
                  </a:lnTo>
                  <a:lnTo>
                    <a:pt x="700" y="1307"/>
                  </a:lnTo>
                  <a:lnTo>
                    <a:pt x="933" y="1494"/>
                  </a:lnTo>
                  <a:lnTo>
                    <a:pt x="1260" y="1587"/>
                  </a:lnTo>
                  <a:lnTo>
                    <a:pt x="8957" y="1587"/>
                  </a:lnTo>
                  <a:lnTo>
                    <a:pt x="9236" y="1494"/>
                  </a:lnTo>
                  <a:lnTo>
                    <a:pt x="9516" y="1307"/>
                  </a:lnTo>
                  <a:lnTo>
                    <a:pt x="9749" y="1120"/>
                  </a:lnTo>
                  <a:lnTo>
                    <a:pt x="9936" y="887"/>
                  </a:lnTo>
                  <a:lnTo>
                    <a:pt x="10076" y="654"/>
                  </a:lnTo>
                  <a:lnTo>
                    <a:pt x="10169" y="327"/>
                  </a:lnTo>
                  <a:lnTo>
                    <a:pt x="102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71"/>
          <p:cNvGrpSpPr/>
          <p:nvPr/>
        </p:nvGrpSpPr>
        <p:grpSpPr>
          <a:xfrm>
            <a:off x="1755775" y="2574850"/>
            <a:ext cx="335875" cy="335875"/>
            <a:chOff x="993775" y="2690125"/>
            <a:chExt cx="335875" cy="335875"/>
          </a:xfrm>
        </p:grpSpPr>
        <p:sp>
          <p:nvSpPr>
            <p:cNvPr id="6893" name="Google Shape;6893;p71"/>
            <p:cNvSpPr/>
            <p:nvPr/>
          </p:nvSpPr>
          <p:spPr>
            <a:xfrm>
              <a:off x="993775" y="2966500"/>
              <a:ext cx="335875" cy="59500"/>
            </a:xfrm>
            <a:custGeom>
              <a:avLst/>
              <a:gdLst/>
              <a:ahLst/>
              <a:cxnLst/>
              <a:rect l="l" t="t" r="r" b="b"/>
              <a:pathLst>
                <a:path w="13435" h="2380" extrusionOk="0">
                  <a:moveTo>
                    <a:pt x="793" y="1"/>
                  </a:moveTo>
                  <a:lnTo>
                    <a:pt x="793" y="794"/>
                  </a:lnTo>
                  <a:lnTo>
                    <a:pt x="0" y="794"/>
                  </a:lnTo>
                  <a:lnTo>
                    <a:pt x="0" y="2380"/>
                  </a:lnTo>
                  <a:lnTo>
                    <a:pt x="13434" y="2380"/>
                  </a:lnTo>
                  <a:lnTo>
                    <a:pt x="13434" y="794"/>
                  </a:lnTo>
                  <a:lnTo>
                    <a:pt x="12595" y="794"/>
                  </a:lnTo>
                  <a:lnTo>
                    <a:pt x="125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993775" y="2789250"/>
              <a:ext cx="99150" cy="39675"/>
            </a:xfrm>
            <a:custGeom>
              <a:avLst/>
              <a:gdLst/>
              <a:ahLst/>
              <a:cxnLst/>
              <a:rect l="l" t="t" r="r" b="b"/>
              <a:pathLst>
                <a:path w="3966" h="1587" extrusionOk="0">
                  <a:moveTo>
                    <a:pt x="0" y="1"/>
                  </a:moveTo>
                  <a:lnTo>
                    <a:pt x="0" y="1587"/>
                  </a:lnTo>
                  <a:lnTo>
                    <a:pt x="3965" y="1587"/>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1230500" y="2789250"/>
              <a:ext cx="99150" cy="39675"/>
            </a:xfrm>
            <a:custGeom>
              <a:avLst/>
              <a:gdLst/>
              <a:ahLst/>
              <a:cxnLst/>
              <a:rect l="l" t="t" r="r" b="b"/>
              <a:pathLst>
                <a:path w="3966" h="1587" extrusionOk="0">
                  <a:moveTo>
                    <a:pt x="0" y="1"/>
                  </a:moveTo>
                  <a:lnTo>
                    <a:pt x="0" y="1587"/>
                  </a:lnTo>
                  <a:lnTo>
                    <a:pt x="3965" y="1587"/>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1112725" y="2789250"/>
              <a:ext cx="97975" cy="39675"/>
            </a:xfrm>
            <a:custGeom>
              <a:avLst/>
              <a:gdLst/>
              <a:ahLst/>
              <a:cxnLst/>
              <a:rect l="l" t="t" r="r" b="b"/>
              <a:pathLst>
                <a:path w="3919" h="1587" extrusionOk="0">
                  <a:moveTo>
                    <a:pt x="0" y="1"/>
                  </a:moveTo>
                  <a:lnTo>
                    <a:pt x="0" y="1587"/>
                  </a:lnTo>
                  <a:lnTo>
                    <a:pt x="3918" y="1587"/>
                  </a:lnTo>
                  <a:lnTo>
                    <a:pt x="3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1013600" y="2690125"/>
              <a:ext cx="295050" cy="79325"/>
            </a:xfrm>
            <a:custGeom>
              <a:avLst/>
              <a:gdLst/>
              <a:ahLst/>
              <a:cxnLst/>
              <a:rect l="l" t="t" r="r" b="b"/>
              <a:pathLst>
                <a:path w="11802" h="3173" extrusionOk="0">
                  <a:moveTo>
                    <a:pt x="7090" y="1587"/>
                  </a:moveTo>
                  <a:lnTo>
                    <a:pt x="7090" y="2380"/>
                  </a:lnTo>
                  <a:lnTo>
                    <a:pt x="4758" y="2380"/>
                  </a:lnTo>
                  <a:lnTo>
                    <a:pt x="4758" y="1587"/>
                  </a:lnTo>
                  <a:close/>
                  <a:moveTo>
                    <a:pt x="5924" y="1"/>
                  </a:moveTo>
                  <a:lnTo>
                    <a:pt x="0" y="2520"/>
                  </a:lnTo>
                  <a:lnTo>
                    <a:pt x="0" y="3173"/>
                  </a:lnTo>
                  <a:lnTo>
                    <a:pt x="11802" y="3173"/>
                  </a:lnTo>
                  <a:lnTo>
                    <a:pt x="11802" y="2520"/>
                  </a:lnTo>
                  <a:lnTo>
                    <a:pt x="59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1259650" y="2848725"/>
              <a:ext cx="39675" cy="97975"/>
            </a:xfrm>
            <a:custGeom>
              <a:avLst/>
              <a:gdLst/>
              <a:ahLst/>
              <a:cxnLst/>
              <a:rect l="l" t="t" r="r" b="b"/>
              <a:pathLst>
                <a:path w="1587" h="3919" extrusionOk="0">
                  <a:moveTo>
                    <a:pt x="0" y="1"/>
                  </a:moveTo>
                  <a:lnTo>
                    <a:pt x="0" y="3919"/>
                  </a:lnTo>
                  <a:lnTo>
                    <a:pt x="1586" y="3919"/>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1141875" y="2848725"/>
              <a:ext cx="39675" cy="97975"/>
            </a:xfrm>
            <a:custGeom>
              <a:avLst/>
              <a:gdLst/>
              <a:ahLst/>
              <a:cxnLst/>
              <a:rect l="l" t="t" r="r" b="b"/>
              <a:pathLst>
                <a:path w="1587" h="3919" extrusionOk="0">
                  <a:moveTo>
                    <a:pt x="0" y="1"/>
                  </a:moveTo>
                  <a:lnTo>
                    <a:pt x="0" y="3919"/>
                  </a:lnTo>
                  <a:lnTo>
                    <a:pt x="1586" y="3919"/>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1024100" y="2848725"/>
              <a:ext cx="38500" cy="97975"/>
            </a:xfrm>
            <a:custGeom>
              <a:avLst/>
              <a:gdLst/>
              <a:ahLst/>
              <a:cxnLst/>
              <a:rect l="l" t="t" r="r" b="b"/>
              <a:pathLst>
                <a:path w="1540" h="3919" extrusionOk="0">
                  <a:moveTo>
                    <a:pt x="0" y="1"/>
                  </a:moveTo>
                  <a:lnTo>
                    <a:pt x="0" y="3919"/>
                  </a:lnTo>
                  <a:lnTo>
                    <a:pt x="1539" y="3919"/>
                  </a:lnTo>
                  <a:lnTo>
                    <a:pt x="15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1"/>
          <p:cNvGrpSpPr/>
          <p:nvPr/>
        </p:nvGrpSpPr>
        <p:grpSpPr>
          <a:xfrm>
            <a:off x="2518425" y="2574850"/>
            <a:ext cx="334700" cy="334725"/>
            <a:chOff x="1756425" y="2690125"/>
            <a:chExt cx="334700" cy="334725"/>
          </a:xfrm>
        </p:grpSpPr>
        <p:sp>
          <p:nvSpPr>
            <p:cNvPr id="6902" name="Google Shape;6902;p71"/>
            <p:cNvSpPr/>
            <p:nvPr/>
          </p:nvSpPr>
          <p:spPr>
            <a:xfrm>
              <a:off x="1756425" y="2966500"/>
              <a:ext cx="334700" cy="58350"/>
            </a:xfrm>
            <a:custGeom>
              <a:avLst/>
              <a:gdLst/>
              <a:ahLst/>
              <a:cxnLst/>
              <a:rect l="l" t="t" r="r" b="b"/>
              <a:pathLst>
                <a:path w="13388" h="2334" extrusionOk="0">
                  <a:moveTo>
                    <a:pt x="3126" y="1"/>
                  </a:moveTo>
                  <a:lnTo>
                    <a:pt x="3126" y="794"/>
                  </a:lnTo>
                  <a:lnTo>
                    <a:pt x="1586" y="794"/>
                  </a:lnTo>
                  <a:lnTo>
                    <a:pt x="1586" y="1540"/>
                  </a:lnTo>
                  <a:lnTo>
                    <a:pt x="0" y="1540"/>
                  </a:lnTo>
                  <a:lnTo>
                    <a:pt x="0" y="2333"/>
                  </a:lnTo>
                  <a:lnTo>
                    <a:pt x="13388" y="2333"/>
                  </a:lnTo>
                  <a:lnTo>
                    <a:pt x="13388" y="1540"/>
                  </a:lnTo>
                  <a:lnTo>
                    <a:pt x="11802" y="1540"/>
                  </a:lnTo>
                  <a:lnTo>
                    <a:pt x="11802" y="794"/>
                  </a:lnTo>
                  <a:lnTo>
                    <a:pt x="10216" y="794"/>
                  </a:lnTo>
                  <a:lnTo>
                    <a:pt x="102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1889350" y="2690125"/>
              <a:ext cx="68850" cy="40850"/>
            </a:xfrm>
            <a:custGeom>
              <a:avLst/>
              <a:gdLst/>
              <a:ahLst/>
              <a:cxnLst/>
              <a:rect l="l" t="t" r="r" b="b"/>
              <a:pathLst>
                <a:path w="2754" h="1634" extrusionOk="0">
                  <a:moveTo>
                    <a:pt x="1354" y="1"/>
                  </a:moveTo>
                  <a:lnTo>
                    <a:pt x="1" y="1634"/>
                  </a:lnTo>
                  <a:lnTo>
                    <a:pt x="2753" y="1634"/>
                  </a:lnTo>
                  <a:lnTo>
                    <a:pt x="1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1874200" y="2750775"/>
              <a:ext cx="97975" cy="195925"/>
            </a:xfrm>
            <a:custGeom>
              <a:avLst/>
              <a:gdLst/>
              <a:ahLst/>
              <a:cxnLst/>
              <a:rect l="l" t="t" r="r" b="b"/>
              <a:pathLst>
                <a:path w="3919" h="7837" extrusionOk="0">
                  <a:moveTo>
                    <a:pt x="374" y="0"/>
                  </a:moveTo>
                  <a:lnTo>
                    <a:pt x="234" y="3126"/>
                  </a:lnTo>
                  <a:lnTo>
                    <a:pt x="1960" y="3126"/>
                  </a:lnTo>
                  <a:lnTo>
                    <a:pt x="1960" y="3919"/>
                  </a:lnTo>
                  <a:lnTo>
                    <a:pt x="187" y="3919"/>
                  </a:lnTo>
                  <a:lnTo>
                    <a:pt x="94" y="6251"/>
                  </a:lnTo>
                  <a:lnTo>
                    <a:pt x="1960" y="6251"/>
                  </a:lnTo>
                  <a:lnTo>
                    <a:pt x="1960" y="7044"/>
                  </a:lnTo>
                  <a:lnTo>
                    <a:pt x="47" y="7044"/>
                  </a:lnTo>
                  <a:lnTo>
                    <a:pt x="1" y="7837"/>
                  </a:lnTo>
                  <a:lnTo>
                    <a:pt x="3919" y="7837"/>
                  </a:lnTo>
                  <a:lnTo>
                    <a:pt x="3825" y="5505"/>
                  </a:lnTo>
                  <a:lnTo>
                    <a:pt x="1960" y="5505"/>
                  </a:lnTo>
                  <a:lnTo>
                    <a:pt x="1960" y="4712"/>
                  </a:lnTo>
                  <a:lnTo>
                    <a:pt x="3779" y="4712"/>
                  </a:lnTo>
                  <a:lnTo>
                    <a:pt x="3686" y="2333"/>
                  </a:lnTo>
                  <a:lnTo>
                    <a:pt x="1960" y="2333"/>
                  </a:lnTo>
                  <a:lnTo>
                    <a:pt x="1960" y="1540"/>
                  </a:lnTo>
                  <a:lnTo>
                    <a:pt x="3639" y="1540"/>
                  </a:lnTo>
                  <a:lnTo>
                    <a:pt x="35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71"/>
          <p:cNvGrpSpPr/>
          <p:nvPr/>
        </p:nvGrpSpPr>
        <p:grpSpPr>
          <a:xfrm>
            <a:off x="3270575" y="2574850"/>
            <a:ext cx="335875" cy="335875"/>
            <a:chOff x="2508575" y="2690125"/>
            <a:chExt cx="335875" cy="335875"/>
          </a:xfrm>
        </p:grpSpPr>
        <p:sp>
          <p:nvSpPr>
            <p:cNvPr id="6906" name="Google Shape;6906;p71"/>
            <p:cNvSpPr/>
            <p:nvPr/>
          </p:nvSpPr>
          <p:spPr>
            <a:xfrm>
              <a:off x="2508575" y="2690125"/>
              <a:ext cx="335875" cy="335875"/>
            </a:xfrm>
            <a:custGeom>
              <a:avLst/>
              <a:gdLst/>
              <a:ahLst/>
              <a:cxnLst/>
              <a:rect l="l" t="t" r="r" b="b"/>
              <a:pathLst>
                <a:path w="13435" h="13435" extrusionOk="0">
                  <a:moveTo>
                    <a:pt x="6718" y="1"/>
                  </a:moveTo>
                  <a:lnTo>
                    <a:pt x="5598" y="5598"/>
                  </a:lnTo>
                  <a:lnTo>
                    <a:pt x="1" y="6718"/>
                  </a:lnTo>
                  <a:lnTo>
                    <a:pt x="5598" y="7837"/>
                  </a:lnTo>
                  <a:lnTo>
                    <a:pt x="6718" y="13435"/>
                  </a:lnTo>
                  <a:lnTo>
                    <a:pt x="7884" y="7837"/>
                  </a:lnTo>
                  <a:lnTo>
                    <a:pt x="13435" y="6718"/>
                  </a:lnTo>
                  <a:lnTo>
                    <a:pt x="7884" y="5598"/>
                  </a:lnTo>
                  <a:lnTo>
                    <a:pt x="6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705650" y="2733275"/>
              <a:ext cx="95650" cy="95650"/>
            </a:xfrm>
            <a:custGeom>
              <a:avLst/>
              <a:gdLst/>
              <a:ahLst/>
              <a:cxnLst/>
              <a:rect l="l" t="t" r="r" b="b"/>
              <a:pathLst>
                <a:path w="3826" h="3826" extrusionOk="0">
                  <a:moveTo>
                    <a:pt x="1" y="1"/>
                  </a:moveTo>
                  <a:lnTo>
                    <a:pt x="374" y="1773"/>
                  </a:lnTo>
                  <a:lnTo>
                    <a:pt x="887" y="2100"/>
                  </a:lnTo>
                  <a:lnTo>
                    <a:pt x="1353" y="2473"/>
                  </a:lnTo>
                  <a:lnTo>
                    <a:pt x="1727" y="2939"/>
                  </a:lnTo>
                  <a:lnTo>
                    <a:pt x="2053" y="3453"/>
                  </a:lnTo>
                  <a:lnTo>
                    <a:pt x="3826" y="3826"/>
                  </a:lnTo>
                  <a:lnTo>
                    <a:pt x="3639" y="3219"/>
                  </a:lnTo>
                  <a:lnTo>
                    <a:pt x="3406" y="2660"/>
                  </a:lnTo>
                  <a:lnTo>
                    <a:pt x="3079" y="2146"/>
                  </a:lnTo>
                  <a:lnTo>
                    <a:pt x="2753" y="1680"/>
                  </a:lnTo>
                  <a:lnTo>
                    <a:pt x="3592" y="794"/>
                  </a:lnTo>
                  <a:lnTo>
                    <a:pt x="3033" y="234"/>
                  </a:lnTo>
                  <a:lnTo>
                    <a:pt x="2193" y="1120"/>
                  </a:lnTo>
                  <a:lnTo>
                    <a:pt x="1680" y="747"/>
                  </a:lnTo>
                  <a:lnTo>
                    <a:pt x="1167" y="421"/>
                  </a:lnTo>
                  <a:lnTo>
                    <a:pt x="607" y="18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552900" y="2733275"/>
              <a:ext cx="95650" cy="95650"/>
            </a:xfrm>
            <a:custGeom>
              <a:avLst/>
              <a:gdLst/>
              <a:ahLst/>
              <a:cxnLst/>
              <a:rect l="l" t="t" r="r" b="b"/>
              <a:pathLst>
                <a:path w="3826" h="3826" extrusionOk="0">
                  <a:moveTo>
                    <a:pt x="3825" y="1"/>
                  </a:moveTo>
                  <a:lnTo>
                    <a:pt x="3219" y="187"/>
                  </a:lnTo>
                  <a:lnTo>
                    <a:pt x="2659" y="421"/>
                  </a:lnTo>
                  <a:lnTo>
                    <a:pt x="2146" y="747"/>
                  </a:lnTo>
                  <a:lnTo>
                    <a:pt x="1633" y="1120"/>
                  </a:lnTo>
                  <a:lnTo>
                    <a:pt x="793" y="234"/>
                  </a:lnTo>
                  <a:lnTo>
                    <a:pt x="233" y="794"/>
                  </a:lnTo>
                  <a:lnTo>
                    <a:pt x="1073" y="1680"/>
                  </a:lnTo>
                  <a:lnTo>
                    <a:pt x="747" y="2146"/>
                  </a:lnTo>
                  <a:lnTo>
                    <a:pt x="420" y="2660"/>
                  </a:lnTo>
                  <a:lnTo>
                    <a:pt x="187" y="3219"/>
                  </a:lnTo>
                  <a:lnTo>
                    <a:pt x="0" y="3826"/>
                  </a:lnTo>
                  <a:lnTo>
                    <a:pt x="1773" y="3453"/>
                  </a:lnTo>
                  <a:lnTo>
                    <a:pt x="2099" y="2939"/>
                  </a:lnTo>
                  <a:lnTo>
                    <a:pt x="2472" y="2473"/>
                  </a:lnTo>
                  <a:lnTo>
                    <a:pt x="2939" y="2100"/>
                  </a:lnTo>
                  <a:lnTo>
                    <a:pt x="3452" y="1773"/>
                  </a:lnTo>
                  <a:lnTo>
                    <a:pt x="38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552900" y="2886050"/>
              <a:ext cx="95650" cy="96800"/>
            </a:xfrm>
            <a:custGeom>
              <a:avLst/>
              <a:gdLst/>
              <a:ahLst/>
              <a:cxnLst/>
              <a:rect l="l" t="t" r="r" b="b"/>
              <a:pathLst>
                <a:path w="3826" h="3872" extrusionOk="0">
                  <a:moveTo>
                    <a:pt x="0" y="0"/>
                  </a:moveTo>
                  <a:lnTo>
                    <a:pt x="187" y="607"/>
                  </a:lnTo>
                  <a:lnTo>
                    <a:pt x="420" y="1166"/>
                  </a:lnTo>
                  <a:lnTo>
                    <a:pt x="747" y="1680"/>
                  </a:lnTo>
                  <a:lnTo>
                    <a:pt x="1073" y="2193"/>
                  </a:lnTo>
                  <a:lnTo>
                    <a:pt x="233" y="3032"/>
                  </a:lnTo>
                  <a:lnTo>
                    <a:pt x="793" y="3592"/>
                  </a:lnTo>
                  <a:lnTo>
                    <a:pt x="1633" y="2752"/>
                  </a:lnTo>
                  <a:lnTo>
                    <a:pt x="2146" y="3126"/>
                  </a:lnTo>
                  <a:lnTo>
                    <a:pt x="2659" y="3405"/>
                  </a:lnTo>
                  <a:lnTo>
                    <a:pt x="3219" y="3685"/>
                  </a:lnTo>
                  <a:lnTo>
                    <a:pt x="3825" y="3872"/>
                  </a:lnTo>
                  <a:lnTo>
                    <a:pt x="3825" y="3872"/>
                  </a:lnTo>
                  <a:lnTo>
                    <a:pt x="3452" y="2053"/>
                  </a:lnTo>
                  <a:lnTo>
                    <a:pt x="2939" y="1773"/>
                  </a:lnTo>
                  <a:lnTo>
                    <a:pt x="2472" y="1353"/>
                  </a:lnTo>
                  <a:lnTo>
                    <a:pt x="2099" y="887"/>
                  </a:lnTo>
                  <a:lnTo>
                    <a:pt x="1773" y="37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705650" y="2886050"/>
              <a:ext cx="95650" cy="96800"/>
            </a:xfrm>
            <a:custGeom>
              <a:avLst/>
              <a:gdLst/>
              <a:ahLst/>
              <a:cxnLst/>
              <a:rect l="l" t="t" r="r" b="b"/>
              <a:pathLst>
                <a:path w="3826" h="3872" extrusionOk="0">
                  <a:moveTo>
                    <a:pt x="3826" y="0"/>
                  </a:moveTo>
                  <a:lnTo>
                    <a:pt x="2053" y="373"/>
                  </a:lnTo>
                  <a:lnTo>
                    <a:pt x="1727" y="887"/>
                  </a:lnTo>
                  <a:lnTo>
                    <a:pt x="1353" y="1353"/>
                  </a:lnTo>
                  <a:lnTo>
                    <a:pt x="887" y="1773"/>
                  </a:lnTo>
                  <a:lnTo>
                    <a:pt x="374" y="2053"/>
                  </a:lnTo>
                  <a:lnTo>
                    <a:pt x="1" y="3872"/>
                  </a:lnTo>
                  <a:lnTo>
                    <a:pt x="1" y="3872"/>
                  </a:lnTo>
                  <a:lnTo>
                    <a:pt x="607" y="3685"/>
                  </a:lnTo>
                  <a:lnTo>
                    <a:pt x="1167" y="3405"/>
                  </a:lnTo>
                  <a:lnTo>
                    <a:pt x="1680" y="3126"/>
                  </a:lnTo>
                  <a:lnTo>
                    <a:pt x="2193" y="2752"/>
                  </a:lnTo>
                  <a:lnTo>
                    <a:pt x="3033" y="3592"/>
                  </a:lnTo>
                  <a:lnTo>
                    <a:pt x="3592" y="3032"/>
                  </a:lnTo>
                  <a:lnTo>
                    <a:pt x="2753" y="2193"/>
                  </a:lnTo>
                  <a:lnTo>
                    <a:pt x="3079" y="1680"/>
                  </a:lnTo>
                  <a:lnTo>
                    <a:pt x="3406" y="1166"/>
                  </a:lnTo>
                  <a:lnTo>
                    <a:pt x="3639" y="607"/>
                  </a:lnTo>
                  <a:lnTo>
                    <a:pt x="38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719650" y="2804425"/>
              <a:ext cx="10525" cy="10500"/>
            </a:xfrm>
            <a:custGeom>
              <a:avLst/>
              <a:gdLst/>
              <a:ahLst/>
              <a:cxnLst/>
              <a:rect l="l" t="t" r="r" b="b"/>
              <a:pathLst>
                <a:path w="421" h="420" extrusionOk="0">
                  <a:moveTo>
                    <a:pt x="1" y="0"/>
                  </a:moveTo>
                  <a:lnTo>
                    <a:pt x="94" y="327"/>
                  </a:lnTo>
                  <a:lnTo>
                    <a:pt x="420" y="420"/>
                  </a:lnTo>
                  <a:lnTo>
                    <a:pt x="234" y="18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624025" y="2804425"/>
              <a:ext cx="10525" cy="10500"/>
            </a:xfrm>
            <a:custGeom>
              <a:avLst/>
              <a:gdLst/>
              <a:ahLst/>
              <a:cxnLst/>
              <a:rect l="l" t="t" r="r" b="b"/>
              <a:pathLst>
                <a:path w="421" h="420" extrusionOk="0">
                  <a:moveTo>
                    <a:pt x="420" y="0"/>
                  </a:moveTo>
                  <a:lnTo>
                    <a:pt x="187" y="187"/>
                  </a:lnTo>
                  <a:lnTo>
                    <a:pt x="1" y="420"/>
                  </a:lnTo>
                  <a:lnTo>
                    <a:pt x="327" y="327"/>
                  </a:lnTo>
                  <a:lnTo>
                    <a:pt x="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624025" y="2901200"/>
              <a:ext cx="10525" cy="9350"/>
            </a:xfrm>
            <a:custGeom>
              <a:avLst/>
              <a:gdLst/>
              <a:ahLst/>
              <a:cxnLst/>
              <a:rect l="l" t="t" r="r" b="b"/>
              <a:pathLst>
                <a:path w="421" h="374" extrusionOk="0">
                  <a:moveTo>
                    <a:pt x="1" y="1"/>
                  </a:moveTo>
                  <a:lnTo>
                    <a:pt x="187" y="187"/>
                  </a:lnTo>
                  <a:lnTo>
                    <a:pt x="420" y="374"/>
                  </a:lnTo>
                  <a:lnTo>
                    <a:pt x="327" y="4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719650" y="2901200"/>
              <a:ext cx="10525" cy="9350"/>
            </a:xfrm>
            <a:custGeom>
              <a:avLst/>
              <a:gdLst/>
              <a:ahLst/>
              <a:cxnLst/>
              <a:rect l="l" t="t" r="r" b="b"/>
              <a:pathLst>
                <a:path w="421" h="374" extrusionOk="0">
                  <a:moveTo>
                    <a:pt x="420" y="1"/>
                  </a:moveTo>
                  <a:lnTo>
                    <a:pt x="94" y="47"/>
                  </a:lnTo>
                  <a:lnTo>
                    <a:pt x="1" y="374"/>
                  </a:lnTo>
                  <a:lnTo>
                    <a:pt x="234" y="187"/>
                  </a:lnTo>
                  <a:lnTo>
                    <a:pt x="4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71"/>
          <p:cNvGrpSpPr/>
          <p:nvPr/>
        </p:nvGrpSpPr>
        <p:grpSpPr>
          <a:xfrm>
            <a:off x="4042550" y="2574850"/>
            <a:ext cx="303225" cy="335875"/>
            <a:chOff x="3280550" y="2690125"/>
            <a:chExt cx="303225" cy="335875"/>
          </a:xfrm>
        </p:grpSpPr>
        <p:sp>
          <p:nvSpPr>
            <p:cNvPr id="6916" name="Google Shape;6916;p71"/>
            <p:cNvSpPr/>
            <p:nvPr/>
          </p:nvSpPr>
          <p:spPr>
            <a:xfrm>
              <a:off x="3280550" y="2945525"/>
              <a:ext cx="235600" cy="80475"/>
            </a:xfrm>
            <a:custGeom>
              <a:avLst/>
              <a:gdLst/>
              <a:ahLst/>
              <a:cxnLst/>
              <a:rect l="l" t="t" r="r" b="b"/>
              <a:pathLst>
                <a:path w="9424" h="3219" extrusionOk="0">
                  <a:moveTo>
                    <a:pt x="1" y="0"/>
                  </a:moveTo>
                  <a:lnTo>
                    <a:pt x="1" y="3219"/>
                  </a:lnTo>
                  <a:lnTo>
                    <a:pt x="9423" y="3219"/>
                  </a:lnTo>
                  <a:lnTo>
                    <a:pt x="9423" y="2426"/>
                  </a:lnTo>
                  <a:lnTo>
                    <a:pt x="9050" y="2426"/>
                  </a:lnTo>
                  <a:lnTo>
                    <a:pt x="8910" y="2379"/>
                  </a:lnTo>
                  <a:lnTo>
                    <a:pt x="8770" y="2286"/>
                  </a:lnTo>
                  <a:lnTo>
                    <a:pt x="8677" y="2193"/>
                  </a:lnTo>
                  <a:lnTo>
                    <a:pt x="8677" y="2006"/>
                  </a:lnTo>
                  <a:lnTo>
                    <a:pt x="8677" y="1166"/>
                  </a:lnTo>
                  <a:lnTo>
                    <a:pt x="8677" y="1026"/>
                  </a:lnTo>
                  <a:lnTo>
                    <a:pt x="8770" y="886"/>
                  </a:lnTo>
                  <a:lnTo>
                    <a:pt x="8910" y="840"/>
                  </a:lnTo>
                  <a:lnTo>
                    <a:pt x="9050" y="793"/>
                  </a:lnTo>
                  <a:lnTo>
                    <a:pt x="9423" y="793"/>
                  </a:lnTo>
                  <a:lnTo>
                    <a:pt x="94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3340025" y="2728625"/>
              <a:ext cx="117825" cy="157450"/>
            </a:xfrm>
            <a:custGeom>
              <a:avLst/>
              <a:gdLst/>
              <a:ahLst/>
              <a:cxnLst/>
              <a:rect l="l" t="t" r="r" b="b"/>
              <a:pathLst>
                <a:path w="4713" h="6298" extrusionOk="0">
                  <a:moveTo>
                    <a:pt x="2333" y="793"/>
                  </a:moveTo>
                  <a:lnTo>
                    <a:pt x="2566" y="840"/>
                  </a:lnTo>
                  <a:lnTo>
                    <a:pt x="2800" y="886"/>
                  </a:lnTo>
                  <a:lnTo>
                    <a:pt x="2986" y="1026"/>
                  </a:lnTo>
                  <a:lnTo>
                    <a:pt x="3173" y="1166"/>
                  </a:lnTo>
                  <a:lnTo>
                    <a:pt x="3313" y="1353"/>
                  </a:lnTo>
                  <a:lnTo>
                    <a:pt x="3406" y="1540"/>
                  </a:lnTo>
                  <a:lnTo>
                    <a:pt x="3499" y="1773"/>
                  </a:lnTo>
                  <a:lnTo>
                    <a:pt x="3499" y="2006"/>
                  </a:lnTo>
                  <a:lnTo>
                    <a:pt x="3499" y="2239"/>
                  </a:lnTo>
                  <a:lnTo>
                    <a:pt x="3359" y="2566"/>
                  </a:lnTo>
                  <a:lnTo>
                    <a:pt x="3079" y="3172"/>
                  </a:lnTo>
                  <a:lnTo>
                    <a:pt x="3919" y="3172"/>
                  </a:lnTo>
                  <a:lnTo>
                    <a:pt x="3919" y="3965"/>
                  </a:lnTo>
                  <a:lnTo>
                    <a:pt x="2753" y="3965"/>
                  </a:lnTo>
                  <a:lnTo>
                    <a:pt x="2753" y="5551"/>
                  </a:lnTo>
                  <a:lnTo>
                    <a:pt x="1960" y="5551"/>
                  </a:lnTo>
                  <a:lnTo>
                    <a:pt x="1960" y="3965"/>
                  </a:lnTo>
                  <a:lnTo>
                    <a:pt x="747" y="3965"/>
                  </a:lnTo>
                  <a:lnTo>
                    <a:pt x="747" y="3172"/>
                  </a:lnTo>
                  <a:lnTo>
                    <a:pt x="1633" y="3172"/>
                  </a:lnTo>
                  <a:lnTo>
                    <a:pt x="1307" y="2566"/>
                  </a:lnTo>
                  <a:lnTo>
                    <a:pt x="1214" y="2239"/>
                  </a:lnTo>
                  <a:lnTo>
                    <a:pt x="1167" y="2006"/>
                  </a:lnTo>
                  <a:lnTo>
                    <a:pt x="1167" y="1773"/>
                  </a:lnTo>
                  <a:lnTo>
                    <a:pt x="1260" y="1540"/>
                  </a:lnTo>
                  <a:lnTo>
                    <a:pt x="1354" y="1353"/>
                  </a:lnTo>
                  <a:lnTo>
                    <a:pt x="1494" y="1166"/>
                  </a:lnTo>
                  <a:lnTo>
                    <a:pt x="1680" y="1026"/>
                  </a:lnTo>
                  <a:lnTo>
                    <a:pt x="1867" y="886"/>
                  </a:lnTo>
                  <a:lnTo>
                    <a:pt x="2100" y="840"/>
                  </a:lnTo>
                  <a:lnTo>
                    <a:pt x="2333" y="793"/>
                  </a:lnTo>
                  <a:close/>
                  <a:moveTo>
                    <a:pt x="701" y="0"/>
                  </a:moveTo>
                  <a:lnTo>
                    <a:pt x="561" y="280"/>
                  </a:lnTo>
                  <a:lnTo>
                    <a:pt x="421" y="467"/>
                  </a:lnTo>
                  <a:lnTo>
                    <a:pt x="234" y="607"/>
                  </a:lnTo>
                  <a:lnTo>
                    <a:pt x="1" y="747"/>
                  </a:lnTo>
                  <a:lnTo>
                    <a:pt x="1" y="5598"/>
                  </a:lnTo>
                  <a:lnTo>
                    <a:pt x="234" y="5738"/>
                  </a:lnTo>
                  <a:lnTo>
                    <a:pt x="421" y="5878"/>
                  </a:lnTo>
                  <a:lnTo>
                    <a:pt x="561" y="6064"/>
                  </a:lnTo>
                  <a:lnTo>
                    <a:pt x="701" y="6297"/>
                  </a:lnTo>
                  <a:lnTo>
                    <a:pt x="3966" y="6297"/>
                  </a:lnTo>
                  <a:lnTo>
                    <a:pt x="4106" y="6064"/>
                  </a:lnTo>
                  <a:lnTo>
                    <a:pt x="4246" y="5878"/>
                  </a:lnTo>
                  <a:lnTo>
                    <a:pt x="4479" y="5738"/>
                  </a:lnTo>
                  <a:lnTo>
                    <a:pt x="4712" y="5598"/>
                  </a:lnTo>
                  <a:lnTo>
                    <a:pt x="4712" y="747"/>
                  </a:lnTo>
                  <a:lnTo>
                    <a:pt x="4479" y="607"/>
                  </a:lnTo>
                  <a:lnTo>
                    <a:pt x="4246" y="467"/>
                  </a:lnTo>
                  <a:lnTo>
                    <a:pt x="4106" y="280"/>
                  </a:lnTo>
                  <a:lnTo>
                    <a:pt x="39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3389025" y="2768275"/>
              <a:ext cx="19825" cy="31500"/>
            </a:xfrm>
            <a:custGeom>
              <a:avLst/>
              <a:gdLst/>
              <a:ahLst/>
              <a:cxnLst/>
              <a:rect l="l" t="t" r="r" b="b"/>
              <a:pathLst>
                <a:path w="793" h="1260" extrusionOk="0">
                  <a:moveTo>
                    <a:pt x="373" y="0"/>
                  </a:moveTo>
                  <a:lnTo>
                    <a:pt x="233" y="47"/>
                  </a:lnTo>
                  <a:lnTo>
                    <a:pt x="93" y="140"/>
                  </a:lnTo>
                  <a:lnTo>
                    <a:pt x="0" y="233"/>
                  </a:lnTo>
                  <a:lnTo>
                    <a:pt x="0" y="420"/>
                  </a:lnTo>
                  <a:lnTo>
                    <a:pt x="93" y="746"/>
                  </a:lnTo>
                  <a:lnTo>
                    <a:pt x="373" y="1260"/>
                  </a:lnTo>
                  <a:lnTo>
                    <a:pt x="653" y="746"/>
                  </a:lnTo>
                  <a:lnTo>
                    <a:pt x="793" y="420"/>
                  </a:lnTo>
                  <a:lnTo>
                    <a:pt x="746" y="233"/>
                  </a:lnTo>
                  <a:lnTo>
                    <a:pt x="653" y="140"/>
                  </a:lnTo>
                  <a:lnTo>
                    <a:pt x="513" y="47"/>
                  </a:lnTo>
                  <a:lnTo>
                    <a:pt x="3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3280550" y="2690125"/>
              <a:ext cx="235600" cy="235600"/>
            </a:xfrm>
            <a:custGeom>
              <a:avLst/>
              <a:gdLst/>
              <a:ahLst/>
              <a:cxnLst/>
              <a:rect l="l" t="t" r="r" b="b"/>
              <a:pathLst>
                <a:path w="9424" h="9424" extrusionOk="0">
                  <a:moveTo>
                    <a:pt x="7091" y="794"/>
                  </a:moveTo>
                  <a:lnTo>
                    <a:pt x="7091" y="1167"/>
                  </a:lnTo>
                  <a:lnTo>
                    <a:pt x="7091" y="1307"/>
                  </a:lnTo>
                  <a:lnTo>
                    <a:pt x="7184" y="1447"/>
                  </a:lnTo>
                  <a:lnTo>
                    <a:pt x="7324" y="1540"/>
                  </a:lnTo>
                  <a:lnTo>
                    <a:pt x="7884" y="1540"/>
                  </a:lnTo>
                  <a:lnTo>
                    <a:pt x="7884" y="7837"/>
                  </a:lnTo>
                  <a:lnTo>
                    <a:pt x="7464" y="7837"/>
                  </a:lnTo>
                  <a:lnTo>
                    <a:pt x="7324" y="7884"/>
                  </a:lnTo>
                  <a:lnTo>
                    <a:pt x="7184" y="7977"/>
                  </a:lnTo>
                  <a:lnTo>
                    <a:pt x="7091" y="8117"/>
                  </a:lnTo>
                  <a:lnTo>
                    <a:pt x="7091" y="8257"/>
                  </a:lnTo>
                  <a:lnTo>
                    <a:pt x="7091" y="8630"/>
                  </a:lnTo>
                  <a:lnTo>
                    <a:pt x="2380" y="8630"/>
                  </a:lnTo>
                  <a:lnTo>
                    <a:pt x="2380" y="8257"/>
                  </a:lnTo>
                  <a:lnTo>
                    <a:pt x="2333" y="8117"/>
                  </a:lnTo>
                  <a:lnTo>
                    <a:pt x="2240" y="7977"/>
                  </a:lnTo>
                  <a:lnTo>
                    <a:pt x="2100" y="7884"/>
                  </a:lnTo>
                  <a:lnTo>
                    <a:pt x="1960" y="7837"/>
                  </a:lnTo>
                  <a:lnTo>
                    <a:pt x="1587" y="7837"/>
                  </a:lnTo>
                  <a:lnTo>
                    <a:pt x="1587" y="1540"/>
                  </a:lnTo>
                  <a:lnTo>
                    <a:pt x="2100" y="1540"/>
                  </a:lnTo>
                  <a:lnTo>
                    <a:pt x="2240" y="1447"/>
                  </a:lnTo>
                  <a:lnTo>
                    <a:pt x="2333" y="1307"/>
                  </a:lnTo>
                  <a:lnTo>
                    <a:pt x="2380" y="1167"/>
                  </a:lnTo>
                  <a:lnTo>
                    <a:pt x="2380" y="794"/>
                  </a:lnTo>
                  <a:close/>
                  <a:moveTo>
                    <a:pt x="1" y="1"/>
                  </a:moveTo>
                  <a:lnTo>
                    <a:pt x="1" y="9423"/>
                  </a:lnTo>
                  <a:lnTo>
                    <a:pt x="9423" y="9423"/>
                  </a:lnTo>
                  <a:lnTo>
                    <a:pt x="94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3535950" y="2728625"/>
              <a:ext cx="47825" cy="79325"/>
            </a:xfrm>
            <a:custGeom>
              <a:avLst/>
              <a:gdLst/>
              <a:ahLst/>
              <a:cxnLst/>
              <a:rect l="l" t="t" r="r" b="b"/>
              <a:pathLst>
                <a:path w="1913" h="3173" extrusionOk="0">
                  <a:moveTo>
                    <a:pt x="0" y="0"/>
                  </a:moveTo>
                  <a:lnTo>
                    <a:pt x="0" y="3172"/>
                  </a:lnTo>
                  <a:lnTo>
                    <a:pt x="1913" y="3172"/>
                  </a:lnTo>
                  <a:lnTo>
                    <a:pt x="887" y="1586"/>
                  </a:lnTo>
                  <a:lnTo>
                    <a:pt x="19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71"/>
          <p:cNvGrpSpPr/>
          <p:nvPr/>
        </p:nvGrpSpPr>
        <p:grpSpPr>
          <a:xfrm>
            <a:off x="4786550" y="2594675"/>
            <a:ext cx="335875" cy="296225"/>
            <a:chOff x="4024550" y="2709950"/>
            <a:chExt cx="335875" cy="296225"/>
          </a:xfrm>
        </p:grpSpPr>
        <p:sp>
          <p:nvSpPr>
            <p:cNvPr id="6922" name="Google Shape;6922;p71"/>
            <p:cNvSpPr/>
            <p:nvPr/>
          </p:nvSpPr>
          <p:spPr>
            <a:xfrm>
              <a:off x="4262450" y="2709950"/>
              <a:ext cx="97975" cy="157450"/>
            </a:xfrm>
            <a:custGeom>
              <a:avLst/>
              <a:gdLst/>
              <a:ahLst/>
              <a:cxnLst/>
              <a:rect l="l" t="t" r="r" b="b"/>
              <a:pathLst>
                <a:path w="3919" h="6298" extrusionOk="0">
                  <a:moveTo>
                    <a:pt x="2379" y="2380"/>
                  </a:moveTo>
                  <a:lnTo>
                    <a:pt x="2379" y="3966"/>
                  </a:lnTo>
                  <a:lnTo>
                    <a:pt x="1586" y="3966"/>
                  </a:lnTo>
                  <a:lnTo>
                    <a:pt x="1586" y="2380"/>
                  </a:lnTo>
                  <a:close/>
                  <a:moveTo>
                    <a:pt x="0" y="1"/>
                  </a:moveTo>
                  <a:lnTo>
                    <a:pt x="0" y="6298"/>
                  </a:lnTo>
                  <a:lnTo>
                    <a:pt x="3919" y="6298"/>
                  </a:lnTo>
                  <a:lnTo>
                    <a:pt x="3919" y="1"/>
                  </a:lnTo>
                  <a:lnTo>
                    <a:pt x="3126" y="1"/>
                  </a:lnTo>
                  <a:lnTo>
                    <a:pt x="3126" y="794"/>
                  </a:lnTo>
                  <a:lnTo>
                    <a:pt x="2379" y="794"/>
                  </a:lnTo>
                  <a:lnTo>
                    <a:pt x="2379" y="1"/>
                  </a:lnTo>
                  <a:lnTo>
                    <a:pt x="1586" y="1"/>
                  </a:lnTo>
                  <a:lnTo>
                    <a:pt x="1586" y="794"/>
                  </a:lnTo>
                  <a:lnTo>
                    <a:pt x="793" y="794"/>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4024550" y="2749600"/>
              <a:ext cx="99150" cy="157450"/>
            </a:xfrm>
            <a:custGeom>
              <a:avLst/>
              <a:gdLst/>
              <a:ahLst/>
              <a:cxnLst/>
              <a:rect l="l" t="t" r="r" b="b"/>
              <a:pathLst>
                <a:path w="3966" h="6298" extrusionOk="0">
                  <a:moveTo>
                    <a:pt x="2380" y="2380"/>
                  </a:moveTo>
                  <a:lnTo>
                    <a:pt x="2380" y="3966"/>
                  </a:lnTo>
                  <a:lnTo>
                    <a:pt x="1587" y="3966"/>
                  </a:lnTo>
                  <a:lnTo>
                    <a:pt x="1587" y="2380"/>
                  </a:lnTo>
                  <a:close/>
                  <a:moveTo>
                    <a:pt x="1" y="1"/>
                  </a:moveTo>
                  <a:lnTo>
                    <a:pt x="1" y="6298"/>
                  </a:lnTo>
                  <a:lnTo>
                    <a:pt x="3966" y="6298"/>
                  </a:lnTo>
                  <a:lnTo>
                    <a:pt x="3966" y="1"/>
                  </a:lnTo>
                  <a:lnTo>
                    <a:pt x="3173" y="1"/>
                  </a:lnTo>
                  <a:lnTo>
                    <a:pt x="3173" y="794"/>
                  </a:lnTo>
                  <a:lnTo>
                    <a:pt x="2380" y="794"/>
                  </a:lnTo>
                  <a:lnTo>
                    <a:pt x="2380" y="1"/>
                  </a:lnTo>
                  <a:lnTo>
                    <a:pt x="1587" y="1"/>
                  </a:lnTo>
                  <a:lnTo>
                    <a:pt x="1587" y="794"/>
                  </a:lnTo>
                  <a:lnTo>
                    <a:pt x="794" y="794"/>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4170325" y="2887200"/>
              <a:ext cx="190100" cy="59500"/>
            </a:xfrm>
            <a:custGeom>
              <a:avLst/>
              <a:gdLst/>
              <a:ahLst/>
              <a:cxnLst/>
              <a:rect l="l" t="t" r="r" b="b"/>
              <a:pathLst>
                <a:path w="7604" h="2380" extrusionOk="0">
                  <a:moveTo>
                    <a:pt x="1493" y="1"/>
                  </a:moveTo>
                  <a:lnTo>
                    <a:pt x="0" y="1494"/>
                  </a:lnTo>
                  <a:lnTo>
                    <a:pt x="1773" y="2380"/>
                  </a:lnTo>
                  <a:lnTo>
                    <a:pt x="7604" y="2380"/>
                  </a:lnTo>
                  <a:lnTo>
                    <a:pt x="76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4024550" y="2926850"/>
              <a:ext cx="335875" cy="79325"/>
            </a:xfrm>
            <a:custGeom>
              <a:avLst/>
              <a:gdLst/>
              <a:ahLst/>
              <a:cxnLst/>
              <a:rect l="l" t="t" r="r" b="b"/>
              <a:pathLst>
                <a:path w="13435" h="3173" extrusionOk="0">
                  <a:moveTo>
                    <a:pt x="1" y="1"/>
                  </a:moveTo>
                  <a:lnTo>
                    <a:pt x="1" y="3173"/>
                  </a:lnTo>
                  <a:lnTo>
                    <a:pt x="13435" y="3173"/>
                  </a:lnTo>
                  <a:lnTo>
                    <a:pt x="13435" y="1587"/>
                  </a:lnTo>
                  <a:lnTo>
                    <a:pt x="7417" y="1587"/>
                  </a:lnTo>
                  <a:lnTo>
                    <a:pt x="42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4143500" y="2828900"/>
              <a:ext cx="99150" cy="78150"/>
            </a:xfrm>
            <a:custGeom>
              <a:avLst/>
              <a:gdLst/>
              <a:ahLst/>
              <a:cxnLst/>
              <a:rect l="l" t="t" r="r" b="b"/>
              <a:pathLst>
                <a:path w="3966" h="3126" extrusionOk="0">
                  <a:moveTo>
                    <a:pt x="1587" y="1"/>
                  </a:moveTo>
                  <a:lnTo>
                    <a:pt x="1" y="1540"/>
                  </a:lnTo>
                  <a:lnTo>
                    <a:pt x="1" y="3126"/>
                  </a:lnTo>
                  <a:lnTo>
                    <a:pt x="654" y="3126"/>
                  </a:lnTo>
                  <a:lnTo>
                    <a:pt x="2240" y="1540"/>
                  </a:lnTo>
                  <a:lnTo>
                    <a:pt x="3965" y="1540"/>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71"/>
          <p:cNvGrpSpPr/>
          <p:nvPr/>
        </p:nvGrpSpPr>
        <p:grpSpPr>
          <a:xfrm>
            <a:off x="5597025" y="2574850"/>
            <a:ext cx="216925" cy="335875"/>
            <a:chOff x="4835025" y="2690125"/>
            <a:chExt cx="216925" cy="335875"/>
          </a:xfrm>
        </p:grpSpPr>
        <p:sp>
          <p:nvSpPr>
            <p:cNvPr id="6928" name="Google Shape;6928;p71"/>
            <p:cNvSpPr/>
            <p:nvPr/>
          </p:nvSpPr>
          <p:spPr>
            <a:xfrm>
              <a:off x="4835025" y="2690125"/>
              <a:ext cx="216925" cy="178450"/>
            </a:xfrm>
            <a:custGeom>
              <a:avLst/>
              <a:gdLst/>
              <a:ahLst/>
              <a:cxnLst/>
              <a:rect l="l" t="t" r="r" b="b"/>
              <a:pathLst>
                <a:path w="8677" h="7138" extrusionOk="0">
                  <a:moveTo>
                    <a:pt x="2379" y="2380"/>
                  </a:moveTo>
                  <a:lnTo>
                    <a:pt x="2379" y="3219"/>
                  </a:lnTo>
                  <a:lnTo>
                    <a:pt x="2006" y="3313"/>
                  </a:lnTo>
                  <a:lnTo>
                    <a:pt x="1680" y="3406"/>
                  </a:lnTo>
                  <a:lnTo>
                    <a:pt x="1353" y="3593"/>
                  </a:lnTo>
                  <a:lnTo>
                    <a:pt x="1073" y="3826"/>
                  </a:lnTo>
                  <a:lnTo>
                    <a:pt x="980" y="3686"/>
                  </a:lnTo>
                  <a:lnTo>
                    <a:pt x="840" y="3546"/>
                  </a:lnTo>
                  <a:lnTo>
                    <a:pt x="793" y="3359"/>
                  </a:lnTo>
                  <a:lnTo>
                    <a:pt x="793" y="3173"/>
                  </a:lnTo>
                  <a:lnTo>
                    <a:pt x="793" y="3033"/>
                  </a:lnTo>
                  <a:lnTo>
                    <a:pt x="840" y="2893"/>
                  </a:lnTo>
                  <a:lnTo>
                    <a:pt x="933" y="2753"/>
                  </a:lnTo>
                  <a:lnTo>
                    <a:pt x="1027" y="2613"/>
                  </a:lnTo>
                  <a:lnTo>
                    <a:pt x="1120" y="2520"/>
                  </a:lnTo>
                  <a:lnTo>
                    <a:pt x="1260" y="2473"/>
                  </a:lnTo>
                  <a:lnTo>
                    <a:pt x="1400" y="2426"/>
                  </a:lnTo>
                  <a:lnTo>
                    <a:pt x="1586" y="2380"/>
                  </a:lnTo>
                  <a:close/>
                  <a:moveTo>
                    <a:pt x="7090" y="2380"/>
                  </a:moveTo>
                  <a:lnTo>
                    <a:pt x="7230" y="2426"/>
                  </a:lnTo>
                  <a:lnTo>
                    <a:pt x="7370" y="2473"/>
                  </a:lnTo>
                  <a:lnTo>
                    <a:pt x="7510" y="2520"/>
                  </a:lnTo>
                  <a:lnTo>
                    <a:pt x="7650" y="2613"/>
                  </a:lnTo>
                  <a:lnTo>
                    <a:pt x="7743" y="2753"/>
                  </a:lnTo>
                  <a:lnTo>
                    <a:pt x="7790" y="2893"/>
                  </a:lnTo>
                  <a:lnTo>
                    <a:pt x="7837" y="3033"/>
                  </a:lnTo>
                  <a:lnTo>
                    <a:pt x="7883" y="3173"/>
                  </a:lnTo>
                  <a:lnTo>
                    <a:pt x="7837" y="3359"/>
                  </a:lnTo>
                  <a:lnTo>
                    <a:pt x="7790" y="3546"/>
                  </a:lnTo>
                  <a:lnTo>
                    <a:pt x="7697" y="3686"/>
                  </a:lnTo>
                  <a:lnTo>
                    <a:pt x="7557" y="3826"/>
                  </a:lnTo>
                  <a:lnTo>
                    <a:pt x="7324" y="3639"/>
                  </a:lnTo>
                  <a:lnTo>
                    <a:pt x="7090" y="3453"/>
                  </a:lnTo>
                  <a:lnTo>
                    <a:pt x="6811" y="3359"/>
                  </a:lnTo>
                  <a:lnTo>
                    <a:pt x="6484" y="3266"/>
                  </a:lnTo>
                  <a:lnTo>
                    <a:pt x="5598" y="5085"/>
                  </a:lnTo>
                  <a:lnTo>
                    <a:pt x="6158" y="5645"/>
                  </a:lnTo>
                  <a:lnTo>
                    <a:pt x="5598" y="6205"/>
                  </a:lnTo>
                  <a:lnTo>
                    <a:pt x="4945" y="5552"/>
                  </a:lnTo>
                  <a:lnTo>
                    <a:pt x="4198" y="5552"/>
                  </a:lnTo>
                  <a:lnTo>
                    <a:pt x="3919" y="6485"/>
                  </a:lnTo>
                  <a:lnTo>
                    <a:pt x="3172" y="6205"/>
                  </a:lnTo>
                  <a:lnTo>
                    <a:pt x="3639" y="4759"/>
                  </a:lnTo>
                  <a:lnTo>
                    <a:pt x="4851" y="4759"/>
                  </a:lnTo>
                  <a:lnTo>
                    <a:pt x="6064" y="2380"/>
                  </a:lnTo>
                  <a:close/>
                  <a:moveTo>
                    <a:pt x="1586" y="1"/>
                  </a:moveTo>
                  <a:lnTo>
                    <a:pt x="1586" y="794"/>
                  </a:lnTo>
                  <a:lnTo>
                    <a:pt x="2379" y="794"/>
                  </a:lnTo>
                  <a:lnTo>
                    <a:pt x="2379" y="1634"/>
                  </a:lnTo>
                  <a:lnTo>
                    <a:pt x="1260" y="1634"/>
                  </a:lnTo>
                  <a:lnTo>
                    <a:pt x="980" y="1727"/>
                  </a:lnTo>
                  <a:lnTo>
                    <a:pt x="700" y="1867"/>
                  </a:lnTo>
                  <a:lnTo>
                    <a:pt x="467" y="2053"/>
                  </a:lnTo>
                  <a:lnTo>
                    <a:pt x="280" y="2287"/>
                  </a:lnTo>
                  <a:lnTo>
                    <a:pt x="140" y="2566"/>
                  </a:lnTo>
                  <a:lnTo>
                    <a:pt x="47" y="2893"/>
                  </a:lnTo>
                  <a:lnTo>
                    <a:pt x="0" y="3173"/>
                  </a:lnTo>
                  <a:lnTo>
                    <a:pt x="47" y="3546"/>
                  </a:lnTo>
                  <a:lnTo>
                    <a:pt x="140" y="3872"/>
                  </a:lnTo>
                  <a:lnTo>
                    <a:pt x="327" y="4152"/>
                  </a:lnTo>
                  <a:lnTo>
                    <a:pt x="560" y="4432"/>
                  </a:lnTo>
                  <a:lnTo>
                    <a:pt x="327" y="4899"/>
                  </a:lnTo>
                  <a:lnTo>
                    <a:pt x="140" y="5458"/>
                  </a:lnTo>
                  <a:lnTo>
                    <a:pt x="47" y="6065"/>
                  </a:lnTo>
                  <a:lnTo>
                    <a:pt x="0" y="6718"/>
                  </a:lnTo>
                  <a:lnTo>
                    <a:pt x="0" y="7138"/>
                  </a:lnTo>
                  <a:lnTo>
                    <a:pt x="8630" y="7138"/>
                  </a:lnTo>
                  <a:lnTo>
                    <a:pt x="8676" y="6718"/>
                  </a:lnTo>
                  <a:lnTo>
                    <a:pt x="8630" y="6065"/>
                  </a:lnTo>
                  <a:lnTo>
                    <a:pt x="8490" y="5458"/>
                  </a:lnTo>
                  <a:lnTo>
                    <a:pt x="8303" y="4899"/>
                  </a:lnTo>
                  <a:lnTo>
                    <a:pt x="8070" y="4386"/>
                  </a:lnTo>
                  <a:lnTo>
                    <a:pt x="8303" y="4152"/>
                  </a:lnTo>
                  <a:lnTo>
                    <a:pt x="8490" y="3872"/>
                  </a:lnTo>
                  <a:lnTo>
                    <a:pt x="8630" y="3546"/>
                  </a:lnTo>
                  <a:lnTo>
                    <a:pt x="8676" y="3173"/>
                  </a:lnTo>
                  <a:lnTo>
                    <a:pt x="8630" y="2893"/>
                  </a:lnTo>
                  <a:lnTo>
                    <a:pt x="8536" y="2566"/>
                  </a:lnTo>
                  <a:lnTo>
                    <a:pt x="8397" y="2287"/>
                  </a:lnTo>
                  <a:lnTo>
                    <a:pt x="8210" y="2053"/>
                  </a:lnTo>
                  <a:lnTo>
                    <a:pt x="7977" y="1867"/>
                  </a:lnTo>
                  <a:lnTo>
                    <a:pt x="7697" y="1727"/>
                  </a:lnTo>
                  <a:lnTo>
                    <a:pt x="7417" y="1634"/>
                  </a:lnTo>
                  <a:lnTo>
                    <a:pt x="6297" y="1634"/>
                  </a:lnTo>
                  <a:lnTo>
                    <a:pt x="6297" y="794"/>
                  </a:lnTo>
                  <a:lnTo>
                    <a:pt x="7090" y="794"/>
                  </a:lnTo>
                  <a:lnTo>
                    <a:pt x="70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4864175" y="2966500"/>
              <a:ext cx="157450" cy="59500"/>
            </a:xfrm>
            <a:custGeom>
              <a:avLst/>
              <a:gdLst/>
              <a:ahLst/>
              <a:cxnLst/>
              <a:rect l="l" t="t" r="r" b="b"/>
              <a:pathLst>
                <a:path w="6298" h="2380" extrusionOk="0">
                  <a:moveTo>
                    <a:pt x="0" y="1"/>
                  </a:moveTo>
                  <a:lnTo>
                    <a:pt x="140" y="327"/>
                  </a:lnTo>
                  <a:lnTo>
                    <a:pt x="887" y="2380"/>
                  </a:lnTo>
                  <a:lnTo>
                    <a:pt x="5411" y="2380"/>
                  </a:lnTo>
                  <a:lnTo>
                    <a:pt x="6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4838525" y="2888375"/>
              <a:ext cx="208750" cy="58325"/>
            </a:xfrm>
            <a:custGeom>
              <a:avLst/>
              <a:gdLst/>
              <a:ahLst/>
              <a:cxnLst/>
              <a:rect l="l" t="t" r="r" b="b"/>
              <a:pathLst>
                <a:path w="8350" h="2333" extrusionOk="0">
                  <a:moveTo>
                    <a:pt x="2612" y="607"/>
                  </a:moveTo>
                  <a:lnTo>
                    <a:pt x="3172" y="1167"/>
                  </a:lnTo>
                  <a:lnTo>
                    <a:pt x="2612" y="1726"/>
                  </a:lnTo>
                  <a:lnTo>
                    <a:pt x="2053" y="1167"/>
                  </a:lnTo>
                  <a:lnTo>
                    <a:pt x="2612" y="607"/>
                  </a:lnTo>
                  <a:close/>
                  <a:moveTo>
                    <a:pt x="4198" y="607"/>
                  </a:moveTo>
                  <a:lnTo>
                    <a:pt x="4758" y="1167"/>
                  </a:lnTo>
                  <a:lnTo>
                    <a:pt x="4198" y="1726"/>
                  </a:lnTo>
                  <a:lnTo>
                    <a:pt x="3639" y="1167"/>
                  </a:lnTo>
                  <a:lnTo>
                    <a:pt x="4198" y="607"/>
                  </a:lnTo>
                  <a:close/>
                  <a:moveTo>
                    <a:pt x="5738" y="607"/>
                  </a:moveTo>
                  <a:lnTo>
                    <a:pt x="6297" y="1167"/>
                  </a:lnTo>
                  <a:lnTo>
                    <a:pt x="5738" y="1726"/>
                  </a:lnTo>
                  <a:lnTo>
                    <a:pt x="5225" y="1167"/>
                  </a:lnTo>
                  <a:lnTo>
                    <a:pt x="5738" y="607"/>
                  </a:lnTo>
                  <a:close/>
                  <a:moveTo>
                    <a:pt x="0" y="1"/>
                  </a:moveTo>
                  <a:lnTo>
                    <a:pt x="140" y="514"/>
                  </a:lnTo>
                  <a:lnTo>
                    <a:pt x="280" y="1073"/>
                  </a:lnTo>
                  <a:lnTo>
                    <a:pt x="747" y="2333"/>
                  </a:lnTo>
                  <a:lnTo>
                    <a:pt x="7650" y="2333"/>
                  </a:lnTo>
                  <a:lnTo>
                    <a:pt x="8070" y="1073"/>
                  </a:lnTo>
                  <a:lnTo>
                    <a:pt x="8257" y="514"/>
                  </a:lnTo>
                  <a:lnTo>
                    <a:pt x="83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71"/>
          <p:cNvGrpSpPr/>
          <p:nvPr/>
        </p:nvGrpSpPr>
        <p:grpSpPr>
          <a:xfrm>
            <a:off x="6286200" y="2574850"/>
            <a:ext cx="335875" cy="335875"/>
            <a:chOff x="5524200" y="2690125"/>
            <a:chExt cx="335875" cy="335875"/>
          </a:xfrm>
        </p:grpSpPr>
        <p:sp>
          <p:nvSpPr>
            <p:cNvPr id="6932" name="Google Shape;6932;p71"/>
            <p:cNvSpPr/>
            <p:nvPr/>
          </p:nvSpPr>
          <p:spPr>
            <a:xfrm>
              <a:off x="5583675" y="2809075"/>
              <a:ext cx="216925" cy="216925"/>
            </a:xfrm>
            <a:custGeom>
              <a:avLst/>
              <a:gdLst/>
              <a:ahLst/>
              <a:cxnLst/>
              <a:rect l="l" t="t" r="r" b="b"/>
              <a:pathLst>
                <a:path w="8677" h="8677" extrusionOk="0">
                  <a:moveTo>
                    <a:pt x="3919" y="1"/>
                  </a:moveTo>
                  <a:lnTo>
                    <a:pt x="3452" y="94"/>
                  </a:lnTo>
                  <a:lnTo>
                    <a:pt x="2893" y="281"/>
                  </a:lnTo>
                  <a:lnTo>
                    <a:pt x="2380" y="607"/>
                  </a:lnTo>
                  <a:lnTo>
                    <a:pt x="1913" y="934"/>
                  </a:lnTo>
                  <a:lnTo>
                    <a:pt x="1540" y="1400"/>
                  </a:lnTo>
                  <a:lnTo>
                    <a:pt x="1214" y="1867"/>
                  </a:lnTo>
                  <a:lnTo>
                    <a:pt x="980" y="2380"/>
                  </a:lnTo>
                  <a:lnTo>
                    <a:pt x="840" y="2939"/>
                  </a:lnTo>
                  <a:lnTo>
                    <a:pt x="794" y="3499"/>
                  </a:lnTo>
                  <a:lnTo>
                    <a:pt x="794" y="5551"/>
                  </a:lnTo>
                  <a:lnTo>
                    <a:pt x="467" y="5738"/>
                  </a:lnTo>
                  <a:lnTo>
                    <a:pt x="234" y="5971"/>
                  </a:lnTo>
                  <a:lnTo>
                    <a:pt x="141" y="6158"/>
                  </a:lnTo>
                  <a:lnTo>
                    <a:pt x="94" y="6298"/>
                  </a:lnTo>
                  <a:lnTo>
                    <a:pt x="47" y="6484"/>
                  </a:lnTo>
                  <a:lnTo>
                    <a:pt x="1" y="6671"/>
                  </a:lnTo>
                  <a:lnTo>
                    <a:pt x="47" y="6951"/>
                  </a:lnTo>
                  <a:lnTo>
                    <a:pt x="187" y="7324"/>
                  </a:lnTo>
                  <a:lnTo>
                    <a:pt x="560" y="7884"/>
                  </a:lnTo>
                  <a:lnTo>
                    <a:pt x="1214" y="8677"/>
                  </a:lnTo>
                  <a:lnTo>
                    <a:pt x="1587" y="8164"/>
                  </a:lnTo>
                  <a:lnTo>
                    <a:pt x="1913" y="7744"/>
                  </a:lnTo>
                  <a:lnTo>
                    <a:pt x="2100" y="7417"/>
                  </a:lnTo>
                  <a:lnTo>
                    <a:pt x="2240" y="7184"/>
                  </a:lnTo>
                  <a:lnTo>
                    <a:pt x="2380" y="6858"/>
                  </a:lnTo>
                  <a:lnTo>
                    <a:pt x="2380" y="6671"/>
                  </a:lnTo>
                  <a:lnTo>
                    <a:pt x="2380" y="6484"/>
                  </a:lnTo>
                  <a:lnTo>
                    <a:pt x="2333" y="6298"/>
                  </a:lnTo>
                  <a:lnTo>
                    <a:pt x="2240" y="6158"/>
                  </a:lnTo>
                  <a:lnTo>
                    <a:pt x="2146" y="5971"/>
                  </a:lnTo>
                  <a:lnTo>
                    <a:pt x="1913" y="5738"/>
                  </a:lnTo>
                  <a:lnTo>
                    <a:pt x="1587" y="5551"/>
                  </a:lnTo>
                  <a:lnTo>
                    <a:pt x="1587" y="5085"/>
                  </a:lnTo>
                  <a:lnTo>
                    <a:pt x="1587" y="4805"/>
                  </a:lnTo>
                  <a:lnTo>
                    <a:pt x="1633" y="4525"/>
                  </a:lnTo>
                  <a:lnTo>
                    <a:pt x="1820" y="4012"/>
                  </a:lnTo>
                  <a:lnTo>
                    <a:pt x="2053" y="3546"/>
                  </a:lnTo>
                  <a:lnTo>
                    <a:pt x="2380" y="3126"/>
                  </a:lnTo>
                  <a:lnTo>
                    <a:pt x="2799" y="2799"/>
                  </a:lnTo>
                  <a:lnTo>
                    <a:pt x="3266" y="2566"/>
                  </a:lnTo>
                  <a:lnTo>
                    <a:pt x="3779" y="2380"/>
                  </a:lnTo>
                  <a:lnTo>
                    <a:pt x="4059" y="2333"/>
                  </a:lnTo>
                  <a:lnTo>
                    <a:pt x="4619" y="2333"/>
                  </a:lnTo>
                  <a:lnTo>
                    <a:pt x="4899" y="2380"/>
                  </a:lnTo>
                  <a:lnTo>
                    <a:pt x="5412" y="2566"/>
                  </a:lnTo>
                  <a:lnTo>
                    <a:pt x="5878" y="2799"/>
                  </a:lnTo>
                  <a:lnTo>
                    <a:pt x="6298" y="3126"/>
                  </a:lnTo>
                  <a:lnTo>
                    <a:pt x="6624" y="3546"/>
                  </a:lnTo>
                  <a:lnTo>
                    <a:pt x="6904" y="4012"/>
                  </a:lnTo>
                  <a:lnTo>
                    <a:pt x="7044" y="4525"/>
                  </a:lnTo>
                  <a:lnTo>
                    <a:pt x="7091" y="4805"/>
                  </a:lnTo>
                  <a:lnTo>
                    <a:pt x="7091" y="5085"/>
                  </a:lnTo>
                  <a:lnTo>
                    <a:pt x="7091" y="5551"/>
                  </a:lnTo>
                  <a:lnTo>
                    <a:pt x="6764" y="5738"/>
                  </a:lnTo>
                  <a:lnTo>
                    <a:pt x="6531" y="5971"/>
                  </a:lnTo>
                  <a:lnTo>
                    <a:pt x="6438" y="6158"/>
                  </a:lnTo>
                  <a:lnTo>
                    <a:pt x="6391" y="6298"/>
                  </a:lnTo>
                  <a:lnTo>
                    <a:pt x="6345" y="6484"/>
                  </a:lnTo>
                  <a:lnTo>
                    <a:pt x="6298" y="6671"/>
                  </a:lnTo>
                  <a:lnTo>
                    <a:pt x="6345" y="6951"/>
                  </a:lnTo>
                  <a:lnTo>
                    <a:pt x="6484" y="7324"/>
                  </a:lnTo>
                  <a:lnTo>
                    <a:pt x="6858" y="7884"/>
                  </a:lnTo>
                  <a:lnTo>
                    <a:pt x="7511" y="8677"/>
                  </a:lnTo>
                  <a:lnTo>
                    <a:pt x="7884" y="8164"/>
                  </a:lnTo>
                  <a:lnTo>
                    <a:pt x="8210" y="7744"/>
                  </a:lnTo>
                  <a:lnTo>
                    <a:pt x="8397" y="7417"/>
                  </a:lnTo>
                  <a:lnTo>
                    <a:pt x="8537" y="7184"/>
                  </a:lnTo>
                  <a:lnTo>
                    <a:pt x="8677" y="6858"/>
                  </a:lnTo>
                  <a:lnTo>
                    <a:pt x="8677" y="6671"/>
                  </a:lnTo>
                  <a:lnTo>
                    <a:pt x="8677" y="6484"/>
                  </a:lnTo>
                  <a:lnTo>
                    <a:pt x="8630" y="6298"/>
                  </a:lnTo>
                  <a:lnTo>
                    <a:pt x="8537" y="6158"/>
                  </a:lnTo>
                  <a:lnTo>
                    <a:pt x="8444" y="5971"/>
                  </a:lnTo>
                  <a:lnTo>
                    <a:pt x="8210" y="5738"/>
                  </a:lnTo>
                  <a:lnTo>
                    <a:pt x="7884" y="5551"/>
                  </a:lnTo>
                  <a:lnTo>
                    <a:pt x="7884" y="3499"/>
                  </a:lnTo>
                  <a:lnTo>
                    <a:pt x="7837" y="2939"/>
                  </a:lnTo>
                  <a:lnTo>
                    <a:pt x="7697" y="2380"/>
                  </a:lnTo>
                  <a:lnTo>
                    <a:pt x="7464" y="1867"/>
                  </a:lnTo>
                  <a:lnTo>
                    <a:pt x="7184" y="1400"/>
                  </a:lnTo>
                  <a:lnTo>
                    <a:pt x="6764" y="980"/>
                  </a:lnTo>
                  <a:lnTo>
                    <a:pt x="6345" y="607"/>
                  </a:lnTo>
                  <a:lnTo>
                    <a:pt x="5785" y="281"/>
                  </a:lnTo>
                  <a:lnTo>
                    <a:pt x="5225" y="94"/>
                  </a:lnTo>
                  <a:lnTo>
                    <a:pt x="48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5652475" y="2690125"/>
              <a:ext cx="79325" cy="107325"/>
            </a:xfrm>
            <a:custGeom>
              <a:avLst/>
              <a:gdLst/>
              <a:ahLst/>
              <a:cxnLst/>
              <a:rect l="l" t="t" r="r" b="b"/>
              <a:pathLst>
                <a:path w="3173" h="4293" extrusionOk="0">
                  <a:moveTo>
                    <a:pt x="1587" y="1"/>
                  </a:moveTo>
                  <a:lnTo>
                    <a:pt x="934" y="1540"/>
                  </a:lnTo>
                  <a:lnTo>
                    <a:pt x="561" y="2473"/>
                  </a:lnTo>
                  <a:lnTo>
                    <a:pt x="234" y="3406"/>
                  </a:lnTo>
                  <a:lnTo>
                    <a:pt x="47" y="3966"/>
                  </a:lnTo>
                  <a:lnTo>
                    <a:pt x="1" y="4292"/>
                  </a:lnTo>
                  <a:lnTo>
                    <a:pt x="234" y="4199"/>
                  </a:lnTo>
                  <a:lnTo>
                    <a:pt x="561" y="4059"/>
                  </a:lnTo>
                  <a:lnTo>
                    <a:pt x="980" y="3966"/>
                  </a:lnTo>
                  <a:lnTo>
                    <a:pt x="2193" y="3966"/>
                  </a:lnTo>
                  <a:lnTo>
                    <a:pt x="2613" y="4059"/>
                  </a:lnTo>
                  <a:lnTo>
                    <a:pt x="2939" y="4199"/>
                  </a:lnTo>
                  <a:lnTo>
                    <a:pt x="3173" y="4292"/>
                  </a:lnTo>
                  <a:lnTo>
                    <a:pt x="3126" y="3966"/>
                  </a:lnTo>
                  <a:lnTo>
                    <a:pt x="2939" y="3406"/>
                  </a:lnTo>
                  <a:lnTo>
                    <a:pt x="2613" y="2473"/>
                  </a:lnTo>
                  <a:lnTo>
                    <a:pt x="2286" y="1540"/>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5734100" y="2712300"/>
              <a:ext cx="38525" cy="109625"/>
            </a:xfrm>
            <a:custGeom>
              <a:avLst/>
              <a:gdLst/>
              <a:ahLst/>
              <a:cxnLst/>
              <a:rect l="l" t="t" r="r" b="b"/>
              <a:pathLst>
                <a:path w="1541" h="4385" extrusionOk="0">
                  <a:moveTo>
                    <a:pt x="841" y="0"/>
                  </a:moveTo>
                  <a:lnTo>
                    <a:pt x="1" y="1026"/>
                  </a:lnTo>
                  <a:lnTo>
                    <a:pt x="421" y="2286"/>
                  </a:lnTo>
                  <a:lnTo>
                    <a:pt x="607" y="2892"/>
                  </a:lnTo>
                  <a:lnTo>
                    <a:pt x="701" y="3359"/>
                  </a:lnTo>
                  <a:lnTo>
                    <a:pt x="701" y="3825"/>
                  </a:lnTo>
                  <a:lnTo>
                    <a:pt x="981" y="3965"/>
                  </a:lnTo>
                  <a:lnTo>
                    <a:pt x="1447" y="4385"/>
                  </a:lnTo>
                  <a:lnTo>
                    <a:pt x="1494" y="4198"/>
                  </a:lnTo>
                  <a:lnTo>
                    <a:pt x="1540" y="4012"/>
                  </a:lnTo>
                  <a:lnTo>
                    <a:pt x="1494" y="3452"/>
                  </a:lnTo>
                  <a:lnTo>
                    <a:pt x="1400" y="2519"/>
                  </a:lnTo>
                  <a:lnTo>
                    <a:pt x="1214" y="1586"/>
                  </a:lnTo>
                  <a:lnTo>
                    <a:pt x="8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5612825" y="2712300"/>
              <a:ext cx="37350" cy="109625"/>
            </a:xfrm>
            <a:custGeom>
              <a:avLst/>
              <a:gdLst/>
              <a:ahLst/>
              <a:cxnLst/>
              <a:rect l="l" t="t" r="r" b="b"/>
              <a:pathLst>
                <a:path w="1494" h="4385" extrusionOk="0">
                  <a:moveTo>
                    <a:pt x="654" y="0"/>
                  </a:moveTo>
                  <a:lnTo>
                    <a:pt x="281" y="1586"/>
                  </a:lnTo>
                  <a:lnTo>
                    <a:pt x="94" y="2519"/>
                  </a:lnTo>
                  <a:lnTo>
                    <a:pt x="1" y="3405"/>
                  </a:lnTo>
                  <a:lnTo>
                    <a:pt x="1" y="4012"/>
                  </a:lnTo>
                  <a:lnTo>
                    <a:pt x="1" y="4198"/>
                  </a:lnTo>
                  <a:lnTo>
                    <a:pt x="48" y="4385"/>
                  </a:lnTo>
                  <a:lnTo>
                    <a:pt x="94" y="4385"/>
                  </a:lnTo>
                  <a:lnTo>
                    <a:pt x="514" y="3965"/>
                  </a:lnTo>
                  <a:lnTo>
                    <a:pt x="794" y="3825"/>
                  </a:lnTo>
                  <a:lnTo>
                    <a:pt x="840" y="3312"/>
                  </a:lnTo>
                  <a:lnTo>
                    <a:pt x="887" y="2892"/>
                  </a:lnTo>
                  <a:lnTo>
                    <a:pt x="1074" y="2239"/>
                  </a:lnTo>
                  <a:lnTo>
                    <a:pt x="1494" y="1026"/>
                  </a:lnTo>
                  <a:lnTo>
                    <a:pt x="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5565025" y="2754275"/>
              <a:ext cx="35000" cy="106150"/>
            </a:xfrm>
            <a:custGeom>
              <a:avLst/>
              <a:gdLst/>
              <a:ahLst/>
              <a:cxnLst/>
              <a:rect l="l" t="t" r="r" b="b"/>
              <a:pathLst>
                <a:path w="1400" h="4246" extrusionOk="0">
                  <a:moveTo>
                    <a:pt x="0" y="0"/>
                  </a:moveTo>
                  <a:lnTo>
                    <a:pt x="187" y="1586"/>
                  </a:lnTo>
                  <a:lnTo>
                    <a:pt x="327" y="2473"/>
                  </a:lnTo>
                  <a:lnTo>
                    <a:pt x="514" y="3312"/>
                  </a:lnTo>
                  <a:lnTo>
                    <a:pt x="700" y="3825"/>
                  </a:lnTo>
                  <a:lnTo>
                    <a:pt x="793" y="4012"/>
                  </a:lnTo>
                  <a:lnTo>
                    <a:pt x="933" y="4152"/>
                  </a:lnTo>
                  <a:lnTo>
                    <a:pt x="1027" y="4245"/>
                  </a:lnTo>
                  <a:lnTo>
                    <a:pt x="1167" y="3872"/>
                  </a:lnTo>
                  <a:lnTo>
                    <a:pt x="1260" y="3639"/>
                  </a:lnTo>
                  <a:lnTo>
                    <a:pt x="1400" y="3452"/>
                  </a:lnTo>
                  <a:lnTo>
                    <a:pt x="1260" y="2986"/>
                  </a:lnTo>
                  <a:lnTo>
                    <a:pt x="1167" y="2752"/>
                  </a:lnTo>
                  <a:lnTo>
                    <a:pt x="1120" y="2426"/>
                  </a:lnTo>
                  <a:lnTo>
                    <a:pt x="1120" y="2053"/>
                  </a:lnTo>
                  <a:lnTo>
                    <a:pt x="1120" y="1680"/>
                  </a:lnTo>
                  <a:lnTo>
                    <a:pt x="1260" y="70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5524200" y="2818400"/>
              <a:ext cx="60675" cy="85150"/>
            </a:xfrm>
            <a:custGeom>
              <a:avLst/>
              <a:gdLst/>
              <a:ahLst/>
              <a:cxnLst/>
              <a:rect l="l" t="t" r="r" b="b"/>
              <a:pathLst>
                <a:path w="2427" h="3406" extrusionOk="0">
                  <a:moveTo>
                    <a:pt x="1" y="1"/>
                  </a:moveTo>
                  <a:lnTo>
                    <a:pt x="561" y="1120"/>
                  </a:lnTo>
                  <a:lnTo>
                    <a:pt x="1027" y="1913"/>
                  </a:lnTo>
                  <a:lnTo>
                    <a:pt x="1354" y="2520"/>
                  </a:lnTo>
                  <a:lnTo>
                    <a:pt x="1633" y="2893"/>
                  </a:lnTo>
                  <a:lnTo>
                    <a:pt x="1820" y="3126"/>
                  </a:lnTo>
                  <a:lnTo>
                    <a:pt x="1960" y="3266"/>
                  </a:lnTo>
                  <a:lnTo>
                    <a:pt x="2100" y="3359"/>
                  </a:lnTo>
                  <a:lnTo>
                    <a:pt x="2380" y="3406"/>
                  </a:lnTo>
                  <a:lnTo>
                    <a:pt x="2380" y="3079"/>
                  </a:lnTo>
                  <a:lnTo>
                    <a:pt x="2426" y="2520"/>
                  </a:lnTo>
                  <a:lnTo>
                    <a:pt x="2007" y="2147"/>
                  </a:lnTo>
                  <a:lnTo>
                    <a:pt x="1820" y="1960"/>
                  </a:lnTo>
                  <a:lnTo>
                    <a:pt x="1680" y="1680"/>
                  </a:lnTo>
                  <a:lnTo>
                    <a:pt x="1540" y="1354"/>
                  </a:lnTo>
                  <a:lnTo>
                    <a:pt x="1400" y="980"/>
                  </a:lnTo>
                  <a:lnTo>
                    <a:pt x="1167" y="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5783100" y="2754275"/>
              <a:ext cx="36175" cy="106150"/>
            </a:xfrm>
            <a:custGeom>
              <a:avLst/>
              <a:gdLst/>
              <a:ahLst/>
              <a:cxnLst/>
              <a:rect l="l" t="t" r="r" b="b"/>
              <a:pathLst>
                <a:path w="1447" h="4246" extrusionOk="0">
                  <a:moveTo>
                    <a:pt x="1446" y="0"/>
                  </a:moveTo>
                  <a:lnTo>
                    <a:pt x="187" y="700"/>
                  </a:lnTo>
                  <a:lnTo>
                    <a:pt x="327" y="1680"/>
                  </a:lnTo>
                  <a:lnTo>
                    <a:pt x="373" y="2099"/>
                  </a:lnTo>
                  <a:lnTo>
                    <a:pt x="327" y="2426"/>
                  </a:lnTo>
                  <a:lnTo>
                    <a:pt x="280" y="2752"/>
                  </a:lnTo>
                  <a:lnTo>
                    <a:pt x="187" y="3032"/>
                  </a:lnTo>
                  <a:lnTo>
                    <a:pt x="0" y="3406"/>
                  </a:lnTo>
                  <a:lnTo>
                    <a:pt x="140" y="3639"/>
                  </a:lnTo>
                  <a:lnTo>
                    <a:pt x="280" y="3872"/>
                  </a:lnTo>
                  <a:lnTo>
                    <a:pt x="420" y="4245"/>
                  </a:lnTo>
                  <a:lnTo>
                    <a:pt x="560" y="4152"/>
                  </a:lnTo>
                  <a:lnTo>
                    <a:pt x="653" y="4012"/>
                  </a:lnTo>
                  <a:lnTo>
                    <a:pt x="746" y="3825"/>
                  </a:lnTo>
                  <a:lnTo>
                    <a:pt x="933" y="3312"/>
                  </a:lnTo>
                  <a:lnTo>
                    <a:pt x="1120" y="2519"/>
                  </a:lnTo>
                  <a:lnTo>
                    <a:pt x="1260" y="1633"/>
                  </a:lnTo>
                  <a:lnTo>
                    <a:pt x="14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5799425" y="2818400"/>
              <a:ext cx="60650" cy="85150"/>
            </a:xfrm>
            <a:custGeom>
              <a:avLst/>
              <a:gdLst/>
              <a:ahLst/>
              <a:cxnLst/>
              <a:rect l="l" t="t" r="r" b="b"/>
              <a:pathLst>
                <a:path w="2426" h="3406" extrusionOk="0">
                  <a:moveTo>
                    <a:pt x="2426" y="1"/>
                  </a:moveTo>
                  <a:lnTo>
                    <a:pt x="1260" y="94"/>
                  </a:lnTo>
                  <a:lnTo>
                    <a:pt x="1073" y="934"/>
                  </a:lnTo>
                  <a:lnTo>
                    <a:pt x="933" y="1354"/>
                  </a:lnTo>
                  <a:lnTo>
                    <a:pt x="793" y="1680"/>
                  </a:lnTo>
                  <a:lnTo>
                    <a:pt x="607" y="1960"/>
                  </a:lnTo>
                  <a:lnTo>
                    <a:pt x="467" y="2147"/>
                  </a:lnTo>
                  <a:lnTo>
                    <a:pt x="0" y="2520"/>
                  </a:lnTo>
                  <a:lnTo>
                    <a:pt x="47" y="3126"/>
                  </a:lnTo>
                  <a:lnTo>
                    <a:pt x="47" y="3406"/>
                  </a:lnTo>
                  <a:lnTo>
                    <a:pt x="327" y="3359"/>
                  </a:lnTo>
                  <a:lnTo>
                    <a:pt x="513" y="3219"/>
                  </a:lnTo>
                  <a:lnTo>
                    <a:pt x="700" y="3079"/>
                  </a:lnTo>
                  <a:lnTo>
                    <a:pt x="886" y="2846"/>
                  </a:lnTo>
                  <a:lnTo>
                    <a:pt x="1120" y="2520"/>
                  </a:lnTo>
                  <a:lnTo>
                    <a:pt x="1679" y="1540"/>
                  </a:lnTo>
                  <a:lnTo>
                    <a:pt x="24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71"/>
          <p:cNvGrpSpPr/>
          <p:nvPr/>
        </p:nvGrpSpPr>
        <p:grpSpPr>
          <a:xfrm>
            <a:off x="7045350" y="2585350"/>
            <a:ext cx="335875" cy="314875"/>
            <a:chOff x="6283350" y="2700625"/>
            <a:chExt cx="335875" cy="314875"/>
          </a:xfrm>
        </p:grpSpPr>
        <p:sp>
          <p:nvSpPr>
            <p:cNvPr id="6941" name="Google Shape;6941;p71"/>
            <p:cNvSpPr/>
            <p:nvPr/>
          </p:nvSpPr>
          <p:spPr>
            <a:xfrm>
              <a:off x="6321850" y="2700625"/>
              <a:ext cx="256575" cy="117800"/>
            </a:xfrm>
            <a:custGeom>
              <a:avLst/>
              <a:gdLst/>
              <a:ahLst/>
              <a:cxnLst/>
              <a:rect l="l" t="t" r="r" b="b"/>
              <a:pathLst>
                <a:path w="10263" h="4712" extrusionOk="0">
                  <a:moveTo>
                    <a:pt x="980" y="1"/>
                  </a:moveTo>
                  <a:lnTo>
                    <a:pt x="0" y="1867"/>
                  </a:lnTo>
                  <a:lnTo>
                    <a:pt x="0" y="4712"/>
                  </a:lnTo>
                  <a:lnTo>
                    <a:pt x="2379" y="4712"/>
                  </a:lnTo>
                  <a:lnTo>
                    <a:pt x="2379" y="3126"/>
                  </a:lnTo>
                  <a:lnTo>
                    <a:pt x="10262" y="3126"/>
                  </a:lnTo>
                  <a:lnTo>
                    <a:pt x="10262" y="2333"/>
                  </a:lnTo>
                  <a:lnTo>
                    <a:pt x="2379" y="2333"/>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6361500" y="2818400"/>
              <a:ext cx="257725" cy="197100"/>
            </a:xfrm>
            <a:custGeom>
              <a:avLst/>
              <a:gdLst/>
              <a:ahLst/>
              <a:cxnLst/>
              <a:rect l="l" t="t" r="r" b="b"/>
              <a:pathLst>
                <a:path w="10309" h="7884" extrusionOk="0">
                  <a:moveTo>
                    <a:pt x="1586" y="1"/>
                  </a:moveTo>
                  <a:lnTo>
                    <a:pt x="1586" y="4339"/>
                  </a:lnTo>
                  <a:lnTo>
                    <a:pt x="1540" y="4572"/>
                  </a:lnTo>
                  <a:lnTo>
                    <a:pt x="1493" y="4805"/>
                  </a:lnTo>
                  <a:lnTo>
                    <a:pt x="1400" y="4992"/>
                  </a:lnTo>
                  <a:lnTo>
                    <a:pt x="1260" y="5178"/>
                  </a:lnTo>
                  <a:lnTo>
                    <a:pt x="1073" y="5318"/>
                  </a:lnTo>
                  <a:lnTo>
                    <a:pt x="840" y="5412"/>
                  </a:lnTo>
                  <a:lnTo>
                    <a:pt x="653" y="5505"/>
                  </a:lnTo>
                  <a:lnTo>
                    <a:pt x="0" y="5505"/>
                  </a:lnTo>
                  <a:lnTo>
                    <a:pt x="0" y="7884"/>
                  </a:lnTo>
                  <a:lnTo>
                    <a:pt x="3172" y="7884"/>
                  </a:lnTo>
                  <a:lnTo>
                    <a:pt x="3172" y="7464"/>
                  </a:lnTo>
                  <a:lnTo>
                    <a:pt x="3172" y="7324"/>
                  </a:lnTo>
                  <a:lnTo>
                    <a:pt x="3219" y="7184"/>
                  </a:lnTo>
                  <a:lnTo>
                    <a:pt x="3312" y="7044"/>
                  </a:lnTo>
                  <a:lnTo>
                    <a:pt x="3405" y="6904"/>
                  </a:lnTo>
                  <a:lnTo>
                    <a:pt x="3499" y="6811"/>
                  </a:lnTo>
                  <a:lnTo>
                    <a:pt x="3639" y="6764"/>
                  </a:lnTo>
                  <a:lnTo>
                    <a:pt x="3779" y="6718"/>
                  </a:lnTo>
                  <a:lnTo>
                    <a:pt x="3965" y="6671"/>
                  </a:lnTo>
                  <a:lnTo>
                    <a:pt x="4105" y="6718"/>
                  </a:lnTo>
                  <a:lnTo>
                    <a:pt x="4245" y="6764"/>
                  </a:lnTo>
                  <a:lnTo>
                    <a:pt x="4385" y="6811"/>
                  </a:lnTo>
                  <a:lnTo>
                    <a:pt x="4478" y="6904"/>
                  </a:lnTo>
                  <a:lnTo>
                    <a:pt x="4618" y="7044"/>
                  </a:lnTo>
                  <a:lnTo>
                    <a:pt x="4665" y="7184"/>
                  </a:lnTo>
                  <a:lnTo>
                    <a:pt x="4711" y="7324"/>
                  </a:lnTo>
                  <a:lnTo>
                    <a:pt x="4711" y="7464"/>
                  </a:lnTo>
                  <a:lnTo>
                    <a:pt x="4711" y="7884"/>
                  </a:lnTo>
                  <a:lnTo>
                    <a:pt x="7883" y="7884"/>
                  </a:lnTo>
                  <a:lnTo>
                    <a:pt x="7883" y="5505"/>
                  </a:lnTo>
                  <a:lnTo>
                    <a:pt x="7277" y="5505"/>
                  </a:lnTo>
                  <a:lnTo>
                    <a:pt x="7044" y="5412"/>
                  </a:lnTo>
                  <a:lnTo>
                    <a:pt x="6857" y="5318"/>
                  </a:lnTo>
                  <a:lnTo>
                    <a:pt x="6671" y="5178"/>
                  </a:lnTo>
                  <a:lnTo>
                    <a:pt x="6531" y="5039"/>
                  </a:lnTo>
                  <a:lnTo>
                    <a:pt x="6437" y="4852"/>
                  </a:lnTo>
                  <a:lnTo>
                    <a:pt x="6344" y="4619"/>
                  </a:lnTo>
                  <a:lnTo>
                    <a:pt x="6297" y="4432"/>
                  </a:lnTo>
                  <a:lnTo>
                    <a:pt x="6344" y="4012"/>
                  </a:lnTo>
                  <a:lnTo>
                    <a:pt x="6437" y="3639"/>
                  </a:lnTo>
                  <a:lnTo>
                    <a:pt x="6624" y="3266"/>
                  </a:lnTo>
                  <a:lnTo>
                    <a:pt x="6857" y="2986"/>
                  </a:lnTo>
                  <a:lnTo>
                    <a:pt x="7137" y="2706"/>
                  </a:lnTo>
                  <a:lnTo>
                    <a:pt x="7510" y="2520"/>
                  </a:lnTo>
                  <a:lnTo>
                    <a:pt x="7883" y="2380"/>
                  </a:lnTo>
                  <a:lnTo>
                    <a:pt x="10309" y="2380"/>
                  </a:lnTo>
                  <a:lnTo>
                    <a:pt x="103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6361500" y="2838225"/>
              <a:ext cx="19850" cy="78175"/>
            </a:xfrm>
            <a:custGeom>
              <a:avLst/>
              <a:gdLst/>
              <a:ahLst/>
              <a:cxnLst/>
              <a:rect l="l" t="t" r="r" b="b"/>
              <a:pathLst>
                <a:path w="794" h="3127" extrusionOk="0">
                  <a:moveTo>
                    <a:pt x="0" y="1"/>
                  </a:moveTo>
                  <a:lnTo>
                    <a:pt x="0" y="3126"/>
                  </a:lnTo>
                  <a:lnTo>
                    <a:pt x="793" y="3126"/>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6283350" y="2838225"/>
              <a:ext cx="58350" cy="78175"/>
            </a:xfrm>
            <a:custGeom>
              <a:avLst/>
              <a:gdLst/>
              <a:ahLst/>
              <a:cxnLst/>
              <a:rect l="l" t="t" r="r" b="b"/>
              <a:pathLst>
                <a:path w="2334" h="3127" extrusionOk="0">
                  <a:moveTo>
                    <a:pt x="1" y="1"/>
                  </a:moveTo>
                  <a:lnTo>
                    <a:pt x="1" y="374"/>
                  </a:lnTo>
                  <a:lnTo>
                    <a:pt x="48" y="887"/>
                  </a:lnTo>
                  <a:lnTo>
                    <a:pt x="188" y="1354"/>
                  </a:lnTo>
                  <a:lnTo>
                    <a:pt x="374" y="1820"/>
                  </a:lnTo>
                  <a:lnTo>
                    <a:pt x="654" y="2193"/>
                  </a:lnTo>
                  <a:lnTo>
                    <a:pt x="1027" y="2520"/>
                  </a:lnTo>
                  <a:lnTo>
                    <a:pt x="1400" y="2800"/>
                  </a:lnTo>
                  <a:lnTo>
                    <a:pt x="1867" y="2986"/>
                  </a:lnTo>
                  <a:lnTo>
                    <a:pt x="2333" y="3126"/>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71"/>
          <p:cNvGrpSpPr/>
          <p:nvPr/>
        </p:nvGrpSpPr>
        <p:grpSpPr>
          <a:xfrm>
            <a:off x="7808025" y="2574850"/>
            <a:ext cx="335850" cy="335875"/>
            <a:chOff x="7046025" y="2690125"/>
            <a:chExt cx="335850" cy="335875"/>
          </a:xfrm>
        </p:grpSpPr>
        <p:sp>
          <p:nvSpPr>
            <p:cNvPr id="6946" name="Google Shape;6946;p71"/>
            <p:cNvSpPr/>
            <p:nvPr/>
          </p:nvSpPr>
          <p:spPr>
            <a:xfrm>
              <a:off x="7164950" y="2928025"/>
              <a:ext cx="39675" cy="97975"/>
            </a:xfrm>
            <a:custGeom>
              <a:avLst/>
              <a:gdLst/>
              <a:ahLst/>
              <a:cxnLst/>
              <a:rect l="l" t="t" r="r" b="b"/>
              <a:pathLst>
                <a:path w="1587" h="3919" extrusionOk="0">
                  <a:moveTo>
                    <a:pt x="1587" y="1"/>
                  </a:moveTo>
                  <a:lnTo>
                    <a:pt x="1260" y="94"/>
                  </a:lnTo>
                  <a:lnTo>
                    <a:pt x="934" y="234"/>
                  </a:lnTo>
                  <a:lnTo>
                    <a:pt x="701" y="467"/>
                  </a:lnTo>
                  <a:lnTo>
                    <a:pt x="467" y="700"/>
                  </a:lnTo>
                  <a:lnTo>
                    <a:pt x="281" y="980"/>
                  </a:lnTo>
                  <a:lnTo>
                    <a:pt x="94" y="1260"/>
                  </a:lnTo>
                  <a:lnTo>
                    <a:pt x="48" y="1586"/>
                  </a:lnTo>
                  <a:lnTo>
                    <a:pt x="1" y="1960"/>
                  </a:lnTo>
                  <a:lnTo>
                    <a:pt x="1" y="3919"/>
                  </a:lnTo>
                  <a:lnTo>
                    <a:pt x="1587" y="3919"/>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7224425" y="2928025"/>
              <a:ext cx="38525" cy="97975"/>
            </a:xfrm>
            <a:custGeom>
              <a:avLst/>
              <a:gdLst/>
              <a:ahLst/>
              <a:cxnLst/>
              <a:rect l="l" t="t" r="r" b="b"/>
              <a:pathLst>
                <a:path w="1541" h="3919" extrusionOk="0">
                  <a:moveTo>
                    <a:pt x="1" y="1"/>
                  </a:moveTo>
                  <a:lnTo>
                    <a:pt x="1" y="3919"/>
                  </a:lnTo>
                  <a:lnTo>
                    <a:pt x="1540" y="3919"/>
                  </a:lnTo>
                  <a:lnTo>
                    <a:pt x="1540" y="1960"/>
                  </a:lnTo>
                  <a:lnTo>
                    <a:pt x="1540" y="1586"/>
                  </a:lnTo>
                  <a:lnTo>
                    <a:pt x="1447" y="1260"/>
                  </a:lnTo>
                  <a:lnTo>
                    <a:pt x="1307" y="980"/>
                  </a:lnTo>
                  <a:lnTo>
                    <a:pt x="1120" y="700"/>
                  </a:lnTo>
                  <a:lnTo>
                    <a:pt x="887" y="467"/>
                  </a:lnTo>
                  <a:lnTo>
                    <a:pt x="607" y="234"/>
                  </a:lnTo>
                  <a:lnTo>
                    <a:pt x="327" y="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7046025" y="2848725"/>
              <a:ext cx="335850" cy="177275"/>
            </a:xfrm>
            <a:custGeom>
              <a:avLst/>
              <a:gdLst/>
              <a:ahLst/>
              <a:cxnLst/>
              <a:rect l="l" t="t" r="r" b="b"/>
              <a:pathLst>
                <a:path w="13434" h="7091" extrusionOk="0">
                  <a:moveTo>
                    <a:pt x="3965" y="2333"/>
                  </a:moveTo>
                  <a:lnTo>
                    <a:pt x="3965" y="3126"/>
                  </a:lnTo>
                  <a:lnTo>
                    <a:pt x="1586" y="3126"/>
                  </a:lnTo>
                  <a:lnTo>
                    <a:pt x="1586" y="2333"/>
                  </a:lnTo>
                  <a:close/>
                  <a:moveTo>
                    <a:pt x="11848" y="2333"/>
                  </a:moveTo>
                  <a:lnTo>
                    <a:pt x="11848" y="3126"/>
                  </a:lnTo>
                  <a:lnTo>
                    <a:pt x="9469" y="3126"/>
                  </a:lnTo>
                  <a:lnTo>
                    <a:pt x="9469" y="2333"/>
                  </a:lnTo>
                  <a:close/>
                  <a:moveTo>
                    <a:pt x="0" y="1"/>
                  </a:moveTo>
                  <a:lnTo>
                    <a:pt x="0" y="3919"/>
                  </a:lnTo>
                  <a:lnTo>
                    <a:pt x="2379" y="3919"/>
                  </a:lnTo>
                  <a:lnTo>
                    <a:pt x="2379" y="4712"/>
                  </a:lnTo>
                  <a:lnTo>
                    <a:pt x="0" y="4712"/>
                  </a:lnTo>
                  <a:lnTo>
                    <a:pt x="0" y="7091"/>
                  </a:lnTo>
                  <a:lnTo>
                    <a:pt x="3965" y="7091"/>
                  </a:lnTo>
                  <a:lnTo>
                    <a:pt x="3965" y="5505"/>
                  </a:lnTo>
                  <a:lnTo>
                    <a:pt x="3172" y="5505"/>
                  </a:lnTo>
                  <a:lnTo>
                    <a:pt x="3172" y="4712"/>
                  </a:lnTo>
                  <a:lnTo>
                    <a:pt x="4012" y="4712"/>
                  </a:lnTo>
                  <a:lnTo>
                    <a:pt x="4105" y="4245"/>
                  </a:lnTo>
                  <a:lnTo>
                    <a:pt x="4338" y="3779"/>
                  </a:lnTo>
                  <a:lnTo>
                    <a:pt x="4571" y="3406"/>
                  </a:lnTo>
                  <a:lnTo>
                    <a:pt x="4898" y="3033"/>
                  </a:lnTo>
                  <a:lnTo>
                    <a:pt x="5318" y="2753"/>
                  </a:lnTo>
                  <a:lnTo>
                    <a:pt x="5738" y="2519"/>
                  </a:lnTo>
                  <a:lnTo>
                    <a:pt x="6204" y="2380"/>
                  </a:lnTo>
                  <a:lnTo>
                    <a:pt x="6717" y="2333"/>
                  </a:lnTo>
                  <a:lnTo>
                    <a:pt x="7230" y="2380"/>
                  </a:lnTo>
                  <a:lnTo>
                    <a:pt x="7697" y="2519"/>
                  </a:lnTo>
                  <a:lnTo>
                    <a:pt x="8116" y="2753"/>
                  </a:lnTo>
                  <a:lnTo>
                    <a:pt x="8536" y="3033"/>
                  </a:lnTo>
                  <a:lnTo>
                    <a:pt x="8863" y="3406"/>
                  </a:lnTo>
                  <a:lnTo>
                    <a:pt x="9143" y="3779"/>
                  </a:lnTo>
                  <a:lnTo>
                    <a:pt x="9329" y="4245"/>
                  </a:lnTo>
                  <a:lnTo>
                    <a:pt x="9423" y="4712"/>
                  </a:lnTo>
                  <a:lnTo>
                    <a:pt x="10262" y="4712"/>
                  </a:lnTo>
                  <a:lnTo>
                    <a:pt x="10262" y="5505"/>
                  </a:lnTo>
                  <a:lnTo>
                    <a:pt x="9469" y="5505"/>
                  </a:lnTo>
                  <a:lnTo>
                    <a:pt x="9469" y="7091"/>
                  </a:lnTo>
                  <a:lnTo>
                    <a:pt x="13434" y="7091"/>
                  </a:lnTo>
                  <a:lnTo>
                    <a:pt x="13434" y="4712"/>
                  </a:lnTo>
                  <a:lnTo>
                    <a:pt x="11055" y="4712"/>
                  </a:lnTo>
                  <a:lnTo>
                    <a:pt x="11055" y="3919"/>
                  </a:lnTo>
                  <a:lnTo>
                    <a:pt x="13434" y="3919"/>
                  </a:lnTo>
                  <a:lnTo>
                    <a:pt x="13434" y="1"/>
                  </a:lnTo>
                  <a:lnTo>
                    <a:pt x="11055" y="1"/>
                  </a:lnTo>
                  <a:lnTo>
                    <a:pt x="11055" y="1587"/>
                  </a:lnTo>
                  <a:lnTo>
                    <a:pt x="2379" y="1587"/>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7204600" y="2809075"/>
              <a:ext cx="19850" cy="19850"/>
            </a:xfrm>
            <a:custGeom>
              <a:avLst/>
              <a:gdLst/>
              <a:ahLst/>
              <a:cxnLst/>
              <a:rect l="l" t="t" r="r" b="b"/>
              <a:pathLst>
                <a:path w="794" h="794" extrusionOk="0">
                  <a:moveTo>
                    <a:pt x="374" y="1"/>
                  </a:moveTo>
                  <a:lnTo>
                    <a:pt x="234" y="47"/>
                  </a:lnTo>
                  <a:lnTo>
                    <a:pt x="94" y="141"/>
                  </a:lnTo>
                  <a:lnTo>
                    <a:pt x="1" y="234"/>
                  </a:lnTo>
                  <a:lnTo>
                    <a:pt x="1" y="421"/>
                  </a:lnTo>
                  <a:lnTo>
                    <a:pt x="1" y="794"/>
                  </a:lnTo>
                  <a:lnTo>
                    <a:pt x="794" y="794"/>
                  </a:lnTo>
                  <a:lnTo>
                    <a:pt x="794" y="421"/>
                  </a:lnTo>
                  <a:lnTo>
                    <a:pt x="747" y="234"/>
                  </a:lnTo>
                  <a:lnTo>
                    <a:pt x="654" y="141"/>
                  </a:lnTo>
                  <a:lnTo>
                    <a:pt x="514" y="47"/>
                  </a:lnTo>
                  <a:lnTo>
                    <a:pt x="3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7125325" y="2769425"/>
              <a:ext cx="177275" cy="99150"/>
            </a:xfrm>
            <a:custGeom>
              <a:avLst/>
              <a:gdLst/>
              <a:ahLst/>
              <a:cxnLst/>
              <a:rect l="l" t="t" r="r" b="b"/>
              <a:pathLst>
                <a:path w="7091" h="3966" extrusionOk="0">
                  <a:moveTo>
                    <a:pt x="3545" y="794"/>
                  </a:moveTo>
                  <a:lnTo>
                    <a:pt x="3778" y="840"/>
                  </a:lnTo>
                  <a:lnTo>
                    <a:pt x="4012" y="887"/>
                  </a:lnTo>
                  <a:lnTo>
                    <a:pt x="4198" y="1027"/>
                  </a:lnTo>
                  <a:lnTo>
                    <a:pt x="4385" y="1167"/>
                  </a:lnTo>
                  <a:lnTo>
                    <a:pt x="4525" y="1307"/>
                  </a:lnTo>
                  <a:lnTo>
                    <a:pt x="4618" y="1540"/>
                  </a:lnTo>
                  <a:lnTo>
                    <a:pt x="4711" y="1727"/>
                  </a:lnTo>
                  <a:lnTo>
                    <a:pt x="4711" y="2007"/>
                  </a:lnTo>
                  <a:lnTo>
                    <a:pt x="4711" y="3173"/>
                  </a:lnTo>
                  <a:lnTo>
                    <a:pt x="2379" y="3173"/>
                  </a:lnTo>
                  <a:lnTo>
                    <a:pt x="2379" y="2007"/>
                  </a:lnTo>
                  <a:lnTo>
                    <a:pt x="2379" y="1727"/>
                  </a:lnTo>
                  <a:lnTo>
                    <a:pt x="2472" y="1540"/>
                  </a:lnTo>
                  <a:lnTo>
                    <a:pt x="2566" y="1307"/>
                  </a:lnTo>
                  <a:lnTo>
                    <a:pt x="2705" y="1167"/>
                  </a:lnTo>
                  <a:lnTo>
                    <a:pt x="2892" y="1027"/>
                  </a:lnTo>
                  <a:lnTo>
                    <a:pt x="3079" y="887"/>
                  </a:lnTo>
                  <a:lnTo>
                    <a:pt x="3312" y="840"/>
                  </a:lnTo>
                  <a:lnTo>
                    <a:pt x="3545" y="794"/>
                  </a:lnTo>
                  <a:close/>
                  <a:moveTo>
                    <a:pt x="0" y="1"/>
                  </a:moveTo>
                  <a:lnTo>
                    <a:pt x="0" y="1587"/>
                  </a:lnTo>
                  <a:lnTo>
                    <a:pt x="1586" y="1587"/>
                  </a:lnTo>
                  <a:lnTo>
                    <a:pt x="1586" y="2380"/>
                  </a:lnTo>
                  <a:lnTo>
                    <a:pt x="0" y="2380"/>
                  </a:lnTo>
                  <a:lnTo>
                    <a:pt x="0" y="3966"/>
                  </a:lnTo>
                  <a:lnTo>
                    <a:pt x="7090" y="3966"/>
                  </a:lnTo>
                  <a:lnTo>
                    <a:pt x="7090" y="1587"/>
                  </a:lnTo>
                  <a:lnTo>
                    <a:pt x="5504" y="1587"/>
                  </a:lnTo>
                  <a:lnTo>
                    <a:pt x="5504" y="794"/>
                  </a:lnTo>
                  <a:lnTo>
                    <a:pt x="7090" y="794"/>
                  </a:lnTo>
                  <a:lnTo>
                    <a:pt x="70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7105500" y="2690125"/>
              <a:ext cx="216925" cy="59500"/>
            </a:xfrm>
            <a:custGeom>
              <a:avLst/>
              <a:gdLst/>
              <a:ahLst/>
              <a:cxnLst/>
              <a:rect l="l" t="t" r="r" b="b"/>
              <a:pathLst>
                <a:path w="8677" h="2380" extrusionOk="0">
                  <a:moveTo>
                    <a:pt x="0" y="1"/>
                  </a:moveTo>
                  <a:lnTo>
                    <a:pt x="0" y="2380"/>
                  </a:lnTo>
                  <a:lnTo>
                    <a:pt x="8676" y="2380"/>
                  </a:lnTo>
                  <a:lnTo>
                    <a:pt x="8676" y="1"/>
                  </a:lnTo>
                  <a:lnTo>
                    <a:pt x="7090" y="1"/>
                  </a:lnTo>
                  <a:lnTo>
                    <a:pt x="7090" y="794"/>
                  </a:lnTo>
                  <a:lnTo>
                    <a:pt x="5131" y="794"/>
                  </a:lnTo>
                  <a:lnTo>
                    <a:pt x="5131" y="1"/>
                  </a:lnTo>
                  <a:lnTo>
                    <a:pt x="3545" y="1"/>
                  </a:lnTo>
                  <a:lnTo>
                    <a:pt x="3545" y="794"/>
                  </a:lnTo>
                  <a:lnTo>
                    <a:pt x="1586" y="794"/>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71"/>
          <p:cNvGrpSpPr/>
          <p:nvPr/>
        </p:nvGrpSpPr>
        <p:grpSpPr>
          <a:xfrm>
            <a:off x="1064250" y="3269875"/>
            <a:ext cx="208775" cy="335875"/>
            <a:chOff x="302250" y="3385150"/>
            <a:chExt cx="208775" cy="335875"/>
          </a:xfrm>
        </p:grpSpPr>
        <p:sp>
          <p:nvSpPr>
            <p:cNvPr id="6953" name="Google Shape;6953;p71"/>
            <p:cNvSpPr/>
            <p:nvPr/>
          </p:nvSpPr>
          <p:spPr>
            <a:xfrm>
              <a:off x="333725" y="3385150"/>
              <a:ext cx="177300" cy="158625"/>
            </a:xfrm>
            <a:custGeom>
              <a:avLst/>
              <a:gdLst/>
              <a:ahLst/>
              <a:cxnLst/>
              <a:rect l="l" t="t" r="r" b="b"/>
              <a:pathLst>
                <a:path w="7092" h="6345" extrusionOk="0">
                  <a:moveTo>
                    <a:pt x="3546" y="3965"/>
                  </a:moveTo>
                  <a:lnTo>
                    <a:pt x="3686" y="4012"/>
                  </a:lnTo>
                  <a:lnTo>
                    <a:pt x="3826" y="4059"/>
                  </a:lnTo>
                  <a:lnTo>
                    <a:pt x="3919" y="4198"/>
                  </a:lnTo>
                  <a:lnTo>
                    <a:pt x="3966" y="4338"/>
                  </a:lnTo>
                  <a:lnTo>
                    <a:pt x="3919" y="4525"/>
                  </a:lnTo>
                  <a:lnTo>
                    <a:pt x="3826" y="4618"/>
                  </a:lnTo>
                  <a:lnTo>
                    <a:pt x="3686" y="4712"/>
                  </a:lnTo>
                  <a:lnTo>
                    <a:pt x="3546" y="4758"/>
                  </a:lnTo>
                  <a:lnTo>
                    <a:pt x="3406" y="4712"/>
                  </a:lnTo>
                  <a:lnTo>
                    <a:pt x="3266" y="4618"/>
                  </a:lnTo>
                  <a:lnTo>
                    <a:pt x="3173" y="4525"/>
                  </a:lnTo>
                  <a:lnTo>
                    <a:pt x="3173" y="4338"/>
                  </a:lnTo>
                  <a:lnTo>
                    <a:pt x="3173" y="4198"/>
                  </a:lnTo>
                  <a:lnTo>
                    <a:pt x="3266" y="4059"/>
                  </a:lnTo>
                  <a:lnTo>
                    <a:pt x="3406" y="4012"/>
                  </a:lnTo>
                  <a:lnTo>
                    <a:pt x="3546" y="3965"/>
                  </a:lnTo>
                  <a:close/>
                  <a:moveTo>
                    <a:pt x="1" y="0"/>
                  </a:moveTo>
                  <a:lnTo>
                    <a:pt x="1" y="420"/>
                  </a:lnTo>
                  <a:lnTo>
                    <a:pt x="48" y="1027"/>
                  </a:lnTo>
                  <a:lnTo>
                    <a:pt x="188" y="1540"/>
                  </a:lnTo>
                  <a:lnTo>
                    <a:pt x="421" y="2053"/>
                  </a:lnTo>
                  <a:lnTo>
                    <a:pt x="747" y="2519"/>
                  </a:lnTo>
                  <a:lnTo>
                    <a:pt x="1074" y="2939"/>
                  </a:lnTo>
                  <a:lnTo>
                    <a:pt x="1540" y="3312"/>
                  </a:lnTo>
                  <a:lnTo>
                    <a:pt x="2007" y="3592"/>
                  </a:lnTo>
                  <a:lnTo>
                    <a:pt x="2520" y="3779"/>
                  </a:lnTo>
                  <a:lnTo>
                    <a:pt x="2426" y="4059"/>
                  </a:lnTo>
                  <a:lnTo>
                    <a:pt x="2380" y="4338"/>
                  </a:lnTo>
                  <a:lnTo>
                    <a:pt x="2380" y="4572"/>
                  </a:lnTo>
                  <a:lnTo>
                    <a:pt x="2473" y="4805"/>
                  </a:lnTo>
                  <a:lnTo>
                    <a:pt x="2287" y="4851"/>
                  </a:lnTo>
                  <a:lnTo>
                    <a:pt x="2100" y="4945"/>
                  </a:lnTo>
                  <a:lnTo>
                    <a:pt x="1960" y="5085"/>
                  </a:lnTo>
                  <a:lnTo>
                    <a:pt x="1820" y="5225"/>
                  </a:lnTo>
                  <a:lnTo>
                    <a:pt x="1727" y="5365"/>
                  </a:lnTo>
                  <a:lnTo>
                    <a:pt x="1634" y="5551"/>
                  </a:lnTo>
                  <a:lnTo>
                    <a:pt x="1587" y="5738"/>
                  </a:lnTo>
                  <a:lnTo>
                    <a:pt x="1587" y="5924"/>
                  </a:lnTo>
                  <a:lnTo>
                    <a:pt x="1587" y="6344"/>
                  </a:lnTo>
                  <a:lnTo>
                    <a:pt x="5505" y="6344"/>
                  </a:lnTo>
                  <a:lnTo>
                    <a:pt x="5505" y="5924"/>
                  </a:lnTo>
                  <a:lnTo>
                    <a:pt x="5505" y="5738"/>
                  </a:lnTo>
                  <a:lnTo>
                    <a:pt x="5458" y="5551"/>
                  </a:lnTo>
                  <a:lnTo>
                    <a:pt x="5365" y="5365"/>
                  </a:lnTo>
                  <a:lnTo>
                    <a:pt x="5272" y="5225"/>
                  </a:lnTo>
                  <a:lnTo>
                    <a:pt x="5132" y="5085"/>
                  </a:lnTo>
                  <a:lnTo>
                    <a:pt x="4992" y="4945"/>
                  </a:lnTo>
                  <a:lnTo>
                    <a:pt x="4852" y="4851"/>
                  </a:lnTo>
                  <a:lnTo>
                    <a:pt x="4665" y="4805"/>
                  </a:lnTo>
                  <a:lnTo>
                    <a:pt x="4712" y="4572"/>
                  </a:lnTo>
                  <a:lnTo>
                    <a:pt x="4712" y="4338"/>
                  </a:lnTo>
                  <a:lnTo>
                    <a:pt x="4712" y="4059"/>
                  </a:lnTo>
                  <a:lnTo>
                    <a:pt x="4572" y="3779"/>
                  </a:lnTo>
                  <a:lnTo>
                    <a:pt x="5132" y="3592"/>
                  </a:lnTo>
                  <a:lnTo>
                    <a:pt x="5598" y="3312"/>
                  </a:lnTo>
                  <a:lnTo>
                    <a:pt x="6018" y="2939"/>
                  </a:lnTo>
                  <a:lnTo>
                    <a:pt x="6391" y="2519"/>
                  </a:lnTo>
                  <a:lnTo>
                    <a:pt x="6671" y="2053"/>
                  </a:lnTo>
                  <a:lnTo>
                    <a:pt x="6904" y="1540"/>
                  </a:lnTo>
                  <a:lnTo>
                    <a:pt x="7044" y="1027"/>
                  </a:lnTo>
                  <a:lnTo>
                    <a:pt x="7091" y="420"/>
                  </a:lnTo>
                  <a:lnTo>
                    <a:pt x="7091" y="0"/>
                  </a:lnTo>
                  <a:lnTo>
                    <a:pt x="6298" y="0"/>
                  </a:lnTo>
                  <a:lnTo>
                    <a:pt x="6298" y="420"/>
                  </a:lnTo>
                  <a:lnTo>
                    <a:pt x="6298" y="700"/>
                  </a:lnTo>
                  <a:lnTo>
                    <a:pt x="6251" y="980"/>
                  </a:lnTo>
                  <a:lnTo>
                    <a:pt x="6111" y="1493"/>
                  </a:lnTo>
                  <a:lnTo>
                    <a:pt x="5832" y="1959"/>
                  </a:lnTo>
                  <a:lnTo>
                    <a:pt x="5505" y="2379"/>
                  </a:lnTo>
                  <a:lnTo>
                    <a:pt x="5085" y="2706"/>
                  </a:lnTo>
                  <a:lnTo>
                    <a:pt x="4619" y="2939"/>
                  </a:lnTo>
                  <a:lnTo>
                    <a:pt x="4106" y="3126"/>
                  </a:lnTo>
                  <a:lnTo>
                    <a:pt x="3826" y="3172"/>
                  </a:lnTo>
                  <a:lnTo>
                    <a:pt x="3266" y="3172"/>
                  </a:lnTo>
                  <a:lnTo>
                    <a:pt x="2986" y="3126"/>
                  </a:lnTo>
                  <a:lnTo>
                    <a:pt x="2473" y="2939"/>
                  </a:lnTo>
                  <a:lnTo>
                    <a:pt x="2007" y="2706"/>
                  </a:lnTo>
                  <a:lnTo>
                    <a:pt x="1587" y="2379"/>
                  </a:lnTo>
                  <a:lnTo>
                    <a:pt x="1260" y="1959"/>
                  </a:lnTo>
                  <a:lnTo>
                    <a:pt x="1027" y="1493"/>
                  </a:lnTo>
                  <a:lnTo>
                    <a:pt x="841" y="980"/>
                  </a:lnTo>
                  <a:lnTo>
                    <a:pt x="794" y="700"/>
                  </a:lnTo>
                  <a:lnTo>
                    <a:pt x="794" y="420"/>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302250" y="3563575"/>
              <a:ext cx="169125" cy="157450"/>
            </a:xfrm>
            <a:custGeom>
              <a:avLst/>
              <a:gdLst/>
              <a:ahLst/>
              <a:cxnLst/>
              <a:rect l="l" t="t" r="r" b="b"/>
              <a:pathLst>
                <a:path w="6765" h="6298" extrusionOk="0">
                  <a:moveTo>
                    <a:pt x="2846" y="0"/>
                  </a:moveTo>
                  <a:lnTo>
                    <a:pt x="2846" y="3125"/>
                  </a:lnTo>
                  <a:lnTo>
                    <a:pt x="4432" y="3125"/>
                  </a:lnTo>
                  <a:lnTo>
                    <a:pt x="4432" y="3918"/>
                  </a:lnTo>
                  <a:lnTo>
                    <a:pt x="2753" y="3918"/>
                  </a:lnTo>
                  <a:lnTo>
                    <a:pt x="2706" y="4152"/>
                  </a:lnTo>
                  <a:lnTo>
                    <a:pt x="2566" y="4431"/>
                  </a:lnTo>
                  <a:lnTo>
                    <a:pt x="2473" y="4665"/>
                  </a:lnTo>
                  <a:lnTo>
                    <a:pt x="2286" y="4851"/>
                  </a:lnTo>
                  <a:lnTo>
                    <a:pt x="2146" y="5038"/>
                  </a:lnTo>
                  <a:lnTo>
                    <a:pt x="1960" y="5224"/>
                  </a:lnTo>
                  <a:lnTo>
                    <a:pt x="1726" y="5411"/>
                  </a:lnTo>
                  <a:lnTo>
                    <a:pt x="1493" y="5551"/>
                  </a:lnTo>
                  <a:lnTo>
                    <a:pt x="0" y="6297"/>
                  </a:lnTo>
                  <a:lnTo>
                    <a:pt x="3219" y="6297"/>
                  </a:lnTo>
                  <a:lnTo>
                    <a:pt x="3592" y="6251"/>
                  </a:lnTo>
                  <a:lnTo>
                    <a:pt x="3965" y="6204"/>
                  </a:lnTo>
                  <a:lnTo>
                    <a:pt x="4292" y="6111"/>
                  </a:lnTo>
                  <a:lnTo>
                    <a:pt x="4618" y="6017"/>
                  </a:lnTo>
                  <a:lnTo>
                    <a:pt x="4945" y="5831"/>
                  </a:lnTo>
                  <a:lnTo>
                    <a:pt x="5225" y="5691"/>
                  </a:lnTo>
                  <a:lnTo>
                    <a:pt x="5505" y="5458"/>
                  </a:lnTo>
                  <a:lnTo>
                    <a:pt x="5738" y="5224"/>
                  </a:lnTo>
                  <a:lnTo>
                    <a:pt x="5971" y="4991"/>
                  </a:lnTo>
                  <a:lnTo>
                    <a:pt x="6158" y="4711"/>
                  </a:lnTo>
                  <a:lnTo>
                    <a:pt x="6344" y="4431"/>
                  </a:lnTo>
                  <a:lnTo>
                    <a:pt x="6484" y="4105"/>
                  </a:lnTo>
                  <a:lnTo>
                    <a:pt x="6624" y="3778"/>
                  </a:lnTo>
                  <a:lnTo>
                    <a:pt x="6717" y="3452"/>
                  </a:lnTo>
                  <a:lnTo>
                    <a:pt x="6764" y="3079"/>
                  </a:lnTo>
                  <a:lnTo>
                    <a:pt x="6764" y="2752"/>
                  </a:lnTo>
                  <a:lnTo>
                    <a:pt x="6764" y="2332"/>
                  </a:lnTo>
                  <a:lnTo>
                    <a:pt x="4945" y="2332"/>
                  </a:lnTo>
                  <a:lnTo>
                    <a:pt x="4478" y="1353"/>
                  </a:lnTo>
                  <a:lnTo>
                    <a:pt x="5178" y="980"/>
                  </a:lnTo>
                  <a:lnTo>
                    <a:pt x="5458" y="1539"/>
                  </a:lnTo>
                  <a:lnTo>
                    <a:pt x="6764" y="1539"/>
                  </a:lnTo>
                  <a:lnTo>
                    <a:pt x="67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71"/>
          <p:cNvGrpSpPr/>
          <p:nvPr/>
        </p:nvGrpSpPr>
        <p:grpSpPr>
          <a:xfrm>
            <a:off x="1755775" y="3269875"/>
            <a:ext cx="335875" cy="335875"/>
            <a:chOff x="993775" y="3385150"/>
            <a:chExt cx="335875" cy="335875"/>
          </a:xfrm>
        </p:grpSpPr>
        <p:sp>
          <p:nvSpPr>
            <p:cNvPr id="6956" name="Google Shape;6956;p71"/>
            <p:cNvSpPr/>
            <p:nvPr/>
          </p:nvSpPr>
          <p:spPr>
            <a:xfrm>
              <a:off x="1210675" y="3640525"/>
              <a:ext cx="118975" cy="80500"/>
            </a:xfrm>
            <a:custGeom>
              <a:avLst/>
              <a:gdLst/>
              <a:ahLst/>
              <a:cxnLst/>
              <a:rect l="l" t="t" r="r" b="b"/>
              <a:pathLst>
                <a:path w="4759" h="3220" extrusionOk="0">
                  <a:moveTo>
                    <a:pt x="0" y="1"/>
                  </a:moveTo>
                  <a:lnTo>
                    <a:pt x="0" y="2380"/>
                  </a:lnTo>
                  <a:lnTo>
                    <a:pt x="3545" y="2380"/>
                  </a:lnTo>
                  <a:lnTo>
                    <a:pt x="4058" y="3219"/>
                  </a:lnTo>
                  <a:lnTo>
                    <a:pt x="4758" y="2799"/>
                  </a:lnTo>
                  <a:lnTo>
                    <a:pt x="30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1112725" y="3700000"/>
              <a:ext cx="19850" cy="19850"/>
            </a:xfrm>
            <a:custGeom>
              <a:avLst/>
              <a:gdLst/>
              <a:ahLst/>
              <a:cxnLst/>
              <a:rect l="l" t="t" r="r" b="b"/>
              <a:pathLst>
                <a:path w="794" h="794" extrusionOk="0">
                  <a:moveTo>
                    <a:pt x="0" y="1"/>
                  </a:moveTo>
                  <a:lnTo>
                    <a:pt x="0" y="794"/>
                  </a:lnTo>
                  <a:lnTo>
                    <a:pt x="793" y="794"/>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1190850" y="3700000"/>
              <a:ext cx="19850" cy="19850"/>
            </a:xfrm>
            <a:custGeom>
              <a:avLst/>
              <a:gdLst/>
              <a:ahLst/>
              <a:cxnLst/>
              <a:rect l="l" t="t" r="r" b="b"/>
              <a:pathLst>
                <a:path w="794" h="794" extrusionOk="0">
                  <a:moveTo>
                    <a:pt x="0" y="1"/>
                  </a:moveTo>
                  <a:lnTo>
                    <a:pt x="0" y="794"/>
                  </a:lnTo>
                  <a:lnTo>
                    <a:pt x="793" y="794"/>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1047400" y="3562400"/>
              <a:ext cx="228600" cy="59500"/>
            </a:xfrm>
            <a:custGeom>
              <a:avLst/>
              <a:gdLst/>
              <a:ahLst/>
              <a:cxnLst/>
              <a:rect l="l" t="t" r="r" b="b"/>
              <a:pathLst>
                <a:path w="9144" h="2380" extrusionOk="0">
                  <a:moveTo>
                    <a:pt x="1400" y="0"/>
                  </a:moveTo>
                  <a:lnTo>
                    <a:pt x="1" y="2379"/>
                  </a:lnTo>
                  <a:lnTo>
                    <a:pt x="2660" y="2379"/>
                  </a:lnTo>
                  <a:lnTo>
                    <a:pt x="2753" y="2053"/>
                  </a:lnTo>
                  <a:lnTo>
                    <a:pt x="2893" y="1726"/>
                  </a:lnTo>
                  <a:lnTo>
                    <a:pt x="3080" y="1446"/>
                  </a:lnTo>
                  <a:lnTo>
                    <a:pt x="3313" y="1213"/>
                  </a:lnTo>
                  <a:lnTo>
                    <a:pt x="3593" y="1027"/>
                  </a:lnTo>
                  <a:lnTo>
                    <a:pt x="3873" y="887"/>
                  </a:lnTo>
                  <a:lnTo>
                    <a:pt x="4199" y="793"/>
                  </a:lnTo>
                  <a:lnTo>
                    <a:pt x="4899" y="793"/>
                  </a:lnTo>
                  <a:lnTo>
                    <a:pt x="5225" y="887"/>
                  </a:lnTo>
                  <a:lnTo>
                    <a:pt x="5552" y="1027"/>
                  </a:lnTo>
                  <a:lnTo>
                    <a:pt x="5832" y="1213"/>
                  </a:lnTo>
                  <a:lnTo>
                    <a:pt x="6065" y="1446"/>
                  </a:lnTo>
                  <a:lnTo>
                    <a:pt x="6251" y="1726"/>
                  </a:lnTo>
                  <a:lnTo>
                    <a:pt x="6391" y="2053"/>
                  </a:lnTo>
                  <a:lnTo>
                    <a:pt x="6485" y="2379"/>
                  </a:lnTo>
                  <a:lnTo>
                    <a:pt x="9143" y="2379"/>
                  </a:lnTo>
                  <a:lnTo>
                    <a:pt x="77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993775" y="3640525"/>
              <a:ext cx="118975" cy="79325"/>
            </a:xfrm>
            <a:custGeom>
              <a:avLst/>
              <a:gdLst/>
              <a:ahLst/>
              <a:cxnLst/>
              <a:rect l="l" t="t" r="r" b="b"/>
              <a:pathLst>
                <a:path w="4759" h="3173" extrusionOk="0">
                  <a:moveTo>
                    <a:pt x="1679" y="1"/>
                  </a:moveTo>
                  <a:lnTo>
                    <a:pt x="0" y="2799"/>
                  </a:lnTo>
                  <a:lnTo>
                    <a:pt x="653" y="3173"/>
                  </a:lnTo>
                  <a:lnTo>
                    <a:pt x="1213" y="2380"/>
                  </a:lnTo>
                  <a:lnTo>
                    <a:pt x="4758" y="2380"/>
                  </a:lnTo>
                  <a:lnTo>
                    <a:pt x="47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1092900" y="3385150"/>
              <a:ext cx="136450" cy="157450"/>
            </a:xfrm>
            <a:custGeom>
              <a:avLst/>
              <a:gdLst/>
              <a:ahLst/>
              <a:cxnLst/>
              <a:rect l="l" t="t" r="r" b="b"/>
              <a:pathLst>
                <a:path w="5458" h="6298" extrusionOk="0">
                  <a:moveTo>
                    <a:pt x="2752" y="4572"/>
                  </a:moveTo>
                  <a:lnTo>
                    <a:pt x="3312" y="5131"/>
                  </a:lnTo>
                  <a:lnTo>
                    <a:pt x="2752" y="5691"/>
                  </a:lnTo>
                  <a:lnTo>
                    <a:pt x="2192" y="5131"/>
                  </a:lnTo>
                  <a:lnTo>
                    <a:pt x="2752" y="4572"/>
                  </a:lnTo>
                  <a:close/>
                  <a:moveTo>
                    <a:pt x="1913" y="0"/>
                  </a:moveTo>
                  <a:lnTo>
                    <a:pt x="1213" y="374"/>
                  </a:lnTo>
                  <a:lnTo>
                    <a:pt x="2286" y="2286"/>
                  </a:lnTo>
                  <a:lnTo>
                    <a:pt x="0" y="6297"/>
                  </a:lnTo>
                  <a:lnTo>
                    <a:pt x="5458" y="6297"/>
                  </a:lnTo>
                  <a:lnTo>
                    <a:pt x="3219" y="2286"/>
                  </a:lnTo>
                  <a:lnTo>
                    <a:pt x="4245" y="374"/>
                  </a:lnTo>
                  <a:lnTo>
                    <a:pt x="3592" y="0"/>
                  </a:lnTo>
                  <a:lnTo>
                    <a:pt x="2752" y="1493"/>
                  </a:lnTo>
                  <a:lnTo>
                    <a:pt x="19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1132550" y="3602050"/>
              <a:ext cx="58325" cy="97975"/>
            </a:xfrm>
            <a:custGeom>
              <a:avLst/>
              <a:gdLst/>
              <a:ahLst/>
              <a:cxnLst/>
              <a:rect l="l" t="t" r="r" b="b"/>
              <a:pathLst>
                <a:path w="2333" h="3919" extrusionOk="0">
                  <a:moveTo>
                    <a:pt x="933" y="0"/>
                  </a:moveTo>
                  <a:lnTo>
                    <a:pt x="700" y="94"/>
                  </a:lnTo>
                  <a:lnTo>
                    <a:pt x="513" y="187"/>
                  </a:lnTo>
                  <a:lnTo>
                    <a:pt x="327" y="327"/>
                  </a:lnTo>
                  <a:lnTo>
                    <a:pt x="187" y="513"/>
                  </a:lnTo>
                  <a:lnTo>
                    <a:pt x="93" y="700"/>
                  </a:lnTo>
                  <a:lnTo>
                    <a:pt x="0" y="933"/>
                  </a:lnTo>
                  <a:lnTo>
                    <a:pt x="0" y="1167"/>
                  </a:lnTo>
                  <a:lnTo>
                    <a:pt x="0" y="3919"/>
                  </a:lnTo>
                  <a:lnTo>
                    <a:pt x="2332" y="3919"/>
                  </a:lnTo>
                  <a:lnTo>
                    <a:pt x="2332" y="1167"/>
                  </a:lnTo>
                  <a:lnTo>
                    <a:pt x="2332" y="933"/>
                  </a:lnTo>
                  <a:lnTo>
                    <a:pt x="2239" y="700"/>
                  </a:lnTo>
                  <a:lnTo>
                    <a:pt x="2146" y="513"/>
                  </a:lnTo>
                  <a:lnTo>
                    <a:pt x="2006" y="327"/>
                  </a:lnTo>
                  <a:lnTo>
                    <a:pt x="1819" y="187"/>
                  </a:lnTo>
                  <a:lnTo>
                    <a:pt x="1633" y="94"/>
                  </a:lnTo>
                  <a:lnTo>
                    <a:pt x="13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71"/>
          <p:cNvGrpSpPr/>
          <p:nvPr/>
        </p:nvGrpSpPr>
        <p:grpSpPr>
          <a:xfrm>
            <a:off x="2547575" y="3269875"/>
            <a:ext cx="276400" cy="335875"/>
            <a:chOff x="1785575" y="3385150"/>
            <a:chExt cx="276400" cy="335875"/>
          </a:xfrm>
        </p:grpSpPr>
        <p:sp>
          <p:nvSpPr>
            <p:cNvPr id="6964" name="Google Shape;6964;p71"/>
            <p:cNvSpPr/>
            <p:nvPr/>
          </p:nvSpPr>
          <p:spPr>
            <a:xfrm>
              <a:off x="1825225" y="3423625"/>
              <a:ext cx="19850" cy="19850"/>
            </a:xfrm>
            <a:custGeom>
              <a:avLst/>
              <a:gdLst/>
              <a:ahLst/>
              <a:cxnLst/>
              <a:rect l="l" t="t" r="r" b="b"/>
              <a:pathLst>
                <a:path w="794" h="794" extrusionOk="0">
                  <a:moveTo>
                    <a:pt x="0" y="1"/>
                  </a:moveTo>
                  <a:lnTo>
                    <a:pt x="0" y="420"/>
                  </a:lnTo>
                  <a:lnTo>
                    <a:pt x="47" y="560"/>
                  </a:lnTo>
                  <a:lnTo>
                    <a:pt x="140" y="700"/>
                  </a:lnTo>
                  <a:lnTo>
                    <a:pt x="234" y="747"/>
                  </a:lnTo>
                  <a:lnTo>
                    <a:pt x="420" y="794"/>
                  </a:lnTo>
                  <a:lnTo>
                    <a:pt x="560" y="747"/>
                  </a:lnTo>
                  <a:lnTo>
                    <a:pt x="700" y="700"/>
                  </a:lnTo>
                  <a:lnTo>
                    <a:pt x="747" y="560"/>
                  </a:lnTo>
                  <a:lnTo>
                    <a:pt x="793" y="420"/>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1785575" y="3385150"/>
              <a:ext cx="236750" cy="335875"/>
            </a:xfrm>
            <a:custGeom>
              <a:avLst/>
              <a:gdLst/>
              <a:ahLst/>
              <a:cxnLst/>
              <a:rect l="l" t="t" r="r" b="b"/>
              <a:pathLst>
                <a:path w="9470" h="13435" extrusionOk="0">
                  <a:moveTo>
                    <a:pt x="7884" y="4758"/>
                  </a:moveTo>
                  <a:lnTo>
                    <a:pt x="7884" y="5551"/>
                  </a:lnTo>
                  <a:lnTo>
                    <a:pt x="7091" y="5551"/>
                  </a:lnTo>
                  <a:lnTo>
                    <a:pt x="7091" y="4758"/>
                  </a:lnTo>
                  <a:close/>
                  <a:moveTo>
                    <a:pt x="6298" y="4758"/>
                  </a:moveTo>
                  <a:lnTo>
                    <a:pt x="6298" y="5551"/>
                  </a:lnTo>
                  <a:lnTo>
                    <a:pt x="5318" y="5551"/>
                  </a:lnTo>
                  <a:lnTo>
                    <a:pt x="4525" y="6344"/>
                  </a:lnTo>
                  <a:lnTo>
                    <a:pt x="3406" y="6344"/>
                  </a:lnTo>
                  <a:lnTo>
                    <a:pt x="2613" y="5551"/>
                  </a:lnTo>
                  <a:lnTo>
                    <a:pt x="1586" y="5551"/>
                  </a:lnTo>
                  <a:lnTo>
                    <a:pt x="1586" y="4758"/>
                  </a:lnTo>
                  <a:lnTo>
                    <a:pt x="2939" y="4758"/>
                  </a:lnTo>
                  <a:lnTo>
                    <a:pt x="3732" y="5551"/>
                  </a:lnTo>
                  <a:lnTo>
                    <a:pt x="4199" y="5551"/>
                  </a:lnTo>
                  <a:lnTo>
                    <a:pt x="4992" y="4758"/>
                  </a:lnTo>
                  <a:close/>
                  <a:moveTo>
                    <a:pt x="3172" y="7137"/>
                  </a:moveTo>
                  <a:lnTo>
                    <a:pt x="3172" y="7883"/>
                  </a:lnTo>
                  <a:lnTo>
                    <a:pt x="2379" y="7883"/>
                  </a:lnTo>
                  <a:lnTo>
                    <a:pt x="2379" y="7137"/>
                  </a:lnTo>
                  <a:close/>
                  <a:moveTo>
                    <a:pt x="6111" y="7137"/>
                  </a:moveTo>
                  <a:lnTo>
                    <a:pt x="6857" y="7883"/>
                  </a:lnTo>
                  <a:lnTo>
                    <a:pt x="7884" y="7883"/>
                  </a:lnTo>
                  <a:lnTo>
                    <a:pt x="7884" y="8676"/>
                  </a:lnTo>
                  <a:lnTo>
                    <a:pt x="6531" y="8676"/>
                  </a:lnTo>
                  <a:lnTo>
                    <a:pt x="5785" y="7883"/>
                  </a:lnTo>
                  <a:lnTo>
                    <a:pt x="3965" y="7883"/>
                  </a:lnTo>
                  <a:lnTo>
                    <a:pt x="3965" y="7137"/>
                  </a:lnTo>
                  <a:close/>
                  <a:moveTo>
                    <a:pt x="980" y="0"/>
                  </a:moveTo>
                  <a:lnTo>
                    <a:pt x="747" y="47"/>
                  </a:lnTo>
                  <a:lnTo>
                    <a:pt x="560" y="187"/>
                  </a:lnTo>
                  <a:lnTo>
                    <a:pt x="374" y="327"/>
                  </a:lnTo>
                  <a:lnTo>
                    <a:pt x="234" y="514"/>
                  </a:lnTo>
                  <a:lnTo>
                    <a:pt x="94" y="700"/>
                  </a:lnTo>
                  <a:lnTo>
                    <a:pt x="47" y="933"/>
                  </a:lnTo>
                  <a:lnTo>
                    <a:pt x="1" y="1167"/>
                  </a:lnTo>
                  <a:lnTo>
                    <a:pt x="1" y="7324"/>
                  </a:lnTo>
                  <a:lnTo>
                    <a:pt x="1353" y="8676"/>
                  </a:lnTo>
                  <a:lnTo>
                    <a:pt x="420" y="8676"/>
                  </a:lnTo>
                  <a:lnTo>
                    <a:pt x="280" y="8723"/>
                  </a:lnTo>
                  <a:lnTo>
                    <a:pt x="140" y="8816"/>
                  </a:lnTo>
                  <a:lnTo>
                    <a:pt x="47" y="8910"/>
                  </a:lnTo>
                  <a:lnTo>
                    <a:pt x="1" y="9096"/>
                  </a:lnTo>
                  <a:lnTo>
                    <a:pt x="1" y="12221"/>
                  </a:lnTo>
                  <a:lnTo>
                    <a:pt x="47" y="12455"/>
                  </a:lnTo>
                  <a:lnTo>
                    <a:pt x="94" y="12688"/>
                  </a:lnTo>
                  <a:lnTo>
                    <a:pt x="234" y="12874"/>
                  </a:lnTo>
                  <a:lnTo>
                    <a:pt x="374" y="13061"/>
                  </a:lnTo>
                  <a:lnTo>
                    <a:pt x="560" y="13201"/>
                  </a:lnTo>
                  <a:lnTo>
                    <a:pt x="747" y="13341"/>
                  </a:lnTo>
                  <a:lnTo>
                    <a:pt x="980" y="13388"/>
                  </a:lnTo>
                  <a:lnTo>
                    <a:pt x="1213" y="13434"/>
                  </a:lnTo>
                  <a:lnTo>
                    <a:pt x="1400" y="13388"/>
                  </a:lnTo>
                  <a:lnTo>
                    <a:pt x="1586" y="13341"/>
                  </a:lnTo>
                  <a:lnTo>
                    <a:pt x="1913" y="13201"/>
                  </a:lnTo>
                  <a:lnTo>
                    <a:pt x="2146" y="12921"/>
                  </a:lnTo>
                  <a:lnTo>
                    <a:pt x="2333" y="12641"/>
                  </a:lnTo>
                  <a:lnTo>
                    <a:pt x="793" y="12641"/>
                  </a:lnTo>
                  <a:lnTo>
                    <a:pt x="793" y="11428"/>
                  </a:lnTo>
                  <a:lnTo>
                    <a:pt x="840" y="11195"/>
                  </a:lnTo>
                  <a:lnTo>
                    <a:pt x="887" y="10962"/>
                  </a:lnTo>
                  <a:lnTo>
                    <a:pt x="1027" y="10775"/>
                  </a:lnTo>
                  <a:lnTo>
                    <a:pt x="1167" y="10589"/>
                  </a:lnTo>
                  <a:lnTo>
                    <a:pt x="1353" y="10449"/>
                  </a:lnTo>
                  <a:lnTo>
                    <a:pt x="1540" y="10356"/>
                  </a:lnTo>
                  <a:lnTo>
                    <a:pt x="1773" y="10309"/>
                  </a:lnTo>
                  <a:lnTo>
                    <a:pt x="2006" y="10262"/>
                  </a:lnTo>
                  <a:lnTo>
                    <a:pt x="9470" y="10262"/>
                  </a:lnTo>
                  <a:lnTo>
                    <a:pt x="9470" y="7650"/>
                  </a:lnTo>
                  <a:lnTo>
                    <a:pt x="8117" y="6344"/>
                  </a:lnTo>
                  <a:lnTo>
                    <a:pt x="9096" y="6344"/>
                  </a:lnTo>
                  <a:lnTo>
                    <a:pt x="9236" y="6297"/>
                  </a:lnTo>
                  <a:lnTo>
                    <a:pt x="9330" y="6204"/>
                  </a:lnTo>
                  <a:lnTo>
                    <a:pt x="9423" y="6064"/>
                  </a:lnTo>
                  <a:lnTo>
                    <a:pt x="9470" y="5924"/>
                  </a:lnTo>
                  <a:lnTo>
                    <a:pt x="9470" y="3126"/>
                  </a:lnTo>
                  <a:lnTo>
                    <a:pt x="2006" y="3126"/>
                  </a:lnTo>
                  <a:lnTo>
                    <a:pt x="1773" y="3079"/>
                  </a:lnTo>
                  <a:lnTo>
                    <a:pt x="1540" y="3032"/>
                  </a:lnTo>
                  <a:lnTo>
                    <a:pt x="1353" y="2939"/>
                  </a:lnTo>
                  <a:lnTo>
                    <a:pt x="1167" y="2799"/>
                  </a:lnTo>
                  <a:lnTo>
                    <a:pt x="1027" y="2613"/>
                  </a:lnTo>
                  <a:lnTo>
                    <a:pt x="887" y="2426"/>
                  </a:lnTo>
                  <a:lnTo>
                    <a:pt x="840" y="2193"/>
                  </a:lnTo>
                  <a:lnTo>
                    <a:pt x="793" y="1959"/>
                  </a:lnTo>
                  <a:lnTo>
                    <a:pt x="793" y="747"/>
                  </a:lnTo>
                  <a:lnTo>
                    <a:pt x="2333" y="747"/>
                  </a:lnTo>
                  <a:lnTo>
                    <a:pt x="2146" y="467"/>
                  </a:lnTo>
                  <a:lnTo>
                    <a:pt x="1913" y="187"/>
                  </a:lnTo>
                  <a:lnTo>
                    <a:pt x="1586" y="47"/>
                  </a:lnTo>
                  <a:lnTo>
                    <a:pt x="14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1854375" y="3385150"/>
              <a:ext cx="207600" cy="58325"/>
            </a:xfrm>
            <a:custGeom>
              <a:avLst/>
              <a:gdLst/>
              <a:ahLst/>
              <a:cxnLst/>
              <a:rect l="l" t="t" r="r" b="b"/>
              <a:pathLst>
                <a:path w="8304" h="2333" extrusionOk="0">
                  <a:moveTo>
                    <a:pt x="1" y="0"/>
                  </a:moveTo>
                  <a:lnTo>
                    <a:pt x="187" y="234"/>
                  </a:lnTo>
                  <a:lnTo>
                    <a:pt x="327" y="514"/>
                  </a:lnTo>
                  <a:lnTo>
                    <a:pt x="374" y="840"/>
                  </a:lnTo>
                  <a:lnTo>
                    <a:pt x="420" y="1167"/>
                  </a:lnTo>
                  <a:lnTo>
                    <a:pt x="420" y="1959"/>
                  </a:lnTo>
                  <a:lnTo>
                    <a:pt x="420" y="2146"/>
                  </a:lnTo>
                  <a:lnTo>
                    <a:pt x="327" y="2333"/>
                  </a:lnTo>
                  <a:lnTo>
                    <a:pt x="7884" y="2333"/>
                  </a:lnTo>
                  <a:lnTo>
                    <a:pt x="8070" y="2286"/>
                  </a:lnTo>
                  <a:lnTo>
                    <a:pt x="8164" y="2239"/>
                  </a:lnTo>
                  <a:lnTo>
                    <a:pt x="8257" y="2099"/>
                  </a:lnTo>
                  <a:lnTo>
                    <a:pt x="8303" y="1959"/>
                  </a:lnTo>
                  <a:lnTo>
                    <a:pt x="8303" y="1167"/>
                  </a:lnTo>
                  <a:lnTo>
                    <a:pt x="8257" y="933"/>
                  </a:lnTo>
                  <a:lnTo>
                    <a:pt x="8210" y="700"/>
                  </a:lnTo>
                  <a:lnTo>
                    <a:pt x="8070" y="514"/>
                  </a:lnTo>
                  <a:lnTo>
                    <a:pt x="7930" y="327"/>
                  </a:lnTo>
                  <a:lnTo>
                    <a:pt x="7790" y="187"/>
                  </a:lnTo>
                  <a:lnTo>
                    <a:pt x="7557" y="47"/>
                  </a:lnTo>
                  <a:lnTo>
                    <a:pt x="73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1825225" y="3661525"/>
              <a:ext cx="19850" cy="19850"/>
            </a:xfrm>
            <a:custGeom>
              <a:avLst/>
              <a:gdLst/>
              <a:ahLst/>
              <a:cxnLst/>
              <a:rect l="l" t="t" r="r" b="b"/>
              <a:pathLst>
                <a:path w="794" h="794" extrusionOk="0">
                  <a:moveTo>
                    <a:pt x="420" y="0"/>
                  </a:moveTo>
                  <a:lnTo>
                    <a:pt x="234" y="47"/>
                  </a:lnTo>
                  <a:lnTo>
                    <a:pt x="140" y="94"/>
                  </a:lnTo>
                  <a:lnTo>
                    <a:pt x="47" y="234"/>
                  </a:lnTo>
                  <a:lnTo>
                    <a:pt x="0" y="373"/>
                  </a:lnTo>
                  <a:lnTo>
                    <a:pt x="0" y="793"/>
                  </a:lnTo>
                  <a:lnTo>
                    <a:pt x="793" y="793"/>
                  </a:lnTo>
                  <a:lnTo>
                    <a:pt x="793" y="373"/>
                  </a:lnTo>
                  <a:lnTo>
                    <a:pt x="747" y="234"/>
                  </a:lnTo>
                  <a:lnTo>
                    <a:pt x="700" y="94"/>
                  </a:lnTo>
                  <a:lnTo>
                    <a:pt x="560" y="47"/>
                  </a:lnTo>
                  <a:lnTo>
                    <a:pt x="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1854375" y="3661525"/>
              <a:ext cx="207600" cy="59500"/>
            </a:xfrm>
            <a:custGeom>
              <a:avLst/>
              <a:gdLst/>
              <a:ahLst/>
              <a:cxnLst/>
              <a:rect l="l" t="t" r="r" b="b"/>
              <a:pathLst>
                <a:path w="8304" h="2380" extrusionOk="0">
                  <a:moveTo>
                    <a:pt x="327" y="0"/>
                  </a:moveTo>
                  <a:lnTo>
                    <a:pt x="420" y="187"/>
                  </a:lnTo>
                  <a:lnTo>
                    <a:pt x="420" y="373"/>
                  </a:lnTo>
                  <a:lnTo>
                    <a:pt x="420" y="1166"/>
                  </a:lnTo>
                  <a:lnTo>
                    <a:pt x="374" y="1493"/>
                  </a:lnTo>
                  <a:lnTo>
                    <a:pt x="327" y="1819"/>
                  </a:lnTo>
                  <a:lnTo>
                    <a:pt x="187" y="2099"/>
                  </a:lnTo>
                  <a:lnTo>
                    <a:pt x="1" y="2379"/>
                  </a:lnTo>
                  <a:lnTo>
                    <a:pt x="7091" y="2379"/>
                  </a:lnTo>
                  <a:lnTo>
                    <a:pt x="7371" y="2333"/>
                  </a:lnTo>
                  <a:lnTo>
                    <a:pt x="7557" y="2286"/>
                  </a:lnTo>
                  <a:lnTo>
                    <a:pt x="7790" y="2146"/>
                  </a:lnTo>
                  <a:lnTo>
                    <a:pt x="7930" y="2006"/>
                  </a:lnTo>
                  <a:lnTo>
                    <a:pt x="8070" y="1819"/>
                  </a:lnTo>
                  <a:lnTo>
                    <a:pt x="8210" y="1633"/>
                  </a:lnTo>
                  <a:lnTo>
                    <a:pt x="8257" y="1400"/>
                  </a:lnTo>
                  <a:lnTo>
                    <a:pt x="8303" y="1166"/>
                  </a:lnTo>
                  <a:lnTo>
                    <a:pt x="8303" y="373"/>
                  </a:lnTo>
                  <a:lnTo>
                    <a:pt x="8257" y="234"/>
                  </a:lnTo>
                  <a:lnTo>
                    <a:pt x="8164" y="94"/>
                  </a:lnTo>
                  <a:lnTo>
                    <a:pt x="8070" y="47"/>
                  </a:lnTo>
                  <a:lnTo>
                    <a:pt x="7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1"/>
          <p:cNvGrpSpPr/>
          <p:nvPr/>
        </p:nvGrpSpPr>
        <p:grpSpPr>
          <a:xfrm>
            <a:off x="3276400" y="3269875"/>
            <a:ext cx="325375" cy="335875"/>
            <a:chOff x="2514400" y="3385150"/>
            <a:chExt cx="325375" cy="335875"/>
          </a:xfrm>
        </p:grpSpPr>
        <p:sp>
          <p:nvSpPr>
            <p:cNvPr id="6970" name="Google Shape;6970;p71"/>
            <p:cNvSpPr/>
            <p:nvPr/>
          </p:nvSpPr>
          <p:spPr>
            <a:xfrm>
              <a:off x="2529575" y="3660350"/>
              <a:ext cx="117800" cy="60675"/>
            </a:xfrm>
            <a:custGeom>
              <a:avLst/>
              <a:gdLst/>
              <a:ahLst/>
              <a:cxnLst/>
              <a:rect l="l" t="t" r="r" b="b"/>
              <a:pathLst>
                <a:path w="4712" h="2427" extrusionOk="0">
                  <a:moveTo>
                    <a:pt x="0" y="1"/>
                  </a:moveTo>
                  <a:lnTo>
                    <a:pt x="0" y="2426"/>
                  </a:lnTo>
                  <a:lnTo>
                    <a:pt x="4711" y="2426"/>
                  </a:lnTo>
                  <a:lnTo>
                    <a:pt x="47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706825" y="3660350"/>
              <a:ext cx="117800" cy="60675"/>
            </a:xfrm>
            <a:custGeom>
              <a:avLst/>
              <a:gdLst/>
              <a:ahLst/>
              <a:cxnLst/>
              <a:rect l="l" t="t" r="r" b="b"/>
              <a:pathLst>
                <a:path w="4712" h="2427" extrusionOk="0">
                  <a:moveTo>
                    <a:pt x="0" y="1"/>
                  </a:moveTo>
                  <a:lnTo>
                    <a:pt x="0" y="2426"/>
                  </a:lnTo>
                  <a:lnTo>
                    <a:pt x="4712" y="2426"/>
                  </a:lnTo>
                  <a:lnTo>
                    <a:pt x="4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667175" y="3385150"/>
              <a:ext cx="19850" cy="18675"/>
            </a:xfrm>
            <a:custGeom>
              <a:avLst/>
              <a:gdLst/>
              <a:ahLst/>
              <a:cxnLst/>
              <a:rect l="l" t="t" r="r" b="b"/>
              <a:pathLst>
                <a:path w="794" h="747" extrusionOk="0">
                  <a:moveTo>
                    <a:pt x="0" y="0"/>
                  </a:moveTo>
                  <a:lnTo>
                    <a:pt x="0" y="747"/>
                  </a:lnTo>
                  <a:lnTo>
                    <a:pt x="793" y="747"/>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627525" y="3483100"/>
              <a:ext cx="99150" cy="78150"/>
            </a:xfrm>
            <a:custGeom>
              <a:avLst/>
              <a:gdLst/>
              <a:ahLst/>
              <a:cxnLst/>
              <a:rect l="l" t="t" r="r" b="b"/>
              <a:pathLst>
                <a:path w="3966" h="3126" extrusionOk="0">
                  <a:moveTo>
                    <a:pt x="1" y="1"/>
                  </a:moveTo>
                  <a:lnTo>
                    <a:pt x="1" y="2566"/>
                  </a:lnTo>
                  <a:lnTo>
                    <a:pt x="560" y="3126"/>
                  </a:lnTo>
                  <a:lnTo>
                    <a:pt x="3406" y="3126"/>
                  </a:lnTo>
                  <a:lnTo>
                    <a:pt x="3965" y="2566"/>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726650" y="3410800"/>
              <a:ext cx="113125" cy="190100"/>
            </a:xfrm>
            <a:custGeom>
              <a:avLst/>
              <a:gdLst/>
              <a:ahLst/>
              <a:cxnLst/>
              <a:rect l="l" t="t" r="r" b="b"/>
              <a:pathLst>
                <a:path w="4525" h="7604" extrusionOk="0">
                  <a:moveTo>
                    <a:pt x="793" y="1"/>
                  </a:moveTo>
                  <a:lnTo>
                    <a:pt x="793" y="5785"/>
                  </a:lnTo>
                  <a:lnTo>
                    <a:pt x="0" y="6578"/>
                  </a:lnTo>
                  <a:lnTo>
                    <a:pt x="0" y="7604"/>
                  </a:lnTo>
                  <a:lnTo>
                    <a:pt x="2892" y="7604"/>
                  </a:lnTo>
                  <a:lnTo>
                    <a:pt x="4478" y="6018"/>
                  </a:lnTo>
                  <a:lnTo>
                    <a:pt x="1540" y="6018"/>
                  </a:lnTo>
                  <a:lnTo>
                    <a:pt x="1540" y="5271"/>
                  </a:lnTo>
                  <a:lnTo>
                    <a:pt x="4525" y="5271"/>
                  </a:lnTo>
                  <a:lnTo>
                    <a:pt x="3965" y="4479"/>
                  </a:lnTo>
                  <a:lnTo>
                    <a:pt x="1540" y="4479"/>
                  </a:lnTo>
                  <a:lnTo>
                    <a:pt x="1540" y="3686"/>
                  </a:lnTo>
                  <a:lnTo>
                    <a:pt x="3406" y="3686"/>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14400" y="3410800"/>
              <a:ext cx="113150" cy="190100"/>
            </a:xfrm>
            <a:custGeom>
              <a:avLst/>
              <a:gdLst/>
              <a:ahLst/>
              <a:cxnLst/>
              <a:rect l="l" t="t" r="r" b="b"/>
              <a:pathLst>
                <a:path w="4526" h="7604" extrusionOk="0">
                  <a:moveTo>
                    <a:pt x="3733" y="1"/>
                  </a:moveTo>
                  <a:lnTo>
                    <a:pt x="1120" y="3686"/>
                  </a:lnTo>
                  <a:lnTo>
                    <a:pt x="2986" y="3686"/>
                  </a:lnTo>
                  <a:lnTo>
                    <a:pt x="2986" y="4479"/>
                  </a:lnTo>
                  <a:lnTo>
                    <a:pt x="561" y="4479"/>
                  </a:lnTo>
                  <a:lnTo>
                    <a:pt x="1" y="5271"/>
                  </a:lnTo>
                  <a:lnTo>
                    <a:pt x="2986" y="5271"/>
                  </a:lnTo>
                  <a:lnTo>
                    <a:pt x="2986" y="6018"/>
                  </a:lnTo>
                  <a:lnTo>
                    <a:pt x="48" y="6018"/>
                  </a:lnTo>
                  <a:lnTo>
                    <a:pt x="1634" y="7604"/>
                  </a:lnTo>
                  <a:lnTo>
                    <a:pt x="4526" y="7604"/>
                  </a:lnTo>
                  <a:lnTo>
                    <a:pt x="4526" y="6578"/>
                  </a:lnTo>
                  <a:lnTo>
                    <a:pt x="3733" y="5785"/>
                  </a:lnTo>
                  <a:lnTo>
                    <a:pt x="37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647350" y="3581050"/>
              <a:ext cx="59500" cy="19850"/>
            </a:xfrm>
            <a:custGeom>
              <a:avLst/>
              <a:gdLst/>
              <a:ahLst/>
              <a:cxnLst/>
              <a:rect l="l" t="t" r="r" b="b"/>
              <a:pathLst>
                <a:path w="2380" h="794" extrusionOk="0">
                  <a:moveTo>
                    <a:pt x="0" y="1"/>
                  </a:moveTo>
                  <a:lnTo>
                    <a:pt x="0" y="794"/>
                  </a:lnTo>
                  <a:lnTo>
                    <a:pt x="2379" y="794"/>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69225" y="3620700"/>
              <a:ext cx="215750" cy="79325"/>
            </a:xfrm>
            <a:custGeom>
              <a:avLst/>
              <a:gdLst/>
              <a:ahLst/>
              <a:cxnLst/>
              <a:rect l="l" t="t" r="r" b="b"/>
              <a:pathLst>
                <a:path w="8630" h="3173" extrusionOk="0">
                  <a:moveTo>
                    <a:pt x="0" y="1"/>
                  </a:moveTo>
                  <a:lnTo>
                    <a:pt x="0" y="794"/>
                  </a:lnTo>
                  <a:lnTo>
                    <a:pt x="3918" y="794"/>
                  </a:lnTo>
                  <a:lnTo>
                    <a:pt x="3918" y="3173"/>
                  </a:lnTo>
                  <a:lnTo>
                    <a:pt x="4711" y="3173"/>
                  </a:lnTo>
                  <a:lnTo>
                    <a:pt x="4711" y="794"/>
                  </a:lnTo>
                  <a:lnTo>
                    <a:pt x="8630" y="794"/>
                  </a:lnTo>
                  <a:lnTo>
                    <a:pt x="86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627525" y="3403800"/>
              <a:ext cx="99150" cy="59500"/>
            </a:xfrm>
            <a:custGeom>
              <a:avLst/>
              <a:gdLst/>
              <a:ahLst/>
              <a:cxnLst/>
              <a:rect l="l" t="t" r="r" b="b"/>
              <a:pathLst>
                <a:path w="3966" h="2380" extrusionOk="0">
                  <a:moveTo>
                    <a:pt x="1" y="1"/>
                  </a:moveTo>
                  <a:lnTo>
                    <a:pt x="1" y="2380"/>
                  </a:lnTo>
                  <a:lnTo>
                    <a:pt x="3965" y="2380"/>
                  </a:lnTo>
                  <a:lnTo>
                    <a:pt x="3965" y="1"/>
                  </a:lnTo>
                  <a:lnTo>
                    <a:pt x="2379" y="1"/>
                  </a:lnTo>
                  <a:lnTo>
                    <a:pt x="2379" y="1587"/>
                  </a:lnTo>
                  <a:lnTo>
                    <a:pt x="1586" y="1587"/>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71"/>
          <p:cNvGrpSpPr/>
          <p:nvPr/>
        </p:nvGrpSpPr>
        <p:grpSpPr>
          <a:xfrm>
            <a:off x="4026225" y="3280375"/>
            <a:ext cx="335875" cy="314875"/>
            <a:chOff x="3264225" y="3395650"/>
            <a:chExt cx="335875" cy="314875"/>
          </a:xfrm>
        </p:grpSpPr>
        <p:sp>
          <p:nvSpPr>
            <p:cNvPr id="6980" name="Google Shape;6980;p71"/>
            <p:cNvSpPr/>
            <p:nvPr/>
          </p:nvSpPr>
          <p:spPr>
            <a:xfrm>
              <a:off x="3441500" y="3508750"/>
              <a:ext cx="97975" cy="201775"/>
            </a:xfrm>
            <a:custGeom>
              <a:avLst/>
              <a:gdLst/>
              <a:ahLst/>
              <a:cxnLst/>
              <a:rect l="l" t="t" r="r" b="b"/>
              <a:pathLst>
                <a:path w="3919" h="8071" extrusionOk="0">
                  <a:moveTo>
                    <a:pt x="3498" y="1"/>
                  </a:moveTo>
                  <a:lnTo>
                    <a:pt x="2939" y="187"/>
                  </a:lnTo>
                  <a:lnTo>
                    <a:pt x="140" y="187"/>
                  </a:lnTo>
                  <a:lnTo>
                    <a:pt x="0" y="467"/>
                  </a:lnTo>
                  <a:lnTo>
                    <a:pt x="0" y="3826"/>
                  </a:lnTo>
                  <a:lnTo>
                    <a:pt x="793" y="5365"/>
                  </a:lnTo>
                  <a:lnTo>
                    <a:pt x="793" y="8070"/>
                  </a:lnTo>
                  <a:lnTo>
                    <a:pt x="2379" y="8070"/>
                  </a:lnTo>
                  <a:lnTo>
                    <a:pt x="2379" y="6764"/>
                  </a:lnTo>
                  <a:lnTo>
                    <a:pt x="3918" y="3639"/>
                  </a:lnTo>
                  <a:lnTo>
                    <a:pt x="3918" y="1587"/>
                  </a:lnTo>
                  <a:lnTo>
                    <a:pt x="2379" y="2380"/>
                  </a:lnTo>
                  <a:lnTo>
                    <a:pt x="2379" y="3313"/>
                  </a:lnTo>
                  <a:lnTo>
                    <a:pt x="1586" y="3313"/>
                  </a:lnTo>
                  <a:lnTo>
                    <a:pt x="1586" y="1913"/>
                  </a:lnTo>
                  <a:lnTo>
                    <a:pt x="3778" y="794"/>
                  </a:lnTo>
                  <a:lnTo>
                    <a:pt x="3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3519625" y="3631200"/>
              <a:ext cx="80475" cy="79325"/>
            </a:xfrm>
            <a:custGeom>
              <a:avLst/>
              <a:gdLst/>
              <a:ahLst/>
              <a:cxnLst/>
              <a:rect l="l" t="t" r="r" b="b"/>
              <a:pathLst>
                <a:path w="3219" h="3173" extrusionOk="0">
                  <a:moveTo>
                    <a:pt x="1073" y="1"/>
                  </a:moveTo>
                  <a:lnTo>
                    <a:pt x="0" y="2053"/>
                  </a:lnTo>
                  <a:lnTo>
                    <a:pt x="0" y="3172"/>
                  </a:lnTo>
                  <a:lnTo>
                    <a:pt x="3219" y="3172"/>
                  </a:lnTo>
                  <a:lnTo>
                    <a:pt x="3219" y="1027"/>
                  </a:lnTo>
                  <a:lnTo>
                    <a:pt x="21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3264225" y="3504100"/>
              <a:ext cx="118975" cy="206425"/>
            </a:xfrm>
            <a:custGeom>
              <a:avLst/>
              <a:gdLst/>
              <a:ahLst/>
              <a:cxnLst/>
              <a:rect l="l" t="t" r="r" b="b"/>
              <a:pathLst>
                <a:path w="4759" h="8257" extrusionOk="0">
                  <a:moveTo>
                    <a:pt x="327" y="0"/>
                  </a:moveTo>
                  <a:lnTo>
                    <a:pt x="1" y="653"/>
                  </a:lnTo>
                  <a:lnTo>
                    <a:pt x="1" y="3125"/>
                  </a:lnTo>
                  <a:lnTo>
                    <a:pt x="794" y="5551"/>
                  </a:lnTo>
                  <a:lnTo>
                    <a:pt x="794" y="8256"/>
                  </a:lnTo>
                  <a:lnTo>
                    <a:pt x="3826" y="8256"/>
                  </a:lnTo>
                  <a:lnTo>
                    <a:pt x="4759" y="5458"/>
                  </a:lnTo>
                  <a:lnTo>
                    <a:pt x="4432" y="4805"/>
                  </a:lnTo>
                  <a:lnTo>
                    <a:pt x="1587" y="3359"/>
                  </a:lnTo>
                  <a:lnTo>
                    <a:pt x="1587" y="1959"/>
                  </a:lnTo>
                  <a:lnTo>
                    <a:pt x="2380" y="1959"/>
                  </a:lnTo>
                  <a:lnTo>
                    <a:pt x="2380" y="2892"/>
                  </a:lnTo>
                  <a:lnTo>
                    <a:pt x="3919" y="3639"/>
                  </a:lnTo>
                  <a:lnTo>
                    <a:pt x="3919" y="373"/>
                  </a:lnTo>
                  <a:lnTo>
                    <a:pt x="701" y="373"/>
                  </a:lnTo>
                  <a:lnTo>
                    <a:pt x="3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3264225" y="3395650"/>
              <a:ext cx="314900" cy="97975"/>
            </a:xfrm>
            <a:custGeom>
              <a:avLst/>
              <a:gdLst/>
              <a:ahLst/>
              <a:cxnLst/>
              <a:rect l="l" t="t" r="r" b="b"/>
              <a:pathLst>
                <a:path w="12596" h="3919" extrusionOk="0">
                  <a:moveTo>
                    <a:pt x="3919" y="1539"/>
                  </a:moveTo>
                  <a:lnTo>
                    <a:pt x="3919" y="2332"/>
                  </a:lnTo>
                  <a:lnTo>
                    <a:pt x="1587" y="2332"/>
                  </a:lnTo>
                  <a:lnTo>
                    <a:pt x="1587" y="1539"/>
                  </a:lnTo>
                  <a:close/>
                  <a:moveTo>
                    <a:pt x="1" y="0"/>
                  </a:moveTo>
                  <a:lnTo>
                    <a:pt x="1" y="2892"/>
                  </a:lnTo>
                  <a:lnTo>
                    <a:pt x="1027" y="3918"/>
                  </a:lnTo>
                  <a:lnTo>
                    <a:pt x="9890" y="3918"/>
                  </a:lnTo>
                  <a:lnTo>
                    <a:pt x="12595" y="3032"/>
                  </a:lnTo>
                  <a:lnTo>
                    <a:pt x="12595" y="980"/>
                  </a:lnTo>
                  <a:lnTo>
                    <a:pt x="11569" y="0"/>
                  </a:lnTo>
                  <a:lnTo>
                    <a:pt x="8957" y="0"/>
                  </a:lnTo>
                  <a:lnTo>
                    <a:pt x="7697" y="607"/>
                  </a:lnTo>
                  <a:lnTo>
                    <a:pt x="9610" y="1586"/>
                  </a:lnTo>
                  <a:lnTo>
                    <a:pt x="9283" y="2286"/>
                  </a:lnTo>
                  <a:lnTo>
                    <a:pt x="6205" y="747"/>
                  </a:lnTo>
                  <a:lnTo>
                    <a:pt x="6018" y="747"/>
                  </a:lnTo>
                  <a:lnTo>
                    <a:pt x="44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71"/>
          <p:cNvGrpSpPr/>
          <p:nvPr/>
        </p:nvGrpSpPr>
        <p:grpSpPr>
          <a:xfrm>
            <a:off x="4807550" y="3269875"/>
            <a:ext cx="295050" cy="335875"/>
            <a:chOff x="4045550" y="3385150"/>
            <a:chExt cx="295050" cy="335875"/>
          </a:xfrm>
        </p:grpSpPr>
        <p:sp>
          <p:nvSpPr>
            <p:cNvPr id="6985" name="Google Shape;6985;p71"/>
            <p:cNvSpPr/>
            <p:nvPr/>
          </p:nvSpPr>
          <p:spPr>
            <a:xfrm>
              <a:off x="4114350" y="3640525"/>
              <a:ext cx="38500" cy="80500"/>
            </a:xfrm>
            <a:custGeom>
              <a:avLst/>
              <a:gdLst/>
              <a:ahLst/>
              <a:cxnLst/>
              <a:rect l="l" t="t" r="r" b="b"/>
              <a:pathLst>
                <a:path w="1540" h="3220" extrusionOk="0">
                  <a:moveTo>
                    <a:pt x="607" y="1"/>
                  </a:moveTo>
                  <a:lnTo>
                    <a:pt x="467" y="47"/>
                  </a:lnTo>
                  <a:lnTo>
                    <a:pt x="327" y="141"/>
                  </a:lnTo>
                  <a:lnTo>
                    <a:pt x="234" y="234"/>
                  </a:lnTo>
                  <a:lnTo>
                    <a:pt x="140" y="327"/>
                  </a:lnTo>
                  <a:lnTo>
                    <a:pt x="47" y="467"/>
                  </a:lnTo>
                  <a:lnTo>
                    <a:pt x="0" y="607"/>
                  </a:lnTo>
                  <a:lnTo>
                    <a:pt x="0" y="794"/>
                  </a:lnTo>
                  <a:lnTo>
                    <a:pt x="0" y="3219"/>
                  </a:lnTo>
                  <a:lnTo>
                    <a:pt x="1540" y="3219"/>
                  </a:lnTo>
                  <a:lnTo>
                    <a:pt x="1540" y="794"/>
                  </a:lnTo>
                  <a:lnTo>
                    <a:pt x="1540" y="607"/>
                  </a:lnTo>
                  <a:lnTo>
                    <a:pt x="1493" y="467"/>
                  </a:lnTo>
                  <a:lnTo>
                    <a:pt x="1446" y="327"/>
                  </a:lnTo>
                  <a:lnTo>
                    <a:pt x="1353" y="234"/>
                  </a:lnTo>
                  <a:lnTo>
                    <a:pt x="1213" y="141"/>
                  </a:lnTo>
                  <a:lnTo>
                    <a:pt x="1073" y="47"/>
                  </a:lnTo>
                  <a:lnTo>
                    <a:pt x="9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4232125" y="3640525"/>
              <a:ext cx="39675" cy="80500"/>
            </a:xfrm>
            <a:custGeom>
              <a:avLst/>
              <a:gdLst/>
              <a:ahLst/>
              <a:cxnLst/>
              <a:rect l="l" t="t" r="r" b="b"/>
              <a:pathLst>
                <a:path w="1587" h="3220" extrusionOk="0">
                  <a:moveTo>
                    <a:pt x="654" y="1"/>
                  </a:moveTo>
                  <a:lnTo>
                    <a:pt x="467" y="47"/>
                  </a:lnTo>
                  <a:lnTo>
                    <a:pt x="327" y="141"/>
                  </a:lnTo>
                  <a:lnTo>
                    <a:pt x="234" y="234"/>
                  </a:lnTo>
                  <a:lnTo>
                    <a:pt x="141" y="327"/>
                  </a:lnTo>
                  <a:lnTo>
                    <a:pt x="47" y="467"/>
                  </a:lnTo>
                  <a:lnTo>
                    <a:pt x="1" y="607"/>
                  </a:lnTo>
                  <a:lnTo>
                    <a:pt x="1" y="794"/>
                  </a:lnTo>
                  <a:lnTo>
                    <a:pt x="1" y="3219"/>
                  </a:lnTo>
                  <a:lnTo>
                    <a:pt x="1587" y="3219"/>
                  </a:lnTo>
                  <a:lnTo>
                    <a:pt x="1587" y="794"/>
                  </a:lnTo>
                  <a:lnTo>
                    <a:pt x="1540" y="607"/>
                  </a:lnTo>
                  <a:lnTo>
                    <a:pt x="1493" y="467"/>
                  </a:lnTo>
                  <a:lnTo>
                    <a:pt x="1447" y="327"/>
                  </a:lnTo>
                  <a:lnTo>
                    <a:pt x="1353" y="234"/>
                  </a:lnTo>
                  <a:lnTo>
                    <a:pt x="1213" y="141"/>
                  </a:lnTo>
                  <a:lnTo>
                    <a:pt x="1074" y="47"/>
                  </a:lnTo>
                  <a:lnTo>
                    <a:pt x="9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4172650" y="3640525"/>
              <a:ext cx="39675" cy="80500"/>
            </a:xfrm>
            <a:custGeom>
              <a:avLst/>
              <a:gdLst/>
              <a:ahLst/>
              <a:cxnLst/>
              <a:rect l="l" t="t" r="r" b="b"/>
              <a:pathLst>
                <a:path w="1587" h="3220" extrusionOk="0">
                  <a:moveTo>
                    <a:pt x="654" y="1"/>
                  </a:moveTo>
                  <a:lnTo>
                    <a:pt x="514" y="47"/>
                  </a:lnTo>
                  <a:lnTo>
                    <a:pt x="374" y="141"/>
                  </a:lnTo>
                  <a:lnTo>
                    <a:pt x="234" y="234"/>
                  </a:lnTo>
                  <a:lnTo>
                    <a:pt x="141" y="327"/>
                  </a:lnTo>
                  <a:lnTo>
                    <a:pt x="94" y="467"/>
                  </a:lnTo>
                  <a:lnTo>
                    <a:pt x="47" y="607"/>
                  </a:lnTo>
                  <a:lnTo>
                    <a:pt x="1" y="794"/>
                  </a:lnTo>
                  <a:lnTo>
                    <a:pt x="1" y="3219"/>
                  </a:lnTo>
                  <a:lnTo>
                    <a:pt x="1587" y="3219"/>
                  </a:lnTo>
                  <a:lnTo>
                    <a:pt x="1587" y="794"/>
                  </a:lnTo>
                  <a:lnTo>
                    <a:pt x="1587" y="607"/>
                  </a:lnTo>
                  <a:lnTo>
                    <a:pt x="1540" y="467"/>
                  </a:lnTo>
                  <a:lnTo>
                    <a:pt x="1447" y="327"/>
                  </a:lnTo>
                  <a:lnTo>
                    <a:pt x="1353" y="234"/>
                  </a:lnTo>
                  <a:lnTo>
                    <a:pt x="1260" y="141"/>
                  </a:lnTo>
                  <a:lnTo>
                    <a:pt x="1120" y="4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4103850" y="3502925"/>
              <a:ext cx="39675" cy="38500"/>
            </a:xfrm>
            <a:custGeom>
              <a:avLst/>
              <a:gdLst/>
              <a:ahLst/>
              <a:cxnLst/>
              <a:rect l="l" t="t" r="r" b="b"/>
              <a:pathLst>
                <a:path w="1587" h="1540" extrusionOk="0">
                  <a:moveTo>
                    <a:pt x="654" y="1"/>
                  </a:moveTo>
                  <a:lnTo>
                    <a:pt x="514" y="47"/>
                  </a:lnTo>
                  <a:lnTo>
                    <a:pt x="374" y="140"/>
                  </a:lnTo>
                  <a:lnTo>
                    <a:pt x="234" y="234"/>
                  </a:lnTo>
                  <a:lnTo>
                    <a:pt x="141" y="327"/>
                  </a:lnTo>
                  <a:lnTo>
                    <a:pt x="94" y="467"/>
                  </a:lnTo>
                  <a:lnTo>
                    <a:pt x="47" y="607"/>
                  </a:lnTo>
                  <a:lnTo>
                    <a:pt x="1" y="794"/>
                  </a:lnTo>
                  <a:lnTo>
                    <a:pt x="47" y="933"/>
                  </a:lnTo>
                  <a:lnTo>
                    <a:pt x="94" y="1073"/>
                  </a:lnTo>
                  <a:lnTo>
                    <a:pt x="141" y="1213"/>
                  </a:lnTo>
                  <a:lnTo>
                    <a:pt x="234" y="1353"/>
                  </a:lnTo>
                  <a:lnTo>
                    <a:pt x="374" y="1447"/>
                  </a:lnTo>
                  <a:lnTo>
                    <a:pt x="514" y="1493"/>
                  </a:lnTo>
                  <a:lnTo>
                    <a:pt x="654" y="1540"/>
                  </a:lnTo>
                  <a:lnTo>
                    <a:pt x="980" y="1540"/>
                  </a:lnTo>
                  <a:lnTo>
                    <a:pt x="1120" y="1493"/>
                  </a:lnTo>
                  <a:lnTo>
                    <a:pt x="1260" y="1447"/>
                  </a:lnTo>
                  <a:lnTo>
                    <a:pt x="1353" y="1353"/>
                  </a:lnTo>
                  <a:lnTo>
                    <a:pt x="1447" y="1213"/>
                  </a:lnTo>
                  <a:lnTo>
                    <a:pt x="1540" y="1073"/>
                  </a:lnTo>
                  <a:lnTo>
                    <a:pt x="1587" y="933"/>
                  </a:lnTo>
                  <a:lnTo>
                    <a:pt x="1587" y="794"/>
                  </a:lnTo>
                  <a:lnTo>
                    <a:pt x="1587" y="607"/>
                  </a:lnTo>
                  <a:lnTo>
                    <a:pt x="1540" y="467"/>
                  </a:lnTo>
                  <a:lnTo>
                    <a:pt x="1447" y="327"/>
                  </a:lnTo>
                  <a:lnTo>
                    <a:pt x="1353" y="234"/>
                  </a:lnTo>
                  <a:lnTo>
                    <a:pt x="1260" y="140"/>
                  </a:lnTo>
                  <a:lnTo>
                    <a:pt x="1120" y="4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4179650" y="3554225"/>
              <a:ext cx="26850" cy="26850"/>
            </a:xfrm>
            <a:custGeom>
              <a:avLst/>
              <a:gdLst/>
              <a:ahLst/>
              <a:cxnLst/>
              <a:rect l="l" t="t" r="r" b="b"/>
              <a:pathLst>
                <a:path w="1074" h="1074" extrusionOk="0">
                  <a:moveTo>
                    <a:pt x="514" y="1"/>
                  </a:moveTo>
                  <a:lnTo>
                    <a:pt x="1" y="1074"/>
                  </a:lnTo>
                  <a:lnTo>
                    <a:pt x="1073" y="1074"/>
                  </a:lnTo>
                  <a:lnTo>
                    <a:pt x="5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4045550" y="3385150"/>
              <a:ext cx="295050" cy="293875"/>
            </a:xfrm>
            <a:custGeom>
              <a:avLst/>
              <a:gdLst/>
              <a:ahLst/>
              <a:cxnLst/>
              <a:rect l="l" t="t" r="r" b="b"/>
              <a:pathLst>
                <a:path w="11802" h="11755" extrusionOk="0">
                  <a:moveTo>
                    <a:pt x="3126" y="3919"/>
                  </a:moveTo>
                  <a:lnTo>
                    <a:pt x="3452" y="3965"/>
                  </a:lnTo>
                  <a:lnTo>
                    <a:pt x="3732" y="4012"/>
                  </a:lnTo>
                  <a:lnTo>
                    <a:pt x="4012" y="4198"/>
                  </a:lnTo>
                  <a:lnTo>
                    <a:pt x="4245" y="4385"/>
                  </a:lnTo>
                  <a:lnTo>
                    <a:pt x="4432" y="4618"/>
                  </a:lnTo>
                  <a:lnTo>
                    <a:pt x="4572" y="4851"/>
                  </a:lnTo>
                  <a:lnTo>
                    <a:pt x="4665" y="5178"/>
                  </a:lnTo>
                  <a:lnTo>
                    <a:pt x="4712" y="5505"/>
                  </a:lnTo>
                  <a:lnTo>
                    <a:pt x="4665" y="5784"/>
                  </a:lnTo>
                  <a:lnTo>
                    <a:pt x="4572" y="6111"/>
                  </a:lnTo>
                  <a:lnTo>
                    <a:pt x="4432" y="6344"/>
                  </a:lnTo>
                  <a:lnTo>
                    <a:pt x="4245" y="6577"/>
                  </a:lnTo>
                  <a:lnTo>
                    <a:pt x="4012" y="6811"/>
                  </a:lnTo>
                  <a:lnTo>
                    <a:pt x="3732" y="6951"/>
                  </a:lnTo>
                  <a:lnTo>
                    <a:pt x="3452" y="7044"/>
                  </a:lnTo>
                  <a:lnTo>
                    <a:pt x="2799" y="7044"/>
                  </a:lnTo>
                  <a:lnTo>
                    <a:pt x="2519" y="6951"/>
                  </a:lnTo>
                  <a:lnTo>
                    <a:pt x="2239" y="6811"/>
                  </a:lnTo>
                  <a:lnTo>
                    <a:pt x="2006" y="6577"/>
                  </a:lnTo>
                  <a:lnTo>
                    <a:pt x="1820" y="6344"/>
                  </a:lnTo>
                  <a:lnTo>
                    <a:pt x="1680" y="6111"/>
                  </a:lnTo>
                  <a:lnTo>
                    <a:pt x="1586" y="5784"/>
                  </a:lnTo>
                  <a:lnTo>
                    <a:pt x="1540" y="5505"/>
                  </a:lnTo>
                  <a:lnTo>
                    <a:pt x="1586" y="5178"/>
                  </a:lnTo>
                  <a:lnTo>
                    <a:pt x="1680" y="4851"/>
                  </a:lnTo>
                  <a:lnTo>
                    <a:pt x="1820" y="4618"/>
                  </a:lnTo>
                  <a:lnTo>
                    <a:pt x="2006" y="4385"/>
                  </a:lnTo>
                  <a:lnTo>
                    <a:pt x="2239" y="4198"/>
                  </a:lnTo>
                  <a:lnTo>
                    <a:pt x="2519" y="4012"/>
                  </a:lnTo>
                  <a:lnTo>
                    <a:pt x="2799" y="3965"/>
                  </a:lnTo>
                  <a:lnTo>
                    <a:pt x="3126" y="3919"/>
                  </a:lnTo>
                  <a:close/>
                  <a:moveTo>
                    <a:pt x="8630" y="3919"/>
                  </a:moveTo>
                  <a:lnTo>
                    <a:pt x="8956" y="3965"/>
                  </a:lnTo>
                  <a:lnTo>
                    <a:pt x="9236" y="4012"/>
                  </a:lnTo>
                  <a:lnTo>
                    <a:pt x="9516" y="4198"/>
                  </a:lnTo>
                  <a:lnTo>
                    <a:pt x="9749" y="4385"/>
                  </a:lnTo>
                  <a:lnTo>
                    <a:pt x="9936" y="4618"/>
                  </a:lnTo>
                  <a:lnTo>
                    <a:pt x="10076" y="4851"/>
                  </a:lnTo>
                  <a:lnTo>
                    <a:pt x="10169" y="5178"/>
                  </a:lnTo>
                  <a:lnTo>
                    <a:pt x="10216" y="5505"/>
                  </a:lnTo>
                  <a:lnTo>
                    <a:pt x="10169" y="5784"/>
                  </a:lnTo>
                  <a:lnTo>
                    <a:pt x="10076" y="6111"/>
                  </a:lnTo>
                  <a:lnTo>
                    <a:pt x="9936" y="6344"/>
                  </a:lnTo>
                  <a:lnTo>
                    <a:pt x="9749" y="6577"/>
                  </a:lnTo>
                  <a:lnTo>
                    <a:pt x="9516" y="6811"/>
                  </a:lnTo>
                  <a:lnTo>
                    <a:pt x="9236" y="6951"/>
                  </a:lnTo>
                  <a:lnTo>
                    <a:pt x="8956" y="7044"/>
                  </a:lnTo>
                  <a:lnTo>
                    <a:pt x="8350" y="7044"/>
                  </a:lnTo>
                  <a:lnTo>
                    <a:pt x="8023" y="6951"/>
                  </a:lnTo>
                  <a:lnTo>
                    <a:pt x="7744" y="6811"/>
                  </a:lnTo>
                  <a:lnTo>
                    <a:pt x="7510" y="6577"/>
                  </a:lnTo>
                  <a:lnTo>
                    <a:pt x="7324" y="6344"/>
                  </a:lnTo>
                  <a:lnTo>
                    <a:pt x="7184" y="6111"/>
                  </a:lnTo>
                  <a:lnTo>
                    <a:pt x="7090" y="5784"/>
                  </a:lnTo>
                  <a:lnTo>
                    <a:pt x="7090" y="5505"/>
                  </a:lnTo>
                  <a:lnTo>
                    <a:pt x="7090" y="5178"/>
                  </a:lnTo>
                  <a:lnTo>
                    <a:pt x="7184" y="4851"/>
                  </a:lnTo>
                  <a:lnTo>
                    <a:pt x="7324" y="4618"/>
                  </a:lnTo>
                  <a:lnTo>
                    <a:pt x="7510" y="4385"/>
                  </a:lnTo>
                  <a:lnTo>
                    <a:pt x="7744" y="4198"/>
                  </a:lnTo>
                  <a:lnTo>
                    <a:pt x="8023" y="4012"/>
                  </a:lnTo>
                  <a:lnTo>
                    <a:pt x="8350" y="3965"/>
                  </a:lnTo>
                  <a:lnTo>
                    <a:pt x="8630" y="3919"/>
                  </a:lnTo>
                  <a:close/>
                  <a:moveTo>
                    <a:pt x="5878" y="4991"/>
                  </a:moveTo>
                  <a:lnTo>
                    <a:pt x="7697" y="8630"/>
                  </a:lnTo>
                  <a:lnTo>
                    <a:pt x="4059" y="8630"/>
                  </a:lnTo>
                  <a:lnTo>
                    <a:pt x="5878" y="4991"/>
                  </a:lnTo>
                  <a:close/>
                  <a:moveTo>
                    <a:pt x="5225" y="0"/>
                  </a:moveTo>
                  <a:lnTo>
                    <a:pt x="4758" y="94"/>
                  </a:lnTo>
                  <a:lnTo>
                    <a:pt x="4105" y="234"/>
                  </a:lnTo>
                  <a:lnTo>
                    <a:pt x="3499" y="467"/>
                  </a:lnTo>
                  <a:lnTo>
                    <a:pt x="2892" y="793"/>
                  </a:lnTo>
                  <a:lnTo>
                    <a:pt x="2333" y="1167"/>
                  </a:lnTo>
                  <a:lnTo>
                    <a:pt x="2099" y="1306"/>
                  </a:lnTo>
                  <a:lnTo>
                    <a:pt x="2286" y="1820"/>
                  </a:lnTo>
                  <a:lnTo>
                    <a:pt x="1540" y="2566"/>
                  </a:lnTo>
                  <a:lnTo>
                    <a:pt x="1540" y="3126"/>
                  </a:lnTo>
                  <a:lnTo>
                    <a:pt x="653" y="3126"/>
                  </a:lnTo>
                  <a:lnTo>
                    <a:pt x="560" y="3359"/>
                  </a:lnTo>
                  <a:lnTo>
                    <a:pt x="280" y="4012"/>
                  </a:lnTo>
                  <a:lnTo>
                    <a:pt x="94" y="4712"/>
                  </a:lnTo>
                  <a:lnTo>
                    <a:pt x="0" y="5411"/>
                  </a:lnTo>
                  <a:lnTo>
                    <a:pt x="0" y="6111"/>
                  </a:lnTo>
                  <a:lnTo>
                    <a:pt x="47" y="6811"/>
                  </a:lnTo>
                  <a:lnTo>
                    <a:pt x="187" y="7464"/>
                  </a:lnTo>
                  <a:lnTo>
                    <a:pt x="420" y="8117"/>
                  </a:lnTo>
                  <a:lnTo>
                    <a:pt x="747" y="8770"/>
                  </a:lnTo>
                  <a:lnTo>
                    <a:pt x="1120" y="9329"/>
                  </a:lnTo>
                  <a:lnTo>
                    <a:pt x="1540" y="9889"/>
                  </a:lnTo>
                  <a:lnTo>
                    <a:pt x="1540" y="10589"/>
                  </a:lnTo>
                  <a:lnTo>
                    <a:pt x="1586" y="10915"/>
                  </a:lnTo>
                  <a:lnTo>
                    <a:pt x="1680" y="11242"/>
                  </a:lnTo>
                  <a:lnTo>
                    <a:pt x="1773" y="11522"/>
                  </a:lnTo>
                  <a:lnTo>
                    <a:pt x="1959" y="11755"/>
                  </a:lnTo>
                  <a:lnTo>
                    <a:pt x="1959" y="11009"/>
                  </a:lnTo>
                  <a:lnTo>
                    <a:pt x="2006" y="10682"/>
                  </a:lnTo>
                  <a:lnTo>
                    <a:pt x="2099" y="10402"/>
                  </a:lnTo>
                  <a:lnTo>
                    <a:pt x="2239" y="10122"/>
                  </a:lnTo>
                  <a:lnTo>
                    <a:pt x="2426" y="9889"/>
                  </a:lnTo>
                  <a:lnTo>
                    <a:pt x="2659" y="9703"/>
                  </a:lnTo>
                  <a:lnTo>
                    <a:pt x="2892" y="9563"/>
                  </a:lnTo>
                  <a:lnTo>
                    <a:pt x="3219" y="9469"/>
                  </a:lnTo>
                  <a:lnTo>
                    <a:pt x="3545" y="9423"/>
                  </a:lnTo>
                  <a:lnTo>
                    <a:pt x="3872" y="9469"/>
                  </a:lnTo>
                  <a:lnTo>
                    <a:pt x="4198" y="9563"/>
                  </a:lnTo>
                  <a:lnTo>
                    <a:pt x="4478" y="9749"/>
                  </a:lnTo>
                  <a:lnTo>
                    <a:pt x="4712" y="9982"/>
                  </a:lnTo>
                  <a:lnTo>
                    <a:pt x="4945" y="9749"/>
                  </a:lnTo>
                  <a:lnTo>
                    <a:pt x="5225" y="9563"/>
                  </a:lnTo>
                  <a:lnTo>
                    <a:pt x="5551" y="9469"/>
                  </a:lnTo>
                  <a:lnTo>
                    <a:pt x="5878" y="9423"/>
                  </a:lnTo>
                  <a:lnTo>
                    <a:pt x="6251" y="9469"/>
                  </a:lnTo>
                  <a:lnTo>
                    <a:pt x="6531" y="9563"/>
                  </a:lnTo>
                  <a:lnTo>
                    <a:pt x="6811" y="9749"/>
                  </a:lnTo>
                  <a:lnTo>
                    <a:pt x="7090" y="9982"/>
                  </a:lnTo>
                  <a:lnTo>
                    <a:pt x="7324" y="9749"/>
                  </a:lnTo>
                  <a:lnTo>
                    <a:pt x="7604" y="9563"/>
                  </a:lnTo>
                  <a:lnTo>
                    <a:pt x="7930" y="9469"/>
                  </a:lnTo>
                  <a:lnTo>
                    <a:pt x="8257" y="9423"/>
                  </a:lnTo>
                  <a:lnTo>
                    <a:pt x="8583" y="9469"/>
                  </a:lnTo>
                  <a:lnTo>
                    <a:pt x="8863" y="9563"/>
                  </a:lnTo>
                  <a:lnTo>
                    <a:pt x="9143" y="9703"/>
                  </a:lnTo>
                  <a:lnTo>
                    <a:pt x="9376" y="9889"/>
                  </a:lnTo>
                  <a:lnTo>
                    <a:pt x="9563" y="10122"/>
                  </a:lnTo>
                  <a:lnTo>
                    <a:pt x="9703" y="10402"/>
                  </a:lnTo>
                  <a:lnTo>
                    <a:pt x="9796" y="10682"/>
                  </a:lnTo>
                  <a:lnTo>
                    <a:pt x="9843" y="11009"/>
                  </a:lnTo>
                  <a:lnTo>
                    <a:pt x="9843" y="11755"/>
                  </a:lnTo>
                  <a:lnTo>
                    <a:pt x="9983" y="11522"/>
                  </a:lnTo>
                  <a:lnTo>
                    <a:pt x="10122" y="11242"/>
                  </a:lnTo>
                  <a:lnTo>
                    <a:pt x="10216" y="10915"/>
                  </a:lnTo>
                  <a:lnTo>
                    <a:pt x="10216" y="10589"/>
                  </a:lnTo>
                  <a:lnTo>
                    <a:pt x="10216" y="9889"/>
                  </a:lnTo>
                  <a:lnTo>
                    <a:pt x="10589" y="9469"/>
                  </a:lnTo>
                  <a:lnTo>
                    <a:pt x="10915" y="9003"/>
                  </a:lnTo>
                  <a:lnTo>
                    <a:pt x="11149" y="8536"/>
                  </a:lnTo>
                  <a:lnTo>
                    <a:pt x="11382" y="8023"/>
                  </a:lnTo>
                  <a:lnTo>
                    <a:pt x="11568" y="7510"/>
                  </a:lnTo>
                  <a:lnTo>
                    <a:pt x="11708" y="6997"/>
                  </a:lnTo>
                  <a:lnTo>
                    <a:pt x="11755" y="6437"/>
                  </a:lnTo>
                  <a:lnTo>
                    <a:pt x="11802" y="5878"/>
                  </a:lnTo>
                  <a:lnTo>
                    <a:pt x="11755" y="5318"/>
                  </a:lnTo>
                  <a:lnTo>
                    <a:pt x="11662" y="4712"/>
                  </a:lnTo>
                  <a:lnTo>
                    <a:pt x="11522" y="4152"/>
                  </a:lnTo>
                  <a:lnTo>
                    <a:pt x="11335" y="3639"/>
                  </a:lnTo>
                  <a:lnTo>
                    <a:pt x="9703" y="3965"/>
                  </a:lnTo>
                  <a:lnTo>
                    <a:pt x="8863" y="3126"/>
                  </a:lnTo>
                  <a:lnTo>
                    <a:pt x="6064" y="3126"/>
                  </a:lnTo>
                  <a:lnTo>
                    <a:pt x="5365" y="3779"/>
                  </a:lnTo>
                  <a:lnTo>
                    <a:pt x="4805" y="3219"/>
                  </a:lnTo>
                  <a:lnTo>
                    <a:pt x="5738" y="2333"/>
                  </a:lnTo>
                  <a:lnTo>
                    <a:pt x="7324" y="2333"/>
                  </a:lnTo>
                  <a:lnTo>
                    <a:pt x="7837" y="1773"/>
                  </a:lnTo>
                  <a:lnTo>
                    <a:pt x="7837" y="980"/>
                  </a:lnTo>
                  <a:lnTo>
                    <a:pt x="8350" y="514"/>
                  </a:lnTo>
                  <a:lnTo>
                    <a:pt x="7930" y="327"/>
                  </a:lnTo>
                  <a:lnTo>
                    <a:pt x="7464" y="187"/>
                  </a:lnTo>
                  <a:lnTo>
                    <a:pt x="7044" y="94"/>
                  </a:lnTo>
                  <a:lnTo>
                    <a:pt x="65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4241450" y="3502925"/>
              <a:ext cx="39675" cy="38500"/>
            </a:xfrm>
            <a:custGeom>
              <a:avLst/>
              <a:gdLst/>
              <a:ahLst/>
              <a:cxnLst/>
              <a:rect l="l" t="t" r="r" b="b"/>
              <a:pathLst>
                <a:path w="1587" h="1540" extrusionOk="0">
                  <a:moveTo>
                    <a:pt x="654" y="1"/>
                  </a:moveTo>
                  <a:lnTo>
                    <a:pt x="514" y="47"/>
                  </a:lnTo>
                  <a:lnTo>
                    <a:pt x="374" y="140"/>
                  </a:lnTo>
                  <a:lnTo>
                    <a:pt x="234" y="234"/>
                  </a:lnTo>
                  <a:lnTo>
                    <a:pt x="141" y="327"/>
                  </a:lnTo>
                  <a:lnTo>
                    <a:pt x="94" y="467"/>
                  </a:lnTo>
                  <a:lnTo>
                    <a:pt x="47" y="607"/>
                  </a:lnTo>
                  <a:lnTo>
                    <a:pt x="1" y="794"/>
                  </a:lnTo>
                  <a:lnTo>
                    <a:pt x="47" y="933"/>
                  </a:lnTo>
                  <a:lnTo>
                    <a:pt x="94" y="1073"/>
                  </a:lnTo>
                  <a:lnTo>
                    <a:pt x="141" y="1213"/>
                  </a:lnTo>
                  <a:lnTo>
                    <a:pt x="234" y="1353"/>
                  </a:lnTo>
                  <a:lnTo>
                    <a:pt x="374" y="1447"/>
                  </a:lnTo>
                  <a:lnTo>
                    <a:pt x="514" y="1493"/>
                  </a:lnTo>
                  <a:lnTo>
                    <a:pt x="654" y="1540"/>
                  </a:lnTo>
                  <a:lnTo>
                    <a:pt x="980" y="1540"/>
                  </a:lnTo>
                  <a:lnTo>
                    <a:pt x="1120" y="1493"/>
                  </a:lnTo>
                  <a:lnTo>
                    <a:pt x="1260" y="1447"/>
                  </a:lnTo>
                  <a:lnTo>
                    <a:pt x="1354" y="1353"/>
                  </a:lnTo>
                  <a:lnTo>
                    <a:pt x="1447" y="1213"/>
                  </a:lnTo>
                  <a:lnTo>
                    <a:pt x="1540" y="1073"/>
                  </a:lnTo>
                  <a:lnTo>
                    <a:pt x="1587" y="933"/>
                  </a:lnTo>
                  <a:lnTo>
                    <a:pt x="1587" y="794"/>
                  </a:lnTo>
                  <a:lnTo>
                    <a:pt x="1587" y="607"/>
                  </a:lnTo>
                  <a:lnTo>
                    <a:pt x="1540" y="467"/>
                  </a:lnTo>
                  <a:lnTo>
                    <a:pt x="1447" y="327"/>
                  </a:lnTo>
                  <a:lnTo>
                    <a:pt x="1354" y="234"/>
                  </a:lnTo>
                  <a:lnTo>
                    <a:pt x="1260" y="140"/>
                  </a:lnTo>
                  <a:lnTo>
                    <a:pt x="1120" y="4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71"/>
          <p:cNvGrpSpPr/>
          <p:nvPr/>
        </p:nvGrpSpPr>
        <p:grpSpPr>
          <a:xfrm>
            <a:off x="5557375" y="3269875"/>
            <a:ext cx="295050" cy="335875"/>
            <a:chOff x="4795375" y="3385150"/>
            <a:chExt cx="295050" cy="335875"/>
          </a:xfrm>
        </p:grpSpPr>
        <p:sp>
          <p:nvSpPr>
            <p:cNvPr id="6993" name="Google Shape;6993;p71"/>
            <p:cNvSpPr/>
            <p:nvPr/>
          </p:nvSpPr>
          <p:spPr>
            <a:xfrm>
              <a:off x="4871175" y="3641700"/>
              <a:ext cx="23350" cy="19850"/>
            </a:xfrm>
            <a:custGeom>
              <a:avLst/>
              <a:gdLst/>
              <a:ahLst/>
              <a:cxnLst/>
              <a:rect l="l" t="t" r="r" b="b"/>
              <a:pathLst>
                <a:path w="934" h="794" extrusionOk="0">
                  <a:moveTo>
                    <a:pt x="0" y="0"/>
                  </a:moveTo>
                  <a:lnTo>
                    <a:pt x="47" y="420"/>
                  </a:lnTo>
                  <a:lnTo>
                    <a:pt x="94" y="560"/>
                  </a:lnTo>
                  <a:lnTo>
                    <a:pt x="187" y="700"/>
                  </a:lnTo>
                  <a:lnTo>
                    <a:pt x="280" y="747"/>
                  </a:lnTo>
                  <a:lnTo>
                    <a:pt x="420" y="793"/>
                  </a:lnTo>
                  <a:lnTo>
                    <a:pt x="933" y="793"/>
                  </a:lnTo>
                  <a:lnTo>
                    <a:pt x="9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4866500" y="3602050"/>
              <a:ext cx="28025" cy="19850"/>
            </a:xfrm>
            <a:custGeom>
              <a:avLst/>
              <a:gdLst/>
              <a:ahLst/>
              <a:cxnLst/>
              <a:rect l="l" t="t" r="r" b="b"/>
              <a:pathLst>
                <a:path w="1121" h="794" extrusionOk="0">
                  <a:moveTo>
                    <a:pt x="1" y="0"/>
                  </a:moveTo>
                  <a:lnTo>
                    <a:pt x="94" y="793"/>
                  </a:lnTo>
                  <a:lnTo>
                    <a:pt x="1120" y="793"/>
                  </a:lnTo>
                  <a:lnTo>
                    <a:pt x="1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4854850" y="3483100"/>
              <a:ext cx="39675" cy="19850"/>
            </a:xfrm>
            <a:custGeom>
              <a:avLst/>
              <a:gdLst/>
              <a:ahLst/>
              <a:cxnLst/>
              <a:rect l="l" t="t" r="r" b="b"/>
              <a:pathLst>
                <a:path w="1587" h="794" extrusionOk="0">
                  <a:moveTo>
                    <a:pt x="700" y="1"/>
                  </a:moveTo>
                  <a:lnTo>
                    <a:pt x="560" y="47"/>
                  </a:lnTo>
                  <a:lnTo>
                    <a:pt x="420" y="94"/>
                  </a:lnTo>
                  <a:lnTo>
                    <a:pt x="280" y="141"/>
                  </a:lnTo>
                  <a:lnTo>
                    <a:pt x="187" y="234"/>
                  </a:lnTo>
                  <a:lnTo>
                    <a:pt x="47" y="467"/>
                  </a:lnTo>
                  <a:lnTo>
                    <a:pt x="0" y="654"/>
                  </a:lnTo>
                  <a:lnTo>
                    <a:pt x="0" y="794"/>
                  </a:lnTo>
                  <a:lnTo>
                    <a:pt x="1586" y="794"/>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4857175" y="3522750"/>
              <a:ext cx="37350" cy="19850"/>
            </a:xfrm>
            <a:custGeom>
              <a:avLst/>
              <a:gdLst/>
              <a:ahLst/>
              <a:cxnLst/>
              <a:rect l="l" t="t" r="r" b="b"/>
              <a:pathLst>
                <a:path w="1494" h="794" extrusionOk="0">
                  <a:moveTo>
                    <a:pt x="1" y="1"/>
                  </a:moveTo>
                  <a:lnTo>
                    <a:pt x="94" y="793"/>
                  </a:lnTo>
                  <a:lnTo>
                    <a:pt x="1493" y="793"/>
                  </a:lnTo>
                  <a:lnTo>
                    <a:pt x="14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4795375" y="3385150"/>
              <a:ext cx="118975" cy="335875"/>
            </a:xfrm>
            <a:custGeom>
              <a:avLst/>
              <a:gdLst/>
              <a:ahLst/>
              <a:cxnLst/>
              <a:rect l="l" t="t" r="r" b="b"/>
              <a:pathLst>
                <a:path w="4759" h="13435" extrusionOk="0">
                  <a:moveTo>
                    <a:pt x="1586" y="0"/>
                  </a:moveTo>
                  <a:lnTo>
                    <a:pt x="1213" y="140"/>
                  </a:lnTo>
                  <a:lnTo>
                    <a:pt x="887" y="327"/>
                  </a:lnTo>
                  <a:lnTo>
                    <a:pt x="607" y="560"/>
                  </a:lnTo>
                  <a:lnTo>
                    <a:pt x="327" y="840"/>
                  </a:lnTo>
                  <a:lnTo>
                    <a:pt x="140" y="1167"/>
                  </a:lnTo>
                  <a:lnTo>
                    <a:pt x="47" y="1540"/>
                  </a:lnTo>
                  <a:lnTo>
                    <a:pt x="0" y="1959"/>
                  </a:lnTo>
                  <a:lnTo>
                    <a:pt x="0" y="11428"/>
                  </a:lnTo>
                  <a:lnTo>
                    <a:pt x="47" y="11848"/>
                  </a:lnTo>
                  <a:lnTo>
                    <a:pt x="140" y="12221"/>
                  </a:lnTo>
                  <a:lnTo>
                    <a:pt x="327" y="12548"/>
                  </a:lnTo>
                  <a:lnTo>
                    <a:pt x="607" y="12828"/>
                  </a:lnTo>
                  <a:lnTo>
                    <a:pt x="887" y="13061"/>
                  </a:lnTo>
                  <a:lnTo>
                    <a:pt x="1213" y="13248"/>
                  </a:lnTo>
                  <a:lnTo>
                    <a:pt x="1586" y="13388"/>
                  </a:lnTo>
                  <a:lnTo>
                    <a:pt x="1960" y="13434"/>
                  </a:lnTo>
                  <a:lnTo>
                    <a:pt x="4758" y="13434"/>
                  </a:lnTo>
                  <a:lnTo>
                    <a:pt x="4478" y="13061"/>
                  </a:lnTo>
                  <a:lnTo>
                    <a:pt x="4245" y="12688"/>
                  </a:lnTo>
                  <a:lnTo>
                    <a:pt x="4105" y="12268"/>
                  </a:lnTo>
                  <a:lnTo>
                    <a:pt x="3965" y="11848"/>
                  </a:lnTo>
                  <a:lnTo>
                    <a:pt x="3452" y="11848"/>
                  </a:lnTo>
                  <a:lnTo>
                    <a:pt x="3266" y="11802"/>
                  </a:lnTo>
                  <a:lnTo>
                    <a:pt x="3032" y="11755"/>
                  </a:lnTo>
                  <a:lnTo>
                    <a:pt x="2846" y="11662"/>
                  </a:lnTo>
                  <a:lnTo>
                    <a:pt x="2659" y="11522"/>
                  </a:lnTo>
                  <a:lnTo>
                    <a:pt x="2519" y="11382"/>
                  </a:lnTo>
                  <a:lnTo>
                    <a:pt x="2426" y="11195"/>
                  </a:lnTo>
                  <a:lnTo>
                    <a:pt x="2333" y="11009"/>
                  </a:lnTo>
                  <a:lnTo>
                    <a:pt x="2286" y="10775"/>
                  </a:lnTo>
                  <a:lnTo>
                    <a:pt x="1586" y="4712"/>
                  </a:lnTo>
                  <a:lnTo>
                    <a:pt x="1633" y="4385"/>
                  </a:lnTo>
                  <a:lnTo>
                    <a:pt x="1680" y="4105"/>
                  </a:lnTo>
                  <a:lnTo>
                    <a:pt x="1820" y="3825"/>
                  </a:lnTo>
                  <a:lnTo>
                    <a:pt x="2053" y="3592"/>
                  </a:lnTo>
                  <a:lnTo>
                    <a:pt x="2239" y="3405"/>
                  </a:lnTo>
                  <a:lnTo>
                    <a:pt x="2519" y="3266"/>
                  </a:lnTo>
                  <a:lnTo>
                    <a:pt x="2799" y="3172"/>
                  </a:lnTo>
                  <a:lnTo>
                    <a:pt x="3079" y="3126"/>
                  </a:lnTo>
                  <a:lnTo>
                    <a:pt x="3172" y="3126"/>
                  </a:lnTo>
                  <a:lnTo>
                    <a:pt x="3172" y="2752"/>
                  </a:lnTo>
                  <a:lnTo>
                    <a:pt x="3172" y="2519"/>
                  </a:lnTo>
                  <a:lnTo>
                    <a:pt x="3219" y="2379"/>
                  </a:lnTo>
                  <a:lnTo>
                    <a:pt x="3312" y="2193"/>
                  </a:lnTo>
                  <a:lnTo>
                    <a:pt x="3406" y="2053"/>
                  </a:lnTo>
                  <a:lnTo>
                    <a:pt x="3639" y="1773"/>
                  </a:lnTo>
                  <a:lnTo>
                    <a:pt x="3825" y="1680"/>
                  </a:lnTo>
                  <a:lnTo>
                    <a:pt x="3965" y="1633"/>
                  </a:lnTo>
                  <a:lnTo>
                    <a:pt x="4059" y="1167"/>
                  </a:lnTo>
                  <a:lnTo>
                    <a:pt x="4245" y="700"/>
                  </a:lnTo>
                  <a:lnTo>
                    <a:pt x="4478" y="327"/>
                  </a:lnTo>
                  <a:lnTo>
                    <a:pt x="47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4861850" y="3562400"/>
              <a:ext cx="32675" cy="19850"/>
            </a:xfrm>
            <a:custGeom>
              <a:avLst/>
              <a:gdLst/>
              <a:ahLst/>
              <a:cxnLst/>
              <a:rect l="l" t="t" r="r" b="b"/>
              <a:pathLst>
                <a:path w="1307" h="794" extrusionOk="0">
                  <a:moveTo>
                    <a:pt x="0" y="0"/>
                  </a:moveTo>
                  <a:lnTo>
                    <a:pt x="93" y="793"/>
                  </a:lnTo>
                  <a:lnTo>
                    <a:pt x="1306" y="793"/>
                  </a:lnTo>
                  <a:lnTo>
                    <a:pt x="13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4972625" y="3443450"/>
              <a:ext cx="59500" cy="218100"/>
            </a:xfrm>
            <a:custGeom>
              <a:avLst/>
              <a:gdLst/>
              <a:ahLst/>
              <a:cxnLst/>
              <a:rect l="l" t="t" r="r" b="b"/>
              <a:pathLst>
                <a:path w="2380" h="8724" extrusionOk="0">
                  <a:moveTo>
                    <a:pt x="700" y="1"/>
                  </a:moveTo>
                  <a:lnTo>
                    <a:pt x="607" y="234"/>
                  </a:lnTo>
                  <a:lnTo>
                    <a:pt x="420" y="467"/>
                  </a:lnTo>
                  <a:lnTo>
                    <a:pt x="234" y="607"/>
                  </a:lnTo>
                  <a:lnTo>
                    <a:pt x="1" y="747"/>
                  </a:lnTo>
                  <a:lnTo>
                    <a:pt x="1" y="7977"/>
                  </a:lnTo>
                  <a:lnTo>
                    <a:pt x="234" y="8117"/>
                  </a:lnTo>
                  <a:lnTo>
                    <a:pt x="420" y="8257"/>
                  </a:lnTo>
                  <a:lnTo>
                    <a:pt x="607" y="8490"/>
                  </a:lnTo>
                  <a:lnTo>
                    <a:pt x="700" y="8723"/>
                  </a:lnTo>
                  <a:lnTo>
                    <a:pt x="1633" y="8723"/>
                  </a:lnTo>
                  <a:lnTo>
                    <a:pt x="1773" y="8490"/>
                  </a:lnTo>
                  <a:lnTo>
                    <a:pt x="1913" y="8257"/>
                  </a:lnTo>
                  <a:lnTo>
                    <a:pt x="2146" y="8117"/>
                  </a:lnTo>
                  <a:lnTo>
                    <a:pt x="2379" y="7977"/>
                  </a:lnTo>
                  <a:lnTo>
                    <a:pt x="2379" y="747"/>
                  </a:lnTo>
                  <a:lnTo>
                    <a:pt x="2146" y="607"/>
                  </a:lnTo>
                  <a:lnTo>
                    <a:pt x="1913" y="467"/>
                  </a:lnTo>
                  <a:lnTo>
                    <a:pt x="1773" y="234"/>
                  </a:lnTo>
                  <a:lnTo>
                    <a:pt x="16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4913150" y="3385150"/>
              <a:ext cx="177275" cy="335875"/>
            </a:xfrm>
            <a:custGeom>
              <a:avLst/>
              <a:gdLst/>
              <a:ahLst/>
              <a:cxnLst/>
              <a:rect l="l" t="t" r="r" b="b"/>
              <a:pathLst>
                <a:path w="7091" h="13435" extrusionOk="0">
                  <a:moveTo>
                    <a:pt x="4758" y="1540"/>
                  </a:moveTo>
                  <a:lnTo>
                    <a:pt x="4758" y="1959"/>
                  </a:lnTo>
                  <a:lnTo>
                    <a:pt x="4758" y="2099"/>
                  </a:lnTo>
                  <a:lnTo>
                    <a:pt x="4852" y="2239"/>
                  </a:lnTo>
                  <a:lnTo>
                    <a:pt x="4992" y="2286"/>
                  </a:lnTo>
                  <a:lnTo>
                    <a:pt x="5132" y="2333"/>
                  </a:lnTo>
                  <a:lnTo>
                    <a:pt x="5551" y="2333"/>
                  </a:lnTo>
                  <a:lnTo>
                    <a:pt x="5551" y="11055"/>
                  </a:lnTo>
                  <a:lnTo>
                    <a:pt x="5132" y="11055"/>
                  </a:lnTo>
                  <a:lnTo>
                    <a:pt x="4992" y="11102"/>
                  </a:lnTo>
                  <a:lnTo>
                    <a:pt x="4852" y="11149"/>
                  </a:lnTo>
                  <a:lnTo>
                    <a:pt x="4758" y="11289"/>
                  </a:lnTo>
                  <a:lnTo>
                    <a:pt x="4758" y="11428"/>
                  </a:lnTo>
                  <a:lnTo>
                    <a:pt x="4758" y="11848"/>
                  </a:lnTo>
                  <a:lnTo>
                    <a:pt x="2380" y="11848"/>
                  </a:lnTo>
                  <a:lnTo>
                    <a:pt x="2380" y="11428"/>
                  </a:lnTo>
                  <a:lnTo>
                    <a:pt x="2333" y="11289"/>
                  </a:lnTo>
                  <a:lnTo>
                    <a:pt x="2286" y="11149"/>
                  </a:lnTo>
                  <a:lnTo>
                    <a:pt x="2146" y="11102"/>
                  </a:lnTo>
                  <a:lnTo>
                    <a:pt x="2006" y="11055"/>
                  </a:lnTo>
                  <a:lnTo>
                    <a:pt x="1587" y="11055"/>
                  </a:lnTo>
                  <a:lnTo>
                    <a:pt x="1587" y="2333"/>
                  </a:lnTo>
                  <a:lnTo>
                    <a:pt x="2006" y="2333"/>
                  </a:lnTo>
                  <a:lnTo>
                    <a:pt x="2146" y="2286"/>
                  </a:lnTo>
                  <a:lnTo>
                    <a:pt x="2286" y="2239"/>
                  </a:lnTo>
                  <a:lnTo>
                    <a:pt x="2333" y="2099"/>
                  </a:lnTo>
                  <a:lnTo>
                    <a:pt x="2380" y="1959"/>
                  </a:lnTo>
                  <a:lnTo>
                    <a:pt x="2380" y="1540"/>
                  </a:lnTo>
                  <a:close/>
                  <a:moveTo>
                    <a:pt x="1587" y="0"/>
                  </a:moveTo>
                  <a:lnTo>
                    <a:pt x="1213" y="140"/>
                  </a:lnTo>
                  <a:lnTo>
                    <a:pt x="887" y="327"/>
                  </a:lnTo>
                  <a:lnTo>
                    <a:pt x="607" y="560"/>
                  </a:lnTo>
                  <a:lnTo>
                    <a:pt x="374" y="840"/>
                  </a:lnTo>
                  <a:lnTo>
                    <a:pt x="187" y="1167"/>
                  </a:lnTo>
                  <a:lnTo>
                    <a:pt x="47" y="1540"/>
                  </a:lnTo>
                  <a:lnTo>
                    <a:pt x="1" y="1959"/>
                  </a:lnTo>
                  <a:lnTo>
                    <a:pt x="1" y="11428"/>
                  </a:lnTo>
                  <a:lnTo>
                    <a:pt x="47" y="11848"/>
                  </a:lnTo>
                  <a:lnTo>
                    <a:pt x="187" y="12221"/>
                  </a:lnTo>
                  <a:lnTo>
                    <a:pt x="374" y="12548"/>
                  </a:lnTo>
                  <a:lnTo>
                    <a:pt x="607" y="12828"/>
                  </a:lnTo>
                  <a:lnTo>
                    <a:pt x="887" y="13061"/>
                  </a:lnTo>
                  <a:lnTo>
                    <a:pt x="1213" y="13248"/>
                  </a:lnTo>
                  <a:lnTo>
                    <a:pt x="1587" y="13388"/>
                  </a:lnTo>
                  <a:lnTo>
                    <a:pt x="2006" y="13434"/>
                  </a:lnTo>
                  <a:lnTo>
                    <a:pt x="5132" y="13434"/>
                  </a:lnTo>
                  <a:lnTo>
                    <a:pt x="5551" y="13388"/>
                  </a:lnTo>
                  <a:lnTo>
                    <a:pt x="5878" y="13248"/>
                  </a:lnTo>
                  <a:lnTo>
                    <a:pt x="6251" y="13061"/>
                  </a:lnTo>
                  <a:lnTo>
                    <a:pt x="6531" y="12828"/>
                  </a:lnTo>
                  <a:lnTo>
                    <a:pt x="6764" y="12548"/>
                  </a:lnTo>
                  <a:lnTo>
                    <a:pt x="6951" y="12221"/>
                  </a:lnTo>
                  <a:lnTo>
                    <a:pt x="7044" y="11848"/>
                  </a:lnTo>
                  <a:lnTo>
                    <a:pt x="7091" y="11428"/>
                  </a:lnTo>
                  <a:lnTo>
                    <a:pt x="7091" y="1959"/>
                  </a:lnTo>
                  <a:lnTo>
                    <a:pt x="7044" y="1540"/>
                  </a:lnTo>
                  <a:lnTo>
                    <a:pt x="6951" y="1167"/>
                  </a:lnTo>
                  <a:lnTo>
                    <a:pt x="6764" y="840"/>
                  </a:lnTo>
                  <a:lnTo>
                    <a:pt x="6531" y="560"/>
                  </a:lnTo>
                  <a:lnTo>
                    <a:pt x="6251" y="327"/>
                  </a:lnTo>
                  <a:lnTo>
                    <a:pt x="5878" y="140"/>
                  </a:lnTo>
                  <a:lnTo>
                    <a:pt x="55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71"/>
          <p:cNvGrpSpPr/>
          <p:nvPr/>
        </p:nvGrpSpPr>
        <p:grpSpPr>
          <a:xfrm>
            <a:off x="6286200" y="3280375"/>
            <a:ext cx="335875" cy="314875"/>
            <a:chOff x="5524200" y="3395650"/>
            <a:chExt cx="335875" cy="314875"/>
          </a:xfrm>
        </p:grpSpPr>
        <p:sp>
          <p:nvSpPr>
            <p:cNvPr id="7002" name="Google Shape;7002;p71"/>
            <p:cNvSpPr/>
            <p:nvPr/>
          </p:nvSpPr>
          <p:spPr>
            <a:xfrm>
              <a:off x="5524200" y="3670850"/>
              <a:ext cx="335875" cy="39675"/>
            </a:xfrm>
            <a:custGeom>
              <a:avLst/>
              <a:gdLst/>
              <a:ahLst/>
              <a:cxnLst/>
              <a:rect l="l" t="t" r="r" b="b"/>
              <a:pathLst>
                <a:path w="13435" h="1587" extrusionOk="0">
                  <a:moveTo>
                    <a:pt x="1" y="0"/>
                  </a:moveTo>
                  <a:lnTo>
                    <a:pt x="1" y="1586"/>
                  </a:lnTo>
                  <a:lnTo>
                    <a:pt x="13435" y="1586"/>
                  </a:lnTo>
                  <a:lnTo>
                    <a:pt x="134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5760925" y="3395650"/>
              <a:ext cx="79325" cy="78150"/>
            </a:xfrm>
            <a:custGeom>
              <a:avLst/>
              <a:gdLst/>
              <a:ahLst/>
              <a:cxnLst/>
              <a:rect l="l" t="t" r="r" b="b"/>
              <a:pathLst>
                <a:path w="3173" h="3126" extrusionOk="0">
                  <a:moveTo>
                    <a:pt x="1260" y="0"/>
                  </a:moveTo>
                  <a:lnTo>
                    <a:pt x="980" y="94"/>
                  </a:lnTo>
                  <a:lnTo>
                    <a:pt x="701" y="233"/>
                  </a:lnTo>
                  <a:lnTo>
                    <a:pt x="467" y="420"/>
                  </a:lnTo>
                  <a:lnTo>
                    <a:pt x="281" y="653"/>
                  </a:lnTo>
                  <a:lnTo>
                    <a:pt x="141" y="933"/>
                  </a:lnTo>
                  <a:lnTo>
                    <a:pt x="47" y="1213"/>
                  </a:lnTo>
                  <a:lnTo>
                    <a:pt x="1" y="1539"/>
                  </a:lnTo>
                  <a:lnTo>
                    <a:pt x="47" y="1866"/>
                  </a:lnTo>
                  <a:lnTo>
                    <a:pt x="141" y="2146"/>
                  </a:lnTo>
                  <a:lnTo>
                    <a:pt x="281" y="2426"/>
                  </a:lnTo>
                  <a:lnTo>
                    <a:pt x="467" y="2659"/>
                  </a:lnTo>
                  <a:lnTo>
                    <a:pt x="701" y="2846"/>
                  </a:lnTo>
                  <a:lnTo>
                    <a:pt x="980" y="2985"/>
                  </a:lnTo>
                  <a:lnTo>
                    <a:pt x="1260" y="3079"/>
                  </a:lnTo>
                  <a:lnTo>
                    <a:pt x="1587" y="3125"/>
                  </a:lnTo>
                  <a:lnTo>
                    <a:pt x="1913" y="3079"/>
                  </a:lnTo>
                  <a:lnTo>
                    <a:pt x="2193" y="2985"/>
                  </a:lnTo>
                  <a:lnTo>
                    <a:pt x="2473" y="2846"/>
                  </a:lnTo>
                  <a:lnTo>
                    <a:pt x="2706" y="2659"/>
                  </a:lnTo>
                  <a:lnTo>
                    <a:pt x="2893" y="2426"/>
                  </a:lnTo>
                  <a:lnTo>
                    <a:pt x="3033" y="2146"/>
                  </a:lnTo>
                  <a:lnTo>
                    <a:pt x="3126" y="1866"/>
                  </a:lnTo>
                  <a:lnTo>
                    <a:pt x="3173" y="1539"/>
                  </a:lnTo>
                  <a:lnTo>
                    <a:pt x="3126" y="1213"/>
                  </a:lnTo>
                  <a:lnTo>
                    <a:pt x="3033" y="933"/>
                  </a:lnTo>
                  <a:lnTo>
                    <a:pt x="2893" y="653"/>
                  </a:lnTo>
                  <a:lnTo>
                    <a:pt x="2706" y="420"/>
                  </a:lnTo>
                  <a:lnTo>
                    <a:pt x="2473" y="233"/>
                  </a:lnTo>
                  <a:lnTo>
                    <a:pt x="2193" y="94"/>
                  </a:lnTo>
                  <a:lnTo>
                    <a:pt x="19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5647825" y="3484275"/>
              <a:ext cx="207600" cy="166775"/>
            </a:xfrm>
            <a:custGeom>
              <a:avLst/>
              <a:gdLst/>
              <a:ahLst/>
              <a:cxnLst/>
              <a:rect l="l" t="t" r="r" b="b"/>
              <a:pathLst>
                <a:path w="8304" h="6671" extrusionOk="0">
                  <a:moveTo>
                    <a:pt x="4152" y="0"/>
                  </a:moveTo>
                  <a:lnTo>
                    <a:pt x="0" y="6670"/>
                  </a:lnTo>
                  <a:lnTo>
                    <a:pt x="8303" y="6670"/>
                  </a:lnTo>
                  <a:lnTo>
                    <a:pt x="7790" y="5878"/>
                  </a:lnTo>
                  <a:lnTo>
                    <a:pt x="2939" y="5878"/>
                  </a:lnTo>
                  <a:lnTo>
                    <a:pt x="2939" y="5085"/>
                  </a:lnTo>
                  <a:lnTo>
                    <a:pt x="3732" y="5085"/>
                  </a:lnTo>
                  <a:lnTo>
                    <a:pt x="3732" y="4292"/>
                  </a:lnTo>
                  <a:lnTo>
                    <a:pt x="4525" y="4292"/>
                  </a:lnTo>
                  <a:lnTo>
                    <a:pt x="4525" y="5085"/>
                  </a:lnTo>
                  <a:lnTo>
                    <a:pt x="7324" y="5085"/>
                  </a:lnTo>
                  <a:lnTo>
                    <a:pt x="6344" y="3499"/>
                  </a:lnTo>
                  <a:lnTo>
                    <a:pt x="4152" y="3499"/>
                  </a:lnTo>
                  <a:lnTo>
                    <a:pt x="4152" y="2752"/>
                  </a:lnTo>
                  <a:lnTo>
                    <a:pt x="5831" y="2752"/>
                  </a:lnTo>
                  <a:lnTo>
                    <a:pt x="41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5528875" y="3444625"/>
              <a:ext cx="169100" cy="206425"/>
            </a:xfrm>
            <a:custGeom>
              <a:avLst/>
              <a:gdLst/>
              <a:ahLst/>
              <a:cxnLst/>
              <a:rect l="l" t="t" r="r" b="b"/>
              <a:pathLst>
                <a:path w="6764" h="8257" extrusionOk="0">
                  <a:moveTo>
                    <a:pt x="4991" y="0"/>
                  </a:moveTo>
                  <a:lnTo>
                    <a:pt x="1913" y="5085"/>
                  </a:lnTo>
                  <a:lnTo>
                    <a:pt x="4572" y="5085"/>
                  </a:lnTo>
                  <a:lnTo>
                    <a:pt x="4572" y="5878"/>
                  </a:lnTo>
                  <a:lnTo>
                    <a:pt x="3779" y="5878"/>
                  </a:lnTo>
                  <a:lnTo>
                    <a:pt x="3779" y="6671"/>
                  </a:lnTo>
                  <a:lnTo>
                    <a:pt x="2986" y="6671"/>
                  </a:lnTo>
                  <a:lnTo>
                    <a:pt x="2986" y="5878"/>
                  </a:lnTo>
                  <a:lnTo>
                    <a:pt x="1446" y="5878"/>
                  </a:lnTo>
                  <a:lnTo>
                    <a:pt x="0" y="8256"/>
                  </a:lnTo>
                  <a:lnTo>
                    <a:pt x="3825" y="8256"/>
                  </a:lnTo>
                  <a:lnTo>
                    <a:pt x="6764" y="3545"/>
                  </a:lnTo>
                  <a:lnTo>
                    <a:pt x="4945" y="3545"/>
                  </a:lnTo>
                  <a:lnTo>
                    <a:pt x="4945" y="2752"/>
                  </a:lnTo>
                  <a:lnTo>
                    <a:pt x="6531" y="2752"/>
                  </a:lnTo>
                  <a:lnTo>
                    <a:pt x="4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71"/>
          <p:cNvGrpSpPr/>
          <p:nvPr/>
        </p:nvGrpSpPr>
        <p:grpSpPr>
          <a:xfrm>
            <a:off x="7045350" y="3269875"/>
            <a:ext cx="335875" cy="335875"/>
            <a:chOff x="6283350" y="3385150"/>
            <a:chExt cx="335875" cy="335875"/>
          </a:xfrm>
        </p:grpSpPr>
        <p:sp>
          <p:nvSpPr>
            <p:cNvPr id="7007" name="Google Shape;7007;p71"/>
            <p:cNvSpPr/>
            <p:nvPr/>
          </p:nvSpPr>
          <p:spPr>
            <a:xfrm>
              <a:off x="6376650" y="3385150"/>
              <a:ext cx="148125" cy="58325"/>
            </a:xfrm>
            <a:custGeom>
              <a:avLst/>
              <a:gdLst/>
              <a:ahLst/>
              <a:cxnLst/>
              <a:rect l="l" t="t" r="r" b="b"/>
              <a:pathLst>
                <a:path w="5925" h="2333" extrusionOk="0">
                  <a:moveTo>
                    <a:pt x="234" y="0"/>
                  </a:moveTo>
                  <a:lnTo>
                    <a:pt x="1" y="2333"/>
                  </a:lnTo>
                  <a:lnTo>
                    <a:pt x="5925" y="2333"/>
                  </a:lnTo>
                  <a:lnTo>
                    <a:pt x="57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6440800" y="3463275"/>
              <a:ext cx="19850" cy="59500"/>
            </a:xfrm>
            <a:custGeom>
              <a:avLst/>
              <a:gdLst/>
              <a:ahLst/>
              <a:cxnLst/>
              <a:rect l="l" t="t" r="r" b="b"/>
              <a:pathLst>
                <a:path w="794" h="2380" extrusionOk="0">
                  <a:moveTo>
                    <a:pt x="0" y="1"/>
                  </a:moveTo>
                  <a:lnTo>
                    <a:pt x="0" y="2380"/>
                  </a:lnTo>
                  <a:lnTo>
                    <a:pt x="793" y="2380"/>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6362650" y="3463275"/>
              <a:ext cx="177275" cy="157450"/>
            </a:xfrm>
            <a:custGeom>
              <a:avLst/>
              <a:gdLst/>
              <a:ahLst/>
              <a:cxnLst/>
              <a:rect l="l" t="t" r="r" b="b"/>
              <a:pathLst>
                <a:path w="7091" h="6298" extrusionOk="0">
                  <a:moveTo>
                    <a:pt x="5085" y="3919"/>
                  </a:moveTo>
                  <a:lnTo>
                    <a:pt x="5085" y="4712"/>
                  </a:lnTo>
                  <a:lnTo>
                    <a:pt x="1960" y="4712"/>
                  </a:lnTo>
                  <a:lnTo>
                    <a:pt x="1960" y="3919"/>
                  </a:lnTo>
                  <a:close/>
                  <a:moveTo>
                    <a:pt x="467" y="1"/>
                  </a:moveTo>
                  <a:lnTo>
                    <a:pt x="1" y="5505"/>
                  </a:lnTo>
                  <a:lnTo>
                    <a:pt x="1587" y="6298"/>
                  </a:lnTo>
                  <a:lnTo>
                    <a:pt x="5505" y="6298"/>
                  </a:lnTo>
                  <a:lnTo>
                    <a:pt x="7091" y="5505"/>
                  </a:lnTo>
                  <a:lnTo>
                    <a:pt x="6578" y="1"/>
                  </a:lnTo>
                  <a:lnTo>
                    <a:pt x="4712" y="1"/>
                  </a:lnTo>
                  <a:lnTo>
                    <a:pt x="4712" y="3172"/>
                  </a:lnTo>
                  <a:lnTo>
                    <a:pt x="2333" y="3172"/>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6283350" y="3640525"/>
              <a:ext cx="335875" cy="80500"/>
            </a:xfrm>
            <a:custGeom>
              <a:avLst/>
              <a:gdLst/>
              <a:ahLst/>
              <a:cxnLst/>
              <a:rect l="l" t="t" r="r" b="b"/>
              <a:pathLst>
                <a:path w="13435" h="3220" extrusionOk="0">
                  <a:moveTo>
                    <a:pt x="4759" y="1"/>
                  </a:moveTo>
                  <a:lnTo>
                    <a:pt x="2380" y="794"/>
                  </a:lnTo>
                  <a:lnTo>
                    <a:pt x="2380" y="2426"/>
                  </a:lnTo>
                  <a:lnTo>
                    <a:pt x="1" y="2426"/>
                  </a:lnTo>
                  <a:lnTo>
                    <a:pt x="1" y="3219"/>
                  </a:lnTo>
                  <a:lnTo>
                    <a:pt x="13435" y="3219"/>
                  </a:lnTo>
                  <a:lnTo>
                    <a:pt x="13435" y="2426"/>
                  </a:lnTo>
                  <a:lnTo>
                    <a:pt x="11056" y="2426"/>
                  </a:lnTo>
                  <a:lnTo>
                    <a:pt x="11056" y="794"/>
                  </a:lnTo>
                  <a:lnTo>
                    <a:pt x="86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71"/>
          <p:cNvGrpSpPr/>
          <p:nvPr/>
        </p:nvGrpSpPr>
        <p:grpSpPr>
          <a:xfrm>
            <a:off x="7808025" y="3296700"/>
            <a:ext cx="335850" cy="281050"/>
            <a:chOff x="7046025" y="3411975"/>
            <a:chExt cx="335850" cy="281050"/>
          </a:xfrm>
        </p:grpSpPr>
        <p:sp>
          <p:nvSpPr>
            <p:cNvPr id="7012" name="Google Shape;7012;p71"/>
            <p:cNvSpPr/>
            <p:nvPr/>
          </p:nvSpPr>
          <p:spPr>
            <a:xfrm>
              <a:off x="7067000" y="3437625"/>
              <a:ext cx="295075" cy="197100"/>
            </a:xfrm>
            <a:custGeom>
              <a:avLst/>
              <a:gdLst/>
              <a:ahLst/>
              <a:cxnLst/>
              <a:rect l="l" t="t" r="r" b="b"/>
              <a:pathLst>
                <a:path w="11803" h="7884" extrusionOk="0">
                  <a:moveTo>
                    <a:pt x="5085" y="0"/>
                  </a:moveTo>
                  <a:lnTo>
                    <a:pt x="5085" y="6298"/>
                  </a:lnTo>
                  <a:lnTo>
                    <a:pt x="607" y="6298"/>
                  </a:lnTo>
                  <a:lnTo>
                    <a:pt x="467" y="6344"/>
                  </a:lnTo>
                  <a:lnTo>
                    <a:pt x="327" y="6437"/>
                  </a:lnTo>
                  <a:lnTo>
                    <a:pt x="234" y="6531"/>
                  </a:lnTo>
                  <a:lnTo>
                    <a:pt x="94" y="6671"/>
                  </a:lnTo>
                  <a:lnTo>
                    <a:pt x="47" y="6764"/>
                  </a:lnTo>
                  <a:lnTo>
                    <a:pt x="1" y="6951"/>
                  </a:lnTo>
                  <a:lnTo>
                    <a:pt x="1" y="7090"/>
                  </a:lnTo>
                  <a:lnTo>
                    <a:pt x="1" y="7883"/>
                  </a:lnTo>
                  <a:lnTo>
                    <a:pt x="11802" y="7883"/>
                  </a:lnTo>
                  <a:lnTo>
                    <a:pt x="11802" y="7090"/>
                  </a:lnTo>
                  <a:lnTo>
                    <a:pt x="11755" y="6951"/>
                  </a:lnTo>
                  <a:lnTo>
                    <a:pt x="11709" y="6764"/>
                  </a:lnTo>
                  <a:lnTo>
                    <a:pt x="11662" y="6671"/>
                  </a:lnTo>
                  <a:lnTo>
                    <a:pt x="11569" y="6531"/>
                  </a:lnTo>
                  <a:lnTo>
                    <a:pt x="11429" y="6437"/>
                  </a:lnTo>
                  <a:lnTo>
                    <a:pt x="11289" y="6344"/>
                  </a:lnTo>
                  <a:lnTo>
                    <a:pt x="11149" y="6298"/>
                  </a:lnTo>
                  <a:lnTo>
                    <a:pt x="6671" y="6298"/>
                  </a:lnTo>
                  <a:lnTo>
                    <a:pt x="6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7253600" y="3463275"/>
              <a:ext cx="87475" cy="111975"/>
            </a:xfrm>
            <a:custGeom>
              <a:avLst/>
              <a:gdLst/>
              <a:ahLst/>
              <a:cxnLst/>
              <a:rect l="l" t="t" r="r" b="b"/>
              <a:pathLst>
                <a:path w="3499" h="4479" extrusionOk="0">
                  <a:moveTo>
                    <a:pt x="0" y="1"/>
                  </a:moveTo>
                  <a:lnTo>
                    <a:pt x="0" y="4479"/>
                  </a:lnTo>
                  <a:lnTo>
                    <a:pt x="3498" y="4479"/>
                  </a:lnTo>
                  <a:lnTo>
                    <a:pt x="3405" y="3779"/>
                  </a:lnTo>
                  <a:lnTo>
                    <a:pt x="3312" y="3452"/>
                  </a:lnTo>
                  <a:lnTo>
                    <a:pt x="3219" y="3126"/>
                  </a:lnTo>
                  <a:lnTo>
                    <a:pt x="3032" y="2659"/>
                  </a:lnTo>
                  <a:lnTo>
                    <a:pt x="2799" y="2240"/>
                  </a:lnTo>
                  <a:lnTo>
                    <a:pt x="2519" y="1820"/>
                  </a:lnTo>
                  <a:lnTo>
                    <a:pt x="2239" y="1493"/>
                  </a:lnTo>
                  <a:lnTo>
                    <a:pt x="1726" y="980"/>
                  </a:lnTo>
                  <a:lnTo>
                    <a:pt x="1213" y="607"/>
                  </a:lnTo>
                  <a:lnTo>
                    <a:pt x="606" y="280"/>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7328225" y="3413125"/>
              <a:ext cx="53650" cy="128300"/>
            </a:xfrm>
            <a:custGeom>
              <a:avLst/>
              <a:gdLst/>
              <a:ahLst/>
              <a:cxnLst/>
              <a:rect l="l" t="t" r="r" b="b"/>
              <a:pathLst>
                <a:path w="2146" h="5132" extrusionOk="0">
                  <a:moveTo>
                    <a:pt x="653" y="1"/>
                  </a:moveTo>
                  <a:lnTo>
                    <a:pt x="933" y="1773"/>
                  </a:lnTo>
                  <a:lnTo>
                    <a:pt x="933" y="2007"/>
                  </a:lnTo>
                  <a:lnTo>
                    <a:pt x="887" y="2240"/>
                  </a:lnTo>
                  <a:lnTo>
                    <a:pt x="793" y="2426"/>
                  </a:lnTo>
                  <a:lnTo>
                    <a:pt x="700" y="2613"/>
                  </a:lnTo>
                  <a:lnTo>
                    <a:pt x="560" y="2800"/>
                  </a:lnTo>
                  <a:lnTo>
                    <a:pt x="373" y="2986"/>
                  </a:lnTo>
                  <a:lnTo>
                    <a:pt x="234" y="3079"/>
                  </a:lnTo>
                  <a:lnTo>
                    <a:pt x="0" y="3219"/>
                  </a:lnTo>
                  <a:lnTo>
                    <a:pt x="280" y="3593"/>
                  </a:lnTo>
                  <a:lnTo>
                    <a:pt x="560" y="3966"/>
                  </a:lnTo>
                  <a:lnTo>
                    <a:pt x="793" y="4386"/>
                  </a:lnTo>
                  <a:lnTo>
                    <a:pt x="980" y="4852"/>
                  </a:lnTo>
                  <a:lnTo>
                    <a:pt x="1027" y="5132"/>
                  </a:lnTo>
                  <a:lnTo>
                    <a:pt x="1306" y="4899"/>
                  </a:lnTo>
                  <a:lnTo>
                    <a:pt x="1493" y="4665"/>
                  </a:lnTo>
                  <a:lnTo>
                    <a:pt x="1680" y="4432"/>
                  </a:lnTo>
                  <a:lnTo>
                    <a:pt x="1866" y="4152"/>
                  </a:lnTo>
                  <a:lnTo>
                    <a:pt x="1959" y="3872"/>
                  </a:lnTo>
                  <a:lnTo>
                    <a:pt x="2053" y="3593"/>
                  </a:lnTo>
                  <a:lnTo>
                    <a:pt x="2146" y="3266"/>
                  </a:lnTo>
                  <a:lnTo>
                    <a:pt x="2146" y="2940"/>
                  </a:lnTo>
                  <a:lnTo>
                    <a:pt x="2099" y="2520"/>
                  </a:lnTo>
                  <a:lnTo>
                    <a:pt x="2006" y="2147"/>
                  </a:lnTo>
                  <a:lnTo>
                    <a:pt x="1866" y="1773"/>
                  </a:lnTo>
                  <a:lnTo>
                    <a:pt x="1633" y="1400"/>
                  </a:lnTo>
                  <a:lnTo>
                    <a:pt x="6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7086825" y="3463275"/>
              <a:ext cx="87500" cy="111975"/>
            </a:xfrm>
            <a:custGeom>
              <a:avLst/>
              <a:gdLst/>
              <a:ahLst/>
              <a:cxnLst/>
              <a:rect l="l" t="t" r="r" b="b"/>
              <a:pathLst>
                <a:path w="3500" h="4479" extrusionOk="0">
                  <a:moveTo>
                    <a:pt x="3499" y="1"/>
                  </a:moveTo>
                  <a:lnTo>
                    <a:pt x="2893" y="280"/>
                  </a:lnTo>
                  <a:lnTo>
                    <a:pt x="2286" y="607"/>
                  </a:lnTo>
                  <a:lnTo>
                    <a:pt x="1773" y="980"/>
                  </a:lnTo>
                  <a:lnTo>
                    <a:pt x="1260" y="1493"/>
                  </a:lnTo>
                  <a:lnTo>
                    <a:pt x="980" y="1820"/>
                  </a:lnTo>
                  <a:lnTo>
                    <a:pt x="700" y="2240"/>
                  </a:lnTo>
                  <a:lnTo>
                    <a:pt x="467" y="2659"/>
                  </a:lnTo>
                  <a:lnTo>
                    <a:pt x="281" y="3126"/>
                  </a:lnTo>
                  <a:lnTo>
                    <a:pt x="187" y="3452"/>
                  </a:lnTo>
                  <a:lnTo>
                    <a:pt x="94" y="3779"/>
                  </a:lnTo>
                  <a:lnTo>
                    <a:pt x="1" y="4479"/>
                  </a:lnTo>
                  <a:lnTo>
                    <a:pt x="3499" y="4479"/>
                  </a:lnTo>
                  <a:lnTo>
                    <a:pt x="34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7046025" y="3411975"/>
              <a:ext cx="53650" cy="129450"/>
            </a:xfrm>
            <a:custGeom>
              <a:avLst/>
              <a:gdLst/>
              <a:ahLst/>
              <a:cxnLst/>
              <a:rect l="l" t="t" r="r" b="b"/>
              <a:pathLst>
                <a:path w="2146" h="5178" extrusionOk="0">
                  <a:moveTo>
                    <a:pt x="1539" y="0"/>
                  </a:moveTo>
                  <a:lnTo>
                    <a:pt x="513" y="1446"/>
                  </a:lnTo>
                  <a:lnTo>
                    <a:pt x="280" y="1819"/>
                  </a:lnTo>
                  <a:lnTo>
                    <a:pt x="140" y="2193"/>
                  </a:lnTo>
                  <a:lnTo>
                    <a:pt x="47" y="2566"/>
                  </a:lnTo>
                  <a:lnTo>
                    <a:pt x="0" y="2986"/>
                  </a:lnTo>
                  <a:lnTo>
                    <a:pt x="47" y="3312"/>
                  </a:lnTo>
                  <a:lnTo>
                    <a:pt x="93" y="3639"/>
                  </a:lnTo>
                  <a:lnTo>
                    <a:pt x="187" y="3918"/>
                  </a:lnTo>
                  <a:lnTo>
                    <a:pt x="327" y="4198"/>
                  </a:lnTo>
                  <a:lnTo>
                    <a:pt x="467" y="4478"/>
                  </a:lnTo>
                  <a:lnTo>
                    <a:pt x="653" y="4711"/>
                  </a:lnTo>
                  <a:lnTo>
                    <a:pt x="886" y="4945"/>
                  </a:lnTo>
                  <a:lnTo>
                    <a:pt x="1120" y="5178"/>
                  </a:lnTo>
                  <a:lnTo>
                    <a:pt x="1166" y="4898"/>
                  </a:lnTo>
                  <a:lnTo>
                    <a:pt x="1399" y="4432"/>
                  </a:lnTo>
                  <a:lnTo>
                    <a:pt x="1586" y="4012"/>
                  </a:lnTo>
                  <a:lnTo>
                    <a:pt x="1866" y="3639"/>
                  </a:lnTo>
                  <a:lnTo>
                    <a:pt x="2146" y="3265"/>
                  </a:lnTo>
                  <a:lnTo>
                    <a:pt x="1959" y="3125"/>
                  </a:lnTo>
                  <a:lnTo>
                    <a:pt x="1773" y="2986"/>
                  </a:lnTo>
                  <a:lnTo>
                    <a:pt x="1586" y="2846"/>
                  </a:lnTo>
                  <a:lnTo>
                    <a:pt x="1493" y="2659"/>
                  </a:lnTo>
                  <a:lnTo>
                    <a:pt x="1353" y="2472"/>
                  </a:lnTo>
                  <a:lnTo>
                    <a:pt x="1306" y="2239"/>
                  </a:lnTo>
                  <a:lnTo>
                    <a:pt x="1260" y="2006"/>
                  </a:lnTo>
                  <a:lnTo>
                    <a:pt x="1213" y="1726"/>
                  </a:lnTo>
                  <a:lnTo>
                    <a:pt x="15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7194125" y="3654525"/>
              <a:ext cx="39675" cy="38500"/>
            </a:xfrm>
            <a:custGeom>
              <a:avLst/>
              <a:gdLst/>
              <a:ahLst/>
              <a:cxnLst/>
              <a:rect l="l" t="t" r="r" b="b"/>
              <a:pathLst>
                <a:path w="1587" h="1540" extrusionOk="0">
                  <a:moveTo>
                    <a:pt x="0" y="0"/>
                  </a:moveTo>
                  <a:lnTo>
                    <a:pt x="0" y="793"/>
                  </a:lnTo>
                  <a:lnTo>
                    <a:pt x="793" y="1540"/>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71"/>
          <p:cNvGrpSpPr/>
          <p:nvPr/>
        </p:nvGrpSpPr>
        <p:grpSpPr>
          <a:xfrm>
            <a:off x="1001275" y="3963725"/>
            <a:ext cx="334700" cy="335850"/>
            <a:chOff x="239275" y="4079000"/>
            <a:chExt cx="334700" cy="335850"/>
          </a:xfrm>
        </p:grpSpPr>
        <p:sp>
          <p:nvSpPr>
            <p:cNvPr id="7019" name="Google Shape;7019;p71"/>
            <p:cNvSpPr/>
            <p:nvPr/>
          </p:nvSpPr>
          <p:spPr>
            <a:xfrm>
              <a:off x="494650" y="4314550"/>
              <a:ext cx="39675" cy="19850"/>
            </a:xfrm>
            <a:custGeom>
              <a:avLst/>
              <a:gdLst/>
              <a:ahLst/>
              <a:cxnLst/>
              <a:rect l="l" t="t" r="r" b="b"/>
              <a:pathLst>
                <a:path w="1587" h="794" extrusionOk="0">
                  <a:moveTo>
                    <a:pt x="1" y="1"/>
                  </a:moveTo>
                  <a:lnTo>
                    <a:pt x="1" y="793"/>
                  </a:lnTo>
                  <a:lnTo>
                    <a:pt x="1587" y="793"/>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494650" y="4354200"/>
              <a:ext cx="59500" cy="60650"/>
            </a:xfrm>
            <a:custGeom>
              <a:avLst/>
              <a:gdLst/>
              <a:ahLst/>
              <a:cxnLst/>
              <a:rect l="l" t="t" r="r" b="b"/>
              <a:pathLst>
                <a:path w="2380" h="2426" extrusionOk="0">
                  <a:moveTo>
                    <a:pt x="1" y="0"/>
                  </a:moveTo>
                  <a:lnTo>
                    <a:pt x="1" y="1633"/>
                  </a:lnTo>
                  <a:lnTo>
                    <a:pt x="48" y="1773"/>
                  </a:lnTo>
                  <a:lnTo>
                    <a:pt x="94" y="1960"/>
                  </a:lnTo>
                  <a:lnTo>
                    <a:pt x="141" y="2099"/>
                  </a:lnTo>
                  <a:lnTo>
                    <a:pt x="234" y="2193"/>
                  </a:lnTo>
                  <a:lnTo>
                    <a:pt x="374" y="2286"/>
                  </a:lnTo>
                  <a:lnTo>
                    <a:pt x="514" y="2379"/>
                  </a:lnTo>
                  <a:lnTo>
                    <a:pt x="654" y="2426"/>
                  </a:lnTo>
                  <a:lnTo>
                    <a:pt x="2380" y="2426"/>
                  </a:lnTo>
                  <a:lnTo>
                    <a:pt x="2053" y="2006"/>
                  </a:lnTo>
                  <a:lnTo>
                    <a:pt x="1820" y="1540"/>
                  </a:lnTo>
                  <a:lnTo>
                    <a:pt x="1634" y="1073"/>
                  </a:lnTo>
                  <a:lnTo>
                    <a:pt x="1587" y="514"/>
                  </a:lnTo>
                  <a:lnTo>
                    <a:pt x="15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494650" y="4196775"/>
              <a:ext cx="79325" cy="99150"/>
            </a:xfrm>
            <a:custGeom>
              <a:avLst/>
              <a:gdLst/>
              <a:ahLst/>
              <a:cxnLst/>
              <a:rect l="l" t="t" r="r" b="b"/>
              <a:pathLst>
                <a:path w="3173" h="3966" extrusionOk="0">
                  <a:moveTo>
                    <a:pt x="3173" y="0"/>
                  </a:moveTo>
                  <a:lnTo>
                    <a:pt x="2660" y="47"/>
                  </a:lnTo>
                  <a:lnTo>
                    <a:pt x="2147" y="187"/>
                  </a:lnTo>
                  <a:lnTo>
                    <a:pt x="1680" y="374"/>
                  </a:lnTo>
                  <a:lnTo>
                    <a:pt x="1260" y="653"/>
                  </a:lnTo>
                  <a:lnTo>
                    <a:pt x="981" y="887"/>
                  </a:lnTo>
                  <a:lnTo>
                    <a:pt x="747" y="1167"/>
                  </a:lnTo>
                  <a:lnTo>
                    <a:pt x="514" y="1446"/>
                  </a:lnTo>
                  <a:lnTo>
                    <a:pt x="328" y="1773"/>
                  </a:lnTo>
                  <a:lnTo>
                    <a:pt x="188" y="2099"/>
                  </a:lnTo>
                  <a:lnTo>
                    <a:pt x="94" y="2426"/>
                  </a:lnTo>
                  <a:lnTo>
                    <a:pt x="48" y="2799"/>
                  </a:lnTo>
                  <a:lnTo>
                    <a:pt x="1" y="3172"/>
                  </a:lnTo>
                  <a:lnTo>
                    <a:pt x="1" y="3965"/>
                  </a:lnTo>
                  <a:lnTo>
                    <a:pt x="1587" y="3965"/>
                  </a:lnTo>
                  <a:lnTo>
                    <a:pt x="1587" y="3172"/>
                  </a:lnTo>
                  <a:lnTo>
                    <a:pt x="1634" y="2846"/>
                  </a:lnTo>
                  <a:lnTo>
                    <a:pt x="1727" y="2566"/>
                  </a:lnTo>
                  <a:lnTo>
                    <a:pt x="1867" y="2286"/>
                  </a:lnTo>
                  <a:lnTo>
                    <a:pt x="2053" y="2053"/>
                  </a:lnTo>
                  <a:lnTo>
                    <a:pt x="2287" y="1866"/>
                  </a:lnTo>
                  <a:lnTo>
                    <a:pt x="2566" y="1726"/>
                  </a:lnTo>
                  <a:lnTo>
                    <a:pt x="2846" y="1633"/>
                  </a:lnTo>
                  <a:lnTo>
                    <a:pt x="3173" y="1586"/>
                  </a:lnTo>
                  <a:lnTo>
                    <a:pt x="3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78925" y="4314550"/>
              <a:ext cx="38500" cy="19850"/>
            </a:xfrm>
            <a:custGeom>
              <a:avLst/>
              <a:gdLst/>
              <a:ahLst/>
              <a:cxnLst/>
              <a:rect l="l" t="t" r="r" b="b"/>
              <a:pathLst>
                <a:path w="1540" h="794" extrusionOk="0">
                  <a:moveTo>
                    <a:pt x="1" y="1"/>
                  </a:moveTo>
                  <a:lnTo>
                    <a:pt x="1" y="793"/>
                  </a:lnTo>
                  <a:lnTo>
                    <a:pt x="1540" y="793"/>
                  </a:lnTo>
                  <a:lnTo>
                    <a:pt x="15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39275" y="4196775"/>
              <a:ext cx="78150" cy="99150"/>
            </a:xfrm>
            <a:custGeom>
              <a:avLst/>
              <a:gdLst/>
              <a:ahLst/>
              <a:cxnLst/>
              <a:rect l="l" t="t" r="r" b="b"/>
              <a:pathLst>
                <a:path w="3126" h="3966" extrusionOk="0">
                  <a:moveTo>
                    <a:pt x="1" y="0"/>
                  </a:moveTo>
                  <a:lnTo>
                    <a:pt x="1" y="1586"/>
                  </a:lnTo>
                  <a:lnTo>
                    <a:pt x="327" y="1633"/>
                  </a:lnTo>
                  <a:lnTo>
                    <a:pt x="607" y="1726"/>
                  </a:lnTo>
                  <a:lnTo>
                    <a:pt x="887" y="1866"/>
                  </a:lnTo>
                  <a:lnTo>
                    <a:pt x="1120" y="2053"/>
                  </a:lnTo>
                  <a:lnTo>
                    <a:pt x="1307" y="2286"/>
                  </a:lnTo>
                  <a:lnTo>
                    <a:pt x="1447" y="2566"/>
                  </a:lnTo>
                  <a:lnTo>
                    <a:pt x="1540" y="2846"/>
                  </a:lnTo>
                  <a:lnTo>
                    <a:pt x="1587" y="3172"/>
                  </a:lnTo>
                  <a:lnTo>
                    <a:pt x="1587" y="3965"/>
                  </a:lnTo>
                  <a:lnTo>
                    <a:pt x="3126" y="3965"/>
                  </a:lnTo>
                  <a:lnTo>
                    <a:pt x="3126" y="3172"/>
                  </a:lnTo>
                  <a:lnTo>
                    <a:pt x="3126" y="2799"/>
                  </a:lnTo>
                  <a:lnTo>
                    <a:pt x="3079" y="2426"/>
                  </a:lnTo>
                  <a:lnTo>
                    <a:pt x="2939" y="2099"/>
                  </a:lnTo>
                  <a:lnTo>
                    <a:pt x="2799" y="1773"/>
                  </a:lnTo>
                  <a:lnTo>
                    <a:pt x="2659" y="1446"/>
                  </a:lnTo>
                  <a:lnTo>
                    <a:pt x="2426" y="1167"/>
                  </a:lnTo>
                  <a:lnTo>
                    <a:pt x="2193" y="887"/>
                  </a:lnTo>
                  <a:lnTo>
                    <a:pt x="1913" y="653"/>
                  </a:lnTo>
                  <a:lnTo>
                    <a:pt x="1447" y="374"/>
                  </a:lnTo>
                  <a:lnTo>
                    <a:pt x="980" y="187"/>
                  </a:lnTo>
                  <a:lnTo>
                    <a:pt x="514" y="4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9100" y="4354200"/>
              <a:ext cx="58325" cy="60650"/>
            </a:xfrm>
            <a:custGeom>
              <a:avLst/>
              <a:gdLst/>
              <a:ahLst/>
              <a:cxnLst/>
              <a:rect l="l" t="t" r="r" b="b"/>
              <a:pathLst>
                <a:path w="2333" h="2426" extrusionOk="0">
                  <a:moveTo>
                    <a:pt x="794" y="0"/>
                  </a:moveTo>
                  <a:lnTo>
                    <a:pt x="794" y="514"/>
                  </a:lnTo>
                  <a:lnTo>
                    <a:pt x="747" y="1073"/>
                  </a:lnTo>
                  <a:lnTo>
                    <a:pt x="560" y="1540"/>
                  </a:lnTo>
                  <a:lnTo>
                    <a:pt x="327" y="2006"/>
                  </a:lnTo>
                  <a:lnTo>
                    <a:pt x="1" y="2426"/>
                  </a:lnTo>
                  <a:lnTo>
                    <a:pt x="1726" y="2426"/>
                  </a:lnTo>
                  <a:lnTo>
                    <a:pt x="1866" y="2379"/>
                  </a:lnTo>
                  <a:lnTo>
                    <a:pt x="2006" y="2286"/>
                  </a:lnTo>
                  <a:lnTo>
                    <a:pt x="2146" y="2193"/>
                  </a:lnTo>
                  <a:lnTo>
                    <a:pt x="2240" y="2099"/>
                  </a:lnTo>
                  <a:lnTo>
                    <a:pt x="2286" y="1960"/>
                  </a:lnTo>
                  <a:lnTo>
                    <a:pt x="2333" y="1773"/>
                  </a:lnTo>
                  <a:lnTo>
                    <a:pt x="2333" y="1633"/>
                  </a:lnTo>
                  <a:lnTo>
                    <a:pt x="2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308075" y="4079000"/>
              <a:ext cx="197100" cy="137625"/>
            </a:xfrm>
            <a:custGeom>
              <a:avLst/>
              <a:gdLst/>
              <a:ahLst/>
              <a:cxnLst/>
              <a:rect l="l" t="t" r="r" b="b"/>
              <a:pathLst>
                <a:path w="7884" h="5505" extrusionOk="0">
                  <a:moveTo>
                    <a:pt x="1" y="0"/>
                  </a:moveTo>
                  <a:lnTo>
                    <a:pt x="327" y="420"/>
                  </a:lnTo>
                  <a:lnTo>
                    <a:pt x="560" y="886"/>
                  </a:lnTo>
                  <a:lnTo>
                    <a:pt x="747" y="1353"/>
                  </a:lnTo>
                  <a:lnTo>
                    <a:pt x="794" y="1913"/>
                  </a:lnTo>
                  <a:lnTo>
                    <a:pt x="794" y="2379"/>
                  </a:lnTo>
                  <a:lnTo>
                    <a:pt x="794" y="2659"/>
                  </a:lnTo>
                  <a:lnTo>
                    <a:pt x="840" y="2986"/>
                  </a:lnTo>
                  <a:lnTo>
                    <a:pt x="934" y="3312"/>
                  </a:lnTo>
                  <a:lnTo>
                    <a:pt x="1027" y="3592"/>
                  </a:lnTo>
                  <a:lnTo>
                    <a:pt x="1167" y="3872"/>
                  </a:lnTo>
                  <a:lnTo>
                    <a:pt x="1307" y="4105"/>
                  </a:lnTo>
                  <a:lnTo>
                    <a:pt x="1493" y="4338"/>
                  </a:lnTo>
                  <a:lnTo>
                    <a:pt x="1727" y="4571"/>
                  </a:lnTo>
                  <a:lnTo>
                    <a:pt x="1913" y="4805"/>
                  </a:lnTo>
                  <a:lnTo>
                    <a:pt x="2193" y="4945"/>
                  </a:lnTo>
                  <a:lnTo>
                    <a:pt x="2426" y="5131"/>
                  </a:lnTo>
                  <a:lnTo>
                    <a:pt x="2706" y="5271"/>
                  </a:lnTo>
                  <a:lnTo>
                    <a:pt x="2986" y="5364"/>
                  </a:lnTo>
                  <a:lnTo>
                    <a:pt x="3313" y="5458"/>
                  </a:lnTo>
                  <a:lnTo>
                    <a:pt x="3592" y="5504"/>
                  </a:lnTo>
                  <a:lnTo>
                    <a:pt x="4245" y="5504"/>
                  </a:lnTo>
                  <a:lnTo>
                    <a:pt x="4572" y="5458"/>
                  </a:lnTo>
                  <a:lnTo>
                    <a:pt x="4898" y="5364"/>
                  </a:lnTo>
                  <a:lnTo>
                    <a:pt x="5178" y="5271"/>
                  </a:lnTo>
                  <a:lnTo>
                    <a:pt x="5458" y="5131"/>
                  </a:lnTo>
                  <a:lnTo>
                    <a:pt x="5691" y="4945"/>
                  </a:lnTo>
                  <a:lnTo>
                    <a:pt x="5971" y="4805"/>
                  </a:lnTo>
                  <a:lnTo>
                    <a:pt x="6158" y="4571"/>
                  </a:lnTo>
                  <a:lnTo>
                    <a:pt x="6391" y="4338"/>
                  </a:lnTo>
                  <a:lnTo>
                    <a:pt x="6531" y="4105"/>
                  </a:lnTo>
                  <a:lnTo>
                    <a:pt x="6718" y="3872"/>
                  </a:lnTo>
                  <a:lnTo>
                    <a:pt x="6858" y="3592"/>
                  </a:lnTo>
                  <a:lnTo>
                    <a:pt x="6951" y="3265"/>
                  </a:lnTo>
                  <a:lnTo>
                    <a:pt x="7044" y="2986"/>
                  </a:lnTo>
                  <a:lnTo>
                    <a:pt x="7091" y="2659"/>
                  </a:lnTo>
                  <a:lnTo>
                    <a:pt x="7091" y="2379"/>
                  </a:lnTo>
                  <a:lnTo>
                    <a:pt x="7091" y="1913"/>
                  </a:lnTo>
                  <a:lnTo>
                    <a:pt x="7137" y="1353"/>
                  </a:lnTo>
                  <a:lnTo>
                    <a:pt x="7277" y="886"/>
                  </a:lnTo>
                  <a:lnTo>
                    <a:pt x="7557" y="420"/>
                  </a:lnTo>
                  <a:lnTo>
                    <a:pt x="7884" y="0"/>
                  </a:lnTo>
                  <a:lnTo>
                    <a:pt x="7417" y="47"/>
                  </a:lnTo>
                  <a:lnTo>
                    <a:pt x="6951" y="187"/>
                  </a:lnTo>
                  <a:lnTo>
                    <a:pt x="6531" y="420"/>
                  </a:lnTo>
                  <a:lnTo>
                    <a:pt x="6205" y="700"/>
                  </a:lnTo>
                  <a:lnTo>
                    <a:pt x="5925" y="1026"/>
                  </a:lnTo>
                  <a:lnTo>
                    <a:pt x="5691" y="1446"/>
                  </a:lnTo>
                  <a:lnTo>
                    <a:pt x="5552" y="1866"/>
                  </a:lnTo>
                  <a:lnTo>
                    <a:pt x="5505" y="2379"/>
                  </a:lnTo>
                  <a:lnTo>
                    <a:pt x="5505" y="2612"/>
                  </a:lnTo>
                  <a:lnTo>
                    <a:pt x="5412" y="2892"/>
                  </a:lnTo>
                  <a:lnTo>
                    <a:pt x="5318" y="3125"/>
                  </a:lnTo>
                  <a:lnTo>
                    <a:pt x="5132" y="3359"/>
                  </a:lnTo>
                  <a:lnTo>
                    <a:pt x="4945" y="3545"/>
                  </a:lnTo>
                  <a:lnTo>
                    <a:pt x="4712" y="3732"/>
                  </a:lnTo>
                  <a:lnTo>
                    <a:pt x="4479" y="3825"/>
                  </a:lnTo>
                  <a:lnTo>
                    <a:pt x="4199" y="3918"/>
                  </a:lnTo>
                  <a:lnTo>
                    <a:pt x="3639" y="3918"/>
                  </a:lnTo>
                  <a:lnTo>
                    <a:pt x="3359" y="3825"/>
                  </a:lnTo>
                  <a:lnTo>
                    <a:pt x="3126" y="3685"/>
                  </a:lnTo>
                  <a:lnTo>
                    <a:pt x="2893" y="3545"/>
                  </a:lnTo>
                  <a:lnTo>
                    <a:pt x="2706" y="3359"/>
                  </a:lnTo>
                  <a:lnTo>
                    <a:pt x="2566" y="3125"/>
                  </a:lnTo>
                  <a:lnTo>
                    <a:pt x="2473" y="2892"/>
                  </a:lnTo>
                  <a:lnTo>
                    <a:pt x="2380" y="2612"/>
                  </a:lnTo>
                  <a:lnTo>
                    <a:pt x="2380" y="2379"/>
                  </a:lnTo>
                  <a:lnTo>
                    <a:pt x="2333" y="1866"/>
                  </a:lnTo>
                  <a:lnTo>
                    <a:pt x="2193" y="1446"/>
                  </a:lnTo>
                  <a:lnTo>
                    <a:pt x="1960" y="1026"/>
                  </a:lnTo>
                  <a:lnTo>
                    <a:pt x="1680" y="700"/>
                  </a:lnTo>
                  <a:lnTo>
                    <a:pt x="1307" y="420"/>
                  </a:lnTo>
                  <a:lnTo>
                    <a:pt x="934" y="187"/>
                  </a:lnTo>
                  <a:lnTo>
                    <a:pt x="467" y="4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387375" y="4138475"/>
              <a:ext cx="38500" cy="18675"/>
            </a:xfrm>
            <a:custGeom>
              <a:avLst/>
              <a:gdLst/>
              <a:ahLst/>
              <a:cxnLst/>
              <a:rect l="l" t="t" r="r" b="b"/>
              <a:pathLst>
                <a:path w="1540" h="747" extrusionOk="0">
                  <a:moveTo>
                    <a:pt x="374" y="0"/>
                  </a:moveTo>
                  <a:lnTo>
                    <a:pt x="1" y="47"/>
                  </a:lnTo>
                  <a:lnTo>
                    <a:pt x="1" y="93"/>
                  </a:lnTo>
                  <a:lnTo>
                    <a:pt x="94" y="373"/>
                  </a:lnTo>
                  <a:lnTo>
                    <a:pt x="234" y="560"/>
                  </a:lnTo>
                  <a:lnTo>
                    <a:pt x="467" y="700"/>
                  </a:lnTo>
                  <a:lnTo>
                    <a:pt x="747" y="746"/>
                  </a:lnTo>
                  <a:lnTo>
                    <a:pt x="1027" y="700"/>
                  </a:lnTo>
                  <a:lnTo>
                    <a:pt x="1260" y="560"/>
                  </a:lnTo>
                  <a:lnTo>
                    <a:pt x="1447" y="373"/>
                  </a:lnTo>
                  <a:lnTo>
                    <a:pt x="1540" y="93"/>
                  </a:lnTo>
                  <a:lnTo>
                    <a:pt x="1540" y="47"/>
                  </a:lnTo>
                  <a:lnTo>
                    <a:pt x="1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98750" y="4175775"/>
              <a:ext cx="215750" cy="134125"/>
            </a:xfrm>
            <a:custGeom>
              <a:avLst/>
              <a:gdLst/>
              <a:ahLst/>
              <a:cxnLst/>
              <a:rect l="l" t="t" r="r" b="b"/>
              <a:pathLst>
                <a:path w="8630" h="5365" extrusionOk="0">
                  <a:moveTo>
                    <a:pt x="700" y="1"/>
                  </a:moveTo>
                  <a:lnTo>
                    <a:pt x="327" y="421"/>
                  </a:lnTo>
                  <a:lnTo>
                    <a:pt x="1" y="887"/>
                  </a:lnTo>
                  <a:lnTo>
                    <a:pt x="140" y="980"/>
                  </a:lnTo>
                  <a:lnTo>
                    <a:pt x="467" y="1307"/>
                  </a:lnTo>
                  <a:lnTo>
                    <a:pt x="747" y="1587"/>
                  </a:lnTo>
                  <a:lnTo>
                    <a:pt x="980" y="1960"/>
                  </a:lnTo>
                  <a:lnTo>
                    <a:pt x="1167" y="2333"/>
                  </a:lnTo>
                  <a:lnTo>
                    <a:pt x="1353" y="2706"/>
                  </a:lnTo>
                  <a:lnTo>
                    <a:pt x="1447" y="3126"/>
                  </a:lnTo>
                  <a:lnTo>
                    <a:pt x="1540" y="3546"/>
                  </a:lnTo>
                  <a:lnTo>
                    <a:pt x="1540" y="4012"/>
                  </a:lnTo>
                  <a:lnTo>
                    <a:pt x="1540" y="4385"/>
                  </a:lnTo>
                  <a:lnTo>
                    <a:pt x="1820" y="4245"/>
                  </a:lnTo>
                  <a:lnTo>
                    <a:pt x="2100" y="4106"/>
                  </a:lnTo>
                  <a:lnTo>
                    <a:pt x="2426" y="4012"/>
                  </a:lnTo>
                  <a:lnTo>
                    <a:pt x="3872" y="4012"/>
                  </a:lnTo>
                  <a:lnTo>
                    <a:pt x="3919" y="4339"/>
                  </a:lnTo>
                  <a:lnTo>
                    <a:pt x="3965" y="4619"/>
                  </a:lnTo>
                  <a:lnTo>
                    <a:pt x="4059" y="4852"/>
                  </a:lnTo>
                  <a:lnTo>
                    <a:pt x="4152" y="5132"/>
                  </a:lnTo>
                  <a:lnTo>
                    <a:pt x="4292" y="5365"/>
                  </a:lnTo>
                  <a:lnTo>
                    <a:pt x="4432" y="5132"/>
                  </a:lnTo>
                  <a:lnTo>
                    <a:pt x="4572" y="4852"/>
                  </a:lnTo>
                  <a:lnTo>
                    <a:pt x="4618" y="4619"/>
                  </a:lnTo>
                  <a:lnTo>
                    <a:pt x="4665" y="4339"/>
                  </a:lnTo>
                  <a:lnTo>
                    <a:pt x="4712" y="4012"/>
                  </a:lnTo>
                  <a:lnTo>
                    <a:pt x="6204" y="4012"/>
                  </a:lnTo>
                  <a:lnTo>
                    <a:pt x="6531" y="4106"/>
                  </a:lnTo>
                  <a:lnTo>
                    <a:pt x="6811" y="4245"/>
                  </a:lnTo>
                  <a:lnTo>
                    <a:pt x="7044" y="4385"/>
                  </a:lnTo>
                  <a:lnTo>
                    <a:pt x="7044" y="4012"/>
                  </a:lnTo>
                  <a:lnTo>
                    <a:pt x="7091" y="3546"/>
                  </a:lnTo>
                  <a:lnTo>
                    <a:pt x="7184" y="3079"/>
                  </a:lnTo>
                  <a:lnTo>
                    <a:pt x="7277" y="2660"/>
                  </a:lnTo>
                  <a:lnTo>
                    <a:pt x="7464" y="2240"/>
                  </a:lnTo>
                  <a:lnTo>
                    <a:pt x="7697" y="1867"/>
                  </a:lnTo>
                  <a:lnTo>
                    <a:pt x="7977" y="1493"/>
                  </a:lnTo>
                  <a:lnTo>
                    <a:pt x="8257" y="1167"/>
                  </a:lnTo>
                  <a:lnTo>
                    <a:pt x="8630" y="887"/>
                  </a:lnTo>
                  <a:lnTo>
                    <a:pt x="8303" y="421"/>
                  </a:lnTo>
                  <a:lnTo>
                    <a:pt x="7930" y="1"/>
                  </a:lnTo>
                  <a:lnTo>
                    <a:pt x="7650" y="561"/>
                  </a:lnTo>
                  <a:lnTo>
                    <a:pt x="7324" y="1027"/>
                  </a:lnTo>
                  <a:lnTo>
                    <a:pt x="6904" y="1447"/>
                  </a:lnTo>
                  <a:lnTo>
                    <a:pt x="6438" y="1820"/>
                  </a:lnTo>
                  <a:lnTo>
                    <a:pt x="5925" y="2053"/>
                  </a:lnTo>
                  <a:lnTo>
                    <a:pt x="5411" y="2286"/>
                  </a:lnTo>
                  <a:lnTo>
                    <a:pt x="4852" y="2380"/>
                  </a:lnTo>
                  <a:lnTo>
                    <a:pt x="4292" y="2426"/>
                  </a:lnTo>
                  <a:lnTo>
                    <a:pt x="3732" y="2380"/>
                  </a:lnTo>
                  <a:lnTo>
                    <a:pt x="3172" y="2240"/>
                  </a:lnTo>
                  <a:lnTo>
                    <a:pt x="2613" y="2053"/>
                  </a:lnTo>
                  <a:lnTo>
                    <a:pt x="2146" y="1773"/>
                  </a:lnTo>
                  <a:lnTo>
                    <a:pt x="1680" y="1400"/>
                  </a:lnTo>
                  <a:lnTo>
                    <a:pt x="1307" y="980"/>
                  </a:lnTo>
                  <a:lnTo>
                    <a:pt x="980" y="514"/>
                  </a:lnTo>
                  <a:lnTo>
                    <a:pt x="7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337225" y="4295900"/>
              <a:ext cx="137650" cy="99150"/>
            </a:xfrm>
            <a:custGeom>
              <a:avLst/>
              <a:gdLst/>
              <a:ahLst/>
              <a:cxnLst/>
              <a:rect l="l" t="t" r="r" b="b"/>
              <a:pathLst>
                <a:path w="5506" h="3966" extrusionOk="0">
                  <a:moveTo>
                    <a:pt x="980" y="0"/>
                  </a:moveTo>
                  <a:lnTo>
                    <a:pt x="747" y="94"/>
                  </a:lnTo>
                  <a:lnTo>
                    <a:pt x="561" y="187"/>
                  </a:lnTo>
                  <a:lnTo>
                    <a:pt x="374" y="327"/>
                  </a:lnTo>
                  <a:lnTo>
                    <a:pt x="234" y="513"/>
                  </a:lnTo>
                  <a:lnTo>
                    <a:pt x="94" y="700"/>
                  </a:lnTo>
                  <a:lnTo>
                    <a:pt x="48" y="933"/>
                  </a:lnTo>
                  <a:lnTo>
                    <a:pt x="1" y="1166"/>
                  </a:lnTo>
                  <a:lnTo>
                    <a:pt x="1" y="3965"/>
                  </a:lnTo>
                  <a:lnTo>
                    <a:pt x="5505" y="3965"/>
                  </a:lnTo>
                  <a:lnTo>
                    <a:pt x="5505" y="1166"/>
                  </a:lnTo>
                  <a:lnTo>
                    <a:pt x="5505" y="933"/>
                  </a:lnTo>
                  <a:lnTo>
                    <a:pt x="5412" y="700"/>
                  </a:lnTo>
                  <a:lnTo>
                    <a:pt x="5318" y="513"/>
                  </a:lnTo>
                  <a:lnTo>
                    <a:pt x="5179" y="327"/>
                  </a:lnTo>
                  <a:lnTo>
                    <a:pt x="4992" y="187"/>
                  </a:lnTo>
                  <a:lnTo>
                    <a:pt x="4805" y="94"/>
                  </a:lnTo>
                  <a:lnTo>
                    <a:pt x="4572" y="0"/>
                  </a:lnTo>
                  <a:lnTo>
                    <a:pt x="3872" y="0"/>
                  </a:lnTo>
                  <a:lnTo>
                    <a:pt x="3732" y="373"/>
                  </a:lnTo>
                  <a:lnTo>
                    <a:pt x="3546" y="747"/>
                  </a:lnTo>
                  <a:lnTo>
                    <a:pt x="3313" y="1120"/>
                  </a:lnTo>
                  <a:lnTo>
                    <a:pt x="3033" y="1446"/>
                  </a:lnTo>
                  <a:lnTo>
                    <a:pt x="2753" y="1726"/>
                  </a:lnTo>
                  <a:lnTo>
                    <a:pt x="2473" y="1446"/>
                  </a:lnTo>
                  <a:lnTo>
                    <a:pt x="2193" y="1120"/>
                  </a:lnTo>
                  <a:lnTo>
                    <a:pt x="2007" y="747"/>
                  </a:lnTo>
                  <a:lnTo>
                    <a:pt x="1820" y="373"/>
                  </a:lnTo>
                  <a:lnTo>
                    <a:pt x="16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71"/>
          <p:cNvGrpSpPr/>
          <p:nvPr/>
        </p:nvGrpSpPr>
        <p:grpSpPr>
          <a:xfrm>
            <a:off x="1786100" y="3963725"/>
            <a:ext cx="275225" cy="335850"/>
            <a:chOff x="1024100" y="4079000"/>
            <a:chExt cx="275225" cy="335850"/>
          </a:xfrm>
        </p:grpSpPr>
        <p:sp>
          <p:nvSpPr>
            <p:cNvPr id="7030" name="Google Shape;7030;p71"/>
            <p:cNvSpPr/>
            <p:nvPr/>
          </p:nvSpPr>
          <p:spPr>
            <a:xfrm>
              <a:off x="1161700" y="4079000"/>
              <a:ext cx="137625" cy="237900"/>
            </a:xfrm>
            <a:custGeom>
              <a:avLst/>
              <a:gdLst/>
              <a:ahLst/>
              <a:cxnLst/>
              <a:rect l="l" t="t" r="r" b="b"/>
              <a:pathLst>
                <a:path w="5505" h="9516" extrusionOk="0">
                  <a:moveTo>
                    <a:pt x="3125" y="2426"/>
                  </a:moveTo>
                  <a:lnTo>
                    <a:pt x="3125" y="7930"/>
                  </a:lnTo>
                  <a:lnTo>
                    <a:pt x="2332" y="7930"/>
                  </a:lnTo>
                  <a:lnTo>
                    <a:pt x="2332" y="2426"/>
                  </a:lnTo>
                  <a:close/>
                  <a:moveTo>
                    <a:pt x="2752" y="0"/>
                  </a:moveTo>
                  <a:lnTo>
                    <a:pt x="2566" y="94"/>
                  </a:lnTo>
                  <a:lnTo>
                    <a:pt x="2146" y="327"/>
                  </a:lnTo>
                  <a:lnTo>
                    <a:pt x="1819" y="607"/>
                  </a:lnTo>
                  <a:lnTo>
                    <a:pt x="1493" y="933"/>
                  </a:lnTo>
                  <a:lnTo>
                    <a:pt x="1260" y="1260"/>
                  </a:lnTo>
                  <a:lnTo>
                    <a:pt x="1026" y="1679"/>
                  </a:lnTo>
                  <a:lnTo>
                    <a:pt x="886" y="2099"/>
                  </a:lnTo>
                  <a:lnTo>
                    <a:pt x="793" y="2519"/>
                  </a:lnTo>
                  <a:lnTo>
                    <a:pt x="793" y="2986"/>
                  </a:lnTo>
                  <a:lnTo>
                    <a:pt x="793" y="8723"/>
                  </a:lnTo>
                  <a:lnTo>
                    <a:pt x="0" y="8723"/>
                  </a:lnTo>
                  <a:lnTo>
                    <a:pt x="0" y="9516"/>
                  </a:lnTo>
                  <a:lnTo>
                    <a:pt x="5504" y="9516"/>
                  </a:lnTo>
                  <a:lnTo>
                    <a:pt x="5504" y="8723"/>
                  </a:lnTo>
                  <a:lnTo>
                    <a:pt x="4711" y="8723"/>
                  </a:lnTo>
                  <a:lnTo>
                    <a:pt x="4711" y="2986"/>
                  </a:lnTo>
                  <a:lnTo>
                    <a:pt x="4665" y="2519"/>
                  </a:lnTo>
                  <a:lnTo>
                    <a:pt x="4571" y="2099"/>
                  </a:lnTo>
                  <a:lnTo>
                    <a:pt x="4432" y="1679"/>
                  </a:lnTo>
                  <a:lnTo>
                    <a:pt x="4245" y="1260"/>
                  </a:lnTo>
                  <a:lnTo>
                    <a:pt x="3965" y="933"/>
                  </a:lnTo>
                  <a:lnTo>
                    <a:pt x="3639" y="607"/>
                  </a:lnTo>
                  <a:lnTo>
                    <a:pt x="3312" y="327"/>
                  </a:lnTo>
                  <a:lnTo>
                    <a:pt x="2892" y="94"/>
                  </a:lnTo>
                  <a:lnTo>
                    <a:pt x="27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1210675" y="4335550"/>
              <a:ext cx="39675" cy="19850"/>
            </a:xfrm>
            <a:custGeom>
              <a:avLst/>
              <a:gdLst/>
              <a:ahLst/>
              <a:cxnLst/>
              <a:rect l="l" t="t" r="r" b="b"/>
              <a:pathLst>
                <a:path w="1587" h="794" extrusionOk="0">
                  <a:moveTo>
                    <a:pt x="0" y="0"/>
                  </a:moveTo>
                  <a:lnTo>
                    <a:pt x="0" y="793"/>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1181525" y="4375200"/>
              <a:ext cx="97975" cy="39650"/>
            </a:xfrm>
            <a:custGeom>
              <a:avLst/>
              <a:gdLst/>
              <a:ahLst/>
              <a:cxnLst/>
              <a:rect l="l" t="t" r="r" b="b"/>
              <a:pathLst>
                <a:path w="3919" h="1586" extrusionOk="0">
                  <a:moveTo>
                    <a:pt x="1166" y="0"/>
                  </a:moveTo>
                  <a:lnTo>
                    <a:pt x="1166" y="793"/>
                  </a:lnTo>
                  <a:lnTo>
                    <a:pt x="0" y="793"/>
                  </a:lnTo>
                  <a:lnTo>
                    <a:pt x="0" y="1586"/>
                  </a:lnTo>
                  <a:lnTo>
                    <a:pt x="3918" y="1586"/>
                  </a:lnTo>
                  <a:lnTo>
                    <a:pt x="3918" y="793"/>
                  </a:lnTo>
                  <a:lnTo>
                    <a:pt x="2752" y="793"/>
                  </a:lnTo>
                  <a:lnTo>
                    <a:pt x="27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1042750" y="4297050"/>
              <a:ext cx="99150" cy="58350"/>
            </a:xfrm>
            <a:custGeom>
              <a:avLst/>
              <a:gdLst/>
              <a:ahLst/>
              <a:cxnLst/>
              <a:rect l="l" t="t" r="r" b="b"/>
              <a:pathLst>
                <a:path w="3966" h="2334" extrusionOk="0">
                  <a:moveTo>
                    <a:pt x="2006" y="607"/>
                  </a:moveTo>
                  <a:lnTo>
                    <a:pt x="2519" y="1167"/>
                  </a:lnTo>
                  <a:lnTo>
                    <a:pt x="2006" y="1727"/>
                  </a:lnTo>
                  <a:lnTo>
                    <a:pt x="1446" y="1167"/>
                  </a:lnTo>
                  <a:lnTo>
                    <a:pt x="2006" y="607"/>
                  </a:lnTo>
                  <a:close/>
                  <a:moveTo>
                    <a:pt x="0" y="1"/>
                  </a:moveTo>
                  <a:lnTo>
                    <a:pt x="0" y="2333"/>
                  </a:lnTo>
                  <a:lnTo>
                    <a:pt x="3965" y="2333"/>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1042750" y="4139625"/>
              <a:ext cx="99150" cy="137625"/>
            </a:xfrm>
            <a:custGeom>
              <a:avLst/>
              <a:gdLst/>
              <a:ahLst/>
              <a:cxnLst/>
              <a:rect l="l" t="t" r="r" b="b"/>
              <a:pathLst>
                <a:path w="3966" h="5505" extrusionOk="0">
                  <a:moveTo>
                    <a:pt x="2006" y="1"/>
                  </a:moveTo>
                  <a:lnTo>
                    <a:pt x="1586" y="47"/>
                  </a:lnTo>
                  <a:lnTo>
                    <a:pt x="1213" y="141"/>
                  </a:lnTo>
                  <a:lnTo>
                    <a:pt x="887" y="327"/>
                  </a:lnTo>
                  <a:lnTo>
                    <a:pt x="607" y="561"/>
                  </a:lnTo>
                  <a:lnTo>
                    <a:pt x="374" y="840"/>
                  </a:lnTo>
                  <a:lnTo>
                    <a:pt x="187" y="1214"/>
                  </a:lnTo>
                  <a:lnTo>
                    <a:pt x="47" y="1540"/>
                  </a:lnTo>
                  <a:lnTo>
                    <a:pt x="0" y="1960"/>
                  </a:lnTo>
                  <a:lnTo>
                    <a:pt x="0" y="5505"/>
                  </a:lnTo>
                  <a:lnTo>
                    <a:pt x="3965" y="5505"/>
                  </a:lnTo>
                  <a:lnTo>
                    <a:pt x="3965" y="1960"/>
                  </a:lnTo>
                  <a:lnTo>
                    <a:pt x="3919" y="1540"/>
                  </a:lnTo>
                  <a:lnTo>
                    <a:pt x="3779" y="1214"/>
                  </a:lnTo>
                  <a:lnTo>
                    <a:pt x="3639" y="840"/>
                  </a:lnTo>
                  <a:lnTo>
                    <a:pt x="3359" y="561"/>
                  </a:lnTo>
                  <a:lnTo>
                    <a:pt x="3079" y="327"/>
                  </a:lnTo>
                  <a:lnTo>
                    <a:pt x="2752" y="141"/>
                  </a:lnTo>
                  <a:lnTo>
                    <a:pt x="2379" y="47"/>
                  </a:lnTo>
                  <a:lnTo>
                    <a:pt x="20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1024100" y="4375200"/>
              <a:ext cx="137625" cy="39650"/>
            </a:xfrm>
            <a:custGeom>
              <a:avLst/>
              <a:gdLst/>
              <a:ahLst/>
              <a:cxnLst/>
              <a:rect l="l" t="t" r="r" b="b"/>
              <a:pathLst>
                <a:path w="5505" h="1586" extrusionOk="0">
                  <a:moveTo>
                    <a:pt x="746" y="0"/>
                  </a:moveTo>
                  <a:lnTo>
                    <a:pt x="746" y="793"/>
                  </a:lnTo>
                  <a:lnTo>
                    <a:pt x="0" y="793"/>
                  </a:lnTo>
                  <a:lnTo>
                    <a:pt x="0" y="1586"/>
                  </a:lnTo>
                  <a:lnTo>
                    <a:pt x="5504" y="1586"/>
                  </a:lnTo>
                  <a:lnTo>
                    <a:pt x="5504" y="793"/>
                  </a:lnTo>
                  <a:lnTo>
                    <a:pt x="4711" y="793"/>
                  </a:lnTo>
                  <a:lnTo>
                    <a:pt x="47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71"/>
          <p:cNvGrpSpPr/>
          <p:nvPr/>
        </p:nvGrpSpPr>
        <p:grpSpPr>
          <a:xfrm>
            <a:off x="2518425" y="3963725"/>
            <a:ext cx="335875" cy="335850"/>
            <a:chOff x="1756425" y="4079000"/>
            <a:chExt cx="335875" cy="335850"/>
          </a:xfrm>
        </p:grpSpPr>
        <p:sp>
          <p:nvSpPr>
            <p:cNvPr id="7037" name="Google Shape;7037;p71"/>
            <p:cNvSpPr/>
            <p:nvPr/>
          </p:nvSpPr>
          <p:spPr>
            <a:xfrm>
              <a:off x="1756425" y="4217750"/>
              <a:ext cx="335875" cy="79325"/>
            </a:xfrm>
            <a:custGeom>
              <a:avLst/>
              <a:gdLst/>
              <a:ahLst/>
              <a:cxnLst/>
              <a:rect l="l" t="t" r="r" b="b"/>
              <a:pathLst>
                <a:path w="13435" h="3173" extrusionOk="0">
                  <a:moveTo>
                    <a:pt x="2333" y="1"/>
                  </a:moveTo>
                  <a:lnTo>
                    <a:pt x="2239" y="328"/>
                  </a:lnTo>
                  <a:lnTo>
                    <a:pt x="2099" y="654"/>
                  </a:lnTo>
                  <a:lnTo>
                    <a:pt x="1866" y="887"/>
                  </a:lnTo>
                  <a:lnTo>
                    <a:pt x="1633" y="1120"/>
                  </a:lnTo>
                  <a:lnTo>
                    <a:pt x="1400" y="1307"/>
                  </a:lnTo>
                  <a:lnTo>
                    <a:pt x="1073" y="1447"/>
                  </a:lnTo>
                  <a:lnTo>
                    <a:pt x="747" y="1540"/>
                  </a:lnTo>
                  <a:lnTo>
                    <a:pt x="420" y="1587"/>
                  </a:lnTo>
                  <a:lnTo>
                    <a:pt x="0" y="1587"/>
                  </a:lnTo>
                  <a:lnTo>
                    <a:pt x="0" y="3173"/>
                  </a:lnTo>
                  <a:lnTo>
                    <a:pt x="793" y="3173"/>
                  </a:lnTo>
                  <a:lnTo>
                    <a:pt x="793" y="2380"/>
                  </a:lnTo>
                  <a:lnTo>
                    <a:pt x="12595" y="2380"/>
                  </a:lnTo>
                  <a:lnTo>
                    <a:pt x="12595" y="3173"/>
                  </a:lnTo>
                  <a:lnTo>
                    <a:pt x="13434" y="3173"/>
                  </a:lnTo>
                  <a:lnTo>
                    <a:pt x="13434" y="1587"/>
                  </a:lnTo>
                  <a:lnTo>
                    <a:pt x="13014" y="1587"/>
                  </a:lnTo>
                  <a:lnTo>
                    <a:pt x="12641" y="1540"/>
                  </a:lnTo>
                  <a:lnTo>
                    <a:pt x="12315" y="1447"/>
                  </a:lnTo>
                  <a:lnTo>
                    <a:pt x="12035" y="1307"/>
                  </a:lnTo>
                  <a:lnTo>
                    <a:pt x="11755" y="1120"/>
                  </a:lnTo>
                  <a:lnTo>
                    <a:pt x="11522" y="887"/>
                  </a:lnTo>
                  <a:lnTo>
                    <a:pt x="11335" y="654"/>
                  </a:lnTo>
                  <a:lnTo>
                    <a:pt x="11149" y="328"/>
                  </a:lnTo>
                  <a:lnTo>
                    <a:pt x="110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1776250" y="4079000"/>
              <a:ext cx="295050" cy="99150"/>
            </a:xfrm>
            <a:custGeom>
              <a:avLst/>
              <a:gdLst/>
              <a:ahLst/>
              <a:cxnLst/>
              <a:rect l="l" t="t" r="r" b="b"/>
              <a:pathLst>
                <a:path w="11802" h="3966" extrusionOk="0">
                  <a:moveTo>
                    <a:pt x="2379" y="0"/>
                  </a:moveTo>
                  <a:lnTo>
                    <a:pt x="2379" y="467"/>
                  </a:lnTo>
                  <a:lnTo>
                    <a:pt x="2333" y="840"/>
                  </a:lnTo>
                  <a:lnTo>
                    <a:pt x="2193" y="1213"/>
                  </a:lnTo>
                  <a:lnTo>
                    <a:pt x="2006" y="1540"/>
                  </a:lnTo>
                  <a:lnTo>
                    <a:pt x="1773" y="1819"/>
                  </a:lnTo>
                  <a:lnTo>
                    <a:pt x="1493" y="2099"/>
                  </a:lnTo>
                  <a:lnTo>
                    <a:pt x="1166" y="2239"/>
                  </a:lnTo>
                  <a:lnTo>
                    <a:pt x="793" y="2379"/>
                  </a:lnTo>
                  <a:lnTo>
                    <a:pt x="374" y="2426"/>
                  </a:lnTo>
                  <a:lnTo>
                    <a:pt x="0" y="2426"/>
                  </a:lnTo>
                  <a:lnTo>
                    <a:pt x="0" y="3965"/>
                  </a:lnTo>
                  <a:lnTo>
                    <a:pt x="793" y="3965"/>
                  </a:lnTo>
                  <a:lnTo>
                    <a:pt x="793" y="3219"/>
                  </a:lnTo>
                  <a:lnTo>
                    <a:pt x="11009" y="3219"/>
                  </a:lnTo>
                  <a:lnTo>
                    <a:pt x="11009" y="3965"/>
                  </a:lnTo>
                  <a:lnTo>
                    <a:pt x="11802" y="3965"/>
                  </a:lnTo>
                  <a:lnTo>
                    <a:pt x="11802" y="2426"/>
                  </a:lnTo>
                  <a:lnTo>
                    <a:pt x="11428" y="2426"/>
                  </a:lnTo>
                  <a:lnTo>
                    <a:pt x="11009" y="2379"/>
                  </a:lnTo>
                  <a:lnTo>
                    <a:pt x="10636" y="2239"/>
                  </a:lnTo>
                  <a:lnTo>
                    <a:pt x="10309" y="2099"/>
                  </a:lnTo>
                  <a:lnTo>
                    <a:pt x="10029" y="1819"/>
                  </a:lnTo>
                  <a:lnTo>
                    <a:pt x="9796" y="1540"/>
                  </a:lnTo>
                  <a:lnTo>
                    <a:pt x="9609" y="1213"/>
                  </a:lnTo>
                  <a:lnTo>
                    <a:pt x="9469" y="840"/>
                  </a:lnTo>
                  <a:lnTo>
                    <a:pt x="9469" y="467"/>
                  </a:lnTo>
                  <a:lnTo>
                    <a:pt x="9469" y="0"/>
                  </a:lnTo>
                  <a:lnTo>
                    <a:pt x="8676" y="0"/>
                  </a:lnTo>
                  <a:lnTo>
                    <a:pt x="8676" y="467"/>
                  </a:lnTo>
                  <a:lnTo>
                    <a:pt x="8676" y="840"/>
                  </a:lnTo>
                  <a:lnTo>
                    <a:pt x="3126" y="840"/>
                  </a:lnTo>
                  <a:lnTo>
                    <a:pt x="3172" y="467"/>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022300" y="4297050"/>
              <a:ext cx="29175" cy="19850"/>
            </a:xfrm>
            <a:custGeom>
              <a:avLst/>
              <a:gdLst/>
              <a:ahLst/>
              <a:cxnLst/>
              <a:rect l="l" t="t" r="r" b="b"/>
              <a:pathLst>
                <a:path w="1167" h="794" extrusionOk="0">
                  <a:moveTo>
                    <a:pt x="1" y="1"/>
                  </a:moveTo>
                  <a:lnTo>
                    <a:pt x="1" y="794"/>
                  </a:lnTo>
                  <a:lnTo>
                    <a:pt x="1167" y="794"/>
                  </a:lnTo>
                  <a:lnTo>
                    <a:pt x="1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1894025" y="4297050"/>
              <a:ext cx="59500" cy="19850"/>
            </a:xfrm>
            <a:custGeom>
              <a:avLst/>
              <a:gdLst/>
              <a:ahLst/>
              <a:cxnLst/>
              <a:rect l="l" t="t" r="r" b="b"/>
              <a:pathLst>
                <a:path w="2380" h="794" extrusionOk="0">
                  <a:moveTo>
                    <a:pt x="1" y="1"/>
                  </a:moveTo>
                  <a:lnTo>
                    <a:pt x="1" y="794"/>
                  </a:lnTo>
                  <a:lnTo>
                    <a:pt x="2379" y="794"/>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1845050" y="4297050"/>
              <a:ext cx="29175" cy="19850"/>
            </a:xfrm>
            <a:custGeom>
              <a:avLst/>
              <a:gdLst/>
              <a:ahLst/>
              <a:cxnLst/>
              <a:rect l="l" t="t" r="r" b="b"/>
              <a:pathLst>
                <a:path w="1167" h="794" extrusionOk="0">
                  <a:moveTo>
                    <a:pt x="0" y="1"/>
                  </a:moveTo>
                  <a:lnTo>
                    <a:pt x="0" y="794"/>
                  </a:lnTo>
                  <a:lnTo>
                    <a:pt x="1167" y="794"/>
                  </a:lnTo>
                  <a:lnTo>
                    <a:pt x="1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1973325" y="4297050"/>
              <a:ext cx="29175" cy="19850"/>
            </a:xfrm>
            <a:custGeom>
              <a:avLst/>
              <a:gdLst/>
              <a:ahLst/>
              <a:cxnLst/>
              <a:rect l="l" t="t" r="r" b="b"/>
              <a:pathLst>
                <a:path w="1167" h="794" extrusionOk="0">
                  <a:moveTo>
                    <a:pt x="0" y="1"/>
                  </a:moveTo>
                  <a:lnTo>
                    <a:pt x="0" y="794"/>
                  </a:lnTo>
                  <a:lnTo>
                    <a:pt x="1167" y="794"/>
                  </a:lnTo>
                  <a:lnTo>
                    <a:pt x="1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1796075" y="4297050"/>
              <a:ext cx="29175" cy="19850"/>
            </a:xfrm>
            <a:custGeom>
              <a:avLst/>
              <a:gdLst/>
              <a:ahLst/>
              <a:cxnLst/>
              <a:rect l="l" t="t" r="r" b="b"/>
              <a:pathLst>
                <a:path w="1167" h="794" extrusionOk="0">
                  <a:moveTo>
                    <a:pt x="0" y="1"/>
                  </a:moveTo>
                  <a:lnTo>
                    <a:pt x="0" y="794"/>
                  </a:lnTo>
                  <a:lnTo>
                    <a:pt x="1166" y="794"/>
                  </a:lnTo>
                  <a:lnTo>
                    <a:pt x="11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1894025" y="4385675"/>
              <a:ext cx="59500" cy="29175"/>
            </a:xfrm>
            <a:custGeom>
              <a:avLst/>
              <a:gdLst/>
              <a:ahLst/>
              <a:cxnLst/>
              <a:rect l="l" t="t" r="r" b="b"/>
              <a:pathLst>
                <a:path w="2380" h="1167" extrusionOk="0">
                  <a:moveTo>
                    <a:pt x="1" y="1"/>
                  </a:moveTo>
                  <a:lnTo>
                    <a:pt x="1" y="1167"/>
                  </a:lnTo>
                  <a:lnTo>
                    <a:pt x="2379" y="1167"/>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1894025" y="4335550"/>
              <a:ext cx="59500" cy="30325"/>
            </a:xfrm>
            <a:custGeom>
              <a:avLst/>
              <a:gdLst/>
              <a:ahLst/>
              <a:cxnLst/>
              <a:rect l="l" t="t" r="r" b="b"/>
              <a:pathLst>
                <a:path w="2380" h="1213" extrusionOk="0">
                  <a:moveTo>
                    <a:pt x="1" y="0"/>
                  </a:moveTo>
                  <a:lnTo>
                    <a:pt x="1" y="1213"/>
                  </a:lnTo>
                  <a:lnTo>
                    <a:pt x="2379" y="1213"/>
                  </a:lnTo>
                  <a:lnTo>
                    <a:pt x="2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1973325" y="4335550"/>
              <a:ext cx="118975" cy="79300"/>
            </a:xfrm>
            <a:custGeom>
              <a:avLst/>
              <a:gdLst/>
              <a:ahLst/>
              <a:cxnLst/>
              <a:rect l="l" t="t" r="r" b="b"/>
              <a:pathLst>
                <a:path w="4759" h="3172" extrusionOk="0">
                  <a:moveTo>
                    <a:pt x="0" y="0"/>
                  </a:moveTo>
                  <a:lnTo>
                    <a:pt x="0" y="3172"/>
                  </a:lnTo>
                  <a:lnTo>
                    <a:pt x="4758" y="3172"/>
                  </a:lnTo>
                  <a:lnTo>
                    <a:pt x="47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1756425" y="4335550"/>
              <a:ext cx="117800" cy="79300"/>
            </a:xfrm>
            <a:custGeom>
              <a:avLst/>
              <a:gdLst/>
              <a:ahLst/>
              <a:cxnLst/>
              <a:rect l="l" t="t" r="r" b="b"/>
              <a:pathLst>
                <a:path w="4712" h="3172" extrusionOk="0">
                  <a:moveTo>
                    <a:pt x="0" y="0"/>
                  </a:moveTo>
                  <a:lnTo>
                    <a:pt x="0" y="3172"/>
                  </a:lnTo>
                  <a:lnTo>
                    <a:pt x="4712" y="3172"/>
                  </a:lnTo>
                  <a:lnTo>
                    <a:pt x="4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1815900" y="4178125"/>
              <a:ext cx="39675" cy="19850"/>
            </a:xfrm>
            <a:custGeom>
              <a:avLst/>
              <a:gdLst/>
              <a:ahLst/>
              <a:cxnLst/>
              <a:rect l="l" t="t" r="r" b="b"/>
              <a:pathLst>
                <a:path w="1587" h="794" extrusionOk="0">
                  <a:moveTo>
                    <a:pt x="0" y="0"/>
                  </a:moveTo>
                  <a:lnTo>
                    <a:pt x="0" y="793"/>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1874200" y="4178125"/>
              <a:ext cx="99150" cy="19850"/>
            </a:xfrm>
            <a:custGeom>
              <a:avLst/>
              <a:gdLst/>
              <a:ahLst/>
              <a:cxnLst/>
              <a:rect l="l" t="t" r="r" b="b"/>
              <a:pathLst>
                <a:path w="3966" h="794" extrusionOk="0">
                  <a:moveTo>
                    <a:pt x="1" y="0"/>
                  </a:moveTo>
                  <a:lnTo>
                    <a:pt x="1" y="793"/>
                  </a:lnTo>
                  <a:lnTo>
                    <a:pt x="3965" y="793"/>
                  </a:lnTo>
                  <a:lnTo>
                    <a:pt x="39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1993150" y="4178125"/>
              <a:ext cx="38500" cy="19850"/>
            </a:xfrm>
            <a:custGeom>
              <a:avLst/>
              <a:gdLst/>
              <a:ahLst/>
              <a:cxnLst/>
              <a:rect l="l" t="t" r="r" b="b"/>
              <a:pathLst>
                <a:path w="1540" h="794" extrusionOk="0">
                  <a:moveTo>
                    <a:pt x="0" y="0"/>
                  </a:moveTo>
                  <a:lnTo>
                    <a:pt x="0" y="793"/>
                  </a:lnTo>
                  <a:lnTo>
                    <a:pt x="1540" y="793"/>
                  </a:lnTo>
                  <a:lnTo>
                    <a:pt x="15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71"/>
          <p:cNvGrpSpPr/>
          <p:nvPr/>
        </p:nvGrpSpPr>
        <p:grpSpPr>
          <a:xfrm>
            <a:off x="3270575" y="3963725"/>
            <a:ext cx="335875" cy="335850"/>
            <a:chOff x="2508575" y="4079000"/>
            <a:chExt cx="335875" cy="335850"/>
          </a:xfrm>
        </p:grpSpPr>
        <p:sp>
          <p:nvSpPr>
            <p:cNvPr id="7052" name="Google Shape;7052;p71"/>
            <p:cNvSpPr/>
            <p:nvPr/>
          </p:nvSpPr>
          <p:spPr>
            <a:xfrm>
              <a:off x="2647350" y="4335550"/>
              <a:ext cx="59500" cy="19850"/>
            </a:xfrm>
            <a:custGeom>
              <a:avLst/>
              <a:gdLst/>
              <a:ahLst/>
              <a:cxnLst/>
              <a:rect l="l" t="t" r="r" b="b"/>
              <a:pathLst>
                <a:path w="2380" h="794" extrusionOk="0">
                  <a:moveTo>
                    <a:pt x="0" y="0"/>
                  </a:moveTo>
                  <a:lnTo>
                    <a:pt x="0" y="420"/>
                  </a:lnTo>
                  <a:lnTo>
                    <a:pt x="47" y="560"/>
                  </a:lnTo>
                  <a:lnTo>
                    <a:pt x="140" y="700"/>
                  </a:lnTo>
                  <a:lnTo>
                    <a:pt x="234" y="793"/>
                  </a:lnTo>
                  <a:lnTo>
                    <a:pt x="2146" y="793"/>
                  </a:lnTo>
                  <a:lnTo>
                    <a:pt x="2239" y="700"/>
                  </a:lnTo>
                  <a:lnTo>
                    <a:pt x="2333" y="560"/>
                  </a:lnTo>
                  <a:lnTo>
                    <a:pt x="2379" y="420"/>
                  </a:lnTo>
                  <a:lnTo>
                    <a:pt x="2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08575" y="4335550"/>
              <a:ext cx="335875" cy="79300"/>
            </a:xfrm>
            <a:custGeom>
              <a:avLst/>
              <a:gdLst/>
              <a:ahLst/>
              <a:cxnLst/>
              <a:rect l="l" t="t" r="r" b="b"/>
              <a:pathLst>
                <a:path w="13435" h="3172" extrusionOk="0">
                  <a:moveTo>
                    <a:pt x="3219" y="0"/>
                  </a:moveTo>
                  <a:lnTo>
                    <a:pt x="2893" y="47"/>
                  </a:lnTo>
                  <a:lnTo>
                    <a:pt x="2566" y="140"/>
                  </a:lnTo>
                  <a:lnTo>
                    <a:pt x="2333" y="280"/>
                  </a:lnTo>
                  <a:lnTo>
                    <a:pt x="2100" y="467"/>
                  </a:lnTo>
                  <a:lnTo>
                    <a:pt x="1913" y="700"/>
                  </a:lnTo>
                  <a:lnTo>
                    <a:pt x="1727" y="980"/>
                  </a:lnTo>
                  <a:lnTo>
                    <a:pt x="1633" y="1260"/>
                  </a:lnTo>
                  <a:lnTo>
                    <a:pt x="1633" y="1586"/>
                  </a:lnTo>
                  <a:lnTo>
                    <a:pt x="1633" y="2379"/>
                  </a:lnTo>
                  <a:lnTo>
                    <a:pt x="1" y="2379"/>
                  </a:lnTo>
                  <a:lnTo>
                    <a:pt x="1" y="3172"/>
                  </a:lnTo>
                  <a:lnTo>
                    <a:pt x="13435" y="3172"/>
                  </a:lnTo>
                  <a:lnTo>
                    <a:pt x="13435" y="2379"/>
                  </a:lnTo>
                  <a:lnTo>
                    <a:pt x="11849" y="2379"/>
                  </a:lnTo>
                  <a:lnTo>
                    <a:pt x="11849" y="1586"/>
                  </a:lnTo>
                  <a:lnTo>
                    <a:pt x="11802" y="1260"/>
                  </a:lnTo>
                  <a:lnTo>
                    <a:pt x="11755" y="980"/>
                  </a:lnTo>
                  <a:lnTo>
                    <a:pt x="11569" y="700"/>
                  </a:lnTo>
                  <a:lnTo>
                    <a:pt x="11382" y="467"/>
                  </a:lnTo>
                  <a:lnTo>
                    <a:pt x="11149" y="280"/>
                  </a:lnTo>
                  <a:lnTo>
                    <a:pt x="10916" y="140"/>
                  </a:lnTo>
                  <a:lnTo>
                    <a:pt x="10589" y="47"/>
                  </a:lnTo>
                  <a:lnTo>
                    <a:pt x="10263" y="0"/>
                  </a:lnTo>
                  <a:lnTo>
                    <a:pt x="10263" y="420"/>
                  </a:lnTo>
                  <a:lnTo>
                    <a:pt x="10263" y="886"/>
                  </a:lnTo>
                  <a:lnTo>
                    <a:pt x="10123" y="1353"/>
                  </a:lnTo>
                  <a:lnTo>
                    <a:pt x="9376" y="1073"/>
                  </a:lnTo>
                  <a:lnTo>
                    <a:pt x="9470" y="746"/>
                  </a:lnTo>
                  <a:lnTo>
                    <a:pt x="9516" y="420"/>
                  </a:lnTo>
                  <a:lnTo>
                    <a:pt x="9516" y="0"/>
                  </a:lnTo>
                  <a:lnTo>
                    <a:pt x="8723" y="0"/>
                  </a:lnTo>
                  <a:lnTo>
                    <a:pt x="8723" y="420"/>
                  </a:lnTo>
                  <a:lnTo>
                    <a:pt x="8677" y="653"/>
                  </a:lnTo>
                  <a:lnTo>
                    <a:pt x="8630" y="886"/>
                  </a:lnTo>
                  <a:lnTo>
                    <a:pt x="8490" y="1073"/>
                  </a:lnTo>
                  <a:lnTo>
                    <a:pt x="8350" y="1260"/>
                  </a:lnTo>
                  <a:lnTo>
                    <a:pt x="8210" y="1399"/>
                  </a:lnTo>
                  <a:lnTo>
                    <a:pt x="7977" y="1493"/>
                  </a:lnTo>
                  <a:lnTo>
                    <a:pt x="7744" y="1586"/>
                  </a:lnTo>
                  <a:lnTo>
                    <a:pt x="5738" y="1586"/>
                  </a:lnTo>
                  <a:lnTo>
                    <a:pt x="5505" y="1493"/>
                  </a:lnTo>
                  <a:lnTo>
                    <a:pt x="5272" y="1399"/>
                  </a:lnTo>
                  <a:lnTo>
                    <a:pt x="5132" y="1260"/>
                  </a:lnTo>
                  <a:lnTo>
                    <a:pt x="4992" y="1073"/>
                  </a:lnTo>
                  <a:lnTo>
                    <a:pt x="4852" y="886"/>
                  </a:lnTo>
                  <a:lnTo>
                    <a:pt x="4805" y="653"/>
                  </a:lnTo>
                  <a:lnTo>
                    <a:pt x="4759" y="420"/>
                  </a:lnTo>
                  <a:lnTo>
                    <a:pt x="4759" y="0"/>
                  </a:lnTo>
                  <a:lnTo>
                    <a:pt x="3966" y="0"/>
                  </a:lnTo>
                  <a:lnTo>
                    <a:pt x="3966" y="420"/>
                  </a:lnTo>
                  <a:lnTo>
                    <a:pt x="4012" y="746"/>
                  </a:lnTo>
                  <a:lnTo>
                    <a:pt x="4105" y="1073"/>
                  </a:lnTo>
                  <a:lnTo>
                    <a:pt x="3359" y="1353"/>
                  </a:lnTo>
                  <a:lnTo>
                    <a:pt x="3219" y="886"/>
                  </a:lnTo>
                  <a:lnTo>
                    <a:pt x="3219" y="420"/>
                  </a:lnTo>
                  <a:lnTo>
                    <a:pt x="32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638025" y="4079000"/>
              <a:ext cx="78150" cy="40825"/>
            </a:xfrm>
            <a:custGeom>
              <a:avLst/>
              <a:gdLst/>
              <a:ahLst/>
              <a:cxnLst/>
              <a:rect l="l" t="t" r="r" b="b"/>
              <a:pathLst>
                <a:path w="3126" h="1633" extrusionOk="0">
                  <a:moveTo>
                    <a:pt x="1540" y="0"/>
                  </a:moveTo>
                  <a:lnTo>
                    <a:pt x="1306" y="47"/>
                  </a:lnTo>
                  <a:lnTo>
                    <a:pt x="1120" y="140"/>
                  </a:lnTo>
                  <a:lnTo>
                    <a:pt x="933" y="327"/>
                  </a:lnTo>
                  <a:lnTo>
                    <a:pt x="840" y="513"/>
                  </a:lnTo>
                  <a:lnTo>
                    <a:pt x="747" y="793"/>
                  </a:lnTo>
                  <a:lnTo>
                    <a:pt x="0" y="793"/>
                  </a:lnTo>
                  <a:lnTo>
                    <a:pt x="0" y="1633"/>
                  </a:lnTo>
                  <a:lnTo>
                    <a:pt x="3126" y="1633"/>
                  </a:lnTo>
                  <a:lnTo>
                    <a:pt x="3126" y="793"/>
                  </a:lnTo>
                  <a:lnTo>
                    <a:pt x="2379" y="793"/>
                  </a:lnTo>
                  <a:lnTo>
                    <a:pt x="2286" y="513"/>
                  </a:lnTo>
                  <a:lnTo>
                    <a:pt x="2193" y="327"/>
                  </a:lnTo>
                  <a:lnTo>
                    <a:pt x="2006" y="140"/>
                  </a:lnTo>
                  <a:lnTo>
                    <a:pt x="1820" y="47"/>
                  </a:lnTo>
                  <a:lnTo>
                    <a:pt x="15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638025" y="4139625"/>
              <a:ext cx="78150" cy="58350"/>
            </a:xfrm>
            <a:custGeom>
              <a:avLst/>
              <a:gdLst/>
              <a:ahLst/>
              <a:cxnLst/>
              <a:rect l="l" t="t" r="r" b="b"/>
              <a:pathLst>
                <a:path w="3126" h="2334" extrusionOk="0">
                  <a:moveTo>
                    <a:pt x="0" y="1"/>
                  </a:moveTo>
                  <a:lnTo>
                    <a:pt x="0" y="794"/>
                  </a:lnTo>
                  <a:lnTo>
                    <a:pt x="0" y="1074"/>
                  </a:lnTo>
                  <a:lnTo>
                    <a:pt x="94" y="1400"/>
                  </a:lnTo>
                  <a:lnTo>
                    <a:pt x="280" y="1633"/>
                  </a:lnTo>
                  <a:lnTo>
                    <a:pt x="467" y="1867"/>
                  </a:lnTo>
                  <a:lnTo>
                    <a:pt x="700" y="2100"/>
                  </a:lnTo>
                  <a:lnTo>
                    <a:pt x="933" y="2240"/>
                  </a:lnTo>
                  <a:lnTo>
                    <a:pt x="1260" y="2333"/>
                  </a:lnTo>
                  <a:lnTo>
                    <a:pt x="1866" y="2333"/>
                  </a:lnTo>
                  <a:lnTo>
                    <a:pt x="2193" y="2240"/>
                  </a:lnTo>
                  <a:lnTo>
                    <a:pt x="2426" y="2100"/>
                  </a:lnTo>
                  <a:lnTo>
                    <a:pt x="2659" y="1867"/>
                  </a:lnTo>
                  <a:lnTo>
                    <a:pt x="2846" y="1633"/>
                  </a:lnTo>
                  <a:lnTo>
                    <a:pt x="3032" y="1400"/>
                  </a:lnTo>
                  <a:lnTo>
                    <a:pt x="3126" y="1074"/>
                  </a:lnTo>
                  <a:lnTo>
                    <a:pt x="3126" y="794"/>
                  </a:lnTo>
                  <a:lnTo>
                    <a:pt x="31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2589050" y="4197950"/>
              <a:ext cx="117800" cy="118950"/>
            </a:xfrm>
            <a:custGeom>
              <a:avLst/>
              <a:gdLst/>
              <a:ahLst/>
              <a:cxnLst/>
              <a:rect l="l" t="t" r="r" b="b"/>
              <a:pathLst>
                <a:path w="4712" h="4758" extrusionOk="0">
                  <a:moveTo>
                    <a:pt x="1540" y="0"/>
                  </a:moveTo>
                  <a:lnTo>
                    <a:pt x="1260" y="47"/>
                  </a:lnTo>
                  <a:lnTo>
                    <a:pt x="933" y="140"/>
                  </a:lnTo>
                  <a:lnTo>
                    <a:pt x="653" y="280"/>
                  </a:lnTo>
                  <a:lnTo>
                    <a:pt x="420" y="466"/>
                  </a:lnTo>
                  <a:lnTo>
                    <a:pt x="233" y="700"/>
                  </a:lnTo>
                  <a:lnTo>
                    <a:pt x="94" y="980"/>
                  </a:lnTo>
                  <a:lnTo>
                    <a:pt x="0" y="1259"/>
                  </a:lnTo>
                  <a:lnTo>
                    <a:pt x="0" y="1586"/>
                  </a:lnTo>
                  <a:lnTo>
                    <a:pt x="0" y="3172"/>
                  </a:lnTo>
                  <a:lnTo>
                    <a:pt x="0" y="3498"/>
                  </a:lnTo>
                  <a:lnTo>
                    <a:pt x="94" y="3778"/>
                  </a:lnTo>
                  <a:lnTo>
                    <a:pt x="233" y="4058"/>
                  </a:lnTo>
                  <a:lnTo>
                    <a:pt x="420" y="4291"/>
                  </a:lnTo>
                  <a:lnTo>
                    <a:pt x="653" y="4478"/>
                  </a:lnTo>
                  <a:lnTo>
                    <a:pt x="933" y="4618"/>
                  </a:lnTo>
                  <a:lnTo>
                    <a:pt x="1260" y="4711"/>
                  </a:lnTo>
                  <a:lnTo>
                    <a:pt x="1540" y="4758"/>
                  </a:lnTo>
                  <a:lnTo>
                    <a:pt x="1540" y="1586"/>
                  </a:lnTo>
                  <a:lnTo>
                    <a:pt x="3779" y="1586"/>
                  </a:lnTo>
                  <a:lnTo>
                    <a:pt x="3965" y="1493"/>
                  </a:lnTo>
                  <a:lnTo>
                    <a:pt x="4198" y="1399"/>
                  </a:lnTo>
                  <a:lnTo>
                    <a:pt x="4338" y="1259"/>
                  </a:lnTo>
                  <a:lnTo>
                    <a:pt x="4478" y="1073"/>
                  </a:lnTo>
                  <a:lnTo>
                    <a:pt x="4618" y="886"/>
                  </a:lnTo>
                  <a:lnTo>
                    <a:pt x="4665" y="653"/>
                  </a:lnTo>
                  <a:lnTo>
                    <a:pt x="4711" y="420"/>
                  </a:lnTo>
                  <a:lnTo>
                    <a:pt x="47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647350" y="4197950"/>
              <a:ext cx="117800" cy="118950"/>
            </a:xfrm>
            <a:custGeom>
              <a:avLst/>
              <a:gdLst/>
              <a:ahLst/>
              <a:cxnLst/>
              <a:rect l="l" t="t" r="r" b="b"/>
              <a:pathLst>
                <a:path w="4712" h="4758" extrusionOk="0">
                  <a:moveTo>
                    <a:pt x="3172" y="0"/>
                  </a:moveTo>
                  <a:lnTo>
                    <a:pt x="3172" y="1586"/>
                  </a:lnTo>
                  <a:lnTo>
                    <a:pt x="3126" y="2052"/>
                  </a:lnTo>
                  <a:lnTo>
                    <a:pt x="2986" y="2519"/>
                  </a:lnTo>
                  <a:lnTo>
                    <a:pt x="2753" y="2892"/>
                  </a:lnTo>
                  <a:lnTo>
                    <a:pt x="2473" y="3265"/>
                  </a:lnTo>
                  <a:lnTo>
                    <a:pt x="2100" y="3545"/>
                  </a:lnTo>
                  <a:lnTo>
                    <a:pt x="1726" y="3778"/>
                  </a:lnTo>
                  <a:lnTo>
                    <a:pt x="1260" y="3918"/>
                  </a:lnTo>
                  <a:lnTo>
                    <a:pt x="793" y="3965"/>
                  </a:lnTo>
                  <a:lnTo>
                    <a:pt x="793" y="3172"/>
                  </a:lnTo>
                  <a:lnTo>
                    <a:pt x="1073" y="3125"/>
                  </a:lnTo>
                  <a:lnTo>
                    <a:pt x="1307" y="3079"/>
                  </a:lnTo>
                  <a:lnTo>
                    <a:pt x="1540" y="2985"/>
                  </a:lnTo>
                  <a:lnTo>
                    <a:pt x="1726" y="2845"/>
                  </a:lnTo>
                  <a:lnTo>
                    <a:pt x="1913" y="2659"/>
                  </a:lnTo>
                  <a:lnTo>
                    <a:pt x="2100" y="2472"/>
                  </a:lnTo>
                  <a:lnTo>
                    <a:pt x="2239" y="2286"/>
                  </a:lnTo>
                  <a:lnTo>
                    <a:pt x="2286" y="2006"/>
                  </a:lnTo>
                  <a:lnTo>
                    <a:pt x="2053" y="2192"/>
                  </a:lnTo>
                  <a:lnTo>
                    <a:pt x="1773" y="2286"/>
                  </a:lnTo>
                  <a:lnTo>
                    <a:pt x="1493" y="2332"/>
                  </a:lnTo>
                  <a:lnTo>
                    <a:pt x="1167" y="2379"/>
                  </a:lnTo>
                  <a:lnTo>
                    <a:pt x="0" y="2379"/>
                  </a:lnTo>
                  <a:lnTo>
                    <a:pt x="0" y="4758"/>
                  </a:lnTo>
                  <a:lnTo>
                    <a:pt x="3172" y="4758"/>
                  </a:lnTo>
                  <a:lnTo>
                    <a:pt x="3452" y="4711"/>
                  </a:lnTo>
                  <a:lnTo>
                    <a:pt x="3779" y="4618"/>
                  </a:lnTo>
                  <a:lnTo>
                    <a:pt x="4059" y="4478"/>
                  </a:lnTo>
                  <a:lnTo>
                    <a:pt x="4292" y="4291"/>
                  </a:lnTo>
                  <a:lnTo>
                    <a:pt x="4478" y="4058"/>
                  </a:lnTo>
                  <a:lnTo>
                    <a:pt x="4618" y="3778"/>
                  </a:lnTo>
                  <a:lnTo>
                    <a:pt x="4712" y="3498"/>
                  </a:lnTo>
                  <a:lnTo>
                    <a:pt x="4712" y="3172"/>
                  </a:lnTo>
                  <a:lnTo>
                    <a:pt x="4712" y="1586"/>
                  </a:lnTo>
                  <a:lnTo>
                    <a:pt x="4712" y="1259"/>
                  </a:lnTo>
                  <a:lnTo>
                    <a:pt x="4618" y="980"/>
                  </a:lnTo>
                  <a:lnTo>
                    <a:pt x="4478" y="700"/>
                  </a:lnTo>
                  <a:lnTo>
                    <a:pt x="4292" y="466"/>
                  </a:lnTo>
                  <a:lnTo>
                    <a:pt x="4059" y="280"/>
                  </a:lnTo>
                  <a:lnTo>
                    <a:pt x="3779" y="140"/>
                  </a:lnTo>
                  <a:lnTo>
                    <a:pt x="3452" y="47"/>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71"/>
          <p:cNvGrpSpPr/>
          <p:nvPr/>
        </p:nvGrpSpPr>
        <p:grpSpPr>
          <a:xfrm>
            <a:off x="4026225" y="4003375"/>
            <a:ext cx="335875" cy="256575"/>
            <a:chOff x="3264225" y="4118650"/>
            <a:chExt cx="335875" cy="256575"/>
          </a:xfrm>
        </p:grpSpPr>
        <p:sp>
          <p:nvSpPr>
            <p:cNvPr id="7059" name="Google Shape;7059;p71"/>
            <p:cNvSpPr/>
            <p:nvPr/>
          </p:nvSpPr>
          <p:spPr>
            <a:xfrm>
              <a:off x="3284050" y="4118650"/>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3264225" y="4138475"/>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3303875" y="4138475"/>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3559275" y="4178125"/>
              <a:ext cx="40825" cy="117800"/>
            </a:xfrm>
            <a:custGeom>
              <a:avLst/>
              <a:gdLst/>
              <a:ahLst/>
              <a:cxnLst/>
              <a:rect l="l" t="t" r="r" b="b"/>
              <a:pathLst>
                <a:path w="1633" h="4712" extrusionOk="0">
                  <a:moveTo>
                    <a:pt x="653" y="0"/>
                  </a:moveTo>
                  <a:lnTo>
                    <a:pt x="513" y="47"/>
                  </a:lnTo>
                  <a:lnTo>
                    <a:pt x="373" y="140"/>
                  </a:lnTo>
                  <a:lnTo>
                    <a:pt x="233" y="233"/>
                  </a:lnTo>
                  <a:lnTo>
                    <a:pt x="140" y="327"/>
                  </a:lnTo>
                  <a:lnTo>
                    <a:pt x="94" y="467"/>
                  </a:lnTo>
                  <a:lnTo>
                    <a:pt x="47" y="606"/>
                  </a:lnTo>
                  <a:lnTo>
                    <a:pt x="0" y="793"/>
                  </a:lnTo>
                  <a:lnTo>
                    <a:pt x="0" y="3918"/>
                  </a:lnTo>
                  <a:lnTo>
                    <a:pt x="47" y="4105"/>
                  </a:lnTo>
                  <a:lnTo>
                    <a:pt x="94" y="4245"/>
                  </a:lnTo>
                  <a:lnTo>
                    <a:pt x="140" y="4385"/>
                  </a:lnTo>
                  <a:lnTo>
                    <a:pt x="233" y="4478"/>
                  </a:lnTo>
                  <a:lnTo>
                    <a:pt x="373" y="4571"/>
                  </a:lnTo>
                  <a:lnTo>
                    <a:pt x="513" y="4665"/>
                  </a:lnTo>
                  <a:lnTo>
                    <a:pt x="653" y="4711"/>
                  </a:lnTo>
                  <a:lnTo>
                    <a:pt x="1633" y="4711"/>
                  </a:lnTo>
                  <a:lnTo>
                    <a:pt x="16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3362200" y="4237575"/>
              <a:ext cx="138775" cy="137650"/>
            </a:xfrm>
            <a:custGeom>
              <a:avLst/>
              <a:gdLst/>
              <a:ahLst/>
              <a:cxnLst/>
              <a:rect l="l" t="t" r="r" b="b"/>
              <a:pathLst>
                <a:path w="5551" h="5506" extrusionOk="0">
                  <a:moveTo>
                    <a:pt x="2379" y="794"/>
                  </a:moveTo>
                  <a:lnTo>
                    <a:pt x="2379" y="2053"/>
                  </a:lnTo>
                  <a:lnTo>
                    <a:pt x="1306" y="1447"/>
                  </a:lnTo>
                  <a:lnTo>
                    <a:pt x="1539" y="1214"/>
                  </a:lnTo>
                  <a:lnTo>
                    <a:pt x="1773" y="1027"/>
                  </a:lnTo>
                  <a:lnTo>
                    <a:pt x="2099" y="887"/>
                  </a:lnTo>
                  <a:lnTo>
                    <a:pt x="2379" y="794"/>
                  </a:lnTo>
                  <a:close/>
                  <a:moveTo>
                    <a:pt x="3172" y="794"/>
                  </a:moveTo>
                  <a:lnTo>
                    <a:pt x="3499" y="887"/>
                  </a:lnTo>
                  <a:lnTo>
                    <a:pt x="3778" y="1027"/>
                  </a:lnTo>
                  <a:lnTo>
                    <a:pt x="4012" y="1214"/>
                  </a:lnTo>
                  <a:lnTo>
                    <a:pt x="4245" y="1447"/>
                  </a:lnTo>
                  <a:lnTo>
                    <a:pt x="3172" y="2053"/>
                  </a:lnTo>
                  <a:lnTo>
                    <a:pt x="3172" y="794"/>
                  </a:lnTo>
                  <a:close/>
                  <a:moveTo>
                    <a:pt x="933" y="2100"/>
                  </a:moveTo>
                  <a:lnTo>
                    <a:pt x="2006" y="2753"/>
                  </a:lnTo>
                  <a:lnTo>
                    <a:pt x="933" y="3359"/>
                  </a:lnTo>
                  <a:lnTo>
                    <a:pt x="840" y="3033"/>
                  </a:lnTo>
                  <a:lnTo>
                    <a:pt x="793" y="2753"/>
                  </a:lnTo>
                  <a:lnTo>
                    <a:pt x="840" y="2427"/>
                  </a:lnTo>
                  <a:lnTo>
                    <a:pt x="933" y="2100"/>
                  </a:lnTo>
                  <a:close/>
                  <a:moveTo>
                    <a:pt x="4618" y="2100"/>
                  </a:moveTo>
                  <a:lnTo>
                    <a:pt x="4711" y="2427"/>
                  </a:lnTo>
                  <a:lnTo>
                    <a:pt x="4758" y="2753"/>
                  </a:lnTo>
                  <a:lnTo>
                    <a:pt x="4711" y="3033"/>
                  </a:lnTo>
                  <a:lnTo>
                    <a:pt x="4618" y="3359"/>
                  </a:lnTo>
                  <a:lnTo>
                    <a:pt x="3545" y="2753"/>
                  </a:lnTo>
                  <a:lnTo>
                    <a:pt x="4618" y="2100"/>
                  </a:lnTo>
                  <a:close/>
                  <a:moveTo>
                    <a:pt x="2379" y="3406"/>
                  </a:moveTo>
                  <a:lnTo>
                    <a:pt x="2379" y="4665"/>
                  </a:lnTo>
                  <a:lnTo>
                    <a:pt x="2099" y="4572"/>
                  </a:lnTo>
                  <a:lnTo>
                    <a:pt x="1773" y="4432"/>
                  </a:lnTo>
                  <a:lnTo>
                    <a:pt x="1539" y="4246"/>
                  </a:lnTo>
                  <a:lnTo>
                    <a:pt x="1306" y="4012"/>
                  </a:lnTo>
                  <a:lnTo>
                    <a:pt x="2379" y="3406"/>
                  </a:lnTo>
                  <a:close/>
                  <a:moveTo>
                    <a:pt x="3172" y="3406"/>
                  </a:moveTo>
                  <a:lnTo>
                    <a:pt x="4245" y="4012"/>
                  </a:lnTo>
                  <a:lnTo>
                    <a:pt x="4012" y="4246"/>
                  </a:lnTo>
                  <a:lnTo>
                    <a:pt x="3778" y="4432"/>
                  </a:lnTo>
                  <a:lnTo>
                    <a:pt x="3499" y="4572"/>
                  </a:lnTo>
                  <a:lnTo>
                    <a:pt x="3172" y="4665"/>
                  </a:lnTo>
                  <a:lnTo>
                    <a:pt x="3172" y="3406"/>
                  </a:lnTo>
                  <a:close/>
                  <a:moveTo>
                    <a:pt x="2519" y="1"/>
                  </a:moveTo>
                  <a:lnTo>
                    <a:pt x="2239" y="48"/>
                  </a:lnTo>
                  <a:lnTo>
                    <a:pt x="1726" y="188"/>
                  </a:lnTo>
                  <a:lnTo>
                    <a:pt x="1260" y="467"/>
                  </a:lnTo>
                  <a:lnTo>
                    <a:pt x="840" y="794"/>
                  </a:lnTo>
                  <a:lnTo>
                    <a:pt x="513" y="1214"/>
                  </a:lnTo>
                  <a:lnTo>
                    <a:pt x="233" y="1680"/>
                  </a:lnTo>
                  <a:lnTo>
                    <a:pt x="93" y="2193"/>
                  </a:lnTo>
                  <a:lnTo>
                    <a:pt x="47" y="2473"/>
                  </a:lnTo>
                  <a:lnTo>
                    <a:pt x="0" y="2753"/>
                  </a:lnTo>
                  <a:lnTo>
                    <a:pt x="47" y="3033"/>
                  </a:lnTo>
                  <a:lnTo>
                    <a:pt x="93" y="3266"/>
                  </a:lnTo>
                  <a:lnTo>
                    <a:pt x="233" y="3826"/>
                  </a:lnTo>
                  <a:lnTo>
                    <a:pt x="513" y="4292"/>
                  </a:lnTo>
                  <a:lnTo>
                    <a:pt x="840" y="4665"/>
                  </a:lnTo>
                  <a:lnTo>
                    <a:pt x="1260" y="5039"/>
                  </a:lnTo>
                  <a:lnTo>
                    <a:pt x="1726" y="5272"/>
                  </a:lnTo>
                  <a:lnTo>
                    <a:pt x="2239" y="5412"/>
                  </a:lnTo>
                  <a:lnTo>
                    <a:pt x="2519" y="5458"/>
                  </a:lnTo>
                  <a:lnTo>
                    <a:pt x="2799" y="5505"/>
                  </a:lnTo>
                  <a:lnTo>
                    <a:pt x="3079" y="5458"/>
                  </a:lnTo>
                  <a:lnTo>
                    <a:pt x="3312" y="5412"/>
                  </a:lnTo>
                  <a:lnTo>
                    <a:pt x="3872" y="5272"/>
                  </a:lnTo>
                  <a:lnTo>
                    <a:pt x="4338" y="5039"/>
                  </a:lnTo>
                  <a:lnTo>
                    <a:pt x="4711" y="4665"/>
                  </a:lnTo>
                  <a:lnTo>
                    <a:pt x="5085" y="4292"/>
                  </a:lnTo>
                  <a:lnTo>
                    <a:pt x="5318" y="3826"/>
                  </a:lnTo>
                  <a:lnTo>
                    <a:pt x="5458" y="3266"/>
                  </a:lnTo>
                  <a:lnTo>
                    <a:pt x="5504" y="3033"/>
                  </a:lnTo>
                  <a:lnTo>
                    <a:pt x="5551" y="2753"/>
                  </a:lnTo>
                  <a:lnTo>
                    <a:pt x="5504" y="2473"/>
                  </a:lnTo>
                  <a:lnTo>
                    <a:pt x="5458" y="2193"/>
                  </a:lnTo>
                  <a:lnTo>
                    <a:pt x="5318" y="1680"/>
                  </a:lnTo>
                  <a:lnTo>
                    <a:pt x="5085" y="1214"/>
                  </a:lnTo>
                  <a:lnTo>
                    <a:pt x="4711" y="794"/>
                  </a:lnTo>
                  <a:lnTo>
                    <a:pt x="4338" y="467"/>
                  </a:lnTo>
                  <a:lnTo>
                    <a:pt x="3872" y="188"/>
                  </a:lnTo>
                  <a:lnTo>
                    <a:pt x="3312" y="48"/>
                  </a:lnTo>
                  <a:lnTo>
                    <a:pt x="30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3284050" y="4158300"/>
              <a:ext cx="255425" cy="134125"/>
            </a:xfrm>
            <a:custGeom>
              <a:avLst/>
              <a:gdLst/>
              <a:ahLst/>
              <a:cxnLst/>
              <a:rect l="l" t="t" r="r" b="b"/>
              <a:pathLst>
                <a:path w="10217" h="5365" extrusionOk="0">
                  <a:moveTo>
                    <a:pt x="1" y="0"/>
                  </a:moveTo>
                  <a:lnTo>
                    <a:pt x="1" y="327"/>
                  </a:lnTo>
                  <a:lnTo>
                    <a:pt x="94" y="606"/>
                  </a:lnTo>
                  <a:lnTo>
                    <a:pt x="187" y="886"/>
                  </a:lnTo>
                  <a:lnTo>
                    <a:pt x="281" y="1166"/>
                  </a:lnTo>
                  <a:lnTo>
                    <a:pt x="467" y="1399"/>
                  </a:lnTo>
                  <a:lnTo>
                    <a:pt x="654" y="1633"/>
                  </a:lnTo>
                  <a:lnTo>
                    <a:pt x="887" y="1819"/>
                  </a:lnTo>
                  <a:lnTo>
                    <a:pt x="1120" y="2006"/>
                  </a:lnTo>
                  <a:lnTo>
                    <a:pt x="980" y="2239"/>
                  </a:lnTo>
                  <a:lnTo>
                    <a:pt x="887" y="2566"/>
                  </a:lnTo>
                  <a:lnTo>
                    <a:pt x="794" y="2845"/>
                  </a:lnTo>
                  <a:lnTo>
                    <a:pt x="794" y="3172"/>
                  </a:lnTo>
                  <a:lnTo>
                    <a:pt x="841" y="3545"/>
                  </a:lnTo>
                  <a:lnTo>
                    <a:pt x="887" y="3918"/>
                  </a:lnTo>
                  <a:lnTo>
                    <a:pt x="1074" y="4245"/>
                  </a:lnTo>
                  <a:lnTo>
                    <a:pt x="1260" y="4525"/>
                  </a:lnTo>
                  <a:lnTo>
                    <a:pt x="1494" y="4805"/>
                  </a:lnTo>
                  <a:lnTo>
                    <a:pt x="1773" y="5038"/>
                  </a:lnTo>
                  <a:lnTo>
                    <a:pt x="2053" y="5224"/>
                  </a:lnTo>
                  <a:lnTo>
                    <a:pt x="2426" y="5364"/>
                  </a:lnTo>
                  <a:lnTo>
                    <a:pt x="2473" y="5084"/>
                  </a:lnTo>
                  <a:lnTo>
                    <a:pt x="2566" y="4758"/>
                  </a:lnTo>
                  <a:lnTo>
                    <a:pt x="2800" y="4198"/>
                  </a:lnTo>
                  <a:lnTo>
                    <a:pt x="3173" y="3685"/>
                  </a:lnTo>
                  <a:lnTo>
                    <a:pt x="3593" y="3219"/>
                  </a:lnTo>
                  <a:lnTo>
                    <a:pt x="4106" y="2892"/>
                  </a:lnTo>
                  <a:lnTo>
                    <a:pt x="4665" y="2612"/>
                  </a:lnTo>
                  <a:lnTo>
                    <a:pt x="4945" y="2519"/>
                  </a:lnTo>
                  <a:lnTo>
                    <a:pt x="5272" y="2426"/>
                  </a:lnTo>
                  <a:lnTo>
                    <a:pt x="5552" y="2379"/>
                  </a:lnTo>
                  <a:lnTo>
                    <a:pt x="5925" y="2379"/>
                  </a:lnTo>
                  <a:lnTo>
                    <a:pt x="6485" y="2426"/>
                  </a:lnTo>
                  <a:lnTo>
                    <a:pt x="7044" y="2566"/>
                  </a:lnTo>
                  <a:lnTo>
                    <a:pt x="7557" y="2752"/>
                  </a:lnTo>
                  <a:lnTo>
                    <a:pt x="8024" y="3079"/>
                  </a:lnTo>
                  <a:lnTo>
                    <a:pt x="8444" y="3452"/>
                  </a:lnTo>
                  <a:lnTo>
                    <a:pt x="8770" y="3872"/>
                  </a:lnTo>
                  <a:lnTo>
                    <a:pt x="9050" y="4338"/>
                  </a:lnTo>
                  <a:lnTo>
                    <a:pt x="9283" y="4851"/>
                  </a:lnTo>
                  <a:lnTo>
                    <a:pt x="10216" y="4758"/>
                  </a:lnTo>
                  <a:lnTo>
                    <a:pt x="10216" y="4711"/>
                  </a:lnTo>
                  <a:lnTo>
                    <a:pt x="10216" y="1586"/>
                  </a:lnTo>
                  <a:lnTo>
                    <a:pt x="10216" y="1539"/>
                  </a:lnTo>
                  <a:lnTo>
                    <a:pt x="3406" y="793"/>
                  </a:lnTo>
                  <a:lnTo>
                    <a:pt x="2893" y="793"/>
                  </a:lnTo>
                  <a:lnTo>
                    <a:pt x="2426" y="886"/>
                  </a:lnTo>
                  <a:lnTo>
                    <a:pt x="2007" y="1073"/>
                  </a:lnTo>
                  <a:lnTo>
                    <a:pt x="1634" y="1353"/>
                  </a:lnTo>
                  <a:lnTo>
                    <a:pt x="1260" y="1120"/>
                  </a:lnTo>
                  <a:lnTo>
                    <a:pt x="1027" y="793"/>
                  </a:lnTo>
                  <a:lnTo>
                    <a:pt x="934" y="606"/>
                  </a:lnTo>
                  <a:lnTo>
                    <a:pt x="841" y="420"/>
                  </a:lnTo>
                  <a:lnTo>
                    <a:pt x="794" y="23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3264225" y="4305225"/>
              <a:ext cx="111975" cy="70000"/>
            </a:xfrm>
            <a:custGeom>
              <a:avLst/>
              <a:gdLst/>
              <a:ahLst/>
              <a:cxnLst/>
              <a:rect l="l" t="t" r="r" b="b"/>
              <a:pathLst>
                <a:path w="4479" h="2800" extrusionOk="0">
                  <a:moveTo>
                    <a:pt x="2380" y="0"/>
                  </a:moveTo>
                  <a:lnTo>
                    <a:pt x="2380" y="420"/>
                  </a:lnTo>
                  <a:lnTo>
                    <a:pt x="1960" y="420"/>
                  </a:lnTo>
                  <a:lnTo>
                    <a:pt x="1587" y="467"/>
                  </a:lnTo>
                  <a:lnTo>
                    <a:pt x="1214" y="560"/>
                  </a:lnTo>
                  <a:lnTo>
                    <a:pt x="887" y="747"/>
                  </a:lnTo>
                  <a:lnTo>
                    <a:pt x="561" y="980"/>
                  </a:lnTo>
                  <a:lnTo>
                    <a:pt x="327" y="1306"/>
                  </a:lnTo>
                  <a:lnTo>
                    <a:pt x="141" y="1633"/>
                  </a:lnTo>
                  <a:lnTo>
                    <a:pt x="48" y="2006"/>
                  </a:lnTo>
                  <a:lnTo>
                    <a:pt x="1" y="2379"/>
                  </a:lnTo>
                  <a:lnTo>
                    <a:pt x="1" y="2799"/>
                  </a:lnTo>
                  <a:lnTo>
                    <a:pt x="4479" y="2799"/>
                  </a:lnTo>
                  <a:lnTo>
                    <a:pt x="4246" y="2566"/>
                  </a:lnTo>
                  <a:lnTo>
                    <a:pt x="4012" y="2286"/>
                  </a:lnTo>
                  <a:lnTo>
                    <a:pt x="3779" y="2006"/>
                  </a:lnTo>
                  <a:lnTo>
                    <a:pt x="3593" y="1726"/>
                  </a:lnTo>
                  <a:lnTo>
                    <a:pt x="3453" y="1400"/>
                  </a:lnTo>
                  <a:lnTo>
                    <a:pt x="3313" y="1027"/>
                  </a:lnTo>
                  <a:lnTo>
                    <a:pt x="3219" y="700"/>
                  </a:lnTo>
                  <a:lnTo>
                    <a:pt x="3173" y="327"/>
                  </a:lnTo>
                  <a:lnTo>
                    <a:pt x="2940" y="234"/>
                  </a:lnTo>
                  <a:lnTo>
                    <a:pt x="2660" y="140"/>
                  </a:lnTo>
                  <a:lnTo>
                    <a:pt x="2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71"/>
          <p:cNvGrpSpPr/>
          <p:nvPr/>
        </p:nvGrpSpPr>
        <p:grpSpPr>
          <a:xfrm>
            <a:off x="4846025" y="3963725"/>
            <a:ext cx="216925" cy="335850"/>
            <a:chOff x="4084025" y="4079000"/>
            <a:chExt cx="216925" cy="335850"/>
          </a:xfrm>
        </p:grpSpPr>
        <p:sp>
          <p:nvSpPr>
            <p:cNvPr id="7067" name="Google Shape;7067;p71"/>
            <p:cNvSpPr/>
            <p:nvPr/>
          </p:nvSpPr>
          <p:spPr>
            <a:xfrm>
              <a:off x="4183150" y="4335550"/>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4183150" y="4375200"/>
              <a:ext cx="19850" cy="39650"/>
            </a:xfrm>
            <a:custGeom>
              <a:avLst/>
              <a:gdLst/>
              <a:ahLst/>
              <a:cxnLst/>
              <a:rect l="l" t="t" r="r" b="b"/>
              <a:pathLst>
                <a:path w="794" h="1586" extrusionOk="0">
                  <a:moveTo>
                    <a:pt x="1" y="0"/>
                  </a:moveTo>
                  <a:lnTo>
                    <a:pt x="1" y="1586"/>
                  </a:lnTo>
                  <a:lnTo>
                    <a:pt x="794" y="1586"/>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4222800" y="4375200"/>
              <a:ext cx="18675" cy="39650"/>
            </a:xfrm>
            <a:custGeom>
              <a:avLst/>
              <a:gdLst/>
              <a:ahLst/>
              <a:cxnLst/>
              <a:rect l="l" t="t" r="r" b="b"/>
              <a:pathLst>
                <a:path w="747" h="1586" extrusionOk="0">
                  <a:moveTo>
                    <a:pt x="0" y="0"/>
                  </a:moveTo>
                  <a:lnTo>
                    <a:pt x="0" y="1586"/>
                  </a:lnTo>
                  <a:lnTo>
                    <a:pt x="747" y="1586"/>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4084025" y="4217750"/>
              <a:ext cx="58325" cy="19850"/>
            </a:xfrm>
            <a:custGeom>
              <a:avLst/>
              <a:gdLst/>
              <a:ahLst/>
              <a:cxnLst/>
              <a:rect l="l" t="t" r="r" b="b"/>
              <a:pathLst>
                <a:path w="2333" h="794" extrusionOk="0">
                  <a:moveTo>
                    <a:pt x="1" y="1"/>
                  </a:moveTo>
                  <a:lnTo>
                    <a:pt x="1" y="794"/>
                  </a:lnTo>
                  <a:lnTo>
                    <a:pt x="1400" y="794"/>
                  </a:lnTo>
                  <a:lnTo>
                    <a:pt x="1587" y="747"/>
                  </a:lnTo>
                  <a:lnTo>
                    <a:pt x="1913" y="561"/>
                  </a:lnTo>
                  <a:lnTo>
                    <a:pt x="2146" y="328"/>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4222800" y="4335550"/>
              <a:ext cx="18675" cy="19850"/>
            </a:xfrm>
            <a:custGeom>
              <a:avLst/>
              <a:gdLst/>
              <a:ahLst/>
              <a:cxnLst/>
              <a:rect l="l" t="t" r="r" b="b"/>
              <a:pathLst>
                <a:path w="747" h="794" extrusionOk="0">
                  <a:moveTo>
                    <a:pt x="0" y="0"/>
                  </a:moveTo>
                  <a:lnTo>
                    <a:pt x="0" y="793"/>
                  </a:lnTo>
                  <a:lnTo>
                    <a:pt x="747" y="793"/>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4084025" y="4159450"/>
              <a:ext cx="216925" cy="255400"/>
            </a:xfrm>
            <a:custGeom>
              <a:avLst/>
              <a:gdLst/>
              <a:ahLst/>
              <a:cxnLst/>
              <a:rect l="l" t="t" r="r" b="b"/>
              <a:pathLst>
                <a:path w="8677" h="10216" extrusionOk="0">
                  <a:moveTo>
                    <a:pt x="1" y="1"/>
                  </a:moveTo>
                  <a:lnTo>
                    <a:pt x="1" y="1540"/>
                  </a:lnTo>
                  <a:lnTo>
                    <a:pt x="3173" y="1540"/>
                  </a:lnTo>
                  <a:lnTo>
                    <a:pt x="3173" y="1960"/>
                  </a:lnTo>
                  <a:lnTo>
                    <a:pt x="3126" y="2333"/>
                  </a:lnTo>
                  <a:lnTo>
                    <a:pt x="3033" y="2706"/>
                  </a:lnTo>
                  <a:lnTo>
                    <a:pt x="2846" y="3033"/>
                  </a:lnTo>
                  <a:lnTo>
                    <a:pt x="2613" y="3359"/>
                  </a:lnTo>
                  <a:lnTo>
                    <a:pt x="2286" y="3592"/>
                  </a:lnTo>
                  <a:lnTo>
                    <a:pt x="1960" y="3779"/>
                  </a:lnTo>
                  <a:lnTo>
                    <a:pt x="1587" y="3872"/>
                  </a:lnTo>
                  <a:lnTo>
                    <a:pt x="1213" y="3919"/>
                  </a:lnTo>
                  <a:lnTo>
                    <a:pt x="1" y="3919"/>
                  </a:lnTo>
                  <a:lnTo>
                    <a:pt x="1" y="4712"/>
                  </a:lnTo>
                  <a:lnTo>
                    <a:pt x="2380" y="4712"/>
                  </a:lnTo>
                  <a:lnTo>
                    <a:pt x="2380" y="5505"/>
                  </a:lnTo>
                  <a:lnTo>
                    <a:pt x="1" y="5505"/>
                  </a:lnTo>
                  <a:lnTo>
                    <a:pt x="1" y="10216"/>
                  </a:lnTo>
                  <a:lnTo>
                    <a:pt x="1587" y="10216"/>
                  </a:lnTo>
                  <a:lnTo>
                    <a:pt x="1587" y="6298"/>
                  </a:lnTo>
                  <a:lnTo>
                    <a:pt x="7091" y="6298"/>
                  </a:lnTo>
                  <a:lnTo>
                    <a:pt x="7091" y="10216"/>
                  </a:lnTo>
                  <a:lnTo>
                    <a:pt x="8677" y="10216"/>
                  </a:lnTo>
                  <a:lnTo>
                    <a:pt x="8677" y="5505"/>
                  </a:lnTo>
                  <a:lnTo>
                    <a:pt x="6298" y="5505"/>
                  </a:lnTo>
                  <a:lnTo>
                    <a:pt x="6298" y="4712"/>
                  </a:lnTo>
                  <a:lnTo>
                    <a:pt x="8677" y="4712"/>
                  </a:lnTo>
                  <a:lnTo>
                    <a:pt x="8677" y="3919"/>
                  </a:lnTo>
                  <a:lnTo>
                    <a:pt x="7511" y="3919"/>
                  </a:lnTo>
                  <a:lnTo>
                    <a:pt x="7091" y="3872"/>
                  </a:lnTo>
                  <a:lnTo>
                    <a:pt x="6718" y="3779"/>
                  </a:lnTo>
                  <a:lnTo>
                    <a:pt x="6391" y="3592"/>
                  </a:lnTo>
                  <a:lnTo>
                    <a:pt x="6111" y="3359"/>
                  </a:lnTo>
                  <a:lnTo>
                    <a:pt x="5878" y="3033"/>
                  </a:lnTo>
                  <a:lnTo>
                    <a:pt x="5691" y="2706"/>
                  </a:lnTo>
                  <a:lnTo>
                    <a:pt x="5551" y="2333"/>
                  </a:lnTo>
                  <a:lnTo>
                    <a:pt x="5551" y="1960"/>
                  </a:lnTo>
                  <a:lnTo>
                    <a:pt x="5551" y="1540"/>
                  </a:lnTo>
                  <a:lnTo>
                    <a:pt x="8677" y="1540"/>
                  </a:lnTo>
                  <a:lnTo>
                    <a:pt x="8677" y="1"/>
                  </a:lnTo>
                  <a:lnTo>
                    <a:pt x="4759" y="1"/>
                  </a:lnTo>
                  <a:lnTo>
                    <a:pt x="4759" y="4712"/>
                  </a:lnTo>
                  <a:lnTo>
                    <a:pt x="5551" y="4712"/>
                  </a:lnTo>
                  <a:lnTo>
                    <a:pt x="5551" y="5505"/>
                  </a:lnTo>
                  <a:lnTo>
                    <a:pt x="3173" y="5505"/>
                  </a:lnTo>
                  <a:lnTo>
                    <a:pt x="3173" y="4712"/>
                  </a:lnTo>
                  <a:lnTo>
                    <a:pt x="3966" y="4712"/>
                  </a:lnTo>
                  <a:lnTo>
                    <a:pt x="39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4243800" y="4217750"/>
              <a:ext cx="57150" cy="19850"/>
            </a:xfrm>
            <a:custGeom>
              <a:avLst/>
              <a:gdLst/>
              <a:ahLst/>
              <a:cxnLst/>
              <a:rect l="l" t="t" r="r" b="b"/>
              <a:pathLst>
                <a:path w="2286" h="794" extrusionOk="0">
                  <a:moveTo>
                    <a:pt x="0" y="1"/>
                  </a:moveTo>
                  <a:lnTo>
                    <a:pt x="187" y="328"/>
                  </a:lnTo>
                  <a:lnTo>
                    <a:pt x="420" y="561"/>
                  </a:lnTo>
                  <a:lnTo>
                    <a:pt x="746" y="747"/>
                  </a:lnTo>
                  <a:lnTo>
                    <a:pt x="933" y="794"/>
                  </a:lnTo>
                  <a:lnTo>
                    <a:pt x="2286" y="794"/>
                  </a:lnTo>
                  <a:lnTo>
                    <a:pt x="2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4143500" y="4335550"/>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4143500" y="4375200"/>
              <a:ext cx="19850" cy="39650"/>
            </a:xfrm>
            <a:custGeom>
              <a:avLst/>
              <a:gdLst/>
              <a:ahLst/>
              <a:cxnLst/>
              <a:rect l="l" t="t" r="r" b="b"/>
              <a:pathLst>
                <a:path w="794" h="1586" extrusionOk="0">
                  <a:moveTo>
                    <a:pt x="1" y="0"/>
                  </a:moveTo>
                  <a:lnTo>
                    <a:pt x="1" y="1586"/>
                  </a:lnTo>
                  <a:lnTo>
                    <a:pt x="794" y="1586"/>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4084025" y="4079000"/>
              <a:ext cx="216925" cy="60650"/>
            </a:xfrm>
            <a:custGeom>
              <a:avLst/>
              <a:gdLst/>
              <a:ahLst/>
              <a:cxnLst/>
              <a:rect l="l" t="t" r="r" b="b"/>
              <a:pathLst>
                <a:path w="8677" h="2426" extrusionOk="0">
                  <a:moveTo>
                    <a:pt x="1213" y="0"/>
                  </a:moveTo>
                  <a:lnTo>
                    <a:pt x="934" y="280"/>
                  </a:lnTo>
                  <a:lnTo>
                    <a:pt x="560" y="747"/>
                  </a:lnTo>
                  <a:lnTo>
                    <a:pt x="374" y="980"/>
                  </a:lnTo>
                  <a:lnTo>
                    <a:pt x="281" y="1213"/>
                  </a:lnTo>
                  <a:lnTo>
                    <a:pt x="141" y="1493"/>
                  </a:lnTo>
                  <a:lnTo>
                    <a:pt x="94" y="1773"/>
                  </a:lnTo>
                  <a:lnTo>
                    <a:pt x="47" y="2053"/>
                  </a:lnTo>
                  <a:lnTo>
                    <a:pt x="1" y="2332"/>
                  </a:lnTo>
                  <a:lnTo>
                    <a:pt x="1" y="2426"/>
                  </a:lnTo>
                  <a:lnTo>
                    <a:pt x="8677" y="2426"/>
                  </a:lnTo>
                  <a:lnTo>
                    <a:pt x="8677" y="2332"/>
                  </a:lnTo>
                  <a:lnTo>
                    <a:pt x="8677" y="2053"/>
                  </a:lnTo>
                  <a:lnTo>
                    <a:pt x="8630" y="1773"/>
                  </a:lnTo>
                  <a:lnTo>
                    <a:pt x="8537" y="1493"/>
                  </a:lnTo>
                  <a:lnTo>
                    <a:pt x="8444" y="1213"/>
                  </a:lnTo>
                  <a:lnTo>
                    <a:pt x="8304" y="980"/>
                  </a:lnTo>
                  <a:lnTo>
                    <a:pt x="8164" y="747"/>
                  </a:lnTo>
                  <a:lnTo>
                    <a:pt x="7790" y="280"/>
                  </a:lnTo>
                  <a:lnTo>
                    <a:pt x="7511" y="0"/>
                  </a:lnTo>
                  <a:lnTo>
                    <a:pt x="7231" y="280"/>
                  </a:lnTo>
                  <a:lnTo>
                    <a:pt x="6951" y="560"/>
                  </a:lnTo>
                  <a:lnTo>
                    <a:pt x="6718" y="886"/>
                  </a:lnTo>
                  <a:lnTo>
                    <a:pt x="6484" y="560"/>
                  </a:lnTo>
                  <a:lnTo>
                    <a:pt x="6205" y="280"/>
                  </a:lnTo>
                  <a:lnTo>
                    <a:pt x="5925" y="0"/>
                  </a:lnTo>
                  <a:lnTo>
                    <a:pt x="5645" y="280"/>
                  </a:lnTo>
                  <a:lnTo>
                    <a:pt x="5365" y="560"/>
                  </a:lnTo>
                  <a:lnTo>
                    <a:pt x="5132" y="886"/>
                  </a:lnTo>
                  <a:lnTo>
                    <a:pt x="4898" y="560"/>
                  </a:lnTo>
                  <a:lnTo>
                    <a:pt x="4619" y="280"/>
                  </a:lnTo>
                  <a:lnTo>
                    <a:pt x="4339" y="0"/>
                  </a:lnTo>
                  <a:lnTo>
                    <a:pt x="4059" y="280"/>
                  </a:lnTo>
                  <a:lnTo>
                    <a:pt x="3779" y="560"/>
                  </a:lnTo>
                  <a:lnTo>
                    <a:pt x="3546" y="886"/>
                  </a:lnTo>
                  <a:lnTo>
                    <a:pt x="3313" y="560"/>
                  </a:lnTo>
                  <a:lnTo>
                    <a:pt x="3033" y="280"/>
                  </a:lnTo>
                  <a:lnTo>
                    <a:pt x="2799" y="0"/>
                  </a:lnTo>
                  <a:lnTo>
                    <a:pt x="2520" y="280"/>
                  </a:lnTo>
                  <a:lnTo>
                    <a:pt x="2240" y="560"/>
                  </a:lnTo>
                  <a:lnTo>
                    <a:pt x="2006" y="886"/>
                  </a:lnTo>
                  <a:lnTo>
                    <a:pt x="1773" y="560"/>
                  </a:lnTo>
                  <a:lnTo>
                    <a:pt x="1493" y="280"/>
                  </a:lnTo>
                  <a:lnTo>
                    <a:pt x="12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71"/>
          <p:cNvGrpSpPr/>
          <p:nvPr/>
        </p:nvGrpSpPr>
        <p:grpSpPr>
          <a:xfrm>
            <a:off x="5537550" y="3963725"/>
            <a:ext cx="335875" cy="335850"/>
            <a:chOff x="4775550" y="4079000"/>
            <a:chExt cx="335875" cy="335850"/>
          </a:xfrm>
        </p:grpSpPr>
        <p:sp>
          <p:nvSpPr>
            <p:cNvPr id="7078" name="Google Shape;7078;p71"/>
            <p:cNvSpPr/>
            <p:nvPr/>
          </p:nvSpPr>
          <p:spPr>
            <a:xfrm>
              <a:off x="4887500" y="4217750"/>
              <a:ext cx="111975" cy="58350"/>
            </a:xfrm>
            <a:custGeom>
              <a:avLst/>
              <a:gdLst/>
              <a:ahLst/>
              <a:cxnLst/>
              <a:rect l="l" t="t" r="r" b="b"/>
              <a:pathLst>
                <a:path w="4479" h="2334" extrusionOk="0">
                  <a:moveTo>
                    <a:pt x="2239" y="607"/>
                  </a:moveTo>
                  <a:lnTo>
                    <a:pt x="2799" y="1167"/>
                  </a:lnTo>
                  <a:lnTo>
                    <a:pt x="2239" y="1727"/>
                  </a:lnTo>
                  <a:lnTo>
                    <a:pt x="1680" y="1167"/>
                  </a:lnTo>
                  <a:lnTo>
                    <a:pt x="2239" y="607"/>
                  </a:lnTo>
                  <a:close/>
                  <a:moveTo>
                    <a:pt x="1866" y="1"/>
                  </a:moveTo>
                  <a:lnTo>
                    <a:pt x="1493" y="94"/>
                  </a:lnTo>
                  <a:lnTo>
                    <a:pt x="1167" y="234"/>
                  </a:lnTo>
                  <a:lnTo>
                    <a:pt x="887" y="421"/>
                  </a:lnTo>
                  <a:lnTo>
                    <a:pt x="374" y="794"/>
                  </a:lnTo>
                  <a:lnTo>
                    <a:pt x="0" y="1167"/>
                  </a:lnTo>
                  <a:lnTo>
                    <a:pt x="374" y="1540"/>
                  </a:lnTo>
                  <a:lnTo>
                    <a:pt x="887" y="1913"/>
                  </a:lnTo>
                  <a:lnTo>
                    <a:pt x="1167" y="2100"/>
                  </a:lnTo>
                  <a:lnTo>
                    <a:pt x="1493" y="2240"/>
                  </a:lnTo>
                  <a:lnTo>
                    <a:pt x="1866" y="2333"/>
                  </a:lnTo>
                  <a:lnTo>
                    <a:pt x="2613" y="2333"/>
                  </a:lnTo>
                  <a:lnTo>
                    <a:pt x="2939" y="2240"/>
                  </a:lnTo>
                  <a:lnTo>
                    <a:pt x="3266" y="2100"/>
                  </a:lnTo>
                  <a:lnTo>
                    <a:pt x="3592" y="1913"/>
                  </a:lnTo>
                  <a:lnTo>
                    <a:pt x="4105" y="1540"/>
                  </a:lnTo>
                  <a:lnTo>
                    <a:pt x="4478" y="1167"/>
                  </a:lnTo>
                  <a:lnTo>
                    <a:pt x="4105" y="794"/>
                  </a:lnTo>
                  <a:lnTo>
                    <a:pt x="3592" y="421"/>
                  </a:lnTo>
                  <a:lnTo>
                    <a:pt x="3266" y="234"/>
                  </a:lnTo>
                  <a:lnTo>
                    <a:pt x="2939" y="94"/>
                  </a:lnTo>
                  <a:lnTo>
                    <a:pt x="26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4835025" y="4138475"/>
              <a:ext cx="216925" cy="215750"/>
            </a:xfrm>
            <a:custGeom>
              <a:avLst/>
              <a:gdLst/>
              <a:ahLst/>
              <a:cxnLst/>
              <a:rect l="l" t="t" r="r" b="b"/>
              <a:pathLst>
                <a:path w="8677" h="8630" extrusionOk="0">
                  <a:moveTo>
                    <a:pt x="4338" y="2379"/>
                  </a:moveTo>
                  <a:lnTo>
                    <a:pt x="4805" y="2426"/>
                  </a:lnTo>
                  <a:lnTo>
                    <a:pt x="5271" y="2519"/>
                  </a:lnTo>
                  <a:lnTo>
                    <a:pt x="5738" y="2706"/>
                  </a:lnTo>
                  <a:lnTo>
                    <a:pt x="6158" y="2939"/>
                  </a:lnTo>
                  <a:lnTo>
                    <a:pt x="6531" y="3265"/>
                  </a:lnTo>
                  <a:lnTo>
                    <a:pt x="6904" y="3592"/>
                  </a:lnTo>
                  <a:lnTo>
                    <a:pt x="7277" y="3965"/>
                  </a:lnTo>
                  <a:lnTo>
                    <a:pt x="7557" y="4338"/>
                  </a:lnTo>
                  <a:lnTo>
                    <a:pt x="7277" y="4711"/>
                  </a:lnTo>
                  <a:lnTo>
                    <a:pt x="6904" y="5084"/>
                  </a:lnTo>
                  <a:lnTo>
                    <a:pt x="6531" y="5411"/>
                  </a:lnTo>
                  <a:lnTo>
                    <a:pt x="6158" y="5737"/>
                  </a:lnTo>
                  <a:lnTo>
                    <a:pt x="5738" y="5971"/>
                  </a:lnTo>
                  <a:lnTo>
                    <a:pt x="5271" y="6157"/>
                  </a:lnTo>
                  <a:lnTo>
                    <a:pt x="4805" y="6251"/>
                  </a:lnTo>
                  <a:lnTo>
                    <a:pt x="4338" y="6297"/>
                  </a:lnTo>
                  <a:lnTo>
                    <a:pt x="3825" y="6251"/>
                  </a:lnTo>
                  <a:lnTo>
                    <a:pt x="3359" y="6157"/>
                  </a:lnTo>
                  <a:lnTo>
                    <a:pt x="2939" y="5971"/>
                  </a:lnTo>
                  <a:lnTo>
                    <a:pt x="2519" y="5737"/>
                  </a:lnTo>
                  <a:lnTo>
                    <a:pt x="2099" y="5411"/>
                  </a:lnTo>
                  <a:lnTo>
                    <a:pt x="1726" y="5084"/>
                  </a:lnTo>
                  <a:lnTo>
                    <a:pt x="1400" y="4711"/>
                  </a:lnTo>
                  <a:lnTo>
                    <a:pt x="1073" y="4338"/>
                  </a:lnTo>
                  <a:lnTo>
                    <a:pt x="1400" y="3965"/>
                  </a:lnTo>
                  <a:lnTo>
                    <a:pt x="1726" y="3592"/>
                  </a:lnTo>
                  <a:lnTo>
                    <a:pt x="2099" y="3265"/>
                  </a:lnTo>
                  <a:lnTo>
                    <a:pt x="2519" y="2939"/>
                  </a:lnTo>
                  <a:lnTo>
                    <a:pt x="2939" y="2706"/>
                  </a:lnTo>
                  <a:lnTo>
                    <a:pt x="3359" y="2519"/>
                  </a:lnTo>
                  <a:lnTo>
                    <a:pt x="3825" y="2426"/>
                  </a:lnTo>
                  <a:lnTo>
                    <a:pt x="4338" y="2379"/>
                  </a:lnTo>
                  <a:close/>
                  <a:moveTo>
                    <a:pt x="4338" y="0"/>
                  </a:moveTo>
                  <a:lnTo>
                    <a:pt x="3919" y="47"/>
                  </a:lnTo>
                  <a:lnTo>
                    <a:pt x="3545" y="93"/>
                  </a:lnTo>
                  <a:lnTo>
                    <a:pt x="3172" y="140"/>
                  </a:lnTo>
                  <a:lnTo>
                    <a:pt x="2846" y="280"/>
                  </a:lnTo>
                  <a:lnTo>
                    <a:pt x="2473" y="420"/>
                  </a:lnTo>
                  <a:lnTo>
                    <a:pt x="2146" y="607"/>
                  </a:lnTo>
                  <a:lnTo>
                    <a:pt x="1866" y="793"/>
                  </a:lnTo>
                  <a:lnTo>
                    <a:pt x="1540" y="1026"/>
                  </a:lnTo>
                  <a:lnTo>
                    <a:pt x="2053" y="1493"/>
                  </a:lnTo>
                  <a:lnTo>
                    <a:pt x="3359" y="840"/>
                  </a:lnTo>
                  <a:lnTo>
                    <a:pt x="3732" y="1539"/>
                  </a:lnTo>
                  <a:lnTo>
                    <a:pt x="1866" y="2472"/>
                  </a:lnTo>
                  <a:lnTo>
                    <a:pt x="980" y="1586"/>
                  </a:lnTo>
                  <a:lnTo>
                    <a:pt x="793" y="1866"/>
                  </a:lnTo>
                  <a:lnTo>
                    <a:pt x="560" y="2192"/>
                  </a:lnTo>
                  <a:lnTo>
                    <a:pt x="420" y="2519"/>
                  </a:lnTo>
                  <a:lnTo>
                    <a:pt x="280" y="2845"/>
                  </a:lnTo>
                  <a:lnTo>
                    <a:pt x="140" y="3219"/>
                  </a:lnTo>
                  <a:lnTo>
                    <a:pt x="47" y="3545"/>
                  </a:lnTo>
                  <a:lnTo>
                    <a:pt x="0" y="3965"/>
                  </a:lnTo>
                  <a:lnTo>
                    <a:pt x="0" y="4338"/>
                  </a:lnTo>
                  <a:lnTo>
                    <a:pt x="0" y="4711"/>
                  </a:lnTo>
                  <a:lnTo>
                    <a:pt x="47" y="5038"/>
                  </a:lnTo>
                  <a:lnTo>
                    <a:pt x="234" y="5691"/>
                  </a:lnTo>
                  <a:lnTo>
                    <a:pt x="467" y="6344"/>
                  </a:lnTo>
                  <a:lnTo>
                    <a:pt x="840" y="6904"/>
                  </a:lnTo>
                  <a:lnTo>
                    <a:pt x="1306" y="7417"/>
                  </a:lnTo>
                  <a:lnTo>
                    <a:pt x="1820" y="7836"/>
                  </a:lnTo>
                  <a:lnTo>
                    <a:pt x="2426" y="8210"/>
                  </a:lnTo>
                  <a:lnTo>
                    <a:pt x="2706" y="8350"/>
                  </a:lnTo>
                  <a:lnTo>
                    <a:pt x="3079" y="8490"/>
                  </a:lnTo>
                  <a:lnTo>
                    <a:pt x="3919" y="8023"/>
                  </a:lnTo>
                  <a:lnTo>
                    <a:pt x="3919" y="7090"/>
                  </a:lnTo>
                  <a:lnTo>
                    <a:pt x="4712" y="7090"/>
                  </a:lnTo>
                  <a:lnTo>
                    <a:pt x="4712" y="8629"/>
                  </a:lnTo>
                  <a:lnTo>
                    <a:pt x="5131" y="8583"/>
                  </a:lnTo>
                  <a:lnTo>
                    <a:pt x="5505" y="8490"/>
                  </a:lnTo>
                  <a:lnTo>
                    <a:pt x="5878" y="8350"/>
                  </a:lnTo>
                  <a:lnTo>
                    <a:pt x="6251" y="8210"/>
                  </a:lnTo>
                  <a:lnTo>
                    <a:pt x="6624" y="8023"/>
                  </a:lnTo>
                  <a:lnTo>
                    <a:pt x="6951" y="7790"/>
                  </a:lnTo>
                  <a:lnTo>
                    <a:pt x="7230" y="7557"/>
                  </a:lnTo>
                  <a:lnTo>
                    <a:pt x="7510" y="7277"/>
                  </a:lnTo>
                  <a:lnTo>
                    <a:pt x="7743" y="6950"/>
                  </a:lnTo>
                  <a:lnTo>
                    <a:pt x="7977" y="6624"/>
                  </a:lnTo>
                  <a:lnTo>
                    <a:pt x="8163" y="6297"/>
                  </a:lnTo>
                  <a:lnTo>
                    <a:pt x="8350" y="5924"/>
                  </a:lnTo>
                  <a:lnTo>
                    <a:pt x="8490" y="5551"/>
                  </a:lnTo>
                  <a:lnTo>
                    <a:pt x="8583" y="5178"/>
                  </a:lnTo>
                  <a:lnTo>
                    <a:pt x="8630" y="4758"/>
                  </a:lnTo>
                  <a:lnTo>
                    <a:pt x="8676" y="4338"/>
                  </a:lnTo>
                  <a:lnTo>
                    <a:pt x="8583" y="3732"/>
                  </a:lnTo>
                  <a:lnTo>
                    <a:pt x="8490" y="3172"/>
                  </a:lnTo>
                  <a:lnTo>
                    <a:pt x="8117" y="3172"/>
                  </a:lnTo>
                  <a:lnTo>
                    <a:pt x="7324" y="2379"/>
                  </a:lnTo>
                  <a:lnTo>
                    <a:pt x="6064" y="2379"/>
                  </a:lnTo>
                  <a:lnTo>
                    <a:pt x="6811" y="840"/>
                  </a:lnTo>
                  <a:lnTo>
                    <a:pt x="6251" y="467"/>
                  </a:lnTo>
                  <a:lnTo>
                    <a:pt x="5644" y="233"/>
                  </a:lnTo>
                  <a:lnTo>
                    <a:pt x="4991" y="47"/>
                  </a:lnTo>
                  <a:lnTo>
                    <a:pt x="43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4775550" y="4079000"/>
              <a:ext cx="276400" cy="311375"/>
            </a:xfrm>
            <a:custGeom>
              <a:avLst/>
              <a:gdLst/>
              <a:ahLst/>
              <a:cxnLst/>
              <a:rect l="l" t="t" r="r" b="b"/>
              <a:pathLst>
                <a:path w="11056" h="12455" extrusionOk="0">
                  <a:moveTo>
                    <a:pt x="6717" y="0"/>
                  </a:moveTo>
                  <a:lnTo>
                    <a:pt x="6018" y="47"/>
                  </a:lnTo>
                  <a:lnTo>
                    <a:pt x="5365" y="140"/>
                  </a:lnTo>
                  <a:lnTo>
                    <a:pt x="4712" y="280"/>
                  </a:lnTo>
                  <a:lnTo>
                    <a:pt x="4105" y="513"/>
                  </a:lnTo>
                  <a:lnTo>
                    <a:pt x="3499" y="793"/>
                  </a:lnTo>
                  <a:lnTo>
                    <a:pt x="2939" y="1166"/>
                  </a:lnTo>
                  <a:lnTo>
                    <a:pt x="2426" y="1540"/>
                  </a:lnTo>
                  <a:lnTo>
                    <a:pt x="1960" y="1959"/>
                  </a:lnTo>
                  <a:lnTo>
                    <a:pt x="1540" y="2472"/>
                  </a:lnTo>
                  <a:lnTo>
                    <a:pt x="1120" y="2986"/>
                  </a:lnTo>
                  <a:lnTo>
                    <a:pt x="793" y="3545"/>
                  </a:lnTo>
                  <a:lnTo>
                    <a:pt x="514" y="4105"/>
                  </a:lnTo>
                  <a:lnTo>
                    <a:pt x="280" y="4711"/>
                  </a:lnTo>
                  <a:lnTo>
                    <a:pt x="140" y="5364"/>
                  </a:lnTo>
                  <a:lnTo>
                    <a:pt x="0" y="6017"/>
                  </a:lnTo>
                  <a:lnTo>
                    <a:pt x="0" y="6717"/>
                  </a:lnTo>
                  <a:lnTo>
                    <a:pt x="0" y="7137"/>
                  </a:lnTo>
                  <a:lnTo>
                    <a:pt x="47" y="7603"/>
                  </a:lnTo>
                  <a:lnTo>
                    <a:pt x="94" y="8023"/>
                  </a:lnTo>
                  <a:lnTo>
                    <a:pt x="234" y="8443"/>
                  </a:lnTo>
                  <a:lnTo>
                    <a:pt x="514" y="9236"/>
                  </a:lnTo>
                  <a:lnTo>
                    <a:pt x="887" y="10029"/>
                  </a:lnTo>
                  <a:lnTo>
                    <a:pt x="1353" y="10729"/>
                  </a:lnTo>
                  <a:lnTo>
                    <a:pt x="1913" y="11382"/>
                  </a:lnTo>
                  <a:lnTo>
                    <a:pt x="2519" y="11941"/>
                  </a:lnTo>
                  <a:lnTo>
                    <a:pt x="3219" y="12454"/>
                  </a:lnTo>
                  <a:lnTo>
                    <a:pt x="4758" y="11941"/>
                  </a:lnTo>
                  <a:lnTo>
                    <a:pt x="4758" y="11428"/>
                  </a:lnTo>
                  <a:lnTo>
                    <a:pt x="4385" y="11288"/>
                  </a:lnTo>
                  <a:lnTo>
                    <a:pt x="4059" y="11102"/>
                  </a:lnTo>
                  <a:lnTo>
                    <a:pt x="3452" y="10635"/>
                  </a:lnTo>
                  <a:lnTo>
                    <a:pt x="2892" y="10122"/>
                  </a:lnTo>
                  <a:lnTo>
                    <a:pt x="2473" y="9562"/>
                  </a:lnTo>
                  <a:lnTo>
                    <a:pt x="2099" y="8909"/>
                  </a:lnTo>
                  <a:lnTo>
                    <a:pt x="1820" y="8210"/>
                  </a:lnTo>
                  <a:lnTo>
                    <a:pt x="1726" y="7837"/>
                  </a:lnTo>
                  <a:lnTo>
                    <a:pt x="1633" y="7463"/>
                  </a:lnTo>
                  <a:lnTo>
                    <a:pt x="1586" y="7090"/>
                  </a:lnTo>
                  <a:lnTo>
                    <a:pt x="1586" y="6717"/>
                  </a:lnTo>
                  <a:lnTo>
                    <a:pt x="1633" y="6204"/>
                  </a:lnTo>
                  <a:lnTo>
                    <a:pt x="1680" y="5691"/>
                  </a:lnTo>
                  <a:lnTo>
                    <a:pt x="1820" y="5178"/>
                  </a:lnTo>
                  <a:lnTo>
                    <a:pt x="2006" y="4711"/>
                  </a:lnTo>
                  <a:lnTo>
                    <a:pt x="2193" y="4292"/>
                  </a:lnTo>
                  <a:lnTo>
                    <a:pt x="2473" y="3872"/>
                  </a:lnTo>
                  <a:lnTo>
                    <a:pt x="2753" y="3452"/>
                  </a:lnTo>
                  <a:lnTo>
                    <a:pt x="3079" y="3079"/>
                  </a:lnTo>
                  <a:lnTo>
                    <a:pt x="3452" y="2752"/>
                  </a:lnTo>
                  <a:lnTo>
                    <a:pt x="3825" y="2472"/>
                  </a:lnTo>
                  <a:lnTo>
                    <a:pt x="4245" y="2239"/>
                  </a:lnTo>
                  <a:lnTo>
                    <a:pt x="4712" y="2006"/>
                  </a:lnTo>
                  <a:lnTo>
                    <a:pt x="5178" y="1819"/>
                  </a:lnTo>
                  <a:lnTo>
                    <a:pt x="5691" y="1726"/>
                  </a:lnTo>
                  <a:lnTo>
                    <a:pt x="6204" y="1633"/>
                  </a:lnTo>
                  <a:lnTo>
                    <a:pt x="6717" y="1586"/>
                  </a:lnTo>
                  <a:lnTo>
                    <a:pt x="7091" y="1633"/>
                  </a:lnTo>
                  <a:lnTo>
                    <a:pt x="7464" y="1679"/>
                  </a:lnTo>
                  <a:lnTo>
                    <a:pt x="7837" y="1726"/>
                  </a:lnTo>
                  <a:lnTo>
                    <a:pt x="8210" y="1819"/>
                  </a:lnTo>
                  <a:lnTo>
                    <a:pt x="8910" y="2099"/>
                  </a:lnTo>
                  <a:lnTo>
                    <a:pt x="9563" y="2472"/>
                  </a:lnTo>
                  <a:lnTo>
                    <a:pt x="9609" y="2379"/>
                  </a:lnTo>
                  <a:lnTo>
                    <a:pt x="11055" y="2379"/>
                  </a:lnTo>
                  <a:lnTo>
                    <a:pt x="11055" y="1633"/>
                  </a:lnTo>
                  <a:lnTo>
                    <a:pt x="10869" y="1493"/>
                  </a:lnTo>
                  <a:lnTo>
                    <a:pt x="10449" y="1166"/>
                  </a:lnTo>
                  <a:lnTo>
                    <a:pt x="9936" y="840"/>
                  </a:lnTo>
                  <a:lnTo>
                    <a:pt x="9423" y="607"/>
                  </a:lnTo>
                  <a:lnTo>
                    <a:pt x="8910" y="373"/>
                  </a:lnTo>
                  <a:lnTo>
                    <a:pt x="8397" y="233"/>
                  </a:lnTo>
                  <a:lnTo>
                    <a:pt x="7837" y="94"/>
                  </a:lnTo>
                  <a:lnTo>
                    <a:pt x="7277" y="47"/>
                  </a:lnTo>
                  <a:lnTo>
                    <a:pt x="67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4952800" y="4217750"/>
              <a:ext cx="158625" cy="197100"/>
            </a:xfrm>
            <a:custGeom>
              <a:avLst/>
              <a:gdLst/>
              <a:ahLst/>
              <a:cxnLst/>
              <a:rect l="l" t="t" r="r" b="b"/>
              <a:pathLst>
                <a:path w="6345" h="7884" extrusionOk="0">
                  <a:moveTo>
                    <a:pt x="4572" y="1"/>
                  </a:moveTo>
                  <a:lnTo>
                    <a:pt x="4665" y="561"/>
                  </a:lnTo>
                  <a:lnTo>
                    <a:pt x="4712" y="1167"/>
                  </a:lnTo>
                  <a:lnTo>
                    <a:pt x="4712" y="1680"/>
                  </a:lnTo>
                  <a:lnTo>
                    <a:pt x="4618" y="2147"/>
                  </a:lnTo>
                  <a:lnTo>
                    <a:pt x="4525" y="2613"/>
                  </a:lnTo>
                  <a:lnTo>
                    <a:pt x="4385" y="3080"/>
                  </a:lnTo>
                  <a:lnTo>
                    <a:pt x="4152" y="3499"/>
                  </a:lnTo>
                  <a:lnTo>
                    <a:pt x="3919" y="3919"/>
                  </a:lnTo>
                  <a:lnTo>
                    <a:pt x="3639" y="4292"/>
                  </a:lnTo>
                  <a:lnTo>
                    <a:pt x="3359" y="4665"/>
                  </a:lnTo>
                  <a:lnTo>
                    <a:pt x="3032" y="4992"/>
                  </a:lnTo>
                  <a:lnTo>
                    <a:pt x="2659" y="5272"/>
                  </a:lnTo>
                  <a:lnTo>
                    <a:pt x="2286" y="5552"/>
                  </a:lnTo>
                  <a:lnTo>
                    <a:pt x="1866" y="5738"/>
                  </a:lnTo>
                  <a:lnTo>
                    <a:pt x="1400" y="5925"/>
                  </a:lnTo>
                  <a:lnTo>
                    <a:pt x="980" y="6111"/>
                  </a:lnTo>
                  <a:lnTo>
                    <a:pt x="514" y="6205"/>
                  </a:lnTo>
                  <a:lnTo>
                    <a:pt x="1" y="6251"/>
                  </a:lnTo>
                  <a:lnTo>
                    <a:pt x="1" y="7884"/>
                  </a:lnTo>
                  <a:lnTo>
                    <a:pt x="47" y="7884"/>
                  </a:lnTo>
                  <a:lnTo>
                    <a:pt x="654" y="7791"/>
                  </a:lnTo>
                  <a:lnTo>
                    <a:pt x="1307" y="7697"/>
                  </a:lnTo>
                  <a:lnTo>
                    <a:pt x="1913" y="7464"/>
                  </a:lnTo>
                  <a:lnTo>
                    <a:pt x="2519" y="7231"/>
                  </a:lnTo>
                  <a:lnTo>
                    <a:pt x="3032" y="6951"/>
                  </a:lnTo>
                  <a:lnTo>
                    <a:pt x="3546" y="6578"/>
                  </a:lnTo>
                  <a:lnTo>
                    <a:pt x="4059" y="6205"/>
                  </a:lnTo>
                  <a:lnTo>
                    <a:pt x="4479" y="5785"/>
                  </a:lnTo>
                  <a:lnTo>
                    <a:pt x="4898" y="5272"/>
                  </a:lnTo>
                  <a:lnTo>
                    <a:pt x="5271" y="4805"/>
                  </a:lnTo>
                  <a:lnTo>
                    <a:pt x="5598" y="4246"/>
                  </a:lnTo>
                  <a:lnTo>
                    <a:pt x="5831" y="3686"/>
                  </a:lnTo>
                  <a:lnTo>
                    <a:pt x="6064" y="3080"/>
                  </a:lnTo>
                  <a:lnTo>
                    <a:pt x="6204" y="2473"/>
                  </a:lnTo>
                  <a:lnTo>
                    <a:pt x="6298" y="1820"/>
                  </a:lnTo>
                  <a:lnTo>
                    <a:pt x="6344" y="1167"/>
                  </a:lnTo>
                  <a:lnTo>
                    <a:pt x="6298" y="561"/>
                  </a:lnTo>
                  <a:lnTo>
                    <a:pt x="62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71"/>
          <p:cNvGrpSpPr/>
          <p:nvPr/>
        </p:nvGrpSpPr>
        <p:grpSpPr>
          <a:xfrm>
            <a:off x="6325850" y="3963725"/>
            <a:ext cx="256575" cy="335850"/>
            <a:chOff x="5563850" y="4079000"/>
            <a:chExt cx="256575" cy="335850"/>
          </a:xfrm>
        </p:grpSpPr>
        <p:sp>
          <p:nvSpPr>
            <p:cNvPr id="7083" name="Google Shape;7083;p71"/>
            <p:cNvSpPr/>
            <p:nvPr/>
          </p:nvSpPr>
          <p:spPr>
            <a:xfrm>
              <a:off x="5674650" y="4299400"/>
              <a:ext cx="36175" cy="16350"/>
            </a:xfrm>
            <a:custGeom>
              <a:avLst/>
              <a:gdLst/>
              <a:ahLst/>
              <a:cxnLst/>
              <a:rect l="l" t="t" r="r" b="b"/>
              <a:pathLst>
                <a:path w="1447" h="654" extrusionOk="0">
                  <a:moveTo>
                    <a:pt x="700" y="0"/>
                  </a:moveTo>
                  <a:lnTo>
                    <a:pt x="560" y="140"/>
                  </a:lnTo>
                  <a:lnTo>
                    <a:pt x="233" y="373"/>
                  </a:lnTo>
                  <a:lnTo>
                    <a:pt x="0" y="653"/>
                  </a:lnTo>
                  <a:lnTo>
                    <a:pt x="1446" y="653"/>
                  </a:lnTo>
                  <a:lnTo>
                    <a:pt x="1166" y="373"/>
                  </a:lnTo>
                  <a:lnTo>
                    <a:pt x="840" y="140"/>
                  </a:lnTo>
                  <a:lnTo>
                    <a:pt x="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5674650" y="4178125"/>
              <a:ext cx="36175" cy="16350"/>
            </a:xfrm>
            <a:custGeom>
              <a:avLst/>
              <a:gdLst/>
              <a:ahLst/>
              <a:cxnLst/>
              <a:rect l="l" t="t" r="r" b="b"/>
              <a:pathLst>
                <a:path w="1447" h="654" extrusionOk="0">
                  <a:moveTo>
                    <a:pt x="0" y="0"/>
                  </a:moveTo>
                  <a:lnTo>
                    <a:pt x="233" y="280"/>
                  </a:lnTo>
                  <a:lnTo>
                    <a:pt x="560" y="513"/>
                  </a:lnTo>
                  <a:lnTo>
                    <a:pt x="700" y="653"/>
                  </a:lnTo>
                  <a:lnTo>
                    <a:pt x="840" y="513"/>
                  </a:lnTo>
                  <a:lnTo>
                    <a:pt x="1166" y="280"/>
                  </a:lnTo>
                  <a:lnTo>
                    <a:pt x="14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5563850" y="4079000"/>
              <a:ext cx="256575" cy="335850"/>
            </a:xfrm>
            <a:custGeom>
              <a:avLst/>
              <a:gdLst/>
              <a:ahLst/>
              <a:cxnLst/>
              <a:rect l="l" t="t" r="r" b="b"/>
              <a:pathLst>
                <a:path w="10263" h="13434" extrusionOk="0">
                  <a:moveTo>
                    <a:pt x="9470" y="1586"/>
                  </a:moveTo>
                  <a:lnTo>
                    <a:pt x="9470" y="11848"/>
                  </a:lnTo>
                  <a:lnTo>
                    <a:pt x="794" y="11848"/>
                  </a:lnTo>
                  <a:lnTo>
                    <a:pt x="794" y="1586"/>
                  </a:lnTo>
                  <a:close/>
                  <a:moveTo>
                    <a:pt x="1" y="0"/>
                  </a:moveTo>
                  <a:lnTo>
                    <a:pt x="1" y="13434"/>
                  </a:lnTo>
                  <a:lnTo>
                    <a:pt x="10263" y="13434"/>
                  </a:lnTo>
                  <a:lnTo>
                    <a:pt x="10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5603500" y="4138475"/>
              <a:ext cx="177275" cy="216925"/>
            </a:xfrm>
            <a:custGeom>
              <a:avLst/>
              <a:gdLst/>
              <a:ahLst/>
              <a:cxnLst/>
              <a:rect l="l" t="t" r="r" b="b"/>
              <a:pathLst>
                <a:path w="7091" h="8677" extrusionOk="0">
                  <a:moveTo>
                    <a:pt x="5458" y="793"/>
                  </a:moveTo>
                  <a:lnTo>
                    <a:pt x="5272" y="1306"/>
                  </a:lnTo>
                  <a:lnTo>
                    <a:pt x="5178" y="1586"/>
                  </a:lnTo>
                  <a:lnTo>
                    <a:pt x="5038" y="1819"/>
                  </a:lnTo>
                  <a:lnTo>
                    <a:pt x="4759" y="2239"/>
                  </a:lnTo>
                  <a:lnTo>
                    <a:pt x="4479" y="2519"/>
                  </a:lnTo>
                  <a:lnTo>
                    <a:pt x="4152" y="2752"/>
                  </a:lnTo>
                  <a:lnTo>
                    <a:pt x="3826" y="3032"/>
                  </a:lnTo>
                  <a:lnTo>
                    <a:pt x="3546" y="3265"/>
                  </a:lnTo>
                  <a:lnTo>
                    <a:pt x="3313" y="3032"/>
                  </a:lnTo>
                  <a:lnTo>
                    <a:pt x="2939" y="2752"/>
                  </a:lnTo>
                  <a:lnTo>
                    <a:pt x="2659" y="2519"/>
                  </a:lnTo>
                  <a:lnTo>
                    <a:pt x="2333" y="2239"/>
                  </a:lnTo>
                  <a:lnTo>
                    <a:pt x="2053" y="1819"/>
                  </a:lnTo>
                  <a:lnTo>
                    <a:pt x="1913" y="1586"/>
                  </a:lnTo>
                  <a:lnTo>
                    <a:pt x="1820" y="1306"/>
                  </a:lnTo>
                  <a:lnTo>
                    <a:pt x="1633" y="793"/>
                  </a:lnTo>
                  <a:close/>
                  <a:moveTo>
                    <a:pt x="3546" y="5411"/>
                  </a:moveTo>
                  <a:lnTo>
                    <a:pt x="3826" y="5644"/>
                  </a:lnTo>
                  <a:lnTo>
                    <a:pt x="4152" y="5924"/>
                  </a:lnTo>
                  <a:lnTo>
                    <a:pt x="4479" y="6157"/>
                  </a:lnTo>
                  <a:lnTo>
                    <a:pt x="4759" y="6437"/>
                  </a:lnTo>
                  <a:lnTo>
                    <a:pt x="5038" y="6857"/>
                  </a:lnTo>
                  <a:lnTo>
                    <a:pt x="5178" y="7090"/>
                  </a:lnTo>
                  <a:lnTo>
                    <a:pt x="5272" y="7370"/>
                  </a:lnTo>
                  <a:lnTo>
                    <a:pt x="5458" y="7883"/>
                  </a:lnTo>
                  <a:lnTo>
                    <a:pt x="1633" y="7883"/>
                  </a:lnTo>
                  <a:lnTo>
                    <a:pt x="1820" y="7370"/>
                  </a:lnTo>
                  <a:lnTo>
                    <a:pt x="1913" y="7090"/>
                  </a:lnTo>
                  <a:lnTo>
                    <a:pt x="2053" y="6857"/>
                  </a:lnTo>
                  <a:lnTo>
                    <a:pt x="2333" y="6437"/>
                  </a:lnTo>
                  <a:lnTo>
                    <a:pt x="2613" y="6157"/>
                  </a:lnTo>
                  <a:lnTo>
                    <a:pt x="2939" y="5924"/>
                  </a:lnTo>
                  <a:lnTo>
                    <a:pt x="3313" y="5644"/>
                  </a:lnTo>
                  <a:lnTo>
                    <a:pt x="3546" y="5411"/>
                  </a:lnTo>
                  <a:close/>
                  <a:moveTo>
                    <a:pt x="1" y="0"/>
                  </a:moveTo>
                  <a:lnTo>
                    <a:pt x="94" y="886"/>
                  </a:lnTo>
                  <a:lnTo>
                    <a:pt x="281" y="1679"/>
                  </a:lnTo>
                  <a:lnTo>
                    <a:pt x="514" y="2286"/>
                  </a:lnTo>
                  <a:lnTo>
                    <a:pt x="794" y="2799"/>
                  </a:lnTo>
                  <a:lnTo>
                    <a:pt x="1074" y="3219"/>
                  </a:lnTo>
                  <a:lnTo>
                    <a:pt x="1400" y="3545"/>
                  </a:lnTo>
                  <a:lnTo>
                    <a:pt x="1727" y="3778"/>
                  </a:lnTo>
                  <a:lnTo>
                    <a:pt x="2006" y="4012"/>
                  </a:lnTo>
                  <a:lnTo>
                    <a:pt x="2240" y="4198"/>
                  </a:lnTo>
                  <a:lnTo>
                    <a:pt x="2380" y="4338"/>
                  </a:lnTo>
                  <a:lnTo>
                    <a:pt x="2240" y="4478"/>
                  </a:lnTo>
                  <a:lnTo>
                    <a:pt x="2006" y="4665"/>
                  </a:lnTo>
                  <a:lnTo>
                    <a:pt x="1727" y="4898"/>
                  </a:lnTo>
                  <a:lnTo>
                    <a:pt x="1400" y="5131"/>
                  </a:lnTo>
                  <a:lnTo>
                    <a:pt x="1074" y="5458"/>
                  </a:lnTo>
                  <a:lnTo>
                    <a:pt x="794" y="5877"/>
                  </a:lnTo>
                  <a:lnTo>
                    <a:pt x="514" y="6391"/>
                  </a:lnTo>
                  <a:lnTo>
                    <a:pt x="281" y="6997"/>
                  </a:lnTo>
                  <a:lnTo>
                    <a:pt x="94" y="7790"/>
                  </a:lnTo>
                  <a:lnTo>
                    <a:pt x="1" y="8676"/>
                  </a:lnTo>
                  <a:lnTo>
                    <a:pt x="7091" y="8676"/>
                  </a:lnTo>
                  <a:lnTo>
                    <a:pt x="6998" y="7790"/>
                  </a:lnTo>
                  <a:lnTo>
                    <a:pt x="6811" y="6997"/>
                  </a:lnTo>
                  <a:lnTo>
                    <a:pt x="6578" y="6391"/>
                  </a:lnTo>
                  <a:lnTo>
                    <a:pt x="6298" y="5877"/>
                  </a:lnTo>
                  <a:lnTo>
                    <a:pt x="6018" y="5458"/>
                  </a:lnTo>
                  <a:lnTo>
                    <a:pt x="5691" y="5131"/>
                  </a:lnTo>
                  <a:lnTo>
                    <a:pt x="5412" y="4898"/>
                  </a:lnTo>
                  <a:lnTo>
                    <a:pt x="5132" y="4665"/>
                  </a:lnTo>
                  <a:lnTo>
                    <a:pt x="4898" y="4478"/>
                  </a:lnTo>
                  <a:lnTo>
                    <a:pt x="4712" y="4338"/>
                  </a:lnTo>
                  <a:lnTo>
                    <a:pt x="4898" y="4198"/>
                  </a:lnTo>
                  <a:lnTo>
                    <a:pt x="5132" y="4012"/>
                  </a:lnTo>
                  <a:lnTo>
                    <a:pt x="5412" y="3778"/>
                  </a:lnTo>
                  <a:lnTo>
                    <a:pt x="5691" y="3545"/>
                  </a:lnTo>
                  <a:lnTo>
                    <a:pt x="6018" y="3219"/>
                  </a:lnTo>
                  <a:lnTo>
                    <a:pt x="6298" y="2799"/>
                  </a:lnTo>
                  <a:lnTo>
                    <a:pt x="6578" y="2286"/>
                  </a:lnTo>
                  <a:lnTo>
                    <a:pt x="6811" y="1679"/>
                  </a:lnTo>
                  <a:lnTo>
                    <a:pt x="6998" y="886"/>
                  </a:lnTo>
                  <a:lnTo>
                    <a:pt x="7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71"/>
          <p:cNvGrpSpPr/>
          <p:nvPr/>
        </p:nvGrpSpPr>
        <p:grpSpPr>
          <a:xfrm>
            <a:off x="7085000" y="3963725"/>
            <a:ext cx="255425" cy="335850"/>
            <a:chOff x="6323000" y="4079000"/>
            <a:chExt cx="255425" cy="335850"/>
          </a:xfrm>
        </p:grpSpPr>
        <p:sp>
          <p:nvSpPr>
            <p:cNvPr id="7088" name="Google Shape;7088;p71"/>
            <p:cNvSpPr/>
            <p:nvPr/>
          </p:nvSpPr>
          <p:spPr>
            <a:xfrm>
              <a:off x="6323000" y="4079000"/>
              <a:ext cx="255425" cy="335850"/>
            </a:xfrm>
            <a:custGeom>
              <a:avLst/>
              <a:gdLst/>
              <a:ahLst/>
              <a:cxnLst/>
              <a:rect l="l" t="t" r="r" b="b"/>
              <a:pathLst>
                <a:path w="10217" h="13434" extrusionOk="0">
                  <a:moveTo>
                    <a:pt x="4712" y="1586"/>
                  </a:moveTo>
                  <a:lnTo>
                    <a:pt x="4712" y="2379"/>
                  </a:lnTo>
                  <a:lnTo>
                    <a:pt x="3173" y="2379"/>
                  </a:lnTo>
                  <a:lnTo>
                    <a:pt x="3173" y="1586"/>
                  </a:lnTo>
                  <a:close/>
                  <a:moveTo>
                    <a:pt x="7091" y="1586"/>
                  </a:moveTo>
                  <a:lnTo>
                    <a:pt x="7091" y="2379"/>
                  </a:lnTo>
                  <a:lnTo>
                    <a:pt x="5505" y="2379"/>
                  </a:lnTo>
                  <a:lnTo>
                    <a:pt x="5505" y="1586"/>
                  </a:lnTo>
                  <a:close/>
                  <a:moveTo>
                    <a:pt x="7884" y="3918"/>
                  </a:moveTo>
                  <a:lnTo>
                    <a:pt x="7884" y="7463"/>
                  </a:lnTo>
                  <a:lnTo>
                    <a:pt x="5132" y="8583"/>
                  </a:lnTo>
                  <a:lnTo>
                    <a:pt x="2380" y="7463"/>
                  </a:lnTo>
                  <a:lnTo>
                    <a:pt x="2380" y="3918"/>
                  </a:lnTo>
                  <a:close/>
                  <a:moveTo>
                    <a:pt x="4712" y="0"/>
                  </a:moveTo>
                  <a:lnTo>
                    <a:pt x="4712" y="793"/>
                  </a:lnTo>
                  <a:lnTo>
                    <a:pt x="1" y="793"/>
                  </a:lnTo>
                  <a:lnTo>
                    <a:pt x="1" y="1586"/>
                  </a:lnTo>
                  <a:lnTo>
                    <a:pt x="794" y="1586"/>
                  </a:lnTo>
                  <a:lnTo>
                    <a:pt x="794" y="8536"/>
                  </a:lnTo>
                  <a:lnTo>
                    <a:pt x="1587" y="8863"/>
                  </a:lnTo>
                  <a:lnTo>
                    <a:pt x="1587" y="10215"/>
                  </a:lnTo>
                  <a:lnTo>
                    <a:pt x="2380" y="10215"/>
                  </a:lnTo>
                  <a:lnTo>
                    <a:pt x="2380" y="9143"/>
                  </a:lnTo>
                  <a:lnTo>
                    <a:pt x="3173" y="9469"/>
                  </a:lnTo>
                  <a:lnTo>
                    <a:pt x="3173" y="11008"/>
                  </a:lnTo>
                  <a:lnTo>
                    <a:pt x="3919" y="11008"/>
                  </a:lnTo>
                  <a:lnTo>
                    <a:pt x="3919" y="9796"/>
                  </a:lnTo>
                  <a:lnTo>
                    <a:pt x="4712" y="10122"/>
                  </a:lnTo>
                  <a:lnTo>
                    <a:pt x="4712" y="13434"/>
                  </a:lnTo>
                  <a:lnTo>
                    <a:pt x="5505" y="13434"/>
                  </a:lnTo>
                  <a:lnTo>
                    <a:pt x="5505" y="10122"/>
                  </a:lnTo>
                  <a:lnTo>
                    <a:pt x="6298" y="9796"/>
                  </a:lnTo>
                  <a:lnTo>
                    <a:pt x="6298" y="11008"/>
                  </a:lnTo>
                  <a:lnTo>
                    <a:pt x="7091" y="11008"/>
                  </a:lnTo>
                  <a:lnTo>
                    <a:pt x="7091" y="9469"/>
                  </a:lnTo>
                  <a:lnTo>
                    <a:pt x="7884" y="9143"/>
                  </a:lnTo>
                  <a:lnTo>
                    <a:pt x="7884" y="10215"/>
                  </a:lnTo>
                  <a:lnTo>
                    <a:pt x="8677" y="10215"/>
                  </a:lnTo>
                  <a:lnTo>
                    <a:pt x="8677" y="8863"/>
                  </a:lnTo>
                  <a:lnTo>
                    <a:pt x="9470" y="8536"/>
                  </a:lnTo>
                  <a:lnTo>
                    <a:pt x="9470" y="1586"/>
                  </a:lnTo>
                  <a:lnTo>
                    <a:pt x="10216" y="1586"/>
                  </a:lnTo>
                  <a:lnTo>
                    <a:pt x="10216" y="793"/>
                  </a:lnTo>
                  <a:lnTo>
                    <a:pt x="5505" y="793"/>
                  </a:lnTo>
                  <a:lnTo>
                    <a:pt x="5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6402300" y="4196775"/>
              <a:ext cx="18700" cy="63000"/>
            </a:xfrm>
            <a:custGeom>
              <a:avLst/>
              <a:gdLst/>
              <a:ahLst/>
              <a:cxnLst/>
              <a:rect l="l" t="t" r="r" b="b"/>
              <a:pathLst>
                <a:path w="748" h="2520" extrusionOk="0">
                  <a:moveTo>
                    <a:pt x="1" y="0"/>
                  </a:moveTo>
                  <a:lnTo>
                    <a:pt x="1" y="2239"/>
                  </a:lnTo>
                  <a:lnTo>
                    <a:pt x="747" y="2519"/>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6480450" y="4196775"/>
              <a:ext cx="19850" cy="63000"/>
            </a:xfrm>
            <a:custGeom>
              <a:avLst/>
              <a:gdLst/>
              <a:ahLst/>
              <a:cxnLst/>
              <a:rect l="l" t="t" r="r" b="b"/>
              <a:pathLst>
                <a:path w="794" h="2520" extrusionOk="0">
                  <a:moveTo>
                    <a:pt x="0" y="0"/>
                  </a:moveTo>
                  <a:lnTo>
                    <a:pt x="0" y="2519"/>
                  </a:lnTo>
                  <a:lnTo>
                    <a:pt x="793" y="2239"/>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6440800" y="4196775"/>
              <a:ext cx="19850" cy="75825"/>
            </a:xfrm>
            <a:custGeom>
              <a:avLst/>
              <a:gdLst/>
              <a:ahLst/>
              <a:cxnLst/>
              <a:rect l="l" t="t" r="r" b="b"/>
              <a:pathLst>
                <a:path w="794" h="3033" extrusionOk="0">
                  <a:moveTo>
                    <a:pt x="0" y="0"/>
                  </a:moveTo>
                  <a:lnTo>
                    <a:pt x="0" y="2846"/>
                  </a:lnTo>
                  <a:lnTo>
                    <a:pt x="420" y="3032"/>
                  </a:lnTo>
                  <a:lnTo>
                    <a:pt x="793" y="2846"/>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71"/>
          <p:cNvGrpSpPr/>
          <p:nvPr/>
        </p:nvGrpSpPr>
        <p:grpSpPr>
          <a:xfrm>
            <a:off x="7829000" y="3963725"/>
            <a:ext cx="295075" cy="335850"/>
            <a:chOff x="7067000" y="4079000"/>
            <a:chExt cx="295075" cy="335850"/>
          </a:xfrm>
        </p:grpSpPr>
        <p:sp>
          <p:nvSpPr>
            <p:cNvPr id="7093" name="Google Shape;7093;p71"/>
            <p:cNvSpPr/>
            <p:nvPr/>
          </p:nvSpPr>
          <p:spPr>
            <a:xfrm>
              <a:off x="7067000" y="4314550"/>
              <a:ext cx="97975" cy="100300"/>
            </a:xfrm>
            <a:custGeom>
              <a:avLst/>
              <a:gdLst/>
              <a:ahLst/>
              <a:cxnLst/>
              <a:rect l="l" t="t" r="r" b="b"/>
              <a:pathLst>
                <a:path w="3919" h="4012" extrusionOk="0">
                  <a:moveTo>
                    <a:pt x="1" y="1"/>
                  </a:moveTo>
                  <a:lnTo>
                    <a:pt x="1" y="4012"/>
                  </a:lnTo>
                  <a:lnTo>
                    <a:pt x="3919" y="4012"/>
                  </a:lnTo>
                  <a:lnTo>
                    <a:pt x="39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7262925" y="4314550"/>
              <a:ext cx="99150" cy="100300"/>
            </a:xfrm>
            <a:custGeom>
              <a:avLst/>
              <a:gdLst/>
              <a:ahLst/>
              <a:cxnLst/>
              <a:rect l="l" t="t" r="r" b="b"/>
              <a:pathLst>
                <a:path w="3966" h="4012" extrusionOk="0">
                  <a:moveTo>
                    <a:pt x="0" y="1"/>
                  </a:moveTo>
                  <a:lnTo>
                    <a:pt x="0" y="4012"/>
                  </a:lnTo>
                  <a:lnTo>
                    <a:pt x="3965" y="4012"/>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7067000" y="4079000"/>
              <a:ext cx="295075" cy="39675"/>
            </a:xfrm>
            <a:custGeom>
              <a:avLst/>
              <a:gdLst/>
              <a:ahLst/>
              <a:cxnLst/>
              <a:rect l="l" t="t" r="r" b="b"/>
              <a:pathLst>
                <a:path w="11803" h="1587" extrusionOk="0">
                  <a:moveTo>
                    <a:pt x="1" y="0"/>
                  </a:moveTo>
                  <a:lnTo>
                    <a:pt x="1" y="1586"/>
                  </a:lnTo>
                  <a:lnTo>
                    <a:pt x="11802" y="1586"/>
                  </a:lnTo>
                  <a:lnTo>
                    <a:pt x="118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7085675" y="4276075"/>
              <a:ext cx="79300" cy="19850"/>
            </a:xfrm>
            <a:custGeom>
              <a:avLst/>
              <a:gdLst/>
              <a:ahLst/>
              <a:cxnLst/>
              <a:rect l="l" t="t" r="r" b="b"/>
              <a:pathLst>
                <a:path w="3172" h="794" extrusionOk="0">
                  <a:moveTo>
                    <a:pt x="0" y="0"/>
                  </a:moveTo>
                  <a:lnTo>
                    <a:pt x="0" y="793"/>
                  </a:lnTo>
                  <a:lnTo>
                    <a:pt x="3172" y="793"/>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7262925" y="4276075"/>
              <a:ext cx="79325" cy="19850"/>
            </a:xfrm>
            <a:custGeom>
              <a:avLst/>
              <a:gdLst/>
              <a:ahLst/>
              <a:cxnLst/>
              <a:rect l="l" t="t" r="r" b="b"/>
              <a:pathLst>
                <a:path w="3173" h="794" extrusionOk="0">
                  <a:moveTo>
                    <a:pt x="0" y="0"/>
                  </a:moveTo>
                  <a:lnTo>
                    <a:pt x="0" y="793"/>
                  </a:lnTo>
                  <a:lnTo>
                    <a:pt x="3172" y="793"/>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7085675" y="4138475"/>
              <a:ext cx="256575" cy="117800"/>
            </a:xfrm>
            <a:custGeom>
              <a:avLst/>
              <a:gdLst/>
              <a:ahLst/>
              <a:cxnLst/>
              <a:rect l="l" t="t" r="r" b="b"/>
              <a:pathLst>
                <a:path w="10263" h="4712" extrusionOk="0">
                  <a:moveTo>
                    <a:pt x="4758" y="746"/>
                  </a:moveTo>
                  <a:lnTo>
                    <a:pt x="4758" y="1539"/>
                  </a:lnTo>
                  <a:lnTo>
                    <a:pt x="2379" y="1539"/>
                  </a:lnTo>
                  <a:lnTo>
                    <a:pt x="2379" y="746"/>
                  </a:lnTo>
                  <a:close/>
                  <a:moveTo>
                    <a:pt x="7883" y="746"/>
                  </a:moveTo>
                  <a:lnTo>
                    <a:pt x="7883" y="1539"/>
                  </a:lnTo>
                  <a:lnTo>
                    <a:pt x="5551" y="1539"/>
                  </a:lnTo>
                  <a:lnTo>
                    <a:pt x="5551" y="746"/>
                  </a:lnTo>
                  <a:close/>
                  <a:moveTo>
                    <a:pt x="0" y="0"/>
                  </a:moveTo>
                  <a:lnTo>
                    <a:pt x="0" y="746"/>
                  </a:lnTo>
                  <a:lnTo>
                    <a:pt x="1586" y="746"/>
                  </a:lnTo>
                  <a:lnTo>
                    <a:pt x="1586" y="1539"/>
                  </a:lnTo>
                  <a:lnTo>
                    <a:pt x="0" y="1539"/>
                  </a:lnTo>
                  <a:lnTo>
                    <a:pt x="0" y="4711"/>
                  </a:lnTo>
                  <a:lnTo>
                    <a:pt x="3219" y="4711"/>
                  </a:lnTo>
                  <a:lnTo>
                    <a:pt x="3312" y="4385"/>
                  </a:lnTo>
                  <a:lnTo>
                    <a:pt x="3452" y="4058"/>
                  </a:lnTo>
                  <a:lnTo>
                    <a:pt x="3638" y="3825"/>
                  </a:lnTo>
                  <a:lnTo>
                    <a:pt x="3872" y="3592"/>
                  </a:lnTo>
                  <a:lnTo>
                    <a:pt x="4152" y="3405"/>
                  </a:lnTo>
                  <a:lnTo>
                    <a:pt x="4478" y="3265"/>
                  </a:lnTo>
                  <a:lnTo>
                    <a:pt x="4805" y="3172"/>
                  </a:lnTo>
                  <a:lnTo>
                    <a:pt x="5131" y="3125"/>
                  </a:lnTo>
                  <a:lnTo>
                    <a:pt x="5504" y="3172"/>
                  </a:lnTo>
                  <a:lnTo>
                    <a:pt x="5831" y="3265"/>
                  </a:lnTo>
                  <a:lnTo>
                    <a:pt x="6111" y="3405"/>
                  </a:lnTo>
                  <a:lnTo>
                    <a:pt x="6390" y="3592"/>
                  </a:lnTo>
                  <a:lnTo>
                    <a:pt x="6624" y="3825"/>
                  </a:lnTo>
                  <a:lnTo>
                    <a:pt x="6810" y="4058"/>
                  </a:lnTo>
                  <a:lnTo>
                    <a:pt x="6950" y="4385"/>
                  </a:lnTo>
                  <a:lnTo>
                    <a:pt x="7044" y="4711"/>
                  </a:lnTo>
                  <a:lnTo>
                    <a:pt x="10262" y="4711"/>
                  </a:lnTo>
                  <a:lnTo>
                    <a:pt x="10262" y="1539"/>
                  </a:lnTo>
                  <a:lnTo>
                    <a:pt x="8676" y="1539"/>
                  </a:lnTo>
                  <a:lnTo>
                    <a:pt x="8676" y="746"/>
                  </a:lnTo>
                  <a:lnTo>
                    <a:pt x="10262" y="746"/>
                  </a:lnTo>
                  <a:lnTo>
                    <a:pt x="102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7342225" y="4157125"/>
              <a:ext cx="19850" cy="19850"/>
            </a:xfrm>
            <a:custGeom>
              <a:avLst/>
              <a:gdLst/>
              <a:ahLst/>
              <a:cxnLst/>
              <a:rect l="l" t="t" r="r" b="b"/>
              <a:pathLst>
                <a:path w="794" h="794" extrusionOk="0">
                  <a:moveTo>
                    <a:pt x="0" y="0"/>
                  </a:moveTo>
                  <a:lnTo>
                    <a:pt x="0" y="793"/>
                  </a:lnTo>
                  <a:lnTo>
                    <a:pt x="793" y="793"/>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7067000" y="4157125"/>
              <a:ext cx="18700" cy="19850"/>
            </a:xfrm>
            <a:custGeom>
              <a:avLst/>
              <a:gdLst/>
              <a:ahLst/>
              <a:cxnLst/>
              <a:rect l="l" t="t" r="r" b="b"/>
              <a:pathLst>
                <a:path w="748" h="794" extrusionOk="0">
                  <a:moveTo>
                    <a:pt x="1" y="0"/>
                  </a:moveTo>
                  <a:lnTo>
                    <a:pt x="1" y="793"/>
                  </a:lnTo>
                  <a:lnTo>
                    <a:pt x="747" y="793"/>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2D87723E-9A43-31EA-540C-0458EE0C1D19}"/>
              </a:ext>
            </a:extLst>
          </p:cNvPr>
          <p:cNvSpPr>
            <a:spLocks noGrp="1"/>
          </p:cNvSpPr>
          <p:nvPr>
            <p:ph type="title"/>
          </p:nvPr>
        </p:nvSpPr>
        <p:spPr>
          <a:xfrm>
            <a:off x="720000" y="365760"/>
            <a:ext cx="7704000" cy="548700"/>
          </a:xfrm>
        </p:spPr>
        <p:txBody>
          <a:bodyPr/>
          <a:lstStyle/>
          <a:p>
            <a:r>
              <a:rPr lang="en-VN" dirty="0"/>
              <a:t>CHECK YOUR ANSWER</a:t>
            </a:r>
          </a:p>
        </p:txBody>
      </p:sp>
      <p:sp>
        <p:nvSpPr>
          <p:cNvPr id="7" name="TextBox 6">
            <a:extLst>
              <a:ext uri="{FF2B5EF4-FFF2-40B4-BE49-F238E27FC236}">
                <a16:creationId xmlns:a16="http://schemas.microsoft.com/office/drawing/2014/main" id="{49813E06-AAE6-E2CE-061A-BD4D61A94A69}"/>
              </a:ext>
            </a:extLst>
          </p:cNvPr>
          <p:cNvSpPr txBox="1"/>
          <p:nvPr/>
        </p:nvSpPr>
        <p:spPr>
          <a:xfrm>
            <a:off x="4946141" y="3836152"/>
            <a:ext cx="3900065" cy="646331"/>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1492</a:t>
            </a:r>
            <a:endParaRPr lang="en-VN" sz="3600" b="1" dirty="0">
              <a:solidFill>
                <a:srgbClr val="C00000"/>
              </a:solidFill>
              <a:latin typeface="Quicksand Medium"/>
            </a:endParaRPr>
          </a:p>
        </p:txBody>
      </p:sp>
      <p:sp>
        <p:nvSpPr>
          <p:cNvPr id="8" name="Title 1">
            <a:extLst>
              <a:ext uri="{FF2B5EF4-FFF2-40B4-BE49-F238E27FC236}">
                <a16:creationId xmlns:a16="http://schemas.microsoft.com/office/drawing/2014/main" id="{C71D7DF9-50E7-4E4B-EFD1-72B86CFD167C}"/>
              </a:ext>
            </a:extLst>
          </p:cNvPr>
          <p:cNvSpPr txBox="1">
            <a:spLocks/>
          </p:cNvSpPr>
          <p:nvPr/>
        </p:nvSpPr>
        <p:spPr>
          <a:xfrm>
            <a:off x="505433" y="1099082"/>
            <a:ext cx="910952" cy="590527"/>
          </a:xfrm>
          <a:prstGeom prst="rect">
            <a:avLst/>
          </a:prstGeom>
          <a:solidFill>
            <a:schemeClr val="accent3">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2.</a:t>
            </a:r>
          </a:p>
        </p:txBody>
      </p:sp>
      <p:sp>
        <p:nvSpPr>
          <p:cNvPr id="9" name="TextBox 8">
            <a:extLst>
              <a:ext uri="{FF2B5EF4-FFF2-40B4-BE49-F238E27FC236}">
                <a16:creationId xmlns:a16="http://schemas.microsoft.com/office/drawing/2014/main" id="{2293A613-4B3E-5C84-B754-D7914C3636FC}"/>
              </a:ext>
            </a:extLst>
          </p:cNvPr>
          <p:cNvSpPr txBox="1"/>
          <p:nvPr/>
        </p:nvSpPr>
        <p:spPr>
          <a:xfrm>
            <a:off x="1888185" y="1163512"/>
            <a:ext cx="6713034" cy="461665"/>
          </a:xfrm>
          <a:prstGeom prst="rect">
            <a:avLst/>
          </a:prstGeom>
          <a:noFill/>
        </p:spPr>
        <p:txBody>
          <a:bodyPr wrap="square" rtlCol="0">
            <a:spAutoFit/>
          </a:bodyPr>
          <a:lstStyle/>
          <a:p>
            <a:r>
              <a:rPr lang="en-US" sz="2400" b="1" dirty="0">
                <a:solidFill>
                  <a:schemeClr val="dk2"/>
                </a:solidFill>
                <a:latin typeface="Quicksand Medium"/>
              </a:rPr>
              <a:t>When did Columbus discover the Americas?</a:t>
            </a:r>
            <a:endParaRPr lang="en-VN" sz="2400" b="1" dirty="0">
              <a:solidFill>
                <a:schemeClr val="dk2"/>
              </a:solidFill>
              <a:latin typeface="Quicksand Medium"/>
            </a:endParaRPr>
          </a:p>
        </p:txBody>
      </p:sp>
      <p:pic>
        <p:nvPicPr>
          <p:cNvPr id="1026" name="Picture 2" descr="When did Christopher Columbus discover America? – The Sun | The Sun">
            <a:extLst>
              <a:ext uri="{FF2B5EF4-FFF2-40B4-BE49-F238E27FC236}">
                <a16:creationId xmlns:a16="http://schemas.microsoft.com/office/drawing/2014/main" id="{E3F944C0-9FBE-5434-6806-B3D33D1683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87834" y="1886686"/>
            <a:ext cx="2616677" cy="174445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Christopher Columbus | Highbrow">
            <a:extLst>
              <a:ext uri="{FF2B5EF4-FFF2-40B4-BE49-F238E27FC236}">
                <a16:creationId xmlns:a16="http://schemas.microsoft.com/office/drawing/2014/main" id="{71A657CA-B252-2BFB-5285-BD46163ED3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718" y="1945615"/>
            <a:ext cx="4529560" cy="25368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1102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25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25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5"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randombar(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E22C3E6-736A-356F-59D2-CD1B449A41CB}"/>
              </a:ext>
            </a:extLst>
          </p:cNvPr>
          <p:cNvSpPr txBox="1">
            <a:spLocks/>
          </p:cNvSpPr>
          <p:nvPr/>
        </p:nvSpPr>
        <p:spPr>
          <a:xfrm>
            <a:off x="502921" y="887537"/>
            <a:ext cx="910952" cy="590527"/>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3.</a:t>
            </a:r>
          </a:p>
        </p:txBody>
      </p:sp>
      <p:sp>
        <p:nvSpPr>
          <p:cNvPr id="5" name="TextBox 4">
            <a:extLst>
              <a:ext uri="{FF2B5EF4-FFF2-40B4-BE49-F238E27FC236}">
                <a16:creationId xmlns:a16="http://schemas.microsoft.com/office/drawing/2014/main" id="{2CC19E26-089A-8B91-08B4-59A1F97545D2}"/>
              </a:ext>
            </a:extLst>
          </p:cNvPr>
          <p:cNvSpPr txBox="1"/>
          <p:nvPr/>
        </p:nvSpPr>
        <p:spPr>
          <a:xfrm>
            <a:off x="1885673" y="951967"/>
            <a:ext cx="6713034" cy="461665"/>
          </a:xfrm>
          <a:prstGeom prst="rect">
            <a:avLst/>
          </a:prstGeom>
          <a:noFill/>
        </p:spPr>
        <p:txBody>
          <a:bodyPr wrap="square" rtlCol="0">
            <a:spAutoFit/>
          </a:bodyPr>
          <a:lstStyle/>
          <a:p>
            <a:r>
              <a:rPr lang="en-US" sz="2400" b="1" dirty="0">
                <a:solidFill>
                  <a:schemeClr val="dk2"/>
                </a:solidFill>
                <a:latin typeface="Quicksand Medium"/>
              </a:rPr>
              <a:t>When was the United States founded? </a:t>
            </a:r>
            <a:endParaRPr lang="en-VN" sz="2400" b="1" dirty="0">
              <a:solidFill>
                <a:schemeClr val="dk2"/>
              </a:solidFill>
              <a:latin typeface="Quicksand Medium"/>
            </a:endParaRPr>
          </a:p>
        </p:txBody>
      </p:sp>
      <p:sp>
        <p:nvSpPr>
          <p:cNvPr id="7" name="Title 1">
            <a:extLst>
              <a:ext uri="{FF2B5EF4-FFF2-40B4-BE49-F238E27FC236}">
                <a16:creationId xmlns:a16="http://schemas.microsoft.com/office/drawing/2014/main" id="{F7375AE9-21E1-8C4E-5473-30C72CE24143}"/>
              </a:ext>
            </a:extLst>
          </p:cNvPr>
          <p:cNvSpPr>
            <a:spLocks noGrp="1"/>
          </p:cNvSpPr>
          <p:nvPr>
            <p:ph type="title"/>
          </p:nvPr>
        </p:nvSpPr>
        <p:spPr>
          <a:xfrm>
            <a:off x="720000" y="365760"/>
            <a:ext cx="7704000" cy="548700"/>
          </a:xfrm>
        </p:spPr>
        <p:txBody>
          <a:bodyPr/>
          <a:lstStyle/>
          <a:p>
            <a:r>
              <a:rPr lang="en-VN" dirty="0"/>
              <a:t>CHECK YOUR ANSWER</a:t>
            </a:r>
          </a:p>
        </p:txBody>
      </p:sp>
      <p:pic>
        <p:nvPicPr>
          <p:cNvPr id="8" name="Picture 2" descr="Fifty States Song Alphabetical Order (Official Video) Fifty States of  America Map | Patriotic Song">
            <a:extLst>
              <a:ext uri="{FF2B5EF4-FFF2-40B4-BE49-F238E27FC236}">
                <a16:creationId xmlns:a16="http://schemas.microsoft.com/office/drawing/2014/main" id="{384391CA-6E7B-557E-FE99-EE6089D9B7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1" y="3323742"/>
            <a:ext cx="2405974" cy="1553057"/>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4th of July Fireworks | Monroe Georgia">
            <a:extLst>
              <a:ext uri="{FF2B5EF4-FFF2-40B4-BE49-F238E27FC236}">
                <a16:creationId xmlns:a16="http://schemas.microsoft.com/office/drawing/2014/main" id="{AD8917F5-060C-1DE9-4956-C17625725C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5107" y="2261903"/>
            <a:ext cx="2645322" cy="2645322"/>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descr="Amazon.com : VIPPER American Flag 3x5 FT Outdoor - USA Heavy duty Nylon US  Flags with Embroidered Stars, Sewn Stripes and Brass Grommets : Patio, Lawn  &amp; Garden">
            <a:extLst>
              <a:ext uri="{FF2B5EF4-FFF2-40B4-BE49-F238E27FC236}">
                <a16:creationId xmlns:a16="http://schemas.microsoft.com/office/drawing/2014/main" id="{C64DA4AF-B431-A5C6-AF75-17F680CD812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1" y="1580001"/>
            <a:ext cx="2405973" cy="167930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BA273B67-073B-124D-4A77-A3221F61DB9D}"/>
              </a:ext>
            </a:extLst>
          </p:cNvPr>
          <p:cNvSpPr txBox="1"/>
          <p:nvPr/>
        </p:nvSpPr>
        <p:spPr>
          <a:xfrm>
            <a:off x="3173000" y="3868367"/>
            <a:ext cx="2869991" cy="646331"/>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July 4</a:t>
            </a:r>
            <a:r>
              <a:rPr lang="en-US" sz="3600" b="1" baseline="30000" dirty="0">
                <a:solidFill>
                  <a:srgbClr val="C00000"/>
                </a:solidFill>
                <a:latin typeface="Quicksand Medium"/>
              </a:rPr>
              <a:t>th</a:t>
            </a:r>
            <a:r>
              <a:rPr lang="en-US" sz="3600" b="1" dirty="0">
                <a:solidFill>
                  <a:srgbClr val="C00000"/>
                </a:solidFill>
                <a:latin typeface="Quicksand Medium"/>
              </a:rPr>
              <a:t> 1776</a:t>
            </a:r>
            <a:endParaRPr lang="en-VN" sz="3600" b="1" dirty="0">
              <a:solidFill>
                <a:srgbClr val="C00000"/>
              </a:solidFill>
              <a:latin typeface="Quicksand Medium"/>
            </a:endParaRPr>
          </a:p>
        </p:txBody>
      </p:sp>
    </p:spTree>
    <p:extLst>
      <p:ext uri="{BB962C8B-B14F-4D97-AF65-F5344CB8AC3E}">
        <p14:creationId xmlns:p14="http://schemas.microsoft.com/office/powerpoint/2010/main" val="1840675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25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25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5"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vertical)">
                                      <p:cBhvr>
                                        <p:cTn id="1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157C794-80B9-2D93-3127-C7E56317DDB6}"/>
              </a:ext>
            </a:extLst>
          </p:cNvPr>
          <p:cNvSpPr>
            <a:spLocks noGrp="1"/>
          </p:cNvSpPr>
          <p:nvPr>
            <p:ph type="title"/>
          </p:nvPr>
        </p:nvSpPr>
        <p:spPr>
          <a:xfrm>
            <a:off x="720000" y="365760"/>
            <a:ext cx="7704000" cy="548700"/>
          </a:xfrm>
        </p:spPr>
        <p:txBody>
          <a:bodyPr/>
          <a:lstStyle/>
          <a:p>
            <a:r>
              <a:rPr lang="en-VN" dirty="0"/>
              <a:t>CHECK YOUR ANSWER</a:t>
            </a:r>
          </a:p>
        </p:txBody>
      </p:sp>
      <p:sp>
        <p:nvSpPr>
          <p:cNvPr id="5" name="Title 1">
            <a:extLst>
              <a:ext uri="{FF2B5EF4-FFF2-40B4-BE49-F238E27FC236}">
                <a16:creationId xmlns:a16="http://schemas.microsoft.com/office/drawing/2014/main" id="{38940F48-9625-A46C-6999-4617246F7FDE}"/>
              </a:ext>
            </a:extLst>
          </p:cNvPr>
          <p:cNvSpPr txBox="1">
            <a:spLocks/>
          </p:cNvSpPr>
          <p:nvPr/>
        </p:nvSpPr>
        <p:spPr>
          <a:xfrm>
            <a:off x="538803" y="914460"/>
            <a:ext cx="910952" cy="590527"/>
          </a:xfrm>
          <a:prstGeom prst="rect">
            <a:avLst/>
          </a:prstGeom>
          <a:solidFill>
            <a:schemeClr val="tx2">
              <a:lumMod val="9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4.</a:t>
            </a:r>
          </a:p>
        </p:txBody>
      </p:sp>
      <p:sp>
        <p:nvSpPr>
          <p:cNvPr id="6" name="TextBox 5">
            <a:extLst>
              <a:ext uri="{FF2B5EF4-FFF2-40B4-BE49-F238E27FC236}">
                <a16:creationId xmlns:a16="http://schemas.microsoft.com/office/drawing/2014/main" id="{A522908A-3D95-32EC-703D-50D34BDE6972}"/>
              </a:ext>
            </a:extLst>
          </p:cNvPr>
          <p:cNvSpPr txBox="1"/>
          <p:nvPr/>
        </p:nvSpPr>
        <p:spPr>
          <a:xfrm>
            <a:off x="1921555" y="978890"/>
            <a:ext cx="6713034" cy="461665"/>
          </a:xfrm>
          <a:prstGeom prst="rect">
            <a:avLst/>
          </a:prstGeom>
          <a:noFill/>
        </p:spPr>
        <p:txBody>
          <a:bodyPr wrap="square" rtlCol="0">
            <a:spAutoFit/>
          </a:bodyPr>
          <a:lstStyle/>
          <a:p>
            <a:r>
              <a:rPr lang="en-US" sz="2400" b="1" dirty="0">
                <a:solidFill>
                  <a:schemeClr val="dk2"/>
                </a:solidFill>
                <a:latin typeface="Quicksand Medium"/>
              </a:rPr>
              <a:t>When did Nguyen Ai Quoc first go abroad?</a:t>
            </a:r>
            <a:endParaRPr lang="en-VN" sz="2400" b="1" dirty="0">
              <a:solidFill>
                <a:schemeClr val="dk2"/>
              </a:solidFill>
              <a:latin typeface="Quicksand Medium"/>
            </a:endParaRPr>
          </a:p>
        </p:txBody>
      </p:sp>
      <p:pic>
        <p:nvPicPr>
          <p:cNvPr id="3074" name="Picture 2" descr="1921 Nguyễn Ái Quốc, đại biểu Đông Dương thuộc Pháp trong … | Flickr">
            <a:extLst>
              <a:ext uri="{FF2B5EF4-FFF2-40B4-BE49-F238E27FC236}">
                <a16:creationId xmlns:a16="http://schemas.microsoft.com/office/drawing/2014/main" id="{D029D371-A5DE-BE23-F017-65A051FB11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25739" y="1504985"/>
            <a:ext cx="1719262" cy="2754901"/>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Tàu Đô đốc Latouche-Tréville: Số phận lịch sử tạo nên huyền thoại một con  tàu">
            <a:extLst>
              <a:ext uri="{FF2B5EF4-FFF2-40B4-BE49-F238E27FC236}">
                <a16:creationId xmlns:a16="http://schemas.microsoft.com/office/drawing/2014/main" id="{E49A8E07-98BB-D866-EBD1-39F3A91CEB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0" y="1504985"/>
            <a:ext cx="4318000" cy="234950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01A460B-E2E6-117B-E861-9E17857CA0E0}"/>
              </a:ext>
            </a:extLst>
          </p:cNvPr>
          <p:cNvSpPr txBox="1"/>
          <p:nvPr/>
        </p:nvSpPr>
        <p:spPr>
          <a:xfrm>
            <a:off x="4671378" y="4164610"/>
            <a:ext cx="4193495" cy="461665"/>
          </a:xfrm>
          <a:prstGeom prst="rect">
            <a:avLst/>
          </a:prstGeom>
          <a:noFill/>
        </p:spPr>
        <p:txBody>
          <a:bodyPr wrap="square" rtlCol="0">
            <a:spAutoFit/>
          </a:bodyPr>
          <a:lstStyle/>
          <a:p>
            <a:pPr algn="ctr"/>
            <a:r>
              <a:rPr lang="en-US" sz="2400" b="1" dirty="0" err="1">
                <a:solidFill>
                  <a:schemeClr val="dk2"/>
                </a:solidFill>
                <a:latin typeface="Quicksand Medium"/>
              </a:rPr>
              <a:t>Amiral</a:t>
            </a:r>
            <a:r>
              <a:rPr lang="en-US" sz="2400" b="1" dirty="0">
                <a:solidFill>
                  <a:schemeClr val="dk2"/>
                </a:solidFill>
                <a:latin typeface="Quicksand Medium"/>
              </a:rPr>
              <a:t> </a:t>
            </a:r>
            <a:r>
              <a:rPr lang="en-US" sz="2400" b="1" dirty="0" err="1">
                <a:solidFill>
                  <a:schemeClr val="dk2"/>
                </a:solidFill>
                <a:latin typeface="Quicksand Medium"/>
              </a:rPr>
              <a:t>Latouche</a:t>
            </a:r>
            <a:r>
              <a:rPr lang="en-US" sz="2400" b="1" dirty="0">
                <a:solidFill>
                  <a:schemeClr val="dk2"/>
                </a:solidFill>
                <a:latin typeface="Quicksand Medium"/>
              </a:rPr>
              <a:t> </a:t>
            </a:r>
            <a:r>
              <a:rPr lang="en-US" sz="2400" b="1" dirty="0" err="1">
                <a:solidFill>
                  <a:schemeClr val="dk2"/>
                </a:solidFill>
                <a:latin typeface="Quicksand Medium"/>
              </a:rPr>
              <a:t>Tréville</a:t>
            </a:r>
            <a:endParaRPr lang="en-VN" sz="2400" b="1" dirty="0">
              <a:solidFill>
                <a:schemeClr val="dk2"/>
              </a:solidFill>
              <a:latin typeface="Quicksand Medium"/>
            </a:endParaRPr>
          </a:p>
        </p:txBody>
      </p:sp>
      <p:sp>
        <p:nvSpPr>
          <p:cNvPr id="8" name="TextBox 7">
            <a:extLst>
              <a:ext uri="{FF2B5EF4-FFF2-40B4-BE49-F238E27FC236}">
                <a16:creationId xmlns:a16="http://schemas.microsoft.com/office/drawing/2014/main" id="{867B5A7D-2EE1-05BF-21FD-84CD92316E91}"/>
              </a:ext>
            </a:extLst>
          </p:cNvPr>
          <p:cNvSpPr txBox="1"/>
          <p:nvPr/>
        </p:nvSpPr>
        <p:spPr>
          <a:xfrm>
            <a:off x="309881" y="2654156"/>
            <a:ext cx="2067560" cy="1200329"/>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June 5</a:t>
            </a:r>
            <a:r>
              <a:rPr lang="en-US" sz="3600" b="1" baseline="30000" dirty="0">
                <a:solidFill>
                  <a:srgbClr val="C00000"/>
                </a:solidFill>
                <a:latin typeface="Quicksand Medium"/>
              </a:rPr>
              <a:t>th</a:t>
            </a:r>
            <a:r>
              <a:rPr lang="en-US" sz="3600" b="1" dirty="0">
                <a:solidFill>
                  <a:srgbClr val="C00000"/>
                </a:solidFill>
                <a:latin typeface="Quicksand Medium"/>
              </a:rPr>
              <a:t> 1911</a:t>
            </a:r>
            <a:endParaRPr lang="en-VN" sz="3600" b="1" dirty="0">
              <a:solidFill>
                <a:srgbClr val="C00000"/>
              </a:solidFill>
              <a:latin typeface="Quicksand Medium"/>
            </a:endParaRPr>
          </a:p>
        </p:txBody>
      </p:sp>
    </p:spTree>
    <p:extLst>
      <p:ext uri="{BB962C8B-B14F-4D97-AF65-F5344CB8AC3E}">
        <p14:creationId xmlns:p14="http://schemas.microsoft.com/office/powerpoint/2010/main" val="4244614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25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250"/>
                                        <p:tgtEl>
                                          <p:spTgt spid="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randombar(horizontal)">
                                      <p:cBhvr>
                                        <p:cTn id="13" dur="25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5"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randombar(vertical)">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157C794-80B9-2D93-3127-C7E56317DDB6}"/>
              </a:ext>
            </a:extLst>
          </p:cNvPr>
          <p:cNvSpPr>
            <a:spLocks noGrp="1"/>
          </p:cNvSpPr>
          <p:nvPr>
            <p:ph type="title"/>
          </p:nvPr>
        </p:nvSpPr>
        <p:spPr>
          <a:xfrm>
            <a:off x="720000" y="365760"/>
            <a:ext cx="7704000" cy="548700"/>
          </a:xfrm>
        </p:spPr>
        <p:txBody>
          <a:bodyPr/>
          <a:lstStyle/>
          <a:p>
            <a:r>
              <a:rPr lang="en-VN" dirty="0"/>
              <a:t>CHECK YOUR ANSWER</a:t>
            </a:r>
          </a:p>
        </p:txBody>
      </p:sp>
      <p:sp>
        <p:nvSpPr>
          <p:cNvPr id="2" name="Title 1">
            <a:extLst>
              <a:ext uri="{FF2B5EF4-FFF2-40B4-BE49-F238E27FC236}">
                <a16:creationId xmlns:a16="http://schemas.microsoft.com/office/drawing/2014/main" id="{50C19884-0ED4-D6F4-D57A-6BB08EDA6C1E}"/>
              </a:ext>
            </a:extLst>
          </p:cNvPr>
          <p:cNvSpPr txBox="1">
            <a:spLocks/>
          </p:cNvSpPr>
          <p:nvPr/>
        </p:nvSpPr>
        <p:spPr>
          <a:xfrm>
            <a:off x="512677" y="1132734"/>
            <a:ext cx="910952" cy="59052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accent5"/>
                </a:solidFill>
              </a:rPr>
              <a:t>5.</a:t>
            </a:r>
          </a:p>
        </p:txBody>
      </p:sp>
      <p:sp>
        <p:nvSpPr>
          <p:cNvPr id="3" name="TextBox 2">
            <a:extLst>
              <a:ext uri="{FF2B5EF4-FFF2-40B4-BE49-F238E27FC236}">
                <a16:creationId xmlns:a16="http://schemas.microsoft.com/office/drawing/2014/main" id="{0832297F-4039-C4C6-9B43-F6408F4CC803}"/>
              </a:ext>
            </a:extLst>
          </p:cNvPr>
          <p:cNvSpPr txBox="1"/>
          <p:nvPr/>
        </p:nvSpPr>
        <p:spPr>
          <a:xfrm>
            <a:off x="1895429" y="1197164"/>
            <a:ext cx="6713034" cy="461665"/>
          </a:xfrm>
          <a:prstGeom prst="rect">
            <a:avLst/>
          </a:prstGeom>
          <a:noFill/>
        </p:spPr>
        <p:txBody>
          <a:bodyPr wrap="square" rtlCol="0">
            <a:spAutoFit/>
          </a:bodyPr>
          <a:lstStyle/>
          <a:p>
            <a:r>
              <a:rPr lang="en-US" sz="2400" b="1" dirty="0">
                <a:solidFill>
                  <a:schemeClr val="dk2"/>
                </a:solidFill>
                <a:latin typeface="Quicksand Medium"/>
              </a:rPr>
              <a:t>What happened in world history in 1914?</a:t>
            </a:r>
            <a:endParaRPr lang="en-VN" sz="2400" b="1" dirty="0">
              <a:solidFill>
                <a:schemeClr val="dk2"/>
              </a:solidFill>
              <a:latin typeface="Quicksand Medium"/>
            </a:endParaRPr>
          </a:p>
        </p:txBody>
      </p:sp>
      <p:pic>
        <p:nvPicPr>
          <p:cNvPr id="5124" name="Picture 4" descr="World War I | History, Summary, Causes, Combatants, Casualties, Map, &amp;  Facts | Britannica">
            <a:extLst>
              <a:ext uri="{FF2B5EF4-FFF2-40B4-BE49-F238E27FC236}">
                <a16:creationId xmlns:a16="http://schemas.microsoft.com/office/drawing/2014/main" id="{880F0080-C7AC-A392-EE0A-64FC650B9F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271" y="2005965"/>
            <a:ext cx="4222729" cy="263643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World War 1, Countries, Causes, Map, Timeline, Consequences">
            <a:extLst>
              <a:ext uri="{FF2B5EF4-FFF2-40B4-BE49-F238E27FC236}">
                <a16:creationId xmlns:a16="http://schemas.microsoft.com/office/drawing/2014/main" id="{CF66134D-EDE4-237B-FEFC-854BB0FA0C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9986" y="1973040"/>
            <a:ext cx="4222729" cy="26693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6108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25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157C794-80B9-2D93-3127-C7E56317DDB6}"/>
              </a:ext>
            </a:extLst>
          </p:cNvPr>
          <p:cNvSpPr>
            <a:spLocks noGrp="1"/>
          </p:cNvSpPr>
          <p:nvPr>
            <p:ph type="title"/>
          </p:nvPr>
        </p:nvSpPr>
        <p:spPr>
          <a:xfrm>
            <a:off x="720000" y="365760"/>
            <a:ext cx="7704000" cy="548700"/>
          </a:xfrm>
        </p:spPr>
        <p:txBody>
          <a:bodyPr/>
          <a:lstStyle/>
          <a:p>
            <a:r>
              <a:rPr lang="en-VN" dirty="0"/>
              <a:t>CHECK YOUR ANSWER</a:t>
            </a:r>
          </a:p>
        </p:txBody>
      </p:sp>
      <p:sp>
        <p:nvSpPr>
          <p:cNvPr id="5" name="Title 1">
            <a:extLst>
              <a:ext uri="{FF2B5EF4-FFF2-40B4-BE49-F238E27FC236}">
                <a16:creationId xmlns:a16="http://schemas.microsoft.com/office/drawing/2014/main" id="{D262AF41-1666-0DC3-A2E1-34F5F8555318}"/>
              </a:ext>
            </a:extLst>
          </p:cNvPr>
          <p:cNvSpPr txBox="1">
            <a:spLocks/>
          </p:cNvSpPr>
          <p:nvPr/>
        </p:nvSpPr>
        <p:spPr>
          <a:xfrm>
            <a:off x="546967" y="1038873"/>
            <a:ext cx="910952" cy="590527"/>
          </a:xfrm>
          <a:prstGeom prst="rect">
            <a:avLst/>
          </a:pr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6.</a:t>
            </a:r>
          </a:p>
        </p:txBody>
      </p:sp>
      <p:sp>
        <p:nvSpPr>
          <p:cNvPr id="6" name="TextBox 5">
            <a:extLst>
              <a:ext uri="{FF2B5EF4-FFF2-40B4-BE49-F238E27FC236}">
                <a16:creationId xmlns:a16="http://schemas.microsoft.com/office/drawing/2014/main" id="{F1CB121D-E132-D1D8-0F24-6EA2387BDFE1}"/>
              </a:ext>
            </a:extLst>
          </p:cNvPr>
          <p:cNvSpPr txBox="1"/>
          <p:nvPr/>
        </p:nvSpPr>
        <p:spPr>
          <a:xfrm>
            <a:off x="1929719" y="1103303"/>
            <a:ext cx="6713034" cy="461665"/>
          </a:xfrm>
          <a:prstGeom prst="rect">
            <a:avLst/>
          </a:prstGeom>
          <a:noFill/>
        </p:spPr>
        <p:txBody>
          <a:bodyPr wrap="square" rtlCol="0">
            <a:spAutoFit/>
          </a:bodyPr>
          <a:lstStyle/>
          <a:p>
            <a:r>
              <a:rPr lang="en-US" sz="2400" b="1" dirty="0">
                <a:solidFill>
                  <a:schemeClr val="dk2"/>
                </a:solidFill>
                <a:latin typeface="Quicksand Medium"/>
              </a:rPr>
              <a:t>Who was the last king of Viet Nam? </a:t>
            </a:r>
            <a:endParaRPr lang="en-VN" sz="2400" b="1" dirty="0">
              <a:solidFill>
                <a:schemeClr val="dk2"/>
              </a:solidFill>
              <a:latin typeface="Quicksand Medium"/>
            </a:endParaRPr>
          </a:p>
        </p:txBody>
      </p:sp>
      <p:pic>
        <p:nvPicPr>
          <p:cNvPr id="6148" name="Picture 4" descr="Bao Dai | Last Emperor of Vietnam, French Protectorate, Reformer |  Britannica">
            <a:extLst>
              <a:ext uri="{FF2B5EF4-FFF2-40B4-BE49-F238E27FC236}">
                <a16:creationId xmlns:a16="http://schemas.microsoft.com/office/drawing/2014/main" id="{39D58CCE-AC45-2088-D9C5-2063A58977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242" y="1818243"/>
            <a:ext cx="2544953" cy="298323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9B54A8C-0978-2118-4A0C-59DBCA835D1A}"/>
              </a:ext>
            </a:extLst>
          </p:cNvPr>
          <p:cNvPicPr>
            <a:picLocks noChangeAspect="1"/>
          </p:cNvPicPr>
          <p:nvPr/>
        </p:nvPicPr>
        <p:blipFill>
          <a:blip r:embed="rId3"/>
          <a:stretch>
            <a:fillRect/>
          </a:stretch>
        </p:blipFill>
        <p:spPr>
          <a:xfrm>
            <a:off x="3347720" y="1775091"/>
            <a:ext cx="2172970" cy="3002649"/>
          </a:xfrm>
          <a:prstGeom prst="rect">
            <a:avLst/>
          </a:prstGeom>
        </p:spPr>
      </p:pic>
      <p:sp>
        <p:nvSpPr>
          <p:cNvPr id="9" name="TextBox 8">
            <a:extLst>
              <a:ext uri="{FF2B5EF4-FFF2-40B4-BE49-F238E27FC236}">
                <a16:creationId xmlns:a16="http://schemas.microsoft.com/office/drawing/2014/main" id="{5B2A5D8A-49F7-6FF6-7EF2-504A388299BB}"/>
              </a:ext>
            </a:extLst>
          </p:cNvPr>
          <p:cNvSpPr txBox="1"/>
          <p:nvPr/>
        </p:nvSpPr>
        <p:spPr>
          <a:xfrm>
            <a:off x="6253481" y="2571750"/>
            <a:ext cx="2067560" cy="1200329"/>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King </a:t>
            </a:r>
            <a:r>
              <a:rPr lang="en-US" sz="3600" b="1" dirty="0" err="1">
                <a:solidFill>
                  <a:srgbClr val="C00000"/>
                </a:solidFill>
                <a:latin typeface="Quicksand Medium"/>
              </a:rPr>
              <a:t>Bảo</a:t>
            </a:r>
            <a:r>
              <a:rPr lang="en-US" sz="3600" b="1" dirty="0">
                <a:solidFill>
                  <a:srgbClr val="C00000"/>
                </a:solidFill>
                <a:latin typeface="Quicksand Medium"/>
              </a:rPr>
              <a:t> </a:t>
            </a:r>
            <a:r>
              <a:rPr lang="en-US" sz="3600" b="1" dirty="0" err="1">
                <a:solidFill>
                  <a:srgbClr val="C00000"/>
                </a:solidFill>
                <a:latin typeface="Quicksand Medium"/>
              </a:rPr>
              <a:t>Đại</a:t>
            </a:r>
            <a:endParaRPr lang="en-VN" sz="3600" b="1" dirty="0">
              <a:solidFill>
                <a:srgbClr val="C00000"/>
              </a:solidFill>
              <a:latin typeface="Quicksand Medium"/>
            </a:endParaRPr>
          </a:p>
        </p:txBody>
      </p:sp>
    </p:spTree>
    <p:extLst>
      <p:ext uri="{BB962C8B-B14F-4D97-AF65-F5344CB8AC3E}">
        <p14:creationId xmlns:p14="http://schemas.microsoft.com/office/powerpoint/2010/main" val="1222718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25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25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5"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randombar(vertical)">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8DF62C8B-786C-8AC6-7489-D957AB522D78}"/>
              </a:ext>
            </a:extLst>
          </p:cNvPr>
          <p:cNvSpPr>
            <a:spLocks noGrp="1"/>
          </p:cNvSpPr>
          <p:nvPr>
            <p:ph type="title"/>
          </p:nvPr>
        </p:nvSpPr>
        <p:spPr>
          <a:xfrm>
            <a:off x="720000" y="365760"/>
            <a:ext cx="7704000" cy="548700"/>
          </a:xfrm>
        </p:spPr>
        <p:txBody>
          <a:bodyPr/>
          <a:lstStyle/>
          <a:p>
            <a:r>
              <a:rPr lang="en-VN" dirty="0"/>
              <a:t>When did these events happen?</a:t>
            </a:r>
          </a:p>
        </p:txBody>
      </p:sp>
      <p:sp>
        <p:nvSpPr>
          <p:cNvPr id="5" name="TextBox 4">
            <a:extLst>
              <a:ext uri="{FF2B5EF4-FFF2-40B4-BE49-F238E27FC236}">
                <a16:creationId xmlns:a16="http://schemas.microsoft.com/office/drawing/2014/main" id="{CA28B41B-720F-D11F-4724-EF3B49D3AEAF}"/>
              </a:ext>
            </a:extLst>
          </p:cNvPr>
          <p:cNvSpPr txBox="1"/>
          <p:nvPr/>
        </p:nvSpPr>
        <p:spPr>
          <a:xfrm>
            <a:off x="629068" y="914460"/>
            <a:ext cx="7885864" cy="3046988"/>
          </a:xfrm>
          <a:prstGeom prst="rect">
            <a:avLst/>
          </a:prstGeom>
          <a:noFill/>
        </p:spPr>
        <p:txBody>
          <a:bodyPr wrap="square" rtlCol="0">
            <a:spAutoFit/>
          </a:bodyPr>
          <a:lstStyle/>
          <a:p>
            <a:r>
              <a:rPr lang="en-US" sz="2400" b="1" dirty="0">
                <a:solidFill>
                  <a:schemeClr val="bg2"/>
                </a:solidFill>
                <a:latin typeface="Quicksand Medium"/>
              </a:rPr>
              <a:t>1. King Ly Thai To moved our capital from </a:t>
            </a:r>
            <a:r>
              <a:rPr lang="en-US" sz="2400" b="1" dirty="0" err="1">
                <a:solidFill>
                  <a:schemeClr val="bg2"/>
                </a:solidFill>
                <a:latin typeface="Quicksand Medium"/>
              </a:rPr>
              <a:t>Hoa</a:t>
            </a:r>
            <a:r>
              <a:rPr lang="en-US" sz="2400" b="1" dirty="0">
                <a:solidFill>
                  <a:schemeClr val="bg2"/>
                </a:solidFill>
                <a:latin typeface="Quicksand Medium"/>
              </a:rPr>
              <a:t> Ly to Dai La (Thong Long) in </a:t>
            </a:r>
            <a:r>
              <a:rPr lang="en-US" sz="2400" b="1" dirty="0">
                <a:solidFill>
                  <a:srgbClr val="FF0000"/>
                </a:solidFill>
                <a:latin typeface="Quicksand Medium"/>
              </a:rPr>
              <a:t>1010.</a:t>
            </a:r>
          </a:p>
          <a:p>
            <a:r>
              <a:rPr lang="en-VN" sz="2400" b="1" dirty="0">
                <a:solidFill>
                  <a:schemeClr val="bg2"/>
                </a:solidFill>
                <a:latin typeface="Quicksand Medium"/>
              </a:rPr>
              <a:t>2. Columbus discovered the Americas </a:t>
            </a:r>
            <a:r>
              <a:rPr lang="en-VN" sz="2400" b="1" dirty="0">
                <a:solidFill>
                  <a:srgbClr val="FF0000"/>
                </a:solidFill>
                <a:latin typeface="Quicksand Medium"/>
              </a:rPr>
              <a:t>in 1492.</a:t>
            </a:r>
          </a:p>
          <a:p>
            <a:r>
              <a:rPr lang="en-VN" sz="2400" b="1" dirty="0">
                <a:solidFill>
                  <a:schemeClr val="bg2"/>
                </a:solidFill>
                <a:latin typeface="Quicksand Medium"/>
              </a:rPr>
              <a:t>3. The US founded on </a:t>
            </a:r>
            <a:r>
              <a:rPr lang="en-VN" sz="2400" b="1" dirty="0">
                <a:solidFill>
                  <a:srgbClr val="FF0000"/>
                </a:solidFill>
                <a:latin typeface="Quicksand Medium"/>
              </a:rPr>
              <a:t>4th July 1776</a:t>
            </a:r>
          </a:p>
          <a:p>
            <a:r>
              <a:rPr lang="en-VN" sz="2400" b="1" dirty="0">
                <a:solidFill>
                  <a:schemeClr val="bg2"/>
                </a:solidFill>
                <a:latin typeface="Quicksand Medium"/>
              </a:rPr>
              <a:t>4. Nguyen Ai Quoc first went abroad </a:t>
            </a:r>
            <a:r>
              <a:rPr lang="en-VN" sz="2400" b="1" dirty="0">
                <a:solidFill>
                  <a:srgbClr val="FF0000"/>
                </a:solidFill>
                <a:latin typeface="Quicksand Medium"/>
              </a:rPr>
              <a:t>on 5th June 1911.</a:t>
            </a:r>
          </a:p>
          <a:p>
            <a:r>
              <a:rPr lang="en-VN" sz="2400" b="1" dirty="0">
                <a:solidFill>
                  <a:schemeClr val="bg2"/>
                </a:solidFill>
                <a:latin typeface="Quicksand Medium"/>
              </a:rPr>
              <a:t>5. World War I happened </a:t>
            </a:r>
            <a:r>
              <a:rPr lang="en-VN" sz="2400" b="1" dirty="0">
                <a:solidFill>
                  <a:srgbClr val="FF0000"/>
                </a:solidFill>
                <a:latin typeface="Quicksand Medium"/>
              </a:rPr>
              <a:t>in 1914.</a:t>
            </a:r>
          </a:p>
          <a:p>
            <a:r>
              <a:rPr lang="en-VN" sz="2400" b="1" dirty="0">
                <a:solidFill>
                  <a:schemeClr val="bg2"/>
                </a:solidFill>
                <a:latin typeface="Quicksand Medium"/>
              </a:rPr>
              <a:t>6. King Bao Dai was the </a:t>
            </a:r>
            <a:r>
              <a:rPr lang="en-VN" sz="2400" b="1" dirty="0">
                <a:solidFill>
                  <a:srgbClr val="FF0000"/>
                </a:solidFill>
                <a:latin typeface="Quicksand Medium"/>
              </a:rPr>
              <a:t>last</a:t>
            </a:r>
            <a:r>
              <a:rPr lang="en-VN" sz="2400" b="1" dirty="0">
                <a:solidFill>
                  <a:schemeClr val="bg2"/>
                </a:solidFill>
                <a:latin typeface="Quicksand Medium"/>
              </a:rPr>
              <a:t> emperor of Vietnam.</a:t>
            </a:r>
          </a:p>
        </p:txBody>
      </p:sp>
      <p:sp>
        <p:nvSpPr>
          <p:cNvPr id="6" name="Rectangle 5">
            <a:extLst>
              <a:ext uri="{FF2B5EF4-FFF2-40B4-BE49-F238E27FC236}">
                <a16:creationId xmlns:a16="http://schemas.microsoft.com/office/drawing/2014/main" id="{D053CF22-BED5-1AF6-67DF-EDF3EA4C172B}"/>
              </a:ext>
            </a:extLst>
          </p:cNvPr>
          <p:cNvSpPr/>
          <p:nvPr/>
        </p:nvSpPr>
        <p:spPr>
          <a:xfrm>
            <a:off x="902970" y="4080510"/>
            <a:ext cx="7611962" cy="651510"/>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3600" b="1" dirty="0">
                <a:solidFill>
                  <a:srgbClr val="FF0000"/>
                </a:solidFill>
                <a:latin typeface="Quicksand Medium"/>
                <a:cs typeface="Arial"/>
              </a:rPr>
              <a:t>IN THE PAST</a:t>
            </a:r>
            <a:endParaRPr lang="en-VN" sz="2400" b="1" dirty="0">
              <a:solidFill>
                <a:srgbClr val="FF0000"/>
              </a:solidFill>
              <a:latin typeface="Quicksand Medium"/>
              <a:cs typeface="Arial"/>
            </a:endParaRPr>
          </a:p>
        </p:txBody>
      </p:sp>
    </p:spTree>
    <p:extLst>
      <p:ext uri="{BB962C8B-B14F-4D97-AF65-F5344CB8AC3E}">
        <p14:creationId xmlns:p14="http://schemas.microsoft.com/office/powerpoint/2010/main" val="3434119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heme/theme1.xml><?xml version="1.0" encoding="utf-8"?>
<a:theme xmlns:a="http://schemas.openxmlformats.org/drawingml/2006/main" name="Past and Present - History - Pre-K by Slidesgo">
  <a:themeElements>
    <a:clrScheme name="Simple Light">
      <a:dk1>
        <a:srgbClr val="203B5F"/>
      </a:dk1>
      <a:lt1>
        <a:srgbClr val="4F8CC0"/>
      </a:lt1>
      <a:dk2>
        <a:srgbClr val="1B1B1B"/>
      </a:dk2>
      <a:lt2>
        <a:srgbClr val="E0F0FF"/>
      </a:lt2>
      <a:accent1>
        <a:srgbClr val="BEE6FF"/>
      </a:accent1>
      <a:accent2>
        <a:srgbClr val="FF4F3C"/>
      </a:accent2>
      <a:accent3>
        <a:srgbClr val="CC2217"/>
      </a:accent3>
      <a:accent4>
        <a:srgbClr val="FFAE37"/>
      </a:accent4>
      <a:accent5>
        <a:srgbClr val="FFFFFF"/>
      </a:accent5>
      <a:accent6>
        <a:srgbClr val="BCDBB2"/>
      </a:accent6>
      <a:hlink>
        <a:srgbClr val="1B1B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Past and Present - History - Pre-K by Slidesgo">
  <a:themeElements>
    <a:clrScheme name="Simple Light">
      <a:dk1>
        <a:srgbClr val="203B5F"/>
      </a:dk1>
      <a:lt1>
        <a:srgbClr val="4F8CC0"/>
      </a:lt1>
      <a:dk2>
        <a:srgbClr val="1B1B1B"/>
      </a:dk2>
      <a:lt2>
        <a:srgbClr val="E0F0FF"/>
      </a:lt2>
      <a:accent1>
        <a:srgbClr val="BEE6FF"/>
      </a:accent1>
      <a:accent2>
        <a:srgbClr val="FF4F3C"/>
      </a:accent2>
      <a:accent3>
        <a:srgbClr val="CC2217"/>
      </a:accent3>
      <a:accent4>
        <a:srgbClr val="FFAE37"/>
      </a:accent4>
      <a:accent5>
        <a:srgbClr val="FFFFFF"/>
      </a:accent5>
      <a:accent6>
        <a:srgbClr val="BCDBB2"/>
      </a:accent6>
      <a:hlink>
        <a:srgbClr val="1B1B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1699</TotalTime>
  <Words>1766</Words>
  <Application>Microsoft Macintosh PowerPoint</Application>
  <PresentationFormat>On-screen Show (16:9)</PresentationFormat>
  <Paragraphs>247</Paragraphs>
  <Slides>38</Slides>
  <Notes>16</Notes>
  <HiddenSlides>0</HiddenSlides>
  <MMClips>10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38</vt:i4>
      </vt:variant>
    </vt:vector>
  </HeadingPairs>
  <TitlesOfParts>
    <vt:vector size="55" baseType="lpstr">
      <vt:lpstr>Fredoka</vt:lpstr>
      <vt:lpstr>Mulish SemiBold</vt:lpstr>
      <vt:lpstr>Quicksand Light</vt:lpstr>
      <vt:lpstr>Roboto Condensed Light</vt:lpstr>
      <vt:lpstr>Loved by the King</vt:lpstr>
      <vt:lpstr>Quicksand</vt:lpstr>
      <vt:lpstr>Quicksand Medium</vt:lpstr>
      <vt:lpstr>Anton</vt:lpstr>
      <vt:lpstr>Calibri</vt:lpstr>
      <vt:lpstr>PT Sans</vt:lpstr>
      <vt:lpstr>Nunito Light</vt:lpstr>
      <vt:lpstr>Quicksand SemiBold</vt:lpstr>
      <vt:lpstr>Arial</vt:lpstr>
      <vt:lpstr>Patrick Hand</vt:lpstr>
      <vt:lpstr>Poppins</vt:lpstr>
      <vt:lpstr>Past and Present - History - Pre-K by Slidesgo</vt:lpstr>
      <vt:lpstr>1_Past and Present - History - Pre-K by Slidesgo</vt:lpstr>
      <vt:lpstr>Solve the riddles</vt:lpstr>
      <vt:lpstr>PowerPoint Presentation</vt:lpstr>
      <vt:lpstr>CHECK YOUR ANSWER</vt:lpstr>
      <vt:lpstr>CHECK YOUR ANSWER</vt:lpstr>
      <vt:lpstr>CHECK YOUR ANSWER</vt:lpstr>
      <vt:lpstr>CHECK YOUR ANSWER</vt:lpstr>
      <vt:lpstr>CHECK YOUR ANSWER</vt:lpstr>
      <vt:lpstr>CHECK YOUR ANSWER</vt:lpstr>
      <vt:lpstr>When did these events happen?</vt:lpstr>
      <vt:lpstr>Unit 4 Remembering the past</vt:lpstr>
      <vt:lpstr>1</vt:lpstr>
      <vt:lpstr>NEW WORDS</vt:lpstr>
      <vt:lpstr>NEW WORDS</vt:lpstr>
      <vt:lpstr>NEW WORDS</vt:lpstr>
      <vt:lpstr>NEW WORDS</vt:lpstr>
      <vt:lpstr>NEW WORDS</vt:lpstr>
      <vt:lpstr>NEW WORDS</vt:lpstr>
      <vt:lpstr>NEW WORDS</vt:lpstr>
      <vt:lpstr>NEW WORDS</vt:lpstr>
      <vt:lpstr>NEW WORDS</vt:lpstr>
      <vt:lpstr>NEW WORDS</vt:lpstr>
      <vt:lpstr>PowerPoint Presentation</vt:lpstr>
      <vt:lpstr>PowerPoint Presentation</vt:lpstr>
      <vt:lpstr>AT AN ENGLISH LESSON</vt:lpstr>
      <vt:lpstr>Ex 1. Read the question and underline key words</vt:lpstr>
      <vt:lpstr>Ex 1. Read the conversation and write your answers.</vt:lpstr>
      <vt:lpstr>CHECK YOUR ANSWERS</vt:lpstr>
      <vt:lpstr>CHECK YOUR ANSWERS</vt:lpstr>
      <vt:lpstr>CHECK YOUR ANSWERS</vt:lpstr>
      <vt:lpstr>CHECK YOUR ANSWERS</vt:lpstr>
      <vt:lpstr>PowerPoint Presentation</vt:lpstr>
      <vt:lpstr>PowerPoint Presentation</vt:lpstr>
      <vt:lpstr>PowerPoint Presentation</vt:lpstr>
      <vt:lpstr>PowerPoint Presentation</vt:lpstr>
      <vt:lpstr>PowerPoint Presentation</vt:lpstr>
      <vt:lpstr>By the end of this lesson, students  have been able to:</vt:lpstr>
      <vt:lpstr>Thanks!</vt:lpstr>
      <vt:lpstr>Icon pack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Past and Present  History</dc:title>
  <cp:lastModifiedBy>Hanh Ng</cp:lastModifiedBy>
  <cp:revision>18</cp:revision>
  <dcterms:modified xsi:type="dcterms:W3CDTF">2024-09-03T10:38:25Z</dcterms:modified>
</cp:coreProperties>
</file>