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6"/>
  </p:notesMasterIdLst>
  <p:sldIdLst>
    <p:sldId id="267" r:id="rId2"/>
    <p:sldId id="294" r:id="rId3"/>
    <p:sldId id="256" r:id="rId4"/>
    <p:sldId id="257" r:id="rId5"/>
    <p:sldId id="260" r:id="rId6"/>
    <p:sldId id="258" r:id="rId7"/>
    <p:sldId id="295" r:id="rId8"/>
    <p:sldId id="296" r:id="rId9"/>
    <p:sldId id="297" r:id="rId10"/>
    <p:sldId id="298" r:id="rId11"/>
    <p:sldId id="299" r:id="rId12"/>
    <p:sldId id="300" r:id="rId13"/>
    <p:sldId id="293" r:id="rId14"/>
    <p:sldId id="261" r:id="rId15"/>
    <p:sldId id="262" r:id="rId16"/>
    <p:sldId id="268" r:id="rId17"/>
    <p:sldId id="301" r:id="rId18"/>
    <p:sldId id="264" r:id="rId19"/>
    <p:sldId id="302" r:id="rId20"/>
    <p:sldId id="272" r:id="rId21"/>
    <p:sldId id="288" r:id="rId22"/>
    <p:sldId id="263" r:id="rId23"/>
    <p:sldId id="271" r:id="rId24"/>
    <p:sldId id="290" r:id="rId25"/>
  </p:sldIdLst>
  <p:sldSz cx="9144000" cy="5143500" type="screen16x9"/>
  <p:notesSz cx="6858000" cy="9144000"/>
  <p:embeddedFontLst>
    <p:embeddedFont>
      <p:font typeface="Anaheim" panose="020B0604020202020204" charset="0"/>
      <p:regular r:id="rId27"/>
    </p:embeddedFon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DM Sans" pitchFamily="2" charset="0"/>
      <p:regular r:id="rId32"/>
      <p:bold r:id="rId33"/>
      <p:italic r:id="rId34"/>
      <p:boldItalic r:id="rId35"/>
    </p:embeddedFont>
    <p:embeddedFont>
      <p:font typeface="Lato Light" panose="020F0502020204030203" pitchFamily="34" charset="0"/>
      <p:regular r:id="rId36"/>
      <p:italic r:id="rId37"/>
    </p:embeddedFont>
    <p:embeddedFont>
      <p:font typeface="Martel Sans" panose="020B0604020202020204" charset="0"/>
      <p:regular r:id="rId38"/>
      <p:bold r:id="rId39"/>
    </p:embeddedFont>
    <p:embeddedFont>
      <p:font typeface="Martel Sans Light" panose="020B0604020202020204" charset="0"/>
      <p:regular r:id="rId40"/>
      <p:bold r:id="rId41"/>
    </p:embeddedFont>
    <p:embeddedFont>
      <p:font typeface="Nunito Light" panose="00000400000000000000" pitchFamily="2" charset="0"/>
      <p:regular r:id="rId42"/>
      <p:italic r:id="rId43"/>
    </p:embeddedFont>
    <p:embeddedFont>
      <p:font typeface="Patrick Hand" panose="00000500000000000000" pitchFamily="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E4D"/>
    <a:srgbClr val="F5EEE8"/>
    <a:srgbClr val="F7D7CA"/>
    <a:srgbClr val="00B050"/>
    <a:srgbClr val="FFF2CD"/>
    <a:srgbClr val="D5E2D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17C98A-2700-4D79-9EA6-E515DB78E272}">
  <a:tblStyle styleId="{FC17C98A-2700-4D79-9EA6-E515DB78E2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04463E-99A4-433E-AA68-D748E77FB86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54F62F9-3FB7-445D-AF7F-4C92B3E0D6BA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28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20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15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070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005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17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070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e71a4a866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e71a4a866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85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88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67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4490400" cy="22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3035700"/>
            <a:ext cx="2453400" cy="73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5111250" y="3152750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2"/>
          </p:nvPr>
        </p:nvSpPr>
        <p:spPr>
          <a:xfrm>
            <a:off x="1392725" y="3152750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3"/>
          </p:nvPr>
        </p:nvSpPr>
        <p:spPr>
          <a:xfrm>
            <a:off x="1392736" y="268215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4"/>
          </p:nvPr>
        </p:nvSpPr>
        <p:spPr>
          <a:xfrm>
            <a:off x="5111264" y="268215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4832078" y="19051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2"/>
          </p:nvPr>
        </p:nvSpPr>
        <p:spPr>
          <a:xfrm>
            <a:off x="1057900" y="19051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937625" y="3146412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2"/>
          </p:nvPr>
        </p:nvSpPr>
        <p:spPr>
          <a:xfrm>
            <a:off x="3484347" y="3146412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3"/>
          </p:nvPr>
        </p:nvSpPr>
        <p:spPr>
          <a:xfrm>
            <a:off x="6031075" y="3146412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4"/>
          </p:nvPr>
        </p:nvSpPr>
        <p:spPr>
          <a:xfrm>
            <a:off x="937625" y="2579183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ubTitle" idx="5"/>
          </p:nvPr>
        </p:nvSpPr>
        <p:spPr>
          <a:xfrm>
            <a:off x="3484350" y="2579183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6"/>
          </p:nvPr>
        </p:nvSpPr>
        <p:spPr>
          <a:xfrm>
            <a:off x="6031075" y="2579183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title" hasCustomPrompt="1"/>
          </p:nvPr>
        </p:nvSpPr>
        <p:spPr>
          <a:xfrm>
            <a:off x="713225" y="6114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713225" y="1300394"/>
            <a:ext cx="37749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963728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24"/>
          <p:cNvSpPr txBox="1">
            <a:spLocks noGrp="1"/>
          </p:cNvSpPr>
          <p:nvPr>
            <p:ph type="subTitle" idx="3"/>
          </p:nvPr>
        </p:nvSpPr>
        <p:spPr>
          <a:xfrm>
            <a:off x="713225" y="2652648"/>
            <a:ext cx="37749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315982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4"/>
          <p:cNvSpPr txBox="1">
            <a:spLocks noGrp="1"/>
          </p:cNvSpPr>
          <p:nvPr>
            <p:ph type="subTitle" idx="5"/>
          </p:nvPr>
        </p:nvSpPr>
        <p:spPr>
          <a:xfrm>
            <a:off x="713225" y="4004901"/>
            <a:ext cx="37749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4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713225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713225" y="1696413"/>
            <a:ext cx="4448100" cy="1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/>
          <p:nvPr/>
        </p:nvSpPr>
        <p:spPr>
          <a:xfrm>
            <a:off x="7132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200" b="1" u="sng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/>
          <p:nvPr/>
        </p:nvSpPr>
        <p:spPr>
          <a:xfrm>
            <a:off x="-10650" y="4929400"/>
            <a:ext cx="9154800" cy="21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/>
          <p:nvPr/>
        </p:nvSpPr>
        <p:spPr>
          <a:xfrm>
            <a:off x="-10650" y="0"/>
            <a:ext cx="9154800" cy="21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3225" y="3040950"/>
            <a:ext cx="41664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24502" y="887475"/>
            <a:ext cx="1652100" cy="915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3225" y="3897875"/>
            <a:ext cx="4166400" cy="4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720000" y="1740625"/>
            <a:ext cx="4294800" cy="21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684500" cy="22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1201925" y="834000"/>
            <a:ext cx="3059100" cy="11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201925" y="1987425"/>
            <a:ext cx="30591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20000" y="21280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2"/>
          </p:nvPr>
        </p:nvSpPr>
        <p:spPr>
          <a:xfrm>
            <a:off x="3419271" y="21280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3"/>
          </p:nvPr>
        </p:nvSpPr>
        <p:spPr>
          <a:xfrm>
            <a:off x="720000" y="39419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4"/>
          </p:nvPr>
        </p:nvSpPr>
        <p:spPr>
          <a:xfrm>
            <a:off x="3419271" y="39419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5"/>
          </p:nvPr>
        </p:nvSpPr>
        <p:spPr>
          <a:xfrm>
            <a:off x="6118549" y="21280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6"/>
          </p:nvPr>
        </p:nvSpPr>
        <p:spPr>
          <a:xfrm>
            <a:off x="6118549" y="39419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1809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29941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 hasCustomPrompt="1"/>
          </p:nvPr>
        </p:nvSpPr>
        <p:spPr>
          <a:xfrm>
            <a:off x="3419271" y="11809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3" hasCustomPrompt="1"/>
          </p:nvPr>
        </p:nvSpPr>
        <p:spPr>
          <a:xfrm>
            <a:off x="3419271" y="29941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8549" y="11809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 hasCustomPrompt="1"/>
          </p:nvPr>
        </p:nvSpPr>
        <p:spPr>
          <a:xfrm>
            <a:off x="6118549" y="29941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6"/>
          </p:nvPr>
        </p:nvSpPr>
        <p:spPr>
          <a:xfrm>
            <a:off x="720000" y="179164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7"/>
          </p:nvPr>
        </p:nvSpPr>
        <p:spPr>
          <a:xfrm>
            <a:off x="3419271" y="179164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8"/>
          </p:nvPr>
        </p:nvSpPr>
        <p:spPr>
          <a:xfrm>
            <a:off x="6118549" y="179164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9"/>
          </p:nvPr>
        </p:nvSpPr>
        <p:spPr>
          <a:xfrm>
            <a:off x="720000" y="36049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20"/>
          </p:nvPr>
        </p:nvSpPr>
        <p:spPr>
          <a:xfrm>
            <a:off x="3419271" y="36049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21"/>
          </p:nvPr>
        </p:nvSpPr>
        <p:spPr>
          <a:xfrm>
            <a:off x="6118549" y="36049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3191575" y="3505225"/>
            <a:ext cx="5239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"/>
          </p:nvPr>
        </p:nvSpPr>
        <p:spPr>
          <a:xfrm>
            <a:off x="3191700" y="976475"/>
            <a:ext cx="5239200" cy="24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0" r:id="rId9"/>
    <p:sldLayoutId id="2147483664" r:id="rId10"/>
    <p:sldLayoutId id="2147483665" r:id="rId11"/>
    <p:sldLayoutId id="2147483667" r:id="rId12"/>
    <p:sldLayoutId id="2147483670" r:id="rId13"/>
    <p:sldLayoutId id="2147483671" r:id="rId14"/>
    <p:sldLayoutId id="2147483672" r:id="rId15"/>
    <p:sldLayoutId id="214748367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24236">
            <a:off x="3931532" y="1384087"/>
            <a:ext cx="5973011" cy="39810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4;p35">
            <a:extLst>
              <a:ext uri="{FF2B5EF4-FFF2-40B4-BE49-F238E27FC236}">
                <a16:creationId xmlns:a16="http://schemas.microsoft.com/office/drawing/2014/main" id="{A6937468-7439-F56D-37FF-3F9FEA1F9D88}"/>
              </a:ext>
            </a:extLst>
          </p:cNvPr>
          <p:cNvSpPr txBox="1">
            <a:spLocks/>
          </p:cNvSpPr>
          <p:nvPr/>
        </p:nvSpPr>
        <p:spPr>
          <a:xfrm>
            <a:off x="758542" y="491976"/>
            <a:ext cx="1364726" cy="91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2pPr>
            <a:lvl3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3pPr>
            <a:lvl4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4pPr>
            <a:lvl5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5pPr>
            <a:lvl6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6pPr>
            <a:lvl7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7pPr>
            <a:lvl8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8pPr>
            <a:lvl9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9pPr>
          </a:lstStyle>
          <a:p>
            <a:endParaRPr lang="en" dirty="0"/>
          </a:p>
        </p:txBody>
      </p:sp>
      <p:sp>
        <p:nvSpPr>
          <p:cNvPr id="9" name="Google Shape;243;p35">
            <a:extLst>
              <a:ext uri="{FF2B5EF4-FFF2-40B4-BE49-F238E27FC236}">
                <a16:creationId xmlns:a16="http://schemas.microsoft.com/office/drawing/2014/main" id="{851D0608-A630-3CEB-A79C-BFE4D171A4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8630" y="670203"/>
            <a:ext cx="5075392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Matching </a:t>
            </a:r>
            <a:endParaRPr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395208" y="77491"/>
            <a:ext cx="781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2. Rewrite the sentences using question words + to-infinitives.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0F5D5-9AB1-6CAF-D27B-7D1B2F836DF5}"/>
              </a:ext>
            </a:extLst>
          </p:cNvPr>
          <p:cNvSpPr txBox="1"/>
          <p:nvPr/>
        </p:nvSpPr>
        <p:spPr>
          <a:xfrm>
            <a:off x="395208" y="539156"/>
            <a:ext cx="8113363" cy="391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I don’t know how I can get to the swimming pool.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</a:t>
            </a: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They are wondering where they can buy traditional handicrafts.</a:t>
            </a:r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</a:t>
            </a: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She asked what she should give to her new </a:t>
            </a:r>
            <a:r>
              <a:rPr lang="en-US" sz="2400" dirty="0" err="1">
                <a:latin typeface="Patrick Hand" panose="00000500000000000000" pitchFamily="2" charset="0"/>
              </a:rPr>
              <a:t>neighbour</a:t>
            </a:r>
            <a:r>
              <a:rPr lang="en-US" sz="2400" dirty="0">
                <a:latin typeface="Patrick Hand" panose="00000500000000000000" pitchFamily="2" charset="0"/>
              </a:rPr>
              <a:t> at his house-warming party?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  <a:sym typeface="Wingdings" panose="05000000000000000000" pitchFamily="2" charset="2"/>
              </a:rPr>
              <a:t>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59DA3E2-4356-BB0F-EDAF-2E86C6433AA6}"/>
              </a:ext>
            </a:extLst>
          </p:cNvPr>
          <p:cNvSpPr txBox="1"/>
          <p:nvPr/>
        </p:nvSpPr>
        <p:spPr>
          <a:xfrm>
            <a:off x="896925" y="1187771"/>
            <a:ext cx="761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I don’t know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how to get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to the swimming pool.</a:t>
            </a:r>
            <a:endParaRPr lang="en-US" sz="12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968D7A4-B452-6F71-6B79-751D4B9E6A05}"/>
              </a:ext>
            </a:extLst>
          </p:cNvPr>
          <p:cNvSpPr txBox="1"/>
          <p:nvPr/>
        </p:nvSpPr>
        <p:spPr>
          <a:xfrm>
            <a:off x="896925" y="2333492"/>
            <a:ext cx="761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They are wondering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where to buy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traditional handicrafts.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5CB44-B35A-2C36-91BD-258C6B254669}"/>
              </a:ext>
            </a:extLst>
          </p:cNvPr>
          <p:cNvCxnSpPr/>
          <p:nvPr/>
        </p:nvCxnSpPr>
        <p:spPr>
          <a:xfrm>
            <a:off x="2092271" y="1030638"/>
            <a:ext cx="143359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2D508-14D7-B053-0F2D-A5A96076F9DB}"/>
              </a:ext>
            </a:extLst>
          </p:cNvPr>
          <p:cNvCxnSpPr>
            <a:cxnSpLocks/>
          </p:cNvCxnSpPr>
          <p:nvPr/>
        </p:nvCxnSpPr>
        <p:spPr>
          <a:xfrm>
            <a:off x="2949844" y="2128435"/>
            <a:ext cx="206385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DD73CF-D2D4-DB27-7CCF-315E04B7DEC9}"/>
              </a:ext>
            </a:extLst>
          </p:cNvPr>
          <p:cNvCxnSpPr>
            <a:cxnSpLocks/>
          </p:cNvCxnSpPr>
          <p:nvPr/>
        </p:nvCxnSpPr>
        <p:spPr>
          <a:xfrm>
            <a:off x="1917915" y="3249479"/>
            <a:ext cx="22046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5D2E0422-081E-565D-DA5E-E71883EC161B}"/>
              </a:ext>
            </a:extLst>
          </p:cNvPr>
          <p:cNvSpPr txBox="1"/>
          <p:nvPr/>
        </p:nvSpPr>
        <p:spPr>
          <a:xfrm>
            <a:off x="896925" y="3955729"/>
            <a:ext cx="7611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She asked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what to give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to her new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neighbour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at his house-warming party.</a:t>
            </a:r>
          </a:p>
        </p:txBody>
      </p:sp>
    </p:spTree>
    <p:extLst>
      <p:ext uri="{BB962C8B-B14F-4D97-AF65-F5344CB8AC3E}">
        <p14:creationId xmlns:p14="http://schemas.microsoft.com/office/powerpoint/2010/main" val="3174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395208" y="77491"/>
            <a:ext cx="781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2. Rewrite the sentences using question words + to-infinitives.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CF07C-AB2F-12BC-D918-FE5D62EFA405}"/>
              </a:ext>
            </a:extLst>
          </p:cNvPr>
          <p:cNvSpPr txBox="1"/>
          <p:nvPr/>
        </p:nvSpPr>
        <p:spPr>
          <a:xfrm>
            <a:off x="515318" y="849405"/>
            <a:ext cx="8113363" cy="294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I can’t decide who I should ask for advice.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Patrick Hand" panose="00000500000000000000" pitchFamily="2" charset="0"/>
              </a:rPr>
              <a:t>Could you tell me when I have to pay the water bill?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4202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11B0A6-1470-EB5C-E265-B77B0ED6F38D}"/>
              </a:ext>
            </a:extLst>
          </p:cNvPr>
          <p:cNvCxnSpPr>
            <a:cxnSpLocks/>
          </p:cNvCxnSpPr>
          <p:nvPr/>
        </p:nvCxnSpPr>
        <p:spPr>
          <a:xfrm>
            <a:off x="2347993" y="1495587"/>
            <a:ext cx="17280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>
            <a:extLst>
              <a:ext uri="{FF2B5EF4-FFF2-40B4-BE49-F238E27FC236}">
                <a16:creationId xmlns:a16="http://schemas.microsoft.com/office/drawing/2014/main" id="{53B47AEB-698D-723D-E21D-AB8307C90FF0}"/>
              </a:ext>
            </a:extLst>
          </p:cNvPr>
          <p:cNvSpPr txBox="1"/>
          <p:nvPr/>
        </p:nvSpPr>
        <p:spPr>
          <a:xfrm>
            <a:off x="1017035" y="1861445"/>
            <a:ext cx="761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I can’t decide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who to ask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for advice.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2CEE56-69CA-A980-6901-A1017F363602}"/>
              </a:ext>
            </a:extLst>
          </p:cNvPr>
          <p:cNvCxnSpPr>
            <a:cxnSpLocks/>
          </p:cNvCxnSpPr>
          <p:nvPr/>
        </p:nvCxnSpPr>
        <p:spPr>
          <a:xfrm>
            <a:off x="2843939" y="2980842"/>
            <a:ext cx="19992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>
            <a:extLst>
              <a:ext uri="{FF2B5EF4-FFF2-40B4-BE49-F238E27FC236}">
                <a16:creationId xmlns:a16="http://schemas.microsoft.com/office/drawing/2014/main" id="{AF52A247-2095-D9B3-8174-E0B961431F1D}"/>
              </a:ext>
            </a:extLst>
          </p:cNvPr>
          <p:cNvSpPr txBox="1"/>
          <p:nvPr/>
        </p:nvSpPr>
        <p:spPr>
          <a:xfrm>
            <a:off x="1037397" y="3287246"/>
            <a:ext cx="761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Could you tell me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when to pay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the water bill?</a:t>
            </a:r>
          </a:p>
        </p:txBody>
      </p:sp>
    </p:spTree>
    <p:extLst>
      <p:ext uri="{BB962C8B-B14F-4D97-AF65-F5344CB8AC3E}">
        <p14:creationId xmlns:p14="http://schemas.microsoft.com/office/powerpoint/2010/main" val="16056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EDF99ECF-6D66-EB06-939B-C7A605C5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987613" y="1974173"/>
            <a:ext cx="1649761" cy="29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00E71E-E13B-2C48-8098-EA4D22861842}"/>
              </a:ext>
            </a:extLst>
          </p:cNvPr>
          <p:cNvSpPr/>
          <p:nvPr/>
        </p:nvSpPr>
        <p:spPr>
          <a:xfrm>
            <a:off x="698458" y="4572000"/>
            <a:ext cx="905617" cy="34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Minh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7DED057-5BB1-D92A-3486-0437D1C887B7}"/>
              </a:ext>
            </a:extLst>
          </p:cNvPr>
          <p:cNvSpPr/>
          <p:nvPr/>
        </p:nvSpPr>
        <p:spPr>
          <a:xfrm>
            <a:off x="2281563" y="775996"/>
            <a:ext cx="6687519" cy="1224365"/>
          </a:xfrm>
          <a:prstGeom prst="wedgeRoundRectCallout">
            <a:avLst>
              <a:gd name="adj1" fmla="val -46167"/>
              <a:gd name="adj2" fmla="val 8519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Traditional crafts are often _________from generation to generation to preserve cultural heritage of a community.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B7562-E4FC-24D8-BA3F-DD4216860C2A}"/>
              </a:ext>
            </a:extLst>
          </p:cNvPr>
          <p:cNvSpPr txBox="1"/>
          <p:nvPr/>
        </p:nvSpPr>
        <p:spPr>
          <a:xfrm>
            <a:off x="395208" y="77491"/>
            <a:ext cx="8573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Patrick Hand" panose="00000500000000000000" pitchFamily="2" charset="0"/>
              </a:rPr>
              <a:t>Choose the correct answer.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4397D-A4B2-BE00-E924-A0B92355A335}"/>
              </a:ext>
            </a:extLst>
          </p:cNvPr>
          <p:cNvSpPr txBox="1"/>
          <p:nvPr/>
        </p:nvSpPr>
        <p:spPr>
          <a:xfrm>
            <a:off x="2926529" y="2394029"/>
            <a:ext cx="4873450" cy="1699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Patrick Hand" panose="00000500000000000000" pitchFamily="2" charset="0"/>
              </a:rPr>
              <a:t>A. passed down 	B. cut down on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Patrick Hand" panose="00000500000000000000" pitchFamily="2" charset="0"/>
              </a:rPr>
              <a:t>C. gone out 		D. run out of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730DA-190C-023A-6604-66BEB0BDB2BD}"/>
              </a:ext>
            </a:extLst>
          </p:cNvPr>
          <p:cNvSpPr/>
          <p:nvPr/>
        </p:nvSpPr>
        <p:spPr>
          <a:xfrm>
            <a:off x="2882684" y="2771179"/>
            <a:ext cx="426203" cy="426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9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47"/>
          <p:cNvGrpSpPr/>
          <p:nvPr/>
        </p:nvGrpSpPr>
        <p:grpSpPr>
          <a:xfrm>
            <a:off x="4038342" y="395206"/>
            <a:ext cx="5105658" cy="5000768"/>
            <a:chOff x="4378750" y="989625"/>
            <a:chExt cx="4853424" cy="4429599"/>
          </a:xfrm>
        </p:grpSpPr>
        <p:pic>
          <p:nvPicPr>
            <p:cNvPr id="449" name="Google Shape;44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78750" y="989625"/>
              <a:ext cx="1914158" cy="442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3525" y="1120872"/>
              <a:ext cx="2659379" cy="4167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34306" y="989625"/>
              <a:ext cx="1697869" cy="4429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244;p35">
            <a:extLst>
              <a:ext uri="{FF2B5EF4-FFF2-40B4-BE49-F238E27FC236}">
                <a16:creationId xmlns:a16="http://schemas.microsoft.com/office/drawing/2014/main" id="{791692ED-4FD1-E298-AE35-3968FF9B0281}"/>
              </a:ext>
            </a:extLst>
          </p:cNvPr>
          <p:cNvSpPr txBox="1">
            <a:spLocks/>
          </p:cNvSpPr>
          <p:nvPr/>
        </p:nvSpPr>
        <p:spPr>
          <a:xfrm>
            <a:off x="851532" y="1616817"/>
            <a:ext cx="1652100" cy="91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2pPr>
            <a:lvl3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3pPr>
            <a:lvl4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4pPr>
            <a:lvl5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5pPr>
            <a:lvl6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6pPr>
            <a:lvl7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7pPr>
            <a:lvl8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8pPr>
            <a:lvl9pPr algn="ctr">
              <a:buClr>
                <a:schemeClr val="lt1"/>
              </a:buClr>
              <a:buSzPts val="6000"/>
              <a:buFont typeface="Martel Sans"/>
              <a:buNone/>
              <a:defRPr sz="6000" b="1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defRPr>
            </a:lvl9pPr>
          </a:lstStyle>
          <a:p>
            <a:r>
              <a:rPr lang="en" dirty="0"/>
              <a:t>02</a:t>
            </a:r>
          </a:p>
        </p:txBody>
      </p:sp>
      <p:sp>
        <p:nvSpPr>
          <p:cNvPr id="16" name="Google Shape;243;p35">
            <a:extLst>
              <a:ext uri="{FF2B5EF4-FFF2-40B4-BE49-F238E27FC236}">
                <a16:creationId xmlns:a16="http://schemas.microsoft.com/office/drawing/2014/main" id="{7F13BAD9-ADB3-2503-D007-89C89020A6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066" y="3326909"/>
            <a:ext cx="3852684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</a:rPr>
              <a:t>Phrasal verbs (1) </a:t>
            </a:r>
            <a:endParaRPr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26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EDF99ECF-6D66-EB06-939B-C7A605C5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274332" y="1962473"/>
            <a:ext cx="1649761" cy="29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00E71E-E13B-2C48-8098-EA4D22861842}"/>
              </a:ext>
            </a:extLst>
          </p:cNvPr>
          <p:cNvSpPr/>
          <p:nvPr/>
        </p:nvSpPr>
        <p:spPr>
          <a:xfrm>
            <a:off x="961929" y="4572000"/>
            <a:ext cx="905617" cy="34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Minh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7DED057-5BB1-D92A-3486-0437D1C887B7}"/>
              </a:ext>
            </a:extLst>
          </p:cNvPr>
          <p:cNvSpPr/>
          <p:nvPr/>
        </p:nvSpPr>
        <p:spPr>
          <a:xfrm>
            <a:off x="1387097" y="472699"/>
            <a:ext cx="7501181" cy="968643"/>
          </a:xfrm>
          <a:prstGeom prst="wedgeRoundRectCallout">
            <a:avLst>
              <a:gd name="adj1" fmla="val -36304"/>
              <a:gd name="adj2" fmla="val 9778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Patrick Hand" panose="00000500000000000000" pitchFamily="2" charset="0"/>
              </a:rPr>
              <a:t>Traditional crafts are often </a:t>
            </a:r>
            <a:r>
              <a:rPr lang="en-US" sz="2600" b="1" dirty="0">
                <a:solidFill>
                  <a:srgbClr val="C00000"/>
                </a:solidFill>
                <a:highlight>
                  <a:srgbClr val="F7D7CA"/>
                </a:highlight>
                <a:latin typeface="Patrick Hand" panose="00000500000000000000" pitchFamily="2" charset="0"/>
              </a:rPr>
              <a:t>passed down </a:t>
            </a:r>
            <a:r>
              <a:rPr lang="en-US" sz="2600" dirty="0">
                <a:solidFill>
                  <a:schemeClr val="tx1"/>
                </a:solidFill>
                <a:latin typeface="Patrick Hand" panose="00000500000000000000" pitchFamily="2" charset="0"/>
              </a:rPr>
              <a:t>from generation to generation to preserve cultural heritage of a community.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9DA67-1807-0AFB-FCAB-C7CBFFCF54F3}"/>
              </a:ext>
            </a:extLst>
          </p:cNvPr>
          <p:cNvSpPr txBox="1"/>
          <p:nvPr/>
        </p:nvSpPr>
        <p:spPr>
          <a:xfrm>
            <a:off x="6401863" y="1838333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(phrasal verb)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894775-434A-B541-8828-C9EFCDBA46DD}"/>
              </a:ext>
            </a:extLst>
          </p:cNvPr>
          <p:cNvSpPr txBox="1"/>
          <p:nvPr/>
        </p:nvSpPr>
        <p:spPr>
          <a:xfrm>
            <a:off x="4238786" y="1798914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Patrick Hand" panose="00000500000000000000" pitchFamily="2" charset="0"/>
              </a:rPr>
              <a:t>passed down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1367D6-B85C-ED80-DF42-2172C0942A40}"/>
              </a:ext>
            </a:extLst>
          </p:cNvPr>
          <p:cNvCxnSpPr>
            <a:cxnSpLocks/>
          </p:cNvCxnSpPr>
          <p:nvPr/>
        </p:nvCxnSpPr>
        <p:spPr>
          <a:xfrm>
            <a:off x="4324025" y="2260814"/>
            <a:ext cx="102768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0742E9-902E-ED5D-3653-A00A3F9BFCBA}"/>
              </a:ext>
            </a:extLst>
          </p:cNvPr>
          <p:cNvCxnSpPr>
            <a:cxnSpLocks/>
          </p:cNvCxnSpPr>
          <p:nvPr/>
        </p:nvCxnSpPr>
        <p:spPr>
          <a:xfrm>
            <a:off x="5429571" y="2260814"/>
            <a:ext cx="64548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FAF6E0-65D9-3590-42A0-8C8A42A932B6}"/>
              </a:ext>
            </a:extLst>
          </p:cNvPr>
          <p:cNvCxnSpPr/>
          <p:nvPr/>
        </p:nvCxnSpPr>
        <p:spPr>
          <a:xfrm flipH="1">
            <a:off x="4114800" y="2260814"/>
            <a:ext cx="782664" cy="59862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AE3B12-F010-DBCA-A4F5-999FEC775A7B}"/>
              </a:ext>
            </a:extLst>
          </p:cNvPr>
          <p:cNvSpPr/>
          <p:nvPr/>
        </p:nvSpPr>
        <p:spPr>
          <a:xfrm>
            <a:off x="3487118" y="2871059"/>
            <a:ext cx="1255363" cy="59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Verb</a:t>
            </a:r>
            <a:endParaRPr lang="en-US" b="1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94E941-820A-355F-158A-A9617677641C}"/>
              </a:ext>
            </a:extLst>
          </p:cNvPr>
          <p:cNvSpPr/>
          <p:nvPr/>
        </p:nvSpPr>
        <p:spPr>
          <a:xfrm>
            <a:off x="5749871" y="2852654"/>
            <a:ext cx="1759057" cy="59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Particle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CE9A5E-179A-5FB6-ED6B-7DB0AF3BDAD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749871" y="2260814"/>
            <a:ext cx="879529" cy="59184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AE16983-8561-032E-2391-003C867DF5AD}"/>
              </a:ext>
            </a:extLst>
          </p:cNvPr>
          <p:cNvSpPr txBox="1"/>
          <p:nvPr/>
        </p:nvSpPr>
        <p:spPr>
          <a:xfrm>
            <a:off x="5548096" y="3526879"/>
            <a:ext cx="234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(</a:t>
            </a:r>
            <a:r>
              <a:rPr lang="en-US" sz="2400" b="1" dirty="0" err="1">
                <a:latin typeface="Patrick Hand" panose="00000500000000000000" pitchFamily="2" charset="0"/>
              </a:rPr>
              <a:t>tiểu</a:t>
            </a:r>
            <a:r>
              <a:rPr lang="en-US" sz="2400" b="1" dirty="0"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latin typeface="Patrick Hand" panose="00000500000000000000" pitchFamily="2" charset="0"/>
              </a:rPr>
              <a:t>từ</a:t>
            </a:r>
            <a:r>
              <a:rPr lang="en-US" sz="2400" b="1" dirty="0">
                <a:latin typeface="Patrick Hand" panose="00000500000000000000" pitchFamily="2" charset="0"/>
              </a:rPr>
              <a:t>: </a:t>
            </a:r>
            <a:r>
              <a:rPr lang="en-US" sz="2400" dirty="0" err="1">
                <a:latin typeface="Patrick Hand" panose="00000500000000000000" pitchFamily="2" charset="0"/>
              </a:rPr>
              <a:t>giới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latin typeface="Patrick Hand" panose="00000500000000000000" pitchFamily="2" charset="0"/>
              </a:rPr>
              <a:t>từ</a:t>
            </a:r>
            <a:r>
              <a:rPr lang="en-US" sz="2400" dirty="0">
                <a:latin typeface="Patrick Hand" panose="00000500000000000000" pitchFamily="2" charset="0"/>
              </a:rPr>
              <a:t>/ </a:t>
            </a:r>
            <a:r>
              <a:rPr lang="en-US" sz="2400" dirty="0" err="1">
                <a:latin typeface="Patrick Hand" panose="00000500000000000000" pitchFamily="2" charset="0"/>
              </a:rPr>
              <a:t>mạo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latin typeface="Patrick Hand" panose="00000500000000000000" pitchFamily="2" charset="0"/>
              </a:rPr>
              <a:t>từ</a:t>
            </a:r>
            <a:r>
              <a:rPr lang="en-US" sz="2400" dirty="0">
                <a:latin typeface="Patrick Hand" panose="00000500000000000000" pitchFamily="2" charset="0"/>
              </a:rPr>
              <a:t>/ </a:t>
            </a:r>
            <a:r>
              <a:rPr lang="en-US" sz="2400" dirty="0" err="1">
                <a:latin typeface="Patrick Hand" panose="00000500000000000000" pitchFamily="2" charset="0"/>
              </a:rPr>
              <a:t>phó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latin typeface="Patrick Hand" panose="00000500000000000000" pitchFamily="2" charset="0"/>
              </a:rPr>
              <a:t>từ</a:t>
            </a:r>
            <a:r>
              <a:rPr lang="en-US" sz="2400" dirty="0">
                <a:latin typeface="Patrick Hand" panose="00000500000000000000" pitchFamily="2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926D89-6EC9-121F-09A8-A404371B5226}"/>
              </a:ext>
            </a:extLst>
          </p:cNvPr>
          <p:cNvSpPr txBox="1"/>
          <p:nvPr/>
        </p:nvSpPr>
        <p:spPr>
          <a:xfrm>
            <a:off x="5055258" y="2882684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trick Hand" panose="00000500000000000000" pitchFamily="2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6" grpId="0" animBg="1"/>
      <p:bldP spid="27" grpId="0" animBg="1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716550" y="150557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Patrick Hand" panose="00000500000000000000" pitchFamily="2" charset="0"/>
              </a:rPr>
              <a:t>Phrasal verbs </a:t>
            </a:r>
            <a:r>
              <a:rPr lang="en-US" sz="4000" b="0" dirty="0">
                <a:latin typeface="Patrick Hand" panose="00000500000000000000" pitchFamily="2" charset="0"/>
              </a:rPr>
              <a:t>(</a:t>
            </a:r>
            <a:r>
              <a:rPr lang="en-US" sz="4000" b="0" dirty="0" err="1">
                <a:latin typeface="Patrick Hand" panose="00000500000000000000" pitchFamily="2" charset="0"/>
              </a:rPr>
              <a:t>Cụm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động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từ</a:t>
            </a:r>
            <a:r>
              <a:rPr lang="en-US" sz="4000" b="0" dirty="0">
                <a:latin typeface="Patrick Hand" panose="00000500000000000000" pitchFamily="2" charset="0"/>
              </a:rPr>
              <a:t>) </a:t>
            </a:r>
            <a:endParaRPr sz="4800" b="0" dirty="0">
              <a:latin typeface="Patrick Hand" panose="00000500000000000000" pitchFamily="2" charset="0"/>
            </a:endParaRPr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575" y="1697949"/>
            <a:ext cx="4209423" cy="3701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A65823-502B-AC69-660D-344A3D9BECED}"/>
              </a:ext>
            </a:extLst>
          </p:cNvPr>
          <p:cNvGrpSpPr/>
          <p:nvPr/>
        </p:nvGrpSpPr>
        <p:grpSpPr>
          <a:xfrm>
            <a:off x="716550" y="1272275"/>
            <a:ext cx="699063" cy="699063"/>
            <a:chOff x="5054858" y="1396425"/>
            <a:chExt cx="1015200" cy="1015200"/>
          </a:xfrm>
        </p:grpSpPr>
        <p:sp>
          <p:nvSpPr>
            <p:cNvPr id="5" name="Google Shape;823;p64">
              <a:extLst>
                <a:ext uri="{FF2B5EF4-FFF2-40B4-BE49-F238E27FC236}">
                  <a16:creationId xmlns:a16="http://schemas.microsoft.com/office/drawing/2014/main" id="{5B9B0469-0188-8067-3A44-451652D24901}"/>
                </a:ext>
              </a:extLst>
            </p:cNvPr>
            <p:cNvSpPr/>
            <p:nvPr/>
          </p:nvSpPr>
          <p:spPr>
            <a:xfrm>
              <a:off x="5054858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6" name="Google Shape;827;p64">
              <a:extLst>
                <a:ext uri="{FF2B5EF4-FFF2-40B4-BE49-F238E27FC236}">
                  <a16:creationId xmlns:a16="http://schemas.microsoft.com/office/drawing/2014/main" id="{67E1BC90-8D66-A44C-A4C9-D89A956A5833}"/>
                </a:ext>
              </a:extLst>
            </p:cNvPr>
            <p:cNvGrpSpPr/>
            <p:nvPr/>
          </p:nvGrpSpPr>
          <p:grpSpPr>
            <a:xfrm>
              <a:off x="5310967" y="1681461"/>
              <a:ext cx="502982" cy="445129"/>
              <a:chOff x="7566767" y="1240933"/>
              <a:chExt cx="502982" cy="445129"/>
            </a:xfrm>
          </p:grpSpPr>
          <p:sp>
            <p:nvSpPr>
              <p:cNvPr id="7" name="Google Shape;828;p64">
                <a:extLst>
                  <a:ext uri="{FF2B5EF4-FFF2-40B4-BE49-F238E27FC236}">
                    <a16:creationId xmlns:a16="http://schemas.microsoft.com/office/drawing/2014/main" id="{60BDEBA8-865C-C648-D2F8-900CCAEBC509}"/>
                  </a:ext>
                </a:extLst>
              </p:cNvPr>
              <p:cNvSpPr/>
              <p:nvPr/>
            </p:nvSpPr>
            <p:spPr>
              <a:xfrm>
                <a:off x="7749516" y="153121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829;p64">
                <a:extLst>
                  <a:ext uri="{FF2B5EF4-FFF2-40B4-BE49-F238E27FC236}">
                    <a16:creationId xmlns:a16="http://schemas.microsoft.com/office/drawing/2014/main" id="{58CCDDED-6ADD-B794-B1D7-185C01882826}"/>
                  </a:ext>
                </a:extLst>
              </p:cNvPr>
              <p:cNvSpPr/>
              <p:nvPr/>
            </p:nvSpPr>
            <p:spPr>
              <a:xfrm>
                <a:off x="7606244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830;p64">
                <a:extLst>
                  <a:ext uri="{FF2B5EF4-FFF2-40B4-BE49-F238E27FC236}">
                    <a16:creationId xmlns:a16="http://schemas.microsoft.com/office/drawing/2014/main" id="{4F100D54-0358-36A0-DF6D-A1C9CBEB1F2E}"/>
                  </a:ext>
                </a:extLst>
              </p:cNvPr>
              <p:cNvSpPr/>
              <p:nvPr/>
            </p:nvSpPr>
            <p:spPr>
              <a:xfrm>
                <a:off x="7847866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831;p64">
                <a:extLst>
                  <a:ext uri="{FF2B5EF4-FFF2-40B4-BE49-F238E27FC236}">
                    <a16:creationId xmlns:a16="http://schemas.microsoft.com/office/drawing/2014/main" id="{7A5C5C16-2C9B-9407-F506-D1AEF186288B}"/>
                  </a:ext>
                </a:extLst>
              </p:cNvPr>
              <p:cNvSpPr/>
              <p:nvPr/>
            </p:nvSpPr>
            <p:spPr>
              <a:xfrm>
                <a:off x="7606244" y="1337581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5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832;p64">
                <a:extLst>
                  <a:ext uri="{FF2B5EF4-FFF2-40B4-BE49-F238E27FC236}">
                    <a16:creationId xmlns:a16="http://schemas.microsoft.com/office/drawing/2014/main" id="{88249641-1E7E-A658-D71A-E8EB1A324CDA}"/>
                  </a:ext>
                </a:extLst>
              </p:cNvPr>
              <p:cNvSpPr/>
              <p:nvPr/>
            </p:nvSpPr>
            <p:spPr>
              <a:xfrm>
                <a:off x="7606244" y="1376377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833;p64">
                <a:extLst>
                  <a:ext uri="{FF2B5EF4-FFF2-40B4-BE49-F238E27FC236}">
                    <a16:creationId xmlns:a16="http://schemas.microsoft.com/office/drawing/2014/main" id="{12F7E3FA-6D01-3ED0-1196-A29C77CD67F4}"/>
                  </a:ext>
                </a:extLst>
              </p:cNvPr>
              <p:cNvSpPr/>
              <p:nvPr/>
            </p:nvSpPr>
            <p:spPr>
              <a:xfrm>
                <a:off x="7606244" y="1415173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834;p64">
                <a:extLst>
                  <a:ext uri="{FF2B5EF4-FFF2-40B4-BE49-F238E27FC236}">
                    <a16:creationId xmlns:a16="http://schemas.microsoft.com/office/drawing/2014/main" id="{7F4226E4-D5ED-B296-A49A-4C4D008E77BC}"/>
                  </a:ext>
                </a:extLst>
              </p:cNvPr>
              <p:cNvSpPr/>
              <p:nvPr/>
            </p:nvSpPr>
            <p:spPr>
              <a:xfrm>
                <a:off x="7606244" y="1453968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835;p64">
                <a:extLst>
                  <a:ext uri="{FF2B5EF4-FFF2-40B4-BE49-F238E27FC236}">
                    <a16:creationId xmlns:a16="http://schemas.microsoft.com/office/drawing/2014/main" id="{7BAB1A9D-2F30-C40A-C2FF-944532B0AD76}"/>
                  </a:ext>
                </a:extLst>
              </p:cNvPr>
              <p:cNvSpPr/>
              <p:nvPr/>
            </p:nvSpPr>
            <p:spPr>
              <a:xfrm>
                <a:off x="7606244" y="1492764"/>
                <a:ext cx="182748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6" extrusionOk="0">
                    <a:moveTo>
                      <a:pt x="29" y="56"/>
                    </a:moveTo>
                    <a:lnTo>
                      <a:pt x="508" y="56"/>
                    </a:lnTo>
                    <a:cubicBezTo>
                      <a:pt x="524" y="56"/>
                      <a:pt x="537" y="44"/>
                      <a:pt x="537" y="28"/>
                    </a:cubicBezTo>
                    <a:cubicBezTo>
                      <a:pt x="537" y="12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836;p64">
                <a:extLst>
                  <a:ext uri="{FF2B5EF4-FFF2-40B4-BE49-F238E27FC236}">
                    <a16:creationId xmlns:a16="http://schemas.microsoft.com/office/drawing/2014/main" id="{AA45D581-94F4-9C54-84A1-05830971FF0D}"/>
                  </a:ext>
                </a:extLst>
              </p:cNvPr>
              <p:cNvSpPr/>
              <p:nvPr/>
            </p:nvSpPr>
            <p:spPr>
              <a:xfrm>
                <a:off x="7606244" y="1531219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9" y="57"/>
                    </a:moveTo>
                    <a:lnTo>
                      <a:pt x="335" y="57"/>
                    </a:lnTo>
                    <a:cubicBezTo>
                      <a:pt x="351" y="57"/>
                      <a:pt x="363" y="44"/>
                      <a:pt x="363" y="29"/>
                    </a:cubicBezTo>
                    <a:cubicBezTo>
                      <a:pt x="363" y="13"/>
                      <a:pt x="351" y="0"/>
                      <a:pt x="33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837;p64">
                <a:extLst>
                  <a:ext uri="{FF2B5EF4-FFF2-40B4-BE49-F238E27FC236}">
                    <a16:creationId xmlns:a16="http://schemas.microsoft.com/office/drawing/2014/main" id="{B9F4E9D2-9AFC-BED3-E26D-DD0487FEB6EA}"/>
                  </a:ext>
                </a:extLst>
              </p:cNvPr>
              <p:cNvSpPr/>
              <p:nvPr/>
            </p:nvSpPr>
            <p:spPr>
              <a:xfrm>
                <a:off x="7566767" y="1240933"/>
                <a:ext cx="502982" cy="44512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8" extrusionOk="0">
                    <a:moveTo>
                      <a:pt x="1420" y="827"/>
                    </a:moveTo>
                    <a:cubicBezTo>
                      <a:pt x="1395" y="808"/>
                      <a:pt x="1362" y="796"/>
                      <a:pt x="1328" y="796"/>
                    </a:cubicBezTo>
                    <a:lnTo>
                      <a:pt x="1257" y="796"/>
                    </a:lnTo>
                    <a:cubicBezTo>
                      <a:pt x="1268" y="755"/>
                      <a:pt x="1413" y="257"/>
                      <a:pt x="1420" y="232"/>
                    </a:cubicBezTo>
                    <a:lnTo>
                      <a:pt x="1420" y="827"/>
                    </a:lnTo>
                    <a:moveTo>
                      <a:pt x="1334" y="1024"/>
                    </a:moveTo>
                    <a:lnTo>
                      <a:pt x="1312" y="1024"/>
                    </a:lnTo>
                    <a:lnTo>
                      <a:pt x="1020" y="736"/>
                    </a:lnTo>
                    <a:cubicBezTo>
                      <a:pt x="1017" y="733"/>
                      <a:pt x="1013" y="731"/>
                      <a:pt x="1009" y="730"/>
                    </a:cubicBezTo>
                    <a:lnTo>
                      <a:pt x="886" y="689"/>
                    </a:lnTo>
                    <a:cubicBezTo>
                      <a:pt x="876" y="686"/>
                      <a:pt x="865" y="689"/>
                      <a:pt x="857" y="696"/>
                    </a:cubicBezTo>
                    <a:cubicBezTo>
                      <a:pt x="849" y="704"/>
                      <a:pt x="846" y="715"/>
                      <a:pt x="850" y="725"/>
                    </a:cubicBezTo>
                    <a:lnTo>
                      <a:pt x="891" y="846"/>
                    </a:lnTo>
                    <a:cubicBezTo>
                      <a:pt x="892" y="850"/>
                      <a:pt x="895" y="854"/>
                      <a:pt x="898" y="857"/>
                    </a:cubicBezTo>
                    <a:lnTo>
                      <a:pt x="1067" y="1024"/>
                    </a:lnTo>
                    <a:lnTo>
                      <a:pt x="768" y="1024"/>
                    </a:lnTo>
                    <a:lnTo>
                      <a:pt x="768" y="142"/>
                    </a:lnTo>
                    <a:cubicBezTo>
                      <a:pt x="768" y="95"/>
                      <a:pt x="807" y="57"/>
                      <a:pt x="855" y="57"/>
                    </a:cubicBezTo>
                    <a:lnTo>
                      <a:pt x="1411" y="57"/>
                    </a:lnTo>
                    <a:lnTo>
                      <a:pt x="1345" y="284"/>
                    </a:lnTo>
                    <a:lnTo>
                      <a:pt x="855" y="284"/>
                    </a:lnTo>
                    <a:cubicBezTo>
                      <a:pt x="839" y="284"/>
                      <a:pt x="826" y="297"/>
                      <a:pt x="826" y="313"/>
                    </a:cubicBezTo>
                    <a:cubicBezTo>
                      <a:pt x="826" y="329"/>
                      <a:pt x="839" y="341"/>
                      <a:pt x="855" y="341"/>
                    </a:cubicBezTo>
                    <a:lnTo>
                      <a:pt x="1329" y="341"/>
                    </a:lnTo>
                    <a:lnTo>
                      <a:pt x="1312" y="398"/>
                    </a:lnTo>
                    <a:lnTo>
                      <a:pt x="855" y="398"/>
                    </a:lnTo>
                    <a:cubicBezTo>
                      <a:pt x="839" y="398"/>
                      <a:pt x="826" y="411"/>
                      <a:pt x="826" y="427"/>
                    </a:cubicBezTo>
                    <a:cubicBezTo>
                      <a:pt x="826" y="442"/>
                      <a:pt x="839" y="455"/>
                      <a:pt x="855" y="455"/>
                    </a:cubicBezTo>
                    <a:lnTo>
                      <a:pt x="1295" y="455"/>
                    </a:lnTo>
                    <a:lnTo>
                      <a:pt x="1279" y="512"/>
                    </a:lnTo>
                    <a:lnTo>
                      <a:pt x="855" y="512"/>
                    </a:lnTo>
                    <a:cubicBezTo>
                      <a:pt x="839" y="512"/>
                      <a:pt x="826" y="525"/>
                      <a:pt x="826" y="540"/>
                    </a:cubicBezTo>
                    <a:cubicBezTo>
                      <a:pt x="826" y="556"/>
                      <a:pt x="839" y="569"/>
                      <a:pt x="855" y="569"/>
                    </a:cubicBezTo>
                    <a:lnTo>
                      <a:pt x="1263" y="569"/>
                    </a:lnTo>
                    <a:lnTo>
                      <a:pt x="1191" y="817"/>
                    </a:lnTo>
                    <a:cubicBezTo>
                      <a:pt x="1188" y="826"/>
                      <a:pt x="1190" y="835"/>
                      <a:pt x="1195" y="842"/>
                    </a:cubicBezTo>
                    <a:cubicBezTo>
                      <a:pt x="1201" y="849"/>
                      <a:pt x="1209" y="853"/>
                      <a:pt x="1218" y="853"/>
                    </a:cubicBezTo>
                    <a:lnTo>
                      <a:pt x="1328" y="853"/>
                    </a:lnTo>
                    <a:cubicBezTo>
                      <a:pt x="1375" y="853"/>
                      <a:pt x="1420" y="887"/>
                      <a:pt x="1420" y="939"/>
                    </a:cubicBezTo>
                    <a:cubicBezTo>
                      <a:pt x="1420" y="986"/>
                      <a:pt x="1382" y="1024"/>
                      <a:pt x="1334" y="1024"/>
                    </a:cubicBezTo>
                    <a:moveTo>
                      <a:pt x="1408" y="1199"/>
                    </a:moveTo>
                    <a:lnTo>
                      <a:pt x="1367" y="1239"/>
                    </a:lnTo>
                    <a:lnTo>
                      <a:pt x="1285" y="1159"/>
                    </a:lnTo>
                    <a:lnTo>
                      <a:pt x="1326" y="1119"/>
                    </a:lnTo>
                    <a:lnTo>
                      <a:pt x="1408" y="1199"/>
                    </a:lnTo>
                    <a:moveTo>
                      <a:pt x="943" y="822"/>
                    </a:moveTo>
                    <a:lnTo>
                      <a:pt x="923" y="761"/>
                    </a:lnTo>
                    <a:lnTo>
                      <a:pt x="984" y="781"/>
                    </a:lnTo>
                    <a:lnTo>
                      <a:pt x="984" y="781"/>
                    </a:lnTo>
                    <a:lnTo>
                      <a:pt x="984" y="782"/>
                    </a:lnTo>
                    <a:cubicBezTo>
                      <a:pt x="986" y="784"/>
                      <a:pt x="1013" y="810"/>
                      <a:pt x="1285" y="1078"/>
                    </a:cubicBezTo>
                    <a:lnTo>
                      <a:pt x="1245" y="1119"/>
                    </a:lnTo>
                    <a:cubicBezTo>
                      <a:pt x="1210" y="1084"/>
                      <a:pt x="1136" y="1011"/>
                      <a:pt x="943" y="822"/>
                    </a:cubicBezTo>
                    <a:moveTo>
                      <a:pt x="1449" y="0"/>
                    </a:moveTo>
                    <a:lnTo>
                      <a:pt x="855" y="0"/>
                    </a:lnTo>
                    <a:cubicBezTo>
                      <a:pt x="808" y="0"/>
                      <a:pt x="766" y="22"/>
                      <a:pt x="739" y="57"/>
                    </a:cubicBezTo>
                    <a:cubicBezTo>
                      <a:pt x="713" y="22"/>
                      <a:pt x="671" y="0"/>
                      <a:pt x="62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lnTo>
                      <a:pt x="0" y="1052"/>
                    </a:lnTo>
                    <a:cubicBezTo>
                      <a:pt x="0" y="1068"/>
                      <a:pt x="13" y="1081"/>
                      <a:pt x="29" y="1081"/>
                    </a:cubicBezTo>
                    <a:lnTo>
                      <a:pt x="254" y="1081"/>
                    </a:lnTo>
                    <a:cubicBezTo>
                      <a:pt x="270" y="1081"/>
                      <a:pt x="283" y="1068"/>
                      <a:pt x="283" y="1052"/>
                    </a:cubicBezTo>
                    <a:cubicBezTo>
                      <a:pt x="283" y="1037"/>
                      <a:pt x="270" y="1024"/>
                      <a:pt x="254" y="1024"/>
                    </a:cubicBezTo>
                    <a:lnTo>
                      <a:pt x="58" y="1024"/>
                    </a:lnTo>
                    <a:lnTo>
                      <a:pt x="58" y="57"/>
                    </a:lnTo>
                    <a:lnTo>
                      <a:pt x="624" y="57"/>
                    </a:lnTo>
                    <a:cubicBezTo>
                      <a:pt x="671" y="57"/>
                      <a:pt x="710" y="95"/>
                      <a:pt x="710" y="142"/>
                    </a:cubicBezTo>
                    <a:lnTo>
                      <a:pt x="710" y="1024"/>
                    </a:lnTo>
                    <a:lnTo>
                      <a:pt x="514" y="1024"/>
                    </a:lnTo>
                    <a:cubicBezTo>
                      <a:pt x="498" y="1024"/>
                      <a:pt x="485" y="1037"/>
                      <a:pt x="485" y="1052"/>
                    </a:cubicBezTo>
                    <a:cubicBezTo>
                      <a:pt x="485" y="1068"/>
                      <a:pt x="498" y="1081"/>
                      <a:pt x="514" y="1081"/>
                    </a:cubicBezTo>
                    <a:lnTo>
                      <a:pt x="1125" y="1081"/>
                    </a:lnTo>
                    <a:lnTo>
                      <a:pt x="1347" y="1300"/>
                    </a:lnTo>
                    <a:cubicBezTo>
                      <a:pt x="1358" y="1311"/>
                      <a:pt x="1376" y="1311"/>
                      <a:pt x="1387" y="1300"/>
                    </a:cubicBezTo>
                    <a:lnTo>
                      <a:pt x="1469" y="1219"/>
                    </a:lnTo>
                    <a:cubicBezTo>
                      <a:pt x="1480" y="1208"/>
                      <a:pt x="1480" y="1190"/>
                      <a:pt x="1469" y="1179"/>
                    </a:cubicBezTo>
                    <a:lnTo>
                      <a:pt x="1366" y="1077"/>
                    </a:lnTo>
                    <a:cubicBezTo>
                      <a:pt x="1430" y="1063"/>
                      <a:pt x="1478" y="1006"/>
                      <a:pt x="1478" y="939"/>
                    </a:cubicBezTo>
                    <a:lnTo>
                      <a:pt x="1478" y="28"/>
                    </a:lnTo>
                    <a:lnTo>
                      <a:pt x="1478" y="28"/>
                    </a:lnTo>
                    <a:cubicBezTo>
                      <a:pt x="1478" y="13"/>
                      <a:pt x="1465" y="0"/>
                      <a:pt x="14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838;p64">
                <a:extLst>
                  <a:ext uri="{FF2B5EF4-FFF2-40B4-BE49-F238E27FC236}">
                    <a16:creationId xmlns:a16="http://schemas.microsoft.com/office/drawing/2014/main" id="{6BD8B2B4-23C1-3C69-0BF2-5C98FE7DBA02}"/>
                  </a:ext>
                </a:extLst>
              </p:cNvPr>
              <p:cNvSpPr/>
              <p:nvPr/>
            </p:nvSpPr>
            <p:spPr>
              <a:xfrm>
                <a:off x="7687579" y="1589413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9011105-959E-83C8-79DF-CDEB38D39A65}"/>
              </a:ext>
            </a:extLst>
          </p:cNvPr>
          <p:cNvSpPr txBox="1"/>
          <p:nvPr/>
        </p:nvSpPr>
        <p:spPr>
          <a:xfrm>
            <a:off x="1498804" y="1272275"/>
            <a:ext cx="5064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 phrasal verb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consists of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 verb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and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one or two particles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, such as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up, down, back, on, round, 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DD9C1E-2F68-8249-C0BE-9F75285516D9}"/>
              </a:ext>
            </a:extLst>
          </p:cNvPr>
          <p:cNvGrpSpPr/>
          <p:nvPr/>
        </p:nvGrpSpPr>
        <p:grpSpPr>
          <a:xfrm>
            <a:off x="716550" y="2849760"/>
            <a:ext cx="699063" cy="699063"/>
            <a:chOff x="5054858" y="1396425"/>
            <a:chExt cx="1015200" cy="1015200"/>
          </a:xfrm>
        </p:grpSpPr>
        <p:sp>
          <p:nvSpPr>
            <p:cNvPr id="20" name="Google Shape;823;p64">
              <a:extLst>
                <a:ext uri="{FF2B5EF4-FFF2-40B4-BE49-F238E27FC236}">
                  <a16:creationId xmlns:a16="http://schemas.microsoft.com/office/drawing/2014/main" id="{9788CA87-F079-BD2A-04D3-11F3C9EAFB82}"/>
                </a:ext>
              </a:extLst>
            </p:cNvPr>
            <p:cNvSpPr/>
            <p:nvPr/>
          </p:nvSpPr>
          <p:spPr>
            <a:xfrm>
              <a:off x="5054858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21" name="Google Shape;827;p64">
              <a:extLst>
                <a:ext uri="{FF2B5EF4-FFF2-40B4-BE49-F238E27FC236}">
                  <a16:creationId xmlns:a16="http://schemas.microsoft.com/office/drawing/2014/main" id="{EBF37F95-DBEF-FDB1-9C82-C5D7BC45A47C}"/>
                </a:ext>
              </a:extLst>
            </p:cNvPr>
            <p:cNvGrpSpPr/>
            <p:nvPr/>
          </p:nvGrpSpPr>
          <p:grpSpPr>
            <a:xfrm>
              <a:off x="5310967" y="1681461"/>
              <a:ext cx="502982" cy="445129"/>
              <a:chOff x="7566767" y="1240933"/>
              <a:chExt cx="502982" cy="445129"/>
            </a:xfrm>
          </p:grpSpPr>
          <p:sp>
            <p:nvSpPr>
              <p:cNvPr id="22" name="Google Shape;828;p64">
                <a:extLst>
                  <a:ext uri="{FF2B5EF4-FFF2-40B4-BE49-F238E27FC236}">
                    <a16:creationId xmlns:a16="http://schemas.microsoft.com/office/drawing/2014/main" id="{17B213BB-1201-DCA8-0B1D-153862AD5D70}"/>
                  </a:ext>
                </a:extLst>
              </p:cNvPr>
              <p:cNvSpPr/>
              <p:nvPr/>
            </p:nvSpPr>
            <p:spPr>
              <a:xfrm>
                <a:off x="7749516" y="153121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29;p64">
                <a:extLst>
                  <a:ext uri="{FF2B5EF4-FFF2-40B4-BE49-F238E27FC236}">
                    <a16:creationId xmlns:a16="http://schemas.microsoft.com/office/drawing/2014/main" id="{C0495FA2-4561-461B-D25E-14DF622ACBFC}"/>
                  </a:ext>
                </a:extLst>
              </p:cNvPr>
              <p:cNvSpPr/>
              <p:nvPr/>
            </p:nvSpPr>
            <p:spPr>
              <a:xfrm>
                <a:off x="7606244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30;p64">
                <a:extLst>
                  <a:ext uri="{FF2B5EF4-FFF2-40B4-BE49-F238E27FC236}">
                    <a16:creationId xmlns:a16="http://schemas.microsoft.com/office/drawing/2014/main" id="{376726FD-DA65-F4A2-1566-78249D7A7255}"/>
                  </a:ext>
                </a:extLst>
              </p:cNvPr>
              <p:cNvSpPr/>
              <p:nvPr/>
            </p:nvSpPr>
            <p:spPr>
              <a:xfrm>
                <a:off x="7847866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31;p64">
                <a:extLst>
                  <a:ext uri="{FF2B5EF4-FFF2-40B4-BE49-F238E27FC236}">
                    <a16:creationId xmlns:a16="http://schemas.microsoft.com/office/drawing/2014/main" id="{6BD42894-6A28-9E87-1E11-B78C1D1A69D6}"/>
                  </a:ext>
                </a:extLst>
              </p:cNvPr>
              <p:cNvSpPr/>
              <p:nvPr/>
            </p:nvSpPr>
            <p:spPr>
              <a:xfrm>
                <a:off x="7606244" y="1337581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5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32;p64">
                <a:extLst>
                  <a:ext uri="{FF2B5EF4-FFF2-40B4-BE49-F238E27FC236}">
                    <a16:creationId xmlns:a16="http://schemas.microsoft.com/office/drawing/2014/main" id="{135BFADC-B437-309C-F79A-7D73DE8961B1}"/>
                  </a:ext>
                </a:extLst>
              </p:cNvPr>
              <p:cNvSpPr/>
              <p:nvPr/>
            </p:nvSpPr>
            <p:spPr>
              <a:xfrm>
                <a:off x="7606244" y="1376377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33;p64">
                <a:extLst>
                  <a:ext uri="{FF2B5EF4-FFF2-40B4-BE49-F238E27FC236}">
                    <a16:creationId xmlns:a16="http://schemas.microsoft.com/office/drawing/2014/main" id="{62A54207-AB55-4BE1-4678-8163564AD1B6}"/>
                  </a:ext>
                </a:extLst>
              </p:cNvPr>
              <p:cNvSpPr/>
              <p:nvPr/>
            </p:nvSpPr>
            <p:spPr>
              <a:xfrm>
                <a:off x="7606244" y="1415173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34;p64">
                <a:extLst>
                  <a:ext uri="{FF2B5EF4-FFF2-40B4-BE49-F238E27FC236}">
                    <a16:creationId xmlns:a16="http://schemas.microsoft.com/office/drawing/2014/main" id="{7B767684-FEBA-52A8-099D-EB9D18CECFAE}"/>
                  </a:ext>
                </a:extLst>
              </p:cNvPr>
              <p:cNvSpPr/>
              <p:nvPr/>
            </p:nvSpPr>
            <p:spPr>
              <a:xfrm>
                <a:off x="7606244" y="1453968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35;p64">
                <a:extLst>
                  <a:ext uri="{FF2B5EF4-FFF2-40B4-BE49-F238E27FC236}">
                    <a16:creationId xmlns:a16="http://schemas.microsoft.com/office/drawing/2014/main" id="{F75AEAD3-B8EC-3D16-B80C-A3B5F1FCB8F7}"/>
                  </a:ext>
                </a:extLst>
              </p:cNvPr>
              <p:cNvSpPr/>
              <p:nvPr/>
            </p:nvSpPr>
            <p:spPr>
              <a:xfrm>
                <a:off x="7606244" y="1492764"/>
                <a:ext cx="182748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6" extrusionOk="0">
                    <a:moveTo>
                      <a:pt x="29" y="56"/>
                    </a:moveTo>
                    <a:lnTo>
                      <a:pt x="508" y="56"/>
                    </a:lnTo>
                    <a:cubicBezTo>
                      <a:pt x="524" y="56"/>
                      <a:pt x="537" y="44"/>
                      <a:pt x="537" y="28"/>
                    </a:cubicBezTo>
                    <a:cubicBezTo>
                      <a:pt x="537" y="12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36;p64">
                <a:extLst>
                  <a:ext uri="{FF2B5EF4-FFF2-40B4-BE49-F238E27FC236}">
                    <a16:creationId xmlns:a16="http://schemas.microsoft.com/office/drawing/2014/main" id="{2FAC6052-4F2C-0A40-1CFD-E37435FD6953}"/>
                  </a:ext>
                </a:extLst>
              </p:cNvPr>
              <p:cNvSpPr/>
              <p:nvPr/>
            </p:nvSpPr>
            <p:spPr>
              <a:xfrm>
                <a:off x="7606244" y="1531219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9" y="57"/>
                    </a:moveTo>
                    <a:lnTo>
                      <a:pt x="335" y="57"/>
                    </a:lnTo>
                    <a:cubicBezTo>
                      <a:pt x="351" y="57"/>
                      <a:pt x="363" y="44"/>
                      <a:pt x="363" y="29"/>
                    </a:cubicBezTo>
                    <a:cubicBezTo>
                      <a:pt x="363" y="13"/>
                      <a:pt x="351" y="0"/>
                      <a:pt x="33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37;p64">
                <a:extLst>
                  <a:ext uri="{FF2B5EF4-FFF2-40B4-BE49-F238E27FC236}">
                    <a16:creationId xmlns:a16="http://schemas.microsoft.com/office/drawing/2014/main" id="{1ABB06F8-FDB1-EF41-356C-3E3BA0C3904E}"/>
                  </a:ext>
                </a:extLst>
              </p:cNvPr>
              <p:cNvSpPr/>
              <p:nvPr/>
            </p:nvSpPr>
            <p:spPr>
              <a:xfrm>
                <a:off x="7566767" y="1240933"/>
                <a:ext cx="502982" cy="44512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8" extrusionOk="0">
                    <a:moveTo>
                      <a:pt x="1420" y="827"/>
                    </a:moveTo>
                    <a:cubicBezTo>
                      <a:pt x="1395" y="808"/>
                      <a:pt x="1362" y="796"/>
                      <a:pt x="1328" y="796"/>
                    </a:cubicBezTo>
                    <a:lnTo>
                      <a:pt x="1257" y="796"/>
                    </a:lnTo>
                    <a:cubicBezTo>
                      <a:pt x="1268" y="755"/>
                      <a:pt x="1413" y="257"/>
                      <a:pt x="1420" y="232"/>
                    </a:cubicBezTo>
                    <a:lnTo>
                      <a:pt x="1420" y="827"/>
                    </a:lnTo>
                    <a:moveTo>
                      <a:pt x="1334" y="1024"/>
                    </a:moveTo>
                    <a:lnTo>
                      <a:pt x="1312" y="1024"/>
                    </a:lnTo>
                    <a:lnTo>
                      <a:pt x="1020" y="736"/>
                    </a:lnTo>
                    <a:cubicBezTo>
                      <a:pt x="1017" y="733"/>
                      <a:pt x="1013" y="731"/>
                      <a:pt x="1009" y="730"/>
                    </a:cubicBezTo>
                    <a:lnTo>
                      <a:pt x="886" y="689"/>
                    </a:lnTo>
                    <a:cubicBezTo>
                      <a:pt x="876" y="686"/>
                      <a:pt x="865" y="689"/>
                      <a:pt x="857" y="696"/>
                    </a:cubicBezTo>
                    <a:cubicBezTo>
                      <a:pt x="849" y="704"/>
                      <a:pt x="846" y="715"/>
                      <a:pt x="850" y="725"/>
                    </a:cubicBezTo>
                    <a:lnTo>
                      <a:pt x="891" y="846"/>
                    </a:lnTo>
                    <a:cubicBezTo>
                      <a:pt x="892" y="850"/>
                      <a:pt x="895" y="854"/>
                      <a:pt x="898" y="857"/>
                    </a:cubicBezTo>
                    <a:lnTo>
                      <a:pt x="1067" y="1024"/>
                    </a:lnTo>
                    <a:lnTo>
                      <a:pt x="768" y="1024"/>
                    </a:lnTo>
                    <a:lnTo>
                      <a:pt x="768" y="142"/>
                    </a:lnTo>
                    <a:cubicBezTo>
                      <a:pt x="768" y="95"/>
                      <a:pt x="807" y="57"/>
                      <a:pt x="855" y="57"/>
                    </a:cubicBezTo>
                    <a:lnTo>
                      <a:pt x="1411" y="57"/>
                    </a:lnTo>
                    <a:lnTo>
                      <a:pt x="1345" y="284"/>
                    </a:lnTo>
                    <a:lnTo>
                      <a:pt x="855" y="284"/>
                    </a:lnTo>
                    <a:cubicBezTo>
                      <a:pt x="839" y="284"/>
                      <a:pt x="826" y="297"/>
                      <a:pt x="826" y="313"/>
                    </a:cubicBezTo>
                    <a:cubicBezTo>
                      <a:pt x="826" y="329"/>
                      <a:pt x="839" y="341"/>
                      <a:pt x="855" y="341"/>
                    </a:cubicBezTo>
                    <a:lnTo>
                      <a:pt x="1329" y="341"/>
                    </a:lnTo>
                    <a:lnTo>
                      <a:pt x="1312" y="398"/>
                    </a:lnTo>
                    <a:lnTo>
                      <a:pt x="855" y="398"/>
                    </a:lnTo>
                    <a:cubicBezTo>
                      <a:pt x="839" y="398"/>
                      <a:pt x="826" y="411"/>
                      <a:pt x="826" y="427"/>
                    </a:cubicBezTo>
                    <a:cubicBezTo>
                      <a:pt x="826" y="442"/>
                      <a:pt x="839" y="455"/>
                      <a:pt x="855" y="455"/>
                    </a:cubicBezTo>
                    <a:lnTo>
                      <a:pt x="1295" y="455"/>
                    </a:lnTo>
                    <a:lnTo>
                      <a:pt x="1279" y="512"/>
                    </a:lnTo>
                    <a:lnTo>
                      <a:pt x="855" y="512"/>
                    </a:lnTo>
                    <a:cubicBezTo>
                      <a:pt x="839" y="512"/>
                      <a:pt x="826" y="525"/>
                      <a:pt x="826" y="540"/>
                    </a:cubicBezTo>
                    <a:cubicBezTo>
                      <a:pt x="826" y="556"/>
                      <a:pt x="839" y="569"/>
                      <a:pt x="855" y="569"/>
                    </a:cubicBezTo>
                    <a:lnTo>
                      <a:pt x="1263" y="569"/>
                    </a:lnTo>
                    <a:lnTo>
                      <a:pt x="1191" y="817"/>
                    </a:lnTo>
                    <a:cubicBezTo>
                      <a:pt x="1188" y="826"/>
                      <a:pt x="1190" y="835"/>
                      <a:pt x="1195" y="842"/>
                    </a:cubicBezTo>
                    <a:cubicBezTo>
                      <a:pt x="1201" y="849"/>
                      <a:pt x="1209" y="853"/>
                      <a:pt x="1218" y="853"/>
                    </a:cubicBezTo>
                    <a:lnTo>
                      <a:pt x="1328" y="853"/>
                    </a:lnTo>
                    <a:cubicBezTo>
                      <a:pt x="1375" y="853"/>
                      <a:pt x="1420" y="887"/>
                      <a:pt x="1420" y="939"/>
                    </a:cubicBezTo>
                    <a:cubicBezTo>
                      <a:pt x="1420" y="986"/>
                      <a:pt x="1382" y="1024"/>
                      <a:pt x="1334" y="1024"/>
                    </a:cubicBezTo>
                    <a:moveTo>
                      <a:pt x="1408" y="1199"/>
                    </a:moveTo>
                    <a:lnTo>
                      <a:pt x="1367" y="1239"/>
                    </a:lnTo>
                    <a:lnTo>
                      <a:pt x="1285" y="1159"/>
                    </a:lnTo>
                    <a:lnTo>
                      <a:pt x="1326" y="1119"/>
                    </a:lnTo>
                    <a:lnTo>
                      <a:pt x="1408" y="1199"/>
                    </a:lnTo>
                    <a:moveTo>
                      <a:pt x="943" y="822"/>
                    </a:moveTo>
                    <a:lnTo>
                      <a:pt x="923" y="761"/>
                    </a:lnTo>
                    <a:lnTo>
                      <a:pt x="984" y="781"/>
                    </a:lnTo>
                    <a:lnTo>
                      <a:pt x="984" y="781"/>
                    </a:lnTo>
                    <a:lnTo>
                      <a:pt x="984" y="782"/>
                    </a:lnTo>
                    <a:cubicBezTo>
                      <a:pt x="986" y="784"/>
                      <a:pt x="1013" y="810"/>
                      <a:pt x="1285" y="1078"/>
                    </a:cubicBezTo>
                    <a:lnTo>
                      <a:pt x="1245" y="1119"/>
                    </a:lnTo>
                    <a:cubicBezTo>
                      <a:pt x="1210" y="1084"/>
                      <a:pt x="1136" y="1011"/>
                      <a:pt x="943" y="822"/>
                    </a:cubicBezTo>
                    <a:moveTo>
                      <a:pt x="1449" y="0"/>
                    </a:moveTo>
                    <a:lnTo>
                      <a:pt x="855" y="0"/>
                    </a:lnTo>
                    <a:cubicBezTo>
                      <a:pt x="808" y="0"/>
                      <a:pt x="766" y="22"/>
                      <a:pt x="739" y="57"/>
                    </a:cubicBezTo>
                    <a:cubicBezTo>
                      <a:pt x="713" y="22"/>
                      <a:pt x="671" y="0"/>
                      <a:pt x="62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lnTo>
                      <a:pt x="0" y="1052"/>
                    </a:lnTo>
                    <a:cubicBezTo>
                      <a:pt x="0" y="1068"/>
                      <a:pt x="13" y="1081"/>
                      <a:pt x="29" y="1081"/>
                    </a:cubicBezTo>
                    <a:lnTo>
                      <a:pt x="254" y="1081"/>
                    </a:lnTo>
                    <a:cubicBezTo>
                      <a:pt x="270" y="1081"/>
                      <a:pt x="283" y="1068"/>
                      <a:pt x="283" y="1052"/>
                    </a:cubicBezTo>
                    <a:cubicBezTo>
                      <a:pt x="283" y="1037"/>
                      <a:pt x="270" y="1024"/>
                      <a:pt x="254" y="1024"/>
                    </a:cubicBezTo>
                    <a:lnTo>
                      <a:pt x="58" y="1024"/>
                    </a:lnTo>
                    <a:lnTo>
                      <a:pt x="58" y="57"/>
                    </a:lnTo>
                    <a:lnTo>
                      <a:pt x="624" y="57"/>
                    </a:lnTo>
                    <a:cubicBezTo>
                      <a:pt x="671" y="57"/>
                      <a:pt x="710" y="95"/>
                      <a:pt x="710" y="142"/>
                    </a:cubicBezTo>
                    <a:lnTo>
                      <a:pt x="710" y="1024"/>
                    </a:lnTo>
                    <a:lnTo>
                      <a:pt x="514" y="1024"/>
                    </a:lnTo>
                    <a:cubicBezTo>
                      <a:pt x="498" y="1024"/>
                      <a:pt x="485" y="1037"/>
                      <a:pt x="485" y="1052"/>
                    </a:cubicBezTo>
                    <a:cubicBezTo>
                      <a:pt x="485" y="1068"/>
                      <a:pt x="498" y="1081"/>
                      <a:pt x="514" y="1081"/>
                    </a:cubicBezTo>
                    <a:lnTo>
                      <a:pt x="1125" y="1081"/>
                    </a:lnTo>
                    <a:lnTo>
                      <a:pt x="1347" y="1300"/>
                    </a:lnTo>
                    <a:cubicBezTo>
                      <a:pt x="1358" y="1311"/>
                      <a:pt x="1376" y="1311"/>
                      <a:pt x="1387" y="1300"/>
                    </a:cubicBezTo>
                    <a:lnTo>
                      <a:pt x="1469" y="1219"/>
                    </a:lnTo>
                    <a:cubicBezTo>
                      <a:pt x="1480" y="1208"/>
                      <a:pt x="1480" y="1190"/>
                      <a:pt x="1469" y="1179"/>
                    </a:cubicBezTo>
                    <a:lnTo>
                      <a:pt x="1366" y="1077"/>
                    </a:lnTo>
                    <a:cubicBezTo>
                      <a:pt x="1430" y="1063"/>
                      <a:pt x="1478" y="1006"/>
                      <a:pt x="1478" y="939"/>
                    </a:cubicBezTo>
                    <a:lnTo>
                      <a:pt x="1478" y="28"/>
                    </a:lnTo>
                    <a:lnTo>
                      <a:pt x="1478" y="28"/>
                    </a:lnTo>
                    <a:cubicBezTo>
                      <a:pt x="1478" y="13"/>
                      <a:pt x="1465" y="0"/>
                      <a:pt x="14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38;p64">
                <a:extLst>
                  <a:ext uri="{FF2B5EF4-FFF2-40B4-BE49-F238E27FC236}">
                    <a16:creationId xmlns:a16="http://schemas.microsoft.com/office/drawing/2014/main" id="{1EAA5386-C3F4-55C3-D312-53B9A2394FB7}"/>
                  </a:ext>
                </a:extLst>
              </p:cNvPr>
              <p:cNvSpPr/>
              <p:nvPr/>
            </p:nvSpPr>
            <p:spPr>
              <a:xfrm>
                <a:off x="7687579" y="1589413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A254AE9-9325-5256-8817-A2F7CCF0AE76}"/>
              </a:ext>
            </a:extLst>
          </p:cNvPr>
          <p:cNvSpPr txBox="1"/>
          <p:nvPr/>
        </p:nvSpPr>
        <p:spPr>
          <a:xfrm>
            <a:off x="1498804" y="2849760"/>
            <a:ext cx="506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 phrasal verb usually has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 special meaning.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732650"/>
            <a:ext cx="244770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1;p37">
            <a:extLst>
              <a:ext uri="{FF2B5EF4-FFF2-40B4-BE49-F238E27FC236}">
                <a16:creationId xmlns:a16="http://schemas.microsoft.com/office/drawing/2014/main" id="{AF06AADD-846C-C9A7-8749-77480CA2FA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1688" y="150557"/>
            <a:ext cx="62923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Patrick Hand" panose="00000500000000000000" pitchFamily="2" charset="0"/>
              </a:rPr>
              <a:t>Phrasal verbs </a:t>
            </a:r>
            <a:r>
              <a:rPr lang="en-US" sz="4000" b="0" dirty="0">
                <a:latin typeface="Patrick Hand" panose="00000500000000000000" pitchFamily="2" charset="0"/>
              </a:rPr>
              <a:t>(</a:t>
            </a:r>
            <a:r>
              <a:rPr lang="en-US" sz="4000" b="0" dirty="0" err="1">
                <a:latin typeface="Patrick Hand" panose="00000500000000000000" pitchFamily="2" charset="0"/>
              </a:rPr>
              <a:t>Cụm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động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từ</a:t>
            </a:r>
            <a:r>
              <a:rPr lang="en-US" sz="4000" b="0" dirty="0">
                <a:latin typeface="Patrick Hand" panose="00000500000000000000" pitchFamily="2" charset="0"/>
              </a:rPr>
              <a:t>) </a:t>
            </a:r>
            <a:endParaRPr sz="4800" b="0" dirty="0">
              <a:latin typeface="Patrick Hand" panose="00000500000000000000" pitchFamily="2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D696D1FB-D369-D599-AF9B-B47F7B62953F}"/>
              </a:ext>
            </a:extLst>
          </p:cNvPr>
          <p:cNvSpPr txBox="1"/>
          <p:nvPr/>
        </p:nvSpPr>
        <p:spPr>
          <a:xfrm>
            <a:off x="3339885" y="1033051"/>
            <a:ext cx="5509647" cy="344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i="1" dirty="0">
                <a:solidFill>
                  <a:srgbClr val="0070C0"/>
                </a:solidFill>
                <a:effectLst/>
                <a:latin typeface="Patrick Hand" panose="00000500000000000000" pitchFamily="2" charset="0"/>
              </a:rPr>
              <a:t>Example:</a:t>
            </a: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go out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leave your house to go to a social event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đi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chơi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…)</a:t>
            </a: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pass down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give or teach something to your children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truyền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lại</a:t>
            </a:r>
            <a:r>
              <a:rPr lang="en-US" sz="2400" b="1" i="1" dirty="0">
                <a:solidFill>
                  <a:srgbClr val="415E4D"/>
                </a:solidFill>
                <a:latin typeface="Patrick Hand" panose="00000500000000000000" pitchFamily="2" charset="0"/>
              </a:rPr>
              <a:t>)</a:t>
            </a:r>
            <a:endParaRPr lang="en-US" sz="2400" b="1" i="1" dirty="0">
              <a:solidFill>
                <a:srgbClr val="415E4D"/>
              </a:solidFill>
              <a:effectLst/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cut down on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reduce the amount or number of something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giảm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bớt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đi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)</a:t>
            </a: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run out of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have no more of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hết</a:t>
            </a:r>
            <a:r>
              <a:rPr lang="en-US" sz="2400" b="1" i="1" dirty="0">
                <a:solidFill>
                  <a:srgbClr val="415E4D"/>
                </a:solidFill>
                <a:latin typeface="Patrick Hand" panose="00000500000000000000" pitchFamily="2" charset="0"/>
              </a:rPr>
              <a:t>/ </a:t>
            </a:r>
            <a:r>
              <a:rPr lang="en-US" sz="2400" b="1" i="1" dirty="0" err="1">
                <a:solidFill>
                  <a:srgbClr val="415E4D"/>
                </a:solidFill>
                <a:latin typeface="Patrick Hand" panose="00000500000000000000" pitchFamily="2" charset="0"/>
              </a:rPr>
              <a:t>cạn</a:t>
            </a:r>
            <a:r>
              <a:rPr lang="en-US" sz="2400" b="1" i="1" dirty="0">
                <a:solidFill>
                  <a:srgbClr val="415E4D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latin typeface="Patrick Hand" panose="00000500000000000000" pitchFamily="2" charset="0"/>
              </a:rPr>
              <a:t>kiệt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…)</a:t>
            </a:r>
            <a:endParaRPr lang="vi-VN" sz="2400" b="1" i="1" dirty="0">
              <a:solidFill>
                <a:srgbClr val="415E4D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3438EB9-BE91-6D3F-1A85-E19774B263F2}"/>
              </a:ext>
            </a:extLst>
          </p:cNvPr>
          <p:cNvSpPr txBox="1"/>
          <p:nvPr/>
        </p:nvSpPr>
        <p:spPr>
          <a:xfrm>
            <a:off x="395208" y="77491"/>
            <a:ext cx="874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3. Rewrite the sentences using question words + to-infinitives. (p.12)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D960434-3B1B-3172-80C8-1B432CF1AB12}"/>
              </a:ext>
            </a:extLst>
          </p:cNvPr>
          <p:cNvSpPr/>
          <p:nvPr/>
        </p:nvSpPr>
        <p:spPr>
          <a:xfrm>
            <a:off x="395208" y="1156905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look around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3326067-6E57-6E6C-3CFF-0B32DCA1B902}"/>
              </a:ext>
            </a:extLst>
          </p:cNvPr>
          <p:cNvSpPr/>
          <p:nvPr/>
        </p:nvSpPr>
        <p:spPr>
          <a:xfrm>
            <a:off x="395208" y="182733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come back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2724B78-09DD-D3DD-BB93-707631140973}"/>
              </a:ext>
            </a:extLst>
          </p:cNvPr>
          <p:cNvSpPr/>
          <p:nvPr/>
        </p:nvSpPr>
        <p:spPr>
          <a:xfrm>
            <a:off x="395208" y="248157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hand down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20D26F-5105-3739-FB3B-85AE493B7220}"/>
              </a:ext>
            </a:extLst>
          </p:cNvPr>
          <p:cNvSpPr/>
          <p:nvPr/>
        </p:nvSpPr>
        <p:spPr>
          <a:xfrm>
            <a:off x="395208" y="313582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find out  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5B82CA6-CF5B-DCEB-CD50-4CC8A64DA030}"/>
              </a:ext>
            </a:extLst>
          </p:cNvPr>
          <p:cNvSpPr/>
          <p:nvPr/>
        </p:nvSpPr>
        <p:spPr>
          <a:xfrm>
            <a:off x="395208" y="379006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take care of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50F9DF-A2C6-C6AF-1FB8-3BC5FC04CDCF}"/>
              </a:ext>
            </a:extLst>
          </p:cNvPr>
          <p:cNvSpPr/>
          <p:nvPr/>
        </p:nvSpPr>
        <p:spPr>
          <a:xfrm>
            <a:off x="4499172" y="566442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a. to be responsible for somebody/ something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2148F59-1F95-C8DD-311A-E0021D9A3CB3}"/>
              </a:ext>
            </a:extLst>
          </p:cNvPr>
          <p:cNvSpPr/>
          <p:nvPr/>
        </p:nvSpPr>
        <p:spPr>
          <a:xfrm>
            <a:off x="4499172" y="1451520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b. to walk around a place to see what is there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8761FFB-D0A1-7EF2-5592-294D4A8AE08D}"/>
              </a:ext>
            </a:extLst>
          </p:cNvPr>
          <p:cNvSpPr/>
          <p:nvPr/>
        </p:nvSpPr>
        <p:spPr>
          <a:xfrm>
            <a:off x="4499171" y="2336598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c. to get information about somebody or something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0CEA94-4501-8E41-AD5D-BEBBD32AD222}"/>
              </a:ext>
            </a:extLst>
          </p:cNvPr>
          <p:cNvSpPr/>
          <p:nvPr/>
        </p:nvSpPr>
        <p:spPr>
          <a:xfrm>
            <a:off x="4499170" y="3221676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d. to return to a place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9E00FC-031C-4220-DEF9-38F70D0BD3F0}"/>
              </a:ext>
            </a:extLst>
          </p:cNvPr>
          <p:cNvSpPr/>
          <p:nvPr/>
        </p:nvSpPr>
        <p:spPr>
          <a:xfrm>
            <a:off x="4499169" y="4106754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e</a:t>
            </a:r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to give something to somebody younger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BEF462A-822F-51D5-6819-9CC1B382E31E}"/>
              </a:ext>
            </a:extLst>
          </p:cNvPr>
          <p:cNvSpPr/>
          <p:nvPr/>
        </p:nvSpPr>
        <p:spPr>
          <a:xfrm>
            <a:off x="2531391" y="1632333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look around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DEB86C9-15E9-381B-6BE2-198E73D7CD21}"/>
              </a:ext>
            </a:extLst>
          </p:cNvPr>
          <p:cNvSpPr/>
          <p:nvPr/>
        </p:nvSpPr>
        <p:spPr>
          <a:xfrm>
            <a:off x="2531391" y="3401491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come back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33603E2-C451-DB19-0880-E21B5DA6AD06}"/>
              </a:ext>
            </a:extLst>
          </p:cNvPr>
          <p:cNvSpPr/>
          <p:nvPr/>
        </p:nvSpPr>
        <p:spPr>
          <a:xfrm>
            <a:off x="2531391" y="428656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hand down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84FED91-4601-A9C7-1BD9-8C0A8C70F64A}"/>
              </a:ext>
            </a:extLst>
          </p:cNvPr>
          <p:cNvSpPr/>
          <p:nvPr/>
        </p:nvSpPr>
        <p:spPr>
          <a:xfrm>
            <a:off x="2531391" y="2516912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find out 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84A96CE-AEB6-1F25-F2A1-965030E17A4E}"/>
              </a:ext>
            </a:extLst>
          </p:cNvPr>
          <p:cNvSpPr/>
          <p:nvPr/>
        </p:nvSpPr>
        <p:spPr>
          <a:xfrm>
            <a:off x="2531391" y="78353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take care of </a:t>
            </a:r>
          </a:p>
        </p:txBody>
      </p:sp>
    </p:spTree>
    <p:extLst>
      <p:ext uri="{BB962C8B-B14F-4D97-AF65-F5344CB8AC3E}">
        <p14:creationId xmlns:p14="http://schemas.microsoft.com/office/powerpoint/2010/main" val="23644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3438EB9-BE91-6D3F-1A85-E19774B263F2}"/>
              </a:ext>
            </a:extLst>
          </p:cNvPr>
          <p:cNvSpPr txBox="1"/>
          <p:nvPr/>
        </p:nvSpPr>
        <p:spPr>
          <a:xfrm>
            <a:off x="395208" y="77491"/>
            <a:ext cx="874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3. Rewrite the sentences using question words + to-infinitives. (p.12)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50F9DF-A2C6-C6AF-1FB8-3BC5FC04CDCF}"/>
              </a:ext>
            </a:extLst>
          </p:cNvPr>
          <p:cNvSpPr/>
          <p:nvPr/>
        </p:nvSpPr>
        <p:spPr>
          <a:xfrm>
            <a:off x="4499172" y="566442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a. to be responsible for somebody/ something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2148F59-1F95-C8DD-311A-E0021D9A3CB3}"/>
              </a:ext>
            </a:extLst>
          </p:cNvPr>
          <p:cNvSpPr/>
          <p:nvPr/>
        </p:nvSpPr>
        <p:spPr>
          <a:xfrm>
            <a:off x="4499172" y="1451520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b. to walk around a place to see what is there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8761FFB-D0A1-7EF2-5592-294D4A8AE08D}"/>
              </a:ext>
            </a:extLst>
          </p:cNvPr>
          <p:cNvSpPr/>
          <p:nvPr/>
        </p:nvSpPr>
        <p:spPr>
          <a:xfrm>
            <a:off x="4499171" y="2336598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c. to get information about somebody or something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0CEA94-4501-8E41-AD5D-BEBBD32AD222}"/>
              </a:ext>
            </a:extLst>
          </p:cNvPr>
          <p:cNvSpPr/>
          <p:nvPr/>
        </p:nvSpPr>
        <p:spPr>
          <a:xfrm>
            <a:off x="4499170" y="3221676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d. to return to a place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9E00FC-031C-4220-DEF9-38F70D0BD3F0}"/>
              </a:ext>
            </a:extLst>
          </p:cNvPr>
          <p:cNvSpPr/>
          <p:nvPr/>
        </p:nvSpPr>
        <p:spPr>
          <a:xfrm>
            <a:off x="4499169" y="4106754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d. to give something to somebody younger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BEF462A-822F-51D5-6819-9CC1B382E31E}"/>
              </a:ext>
            </a:extLst>
          </p:cNvPr>
          <p:cNvSpPr/>
          <p:nvPr/>
        </p:nvSpPr>
        <p:spPr>
          <a:xfrm>
            <a:off x="2531391" y="1632333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look around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DEB86C9-15E9-381B-6BE2-198E73D7CD21}"/>
              </a:ext>
            </a:extLst>
          </p:cNvPr>
          <p:cNvSpPr/>
          <p:nvPr/>
        </p:nvSpPr>
        <p:spPr>
          <a:xfrm>
            <a:off x="2531391" y="3401491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come back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33603E2-C451-DB19-0880-E21B5DA6AD06}"/>
              </a:ext>
            </a:extLst>
          </p:cNvPr>
          <p:cNvSpPr/>
          <p:nvPr/>
        </p:nvSpPr>
        <p:spPr>
          <a:xfrm>
            <a:off x="2531391" y="428656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hand down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84FED91-4601-A9C7-1BD9-8C0A8C70F64A}"/>
              </a:ext>
            </a:extLst>
          </p:cNvPr>
          <p:cNvSpPr/>
          <p:nvPr/>
        </p:nvSpPr>
        <p:spPr>
          <a:xfrm>
            <a:off x="2531391" y="2516912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find out 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84A96CE-AEB6-1F25-F2A1-965030E17A4E}"/>
              </a:ext>
            </a:extLst>
          </p:cNvPr>
          <p:cNvSpPr/>
          <p:nvPr/>
        </p:nvSpPr>
        <p:spPr>
          <a:xfrm>
            <a:off x="2531391" y="78353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take care of 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3F73653E-E378-54B9-2DF2-9868C9794D22}"/>
              </a:ext>
            </a:extLst>
          </p:cNvPr>
          <p:cNvSpPr txBox="1"/>
          <p:nvPr/>
        </p:nvSpPr>
        <p:spPr>
          <a:xfrm>
            <a:off x="390633" y="660424"/>
            <a:ext cx="213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chăm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lo/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chịu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trách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nhiệm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điều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gì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D03D2D0D-C688-C57D-4152-4075C11D0C26}"/>
              </a:ext>
            </a:extLst>
          </p:cNvPr>
          <p:cNvSpPr txBox="1"/>
          <p:nvPr/>
        </p:nvSpPr>
        <p:spPr>
          <a:xfrm>
            <a:off x="390633" y="1459269"/>
            <a:ext cx="213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Tham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quan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địa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điểm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nào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đó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/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ngắm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nghía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xung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>
                <a:solidFill>
                  <a:srgbClr val="C00000"/>
                </a:solidFill>
                <a:latin typeface="Patrick Hand" panose="00000500000000000000" pitchFamily="2" charset="0"/>
              </a:rPr>
              <a:t>quanh  </a:t>
            </a:r>
            <a:endParaRPr lang="en-US" sz="2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67637166-6DDC-C91A-4FA7-3EE333FD1D9F}"/>
              </a:ext>
            </a:extLst>
          </p:cNvPr>
          <p:cNvSpPr txBox="1"/>
          <p:nvPr/>
        </p:nvSpPr>
        <p:spPr>
          <a:xfrm>
            <a:off x="359088" y="2578468"/>
            <a:ext cx="2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tìm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ra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điều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gì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đó</a:t>
            </a:r>
            <a:endParaRPr lang="en-US" sz="2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6CC05E33-BB92-93E5-4404-13EFBA0DD706}"/>
              </a:ext>
            </a:extLst>
          </p:cNvPr>
          <p:cNvSpPr txBox="1"/>
          <p:nvPr/>
        </p:nvSpPr>
        <p:spPr>
          <a:xfrm>
            <a:off x="390633" y="3432269"/>
            <a:ext cx="2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quay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trở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lại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05B6361-BC24-8C7C-E000-8C730BA69031}"/>
              </a:ext>
            </a:extLst>
          </p:cNvPr>
          <p:cNvSpPr txBox="1"/>
          <p:nvPr/>
        </p:nvSpPr>
        <p:spPr>
          <a:xfrm>
            <a:off x="400143" y="4168269"/>
            <a:ext cx="213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truyền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lại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hệ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kế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tiếp</a:t>
            </a:r>
            <a:endParaRPr lang="en-US" sz="2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7" grpId="0" animBg="1"/>
      <p:bldP spid="258" grpId="0" animBg="1"/>
      <p:bldP spid="259" grpId="0" animBg="1"/>
      <p:bldP spid="2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3438EB9-BE91-6D3F-1A85-E19774B263F2}"/>
              </a:ext>
            </a:extLst>
          </p:cNvPr>
          <p:cNvSpPr txBox="1"/>
          <p:nvPr/>
        </p:nvSpPr>
        <p:spPr>
          <a:xfrm>
            <a:off x="395208" y="77491"/>
            <a:ext cx="874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4. Complete each sentence using the correct form of a phrasal verb in 3.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033768-FEE8-0185-F7C4-CC74F6F98053}"/>
              </a:ext>
            </a:extLst>
          </p:cNvPr>
          <p:cNvSpPr txBox="1">
            <a:spLocks/>
          </p:cNvSpPr>
          <p:nvPr/>
        </p:nvSpPr>
        <p:spPr>
          <a:xfrm>
            <a:off x="441702" y="1295977"/>
            <a:ext cx="8485321" cy="356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We _______________ from our home town last Saturday.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 artisans in my village usually _______________ their skills to their eldest children.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If you want to ______________ about our community, you can go to the local museum.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When we aren’t at home, our </a:t>
            </a:r>
            <a:r>
              <a:rPr lang="en-US" sz="2400" dirty="0" err="1">
                <a:latin typeface="Patrick Hand" panose="00000500000000000000" pitchFamily="2" charset="0"/>
              </a:rPr>
              <a:t>neighbour</a:t>
            </a:r>
            <a:r>
              <a:rPr lang="en-US" sz="2400" dirty="0">
                <a:latin typeface="Patrick Hand" panose="00000500000000000000" pitchFamily="2" charset="0"/>
              </a:rPr>
              <a:t> _____________ our cats.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latin typeface="Patrick Hand" panose="00000500000000000000" pitchFamily="2" charset="0"/>
              </a:rPr>
              <a:t>Whenever I go to a new place, I spend time 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3D4E65-95E6-146D-0EC2-3F8FF99944F4}"/>
              </a:ext>
            </a:extLst>
          </p:cNvPr>
          <p:cNvSpPr/>
          <p:nvPr/>
        </p:nvSpPr>
        <p:spPr>
          <a:xfrm>
            <a:off x="554064" y="582710"/>
            <a:ext cx="8260595" cy="7239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20097-9AD3-45DD-D2B9-6B90500B24D5}"/>
              </a:ext>
            </a:extLst>
          </p:cNvPr>
          <p:cNvSpPr txBox="1"/>
          <p:nvPr/>
        </p:nvSpPr>
        <p:spPr>
          <a:xfrm>
            <a:off x="619932" y="713855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look around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64C50-FA6F-3986-88F2-4351C8F6782D}"/>
              </a:ext>
            </a:extLst>
          </p:cNvPr>
          <p:cNvSpPr txBox="1"/>
          <p:nvPr/>
        </p:nvSpPr>
        <p:spPr>
          <a:xfrm>
            <a:off x="2387101" y="707031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come 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6FF42-445E-ED5D-5CA7-23CE873028B9}"/>
              </a:ext>
            </a:extLst>
          </p:cNvPr>
          <p:cNvSpPr txBox="1"/>
          <p:nvPr/>
        </p:nvSpPr>
        <p:spPr>
          <a:xfrm>
            <a:off x="4069479" y="713851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hand 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61A86-6963-CBAC-8223-BBD00E021CB8}"/>
              </a:ext>
            </a:extLst>
          </p:cNvPr>
          <p:cNvSpPr txBox="1"/>
          <p:nvPr/>
        </p:nvSpPr>
        <p:spPr>
          <a:xfrm>
            <a:off x="5666729" y="713852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find out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51A48-621B-0763-BFE5-0F43A27ECE94}"/>
              </a:ext>
            </a:extLst>
          </p:cNvPr>
          <p:cNvSpPr txBox="1"/>
          <p:nvPr/>
        </p:nvSpPr>
        <p:spPr>
          <a:xfrm>
            <a:off x="6988180" y="713853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take care of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CAE9C0-AE34-0E50-F941-654EB7A640F1}"/>
              </a:ext>
            </a:extLst>
          </p:cNvPr>
          <p:cNvCxnSpPr>
            <a:cxnSpLocks/>
          </p:cNvCxnSpPr>
          <p:nvPr/>
        </p:nvCxnSpPr>
        <p:spPr>
          <a:xfrm>
            <a:off x="3851329" y="1797803"/>
            <a:ext cx="21930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7F3EE4-AA1A-EBBD-C8BC-A36E4BD0C928}"/>
              </a:ext>
            </a:extLst>
          </p:cNvPr>
          <p:cNvCxnSpPr>
            <a:cxnSpLocks/>
          </p:cNvCxnSpPr>
          <p:nvPr/>
        </p:nvCxnSpPr>
        <p:spPr>
          <a:xfrm>
            <a:off x="6134746" y="1797803"/>
            <a:ext cx="1428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26553C-37D0-82AC-6891-9B514158861A}"/>
              </a:ext>
            </a:extLst>
          </p:cNvPr>
          <p:cNvSpPr txBox="1"/>
          <p:nvPr/>
        </p:nvSpPr>
        <p:spPr>
          <a:xfrm>
            <a:off x="1668267" y="1365718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came back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5F079C-1D1E-700B-E296-628B5EC56A99}"/>
              </a:ext>
            </a:extLst>
          </p:cNvPr>
          <p:cNvCxnSpPr>
            <a:cxnSpLocks/>
          </p:cNvCxnSpPr>
          <p:nvPr/>
        </p:nvCxnSpPr>
        <p:spPr>
          <a:xfrm>
            <a:off x="1233963" y="2252420"/>
            <a:ext cx="94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435AE7-B262-915C-F62C-86CC04B03D15}"/>
              </a:ext>
            </a:extLst>
          </p:cNvPr>
          <p:cNvCxnSpPr>
            <a:cxnSpLocks/>
          </p:cNvCxnSpPr>
          <p:nvPr/>
        </p:nvCxnSpPr>
        <p:spPr>
          <a:xfrm>
            <a:off x="7277190" y="2247254"/>
            <a:ext cx="12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D1CF01-EA98-0AE6-DEE0-CF64CC7F01B7}"/>
              </a:ext>
            </a:extLst>
          </p:cNvPr>
          <p:cNvCxnSpPr>
            <a:cxnSpLocks/>
          </p:cNvCxnSpPr>
          <p:nvPr/>
        </p:nvCxnSpPr>
        <p:spPr>
          <a:xfrm>
            <a:off x="1154541" y="2740617"/>
            <a:ext cx="15886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91D66F-CC38-12F4-7B8E-198CED9D48EE}"/>
              </a:ext>
            </a:extLst>
          </p:cNvPr>
          <p:cNvSpPr txBox="1"/>
          <p:nvPr/>
        </p:nvSpPr>
        <p:spPr>
          <a:xfrm>
            <a:off x="5098558" y="1853517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hand down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A73D92-2C35-FD8F-863B-DDC5A7941C5D}"/>
              </a:ext>
            </a:extLst>
          </p:cNvPr>
          <p:cNvCxnSpPr>
            <a:cxnSpLocks/>
          </p:cNvCxnSpPr>
          <p:nvPr/>
        </p:nvCxnSpPr>
        <p:spPr>
          <a:xfrm>
            <a:off x="4890045" y="3226230"/>
            <a:ext cx="5653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90F670-1393-BA96-7A4A-791E2FFC8718}"/>
              </a:ext>
            </a:extLst>
          </p:cNvPr>
          <p:cNvCxnSpPr>
            <a:cxnSpLocks/>
          </p:cNvCxnSpPr>
          <p:nvPr/>
        </p:nvCxnSpPr>
        <p:spPr>
          <a:xfrm>
            <a:off x="5982403" y="3226230"/>
            <a:ext cx="11778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119C8E-5B93-306C-6FF9-014B288A80A0}"/>
              </a:ext>
            </a:extLst>
          </p:cNvPr>
          <p:cNvSpPr txBox="1"/>
          <p:nvPr/>
        </p:nvSpPr>
        <p:spPr>
          <a:xfrm>
            <a:off x="2871967" y="2806471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find out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C6F5C7-52A4-5A97-493E-8BDE569B3B65}"/>
              </a:ext>
            </a:extLst>
          </p:cNvPr>
          <p:cNvCxnSpPr>
            <a:cxnSpLocks/>
          </p:cNvCxnSpPr>
          <p:nvPr/>
        </p:nvCxnSpPr>
        <p:spPr>
          <a:xfrm>
            <a:off x="1385588" y="4169044"/>
            <a:ext cx="1923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7A8F16-C0BB-2C60-59BD-9B4FA5D5891D}"/>
              </a:ext>
            </a:extLst>
          </p:cNvPr>
          <p:cNvCxnSpPr>
            <a:cxnSpLocks/>
          </p:cNvCxnSpPr>
          <p:nvPr/>
        </p:nvCxnSpPr>
        <p:spPr>
          <a:xfrm>
            <a:off x="7834393" y="4169044"/>
            <a:ext cx="479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4D07BC4-D7DE-1A93-77A6-A16D02BBA112}"/>
              </a:ext>
            </a:extLst>
          </p:cNvPr>
          <p:cNvSpPr txBox="1"/>
          <p:nvPr/>
        </p:nvSpPr>
        <p:spPr>
          <a:xfrm>
            <a:off x="5314649" y="3752219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takes care of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CDA803-1000-48E5-A8FD-1B14084076A4}"/>
              </a:ext>
            </a:extLst>
          </p:cNvPr>
          <p:cNvCxnSpPr>
            <a:cxnSpLocks/>
          </p:cNvCxnSpPr>
          <p:nvPr/>
        </p:nvCxnSpPr>
        <p:spPr>
          <a:xfrm>
            <a:off x="2049432" y="4631410"/>
            <a:ext cx="1871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81E9032-BF29-355A-41A4-83E1BA5FF1A5}"/>
              </a:ext>
            </a:extLst>
          </p:cNvPr>
          <p:cNvSpPr txBox="1"/>
          <p:nvPr/>
        </p:nvSpPr>
        <p:spPr>
          <a:xfrm>
            <a:off x="5563889" y="4198814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looking around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2BB251-3742-6AA9-4C5C-2523ED954D3D}"/>
              </a:ext>
            </a:extLst>
          </p:cNvPr>
          <p:cNvCxnSpPr>
            <a:cxnSpLocks/>
          </p:cNvCxnSpPr>
          <p:nvPr/>
        </p:nvCxnSpPr>
        <p:spPr>
          <a:xfrm>
            <a:off x="3715274" y="2267918"/>
            <a:ext cx="7404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80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21" grpId="0"/>
      <p:bldP spid="26" grpId="0"/>
      <p:bldP spid="31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763ABC-B6CC-48F1-0027-385156F39391}"/>
              </a:ext>
            </a:extLst>
          </p:cNvPr>
          <p:cNvSpPr txBox="1"/>
          <p:nvPr/>
        </p:nvSpPr>
        <p:spPr>
          <a:xfrm>
            <a:off x="743918" y="77491"/>
            <a:ext cx="641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Match the </a:t>
            </a:r>
            <a:r>
              <a:rPr lang="en-US" sz="2400" b="1" dirty="0">
                <a:solidFill>
                  <a:srgbClr val="FFFFFF"/>
                </a:solidFill>
                <a:highlight>
                  <a:srgbClr val="415E4D"/>
                </a:highlight>
                <a:latin typeface="Patrick Hand" panose="00000500000000000000" pitchFamily="2" charset="0"/>
              </a:rPr>
              <a:t>question words </a:t>
            </a:r>
            <a:r>
              <a:rPr lang="en-US" sz="2400" b="1" dirty="0">
                <a:latin typeface="Patrick Hand" panose="00000500000000000000" pitchFamily="2" charset="0"/>
              </a:rPr>
              <a:t>with the </a:t>
            </a:r>
            <a:r>
              <a:rPr lang="en-US" sz="2400" b="1" dirty="0">
                <a:highlight>
                  <a:srgbClr val="D5E2DB"/>
                </a:highlight>
                <a:latin typeface="Patrick Hand" panose="00000500000000000000" pitchFamily="2" charset="0"/>
              </a:rPr>
              <a:t>information it needs</a:t>
            </a:r>
            <a:r>
              <a:rPr lang="en-US" sz="2400" b="1" dirty="0"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F277EF-2522-BBDA-6F4C-136F19534011}"/>
              </a:ext>
            </a:extLst>
          </p:cNvPr>
          <p:cNvSpPr/>
          <p:nvPr/>
        </p:nvSpPr>
        <p:spPr>
          <a:xfrm>
            <a:off x="1317354" y="806177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What 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3B6BE-E0F5-5980-F329-C53BEFCAEE08}"/>
              </a:ext>
            </a:extLst>
          </p:cNvPr>
          <p:cNvSpPr/>
          <p:nvPr/>
        </p:nvSpPr>
        <p:spPr>
          <a:xfrm>
            <a:off x="1317354" y="1395465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Where 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CA5EEC8-FAD8-2DAE-71BF-62AC5C5031E3}"/>
              </a:ext>
            </a:extLst>
          </p:cNvPr>
          <p:cNvSpPr/>
          <p:nvPr/>
        </p:nvSpPr>
        <p:spPr>
          <a:xfrm>
            <a:off x="1317354" y="1984753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When 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2708-4021-9E00-1EBE-B787E4265C7A}"/>
              </a:ext>
            </a:extLst>
          </p:cNvPr>
          <p:cNvSpPr/>
          <p:nvPr/>
        </p:nvSpPr>
        <p:spPr>
          <a:xfrm>
            <a:off x="1317354" y="2571750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Why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EF114A1-F99A-DE54-4AD7-3D98795908C0}"/>
              </a:ext>
            </a:extLst>
          </p:cNvPr>
          <p:cNvSpPr/>
          <p:nvPr/>
        </p:nvSpPr>
        <p:spPr>
          <a:xfrm>
            <a:off x="1318374" y="3158747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Which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4C75E54-3E31-A3BA-091A-055E1425561B}"/>
              </a:ext>
            </a:extLst>
          </p:cNvPr>
          <p:cNvSpPr/>
          <p:nvPr/>
        </p:nvSpPr>
        <p:spPr>
          <a:xfrm>
            <a:off x="1317354" y="3745744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Who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3CD169D-1DA4-E112-8246-6F6F88FBF0F1}"/>
              </a:ext>
            </a:extLst>
          </p:cNvPr>
          <p:cNvSpPr/>
          <p:nvPr/>
        </p:nvSpPr>
        <p:spPr>
          <a:xfrm>
            <a:off x="1317353" y="4338748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How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05A5F94-832C-6CA3-8B35-7C6CDCBCAE64}"/>
              </a:ext>
            </a:extLst>
          </p:cNvPr>
          <p:cNvSpPr/>
          <p:nvPr/>
        </p:nvSpPr>
        <p:spPr>
          <a:xfrm>
            <a:off x="5051516" y="806177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choices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F54D0F3-9C30-6AB5-F719-EB67938D8267}"/>
              </a:ext>
            </a:extLst>
          </p:cNvPr>
          <p:cNvSpPr/>
          <p:nvPr/>
        </p:nvSpPr>
        <p:spPr>
          <a:xfrm>
            <a:off x="5051516" y="1401354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person/people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1FA4ED0-3B95-4EE8-FBB9-0EF7C2488271}"/>
              </a:ext>
            </a:extLst>
          </p:cNvPr>
          <p:cNvSpPr/>
          <p:nvPr/>
        </p:nvSpPr>
        <p:spPr>
          <a:xfrm>
            <a:off x="5051516" y="1990642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manner/process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D21E358-855A-FC49-32A0-D2C1164C9D21}"/>
              </a:ext>
            </a:extLst>
          </p:cNvPr>
          <p:cNvSpPr/>
          <p:nvPr/>
        </p:nvSpPr>
        <p:spPr>
          <a:xfrm>
            <a:off x="5051515" y="2577639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things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290E1C4-1F28-9BA4-0464-F7ECB5A2ADC6}"/>
              </a:ext>
            </a:extLst>
          </p:cNvPr>
          <p:cNvSpPr/>
          <p:nvPr/>
        </p:nvSpPr>
        <p:spPr>
          <a:xfrm>
            <a:off x="5051514" y="3164636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places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4649C6C-3A57-1718-E79F-3A926CAC4DF0}"/>
              </a:ext>
            </a:extLst>
          </p:cNvPr>
          <p:cNvSpPr/>
          <p:nvPr/>
        </p:nvSpPr>
        <p:spPr>
          <a:xfrm>
            <a:off x="5051514" y="3751633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time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7B346F6-2041-397A-E295-07DE7CBD80D0}"/>
              </a:ext>
            </a:extLst>
          </p:cNvPr>
          <p:cNvSpPr/>
          <p:nvPr/>
        </p:nvSpPr>
        <p:spPr>
          <a:xfrm>
            <a:off x="5051513" y="4349101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reasons  </a:t>
            </a:r>
          </a:p>
        </p:txBody>
      </p:sp>
    </p:spTree>
    <p:extLst>
      <p:ext uri="{BB962C8B-B14F-4D97-AF65-F5344CB8AC3E}">
        <p14:creationId xmlns:p14="http://schemas.microsoft.com/office/powerpoint/2010/main" val="399181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20988E-6 L 0.26354 0.3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17284E-7 L 0.26354 0.3422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0.26441 0.3438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08642E-6 L 0.26354 0.345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17284E-7 L 0.26424 -0.4555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6441 -0.455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60494E-6 L 0.26111 -0.455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2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"/>
          <p:cNvSpPr txBox="1">
            <a:spLocks noGrp="1"/>
          </p:cNvSpPr>
          <p:nvPr>
            <p:ph type="title" idx="2"/>
          </p:nvPr>
        </p:nvSpPr>
        <p:spPr>
          <a:xfrm>
            <a:off x="332629" y="1922042"/>
            <a:ext cx="37749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GAME: </a:t>
            </a:r>
            <a:endParaRPr sz="6000" dirty="0"/>
          </a:p>
        </p:txBody>
      </p:sp>
      <p:grpSp>
        <p:nvGrpSpPr>
          <p:cNvPr id="448" name="Google Shape;448;p47"/>
          <p:cNvGrpSpPr/>
          <p:nvPr/>
        </p:nvGrpSpPr>
        <p:grpSpPr>
          <a:xfrm>
            <a:off x="4378750" y="989625"/>
            <a:ext cx="4853424" cy="4429599"/>
            <a:chOff x="4378750" y="989625"/>
            <a:chExt cx="4853424" cy="4429599"/>
          </a:xfrm>
        </p:grpSpPr>
        <p:pic>
          <p:nvPicPr>
            <p:cNvPr id="449" name="Google Shape;44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78750" y="989625"/>
              <a:ext cx="1914158" cy="442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3525" y="1120872"/>
              <a:ext cx="2659379" cy="4167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34306" y="989625"/>
              <a:ext cx="1697869" cy="4429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2D14507-ED7E-2BE6-CC59-036BEF421B13}"/>
              </a:ext>
            </a:extLst>
          </p:cNvPr>
          <p:cNvSpPr txBox="1"/>
          <p:nvPr/>
        </p:nvSpPr>
        <p:spPr>
          <a:xfrm>
            <a:off x="421512" y="2473966"/>
            <a:ext cx="3866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Patrick Hand" panose="00000500000000000000" pitchFamily="2" charset="0"/>
              </a:rPr>
              <a:t>Find someone who…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" name="Google Shape;802;p63"/>
          <p:cNvGraphicFramePr/>
          <p:nvPr>
            <p:extLst>
              <p:ext uri="{D42A27DB-BD31-4B8C-83A1-F6EECF244321}">
                <p14:modId xmlns:p14="http://schemas.microsoft.com/office/powerpoint/2010/main" val="4153545394"/>
              </p:ext>
            </p:extLst>
          </p:nvPr>
        </p:nvGraphicFramePr>
        <p:xfrm>
          <a:off x="449452" y="942490"/>
          <a:ext cx="5199679" cy="3722500"/>
        </p:xfrm>
        <a:graphic>
          <a:graphicData uri="http://schemas.openxmlformats.org/drawingml/2006/table">
            <a:tbl>
              <a:tblPr>
                <a:noFill/>
                <a:tableStyleId>{E54F62F9-3FB7-445D-AF7F-4C92B3E0D6BA}</a:tableStyleId>
              </a:tblPr>
              <a:tblGrid>
                <a:gridCol w="4344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44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Martel Sans"/>
                          <a:cs typeface="Times New Roman" panose="02020603050405020304" pitchFamily="18" charset="0"/>
                          <a:sym typeface="Martel Sans"/>
                        </a:rPr>
                        <a:t>Questions </a:t>
                      </a:r>
                      <a:endParaRPr sz="2000" b="1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Martel Sans"/>
                        <a:cs typeface="Times New Roman" panose="02020603050405020304" pitchFamily="18" charset="0"/>
                        <a:sym typeface="Martel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Martel Sans"/>
                          <a:cs typeface="Times New Roman" panose="02020603050405020304" pitchFamily="18" charset="0"/>
                          <a:sym typeface="Martel Sans"/>
                        </a:rPr>
                        <a:t>N</a:t>
                      </a:r>
                      <a:r>
                        <a:rPr lang="en" sz="2000" b="1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Martel Sans"/>
                          <a:cs typeface="Times New Roman" panose="02020603050405020304" pitchFamily="18" charset="0"/>
                          <a:sym typeface="Martel Sans"/>
                        </a:rPr>
                        <a:t>ame </a:t>
                      </a:r>
                      <a:endParaRPr sz="2000" b="1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Martel Sans"/>
                        <a:cs typeface="Times New Roman" panose="02020603050405020304" pitchFamily="18" charset="0"/>
                        <a:sym typeface="Martel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36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1. Do your parents often come back late at night?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2. Do you get on with all your classmates? 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36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3. Do you take care of your younger brother or sister?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4. Do you want to cut down on fast food?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5. Do you enjoy going out at weekends? 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535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20195B-ECB5-A8AC-ADC5-2D2E2EE72B16}"/>
              </a:ext>
            </a:extLst>
          </p:cNvPr>
          <p:cNvSpPr txBox="1"/>
          <p:nvPr/>
        </p:nvSpPr>
        <p:spPr>
          <a:xfrm>
            <a:off x="395208" y="77491"/>
            <a:ext cx="863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5. Ask as many friends as you can the following questions. Then write their names in the table if they say “yes”. </a:t>
            </a:r>
          </a:p>
        </p:txBody>
      </p:sp>
      <p:pic>
        <p:nvPicPr>
          <p:cNvPr id="1026" name="Picture 2" descr="Group work Vectors, Clipart &amp; Illustrations for Free Download - illustAC">
            <a:extLst>
              <a:ext uri="{FF2B5EF4-FFF2-40B4-BE49-F238E27FC236}">
                <a16:creationId xmlns:a16="http://schemas.microsoft.com/office/drawing/2014/main" id="{5E0023DB-411D-B505-718C-C5BDDA93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00" y="908488"/>
            <a:ext cx="3161463" cy="23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50CEC90-6245-2577-7695-EC2CAD5B0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8003" y="3387941"/>
            <a:ext cx="2270310" cy="1277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  <a:latin typeface="Patrick Hand" panose="00000500000000000000" pitchFamily="2" charset="0"/>
              </a:rPr>
              <a:t>WRAP-UP</a:t>
            </a:r>
            <a:endParaRPr sz="5400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9D60F-72DF-8E2C-B708-D5E2D240C76F}"/>
              </a:ext>
            </a:extLst>
          </p:cNvPr>
          <p:cNvGrpSpPr/>
          <p:nvPr/>
        </p:nvGrpSpPr>
        <p:grpSpPr>
          <a:xfrm>
            <a:off x="1153192" y="1438682"/>
            <a:ext cx="685725" cy="685725"/>
            <a:chOff x="2205125" y="1477200"/>
            <a:chExt cx="1015200" cy="1015200"/>
          </a:xfrm>
        </p:grpSpPr>
        <p:sp>
          <p:nvSpPr>
            <p:cNvPr id="273" name="Google Shape;273;p38"/>
            <p:cNvSpPr/>
            <p:nvPr/>
          </p:nvSpPr>
          <p:spPr>
            <a:xfrm>
              <a:off x="2205125" y="1477200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275" name="Google Shape;275;p38"/>
            <p:cNvGrpSpPr/>
            <p:nvPr/>
          </p:nvGrpSpPr>
          <p:grpSpPr>
            <a:xfrm>
              <a:off x="2506324" y="1737053"/>
              <a:ext cx="412800" cy="495495"/>
              <a:chOff x="6169099" y="1215749"/>
              <a:chExt cx="412800" cy="495495"/>
            </a:xfrm>
          </p:grpSpPr>
          <p:sp>
            <p:nvSpPr>
              <p:cNvPr id="276" name="Google Shape;276;p38"/>
              <p:cNvSpPr/>
              <p:nvPr/>
            </p:nvSpPr>
            <p:spPr>
              <a:xfrm>
                <a:off x="6522685" y="1331796"/>
                <a:ext cx="59214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7" extrusionOk="0">
                    <a:moveTo>
                      <a:pt x="174" y="29"/>
                    </a:moveTo>
                    <a:cubicBezTo>
                      <a:pt x="174" y="13"/>
                      <a:pt x="161" y="0"/>
                      <a:pt x="14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lnTo>
                      <a:pt x="145" y="57"/>
                    </a:lnTo>
                    <a:cubicBezTo>
                      <a:pt x="161" y="57"/>
                      <a:pt x="174" y="44"/>
                      <a:pt x="174" y="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38"/>
              <p:cNvSpPr/>
              <p:nvPr/>
            </p:nvSpPr>
            <p:spPr>
              <a:xfrm>
                <a:off x="6169099" y="1331796"/>
                <a:ext cx="59214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7" extrusionOk="0">
                    <a:moveTo>
                      <a:pt x="0" y="29"/>
                    </a:moveTo>
                    <a:cubicBezTo>
                      <a:pt x="0" y="44"/>
                      <a:pt x="13" y="57"/>
                      <a:pt x="29" y="57"/>
                    </a:cubicBezTo>
                    <a:lnTo>
                      <a:pt x="145" y="57"/>
                    </a:lnTo>
                    <a:cubicBezTo>
                      <a:pt x="161" y="57"/>
                      <a:pt x="174" y="44"/>
                      <a:pt x="174" y="29"/>
                    </a:cubicBezTo>
                    <a:cubicBezTo>
                      <a:pt x="174" y="13"/>
                      <a:pt x="161" y="0"/>
                      <a:pt x="14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38"/>
              <p:cNvSpPr/>
              <p:nvPr/>
            </p:nvSpPr>
            <p:spPr>
              <a:xfrm>
                <a:off x="6501926" y="1235147"/>
                <a:ext cx="5342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13" extrusionOk="0">
                    <a:moveTo>
                      <a:pt x="114" y="4"/>
                    </a:moveTo>
                    <a:lnTo>
                      <a:pt x="14" y="60"/>
                    </a:lnTo>
                    <a:cubicBezTo>
                      <a:pt x="0" y="68"/>
                      <a:pt x="-4" y="86"/>
                      <a:pt x="3" y="99"/>
                    </a:cubicBezTo>
                    <a:cubicBezTo>
                      <a:pt x="11" y="113"/>
                      <a:pt x="29" y="118"/>
                      <a:pt x="43" y="110"/>
                    </a:cubicBezTo>
                    <a:lnTo>
                      <a:pt x="143" y="53"/>
                    </a:lnTo>
                    <a:cubicBezTo>
                      <a:pt x="157" y="45"/>
                      <a:pt x="161" y="28"/>
                      <a:pt x="154" y="14"/>
                    </a:cubicBezTo>
                    <a:cubicBezTo>
                      <a:pt x="145" y="0"/>
                      <a:pt x="128" y="-4"/>
                      <a:pt x="114" y="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38"/>
              <p:cNvSpPr/>
              <p:nvPr/>
            </p:nvSpPr>
            <p:spPr>
              <a:xfrm>
                <a:off x="6195643" y="1409387"/>
                <a:ext cx="5376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3" extrusionOk="0">
                    <a:moveTo>
                      <a:pt x="114" y="3"/>
                    </a:moveTo>
                    <a:lnTo>
                      <a:pt x="14" y="60"/>
                    </a:lnTo>
                    <a:cubicBezTo>
                      <a:pt x="0" y="68"/>
                      <a:pt x="-4" y="86"/>
                      <a:pt x="4" y="99"/>
                    </a:cubicBezTo>
                    <a:cubicBezTo>
                      <a:pt x="12" y="113"/>
                      <a:pt x="29" y="117"/>
                      <a:pt x="43" y="110"/>
                    </a:cubicBezTo>
                    <a:lnTo>
                      <a:pt x="143" y="53"/>
                    </a:lnTo>
                    <a:cubicBezTo>
                      <a:pt x="157" y="45"/>
                      <a:pt x="162" y="28"/>
                      <a:pt x="154" y="14"/>
                    </a:cubicBezTo>
                    <a:cubicBezTo>
                      <a:pt x="146" y="0"/>
                      <a:pt x="128" y="-4"/>
                      <a:pt x="114" y="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38"/>
              <p:cNvSpPr/>
              <p:nvPr/>
            </p:nvSpPr>
            <p:spPr>
              <a:xfrm>
                <a:off x="6501926" y="1409387"/>
                <a:ext cx="5342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13" extrusionOk="0">
                    <a:moveTo>
                      <a:pt x="43" y="3"/>
                    </a:moveTo>
                    <a:cubicBezTo>
                      <a:pt x="29" y="-4"/>
                      <a:pt x="11" y="0"/>
                      <a:pt x="3" y="14"/>
                    </a:cubicBezTo>
                    <a:cubicBezTo>
                      <a:pt x="-4" y="28"/>
                      <a:pt x="0" y="45"/>
                      <a:pt x="14" y="53"/>
                    </a:cubicBezTo>
                    <a:lnTo>
                      <a:pt x="114" y="110"/>
                    </a:lnTo>
                    <a:cubicBezTo>
                      <a:pt x="128" y="117"/>
                      <a:pt x="145" y="113"/>
                      <a:pt x="154" y="99"/>
                    </a:cubicBezTo>
                    <a:cubicBezTo>
                      <a:pt x="161" y="86"/>
                      <a:pt x="157" y="68"/>
                      <a:pt x="143" y="60"/>
                    </a:cubicBezTo>
                    <a:lnTo>
                      <a:pt x="43" y="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38"/>
              <p:cNvSpPr/>
              <p:nvPr/>
            </p:nvSpPr>
            <p:spPr>
              <a:xfrm>
                <a:off x="6195643" y="1235147"/>
                <a:ext cx="5376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3" extrusionOk="0">
                    <a:moveTo>
                      <a:pt x="143" y="60"/>
                    </a:moveTo>
                    <a:lnTo>
                      <a:pt x="43" y="4"/>
                    </a:lnTo>
                    <a:cubicBezTo>
                      <a:pt x="29" y="-4"/>
                      <a:pt x="12" y="0"/>
                      <a:pt x="4" y="14"/>
                    </a:cubicBezTo>
                    <a:cubicBezTo>
                      <a:pt x="-4" y="28"/>
                      <a:pt x="0" y="45"/>
                      <a:pt x="14" y="53"/>
                    </a:cubicBezTo>
                    <a:lnTo>
                      <a:pt x="114" y="110"/>
                    </a:lnTo>
                    <a:cubicBezTo>
                      <a:pt x="128" y="118"/>
                      <a:pt x="146" y="113"/>
                      <a:pt x="154" y="99"/>
                    </a:cubicBezTo>
                    <a:cubicBezTo>
                      <a:pt x="162" y="86"/>
                      <a:pt x="157" y="68"/>
                      <a:pt x="143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38"/>
              <p:cNvSpPr/>
              <p:nvPr/>
            </p:nvSpPr>
            <p:spPr>
              <a:xfrm>
                <a:off x="6449177" y="1249440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38"/>
              <p:cNvSpPr/>
              <p:nvPr/>
            </p:nvSpPr>
            <p:spPr>
              <a:xfrm>
                <a:off x="6247711" y="1215749"/>
                <a:ext cx="255575" cy="49549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56" extrusionOk="0">
                    <a:moveTo>
                      <a:pt x="465" y="853"/>
                    </a:moveTo>
                    <a:cubicBezTo>
                      <a:pt x="463" y="870"/>
                      <a:pt x="462" y="886"/>
                      <a:pt x="462" y="903"/>
                    </a:cubicBezTo>
                    <a:lnTo>
                      <a:pt x="462" y="910"/>
                    </a:lnTo>
                    <a:lnTo>
                      <a:pt x="289" y="910"/>
                    </a:lnTo>
                    <a:lnTo>
                      <a:pt x="289" y="909"/>
                    </a:lnTo>
                    <a:cubicBezTo>
                      <a:pt x="289" y="891"/>
                      <a:pt x="288" y="872"/>
                      <a:pt x="286" y="853"/>
                    </a:cubicBezTo>
                    <a:lnTo>
                      <a:pt x="465" y="853"/>
                    </a:lnTo>
                    <a:moveTo>
                      <a:pt x="260" y="455"/>
                    </a:moveTo>
                    <a:cubicBezTo>
                      <a:pt x="244" y="455"/>
                      <a:pt x="231" y="442"/>
                      <a:pt x="231" y="426"/>
                    </a:cubicBezTo>
                    <a:cubicBezTo>
                      <a:pt x="231" y="411"/>
                      <a:pt x="244" y="398"/>
                      <a:pt x="260" y="398"/>
                    </a:cubicBezTo>
                    <a:cubicBezTo>
                      <a:pt x="276" y="398"/>
                      <a:pt x="289" y="411"/>
                      <a:pt x="289" y="426"/>
                    </a:cubicBezTo>
                    <a:lnTo>
                      <a:pt x="289" y="455"/>
                    </a:lnTo>
                    <a:lnTo>
                      <a:pt x="260" y="455"/>
                    </a:lnTo>
                    <a:moveTo>
                      <a:pt x="347" y="512"/>
                    </a:moveTo>
                    <a:lnTo>
                      <a:pt x="404" y="512"/>
                    </a:lnTo>
                    <a:lnTo>
                      <a:pt x="404" y="796"/>
                    </a:lnTo>
                    <a:lnTo>
                      <a:pt x="347" y="796"/>
                    </a:lnTo>
                    <a:lnTo>
                      <a:pt x="347" y="512"/>
                    </a:lnTo>
                    <a:moveTo>
                      <a:pt x="462" y="1154"/>
                    </a:moveTo>
                    <a:lnTo>
                      <a:pt x="389" y="1118"/>
                    </a:lnTo>
                    <a:cubicBezTo>
                      <a:pt x="380" y="1114"/>
                      <a:pt x="371" y="1114"/>
                      <a:pt x="363" y="1118"/>
                    </a:cubicBezTo>
                    <a:lnTo>
                      <a:pt x="289" y="1154"/>
                    </a:lnTo>
                    <a:lnTo>
                      <a:pt x="289" y="967"/>
                    </a:lnTo>
                    <a:lnTo>
                      <a:pt x="462" y="967"/>
                    </a:lnTo>
                    <a:lnTo>
                      <a:pt x="462" y="1154"/>
                    </a:lnTo>
                    <a:moveTo>
                      <a:pt x="444" y="1229"/>
                    </a:moveTo>
                    <a:lnTo>
                      <a:pt x="307" y="1229"/>
                    </a:lnTo>
                    <a:lnTo>
                      <a:pt x="299" y="1213"/>
                    </a:lnTo>
                    <a:lnTo>
                      <a:pt x="376" y="1175"/>
                    </a:lnTo>
                    <a:lnTo>
                      <a:pt x="452" y="1213"/>
                    </a:lnTo>
                    <a:lnTo>
                      <a:pt x="444" y="1229"/>
                    </a:lnTo>
                    <a:moveTo>
                      <a:pt x="376" y="1364"/>
                    </a:moveTo>
                    <a:lnTo>
                      <a:pt x="336" y="1285"/>
                    </a:lnTo>
                    <a:lnTo>
                      <a:pt x="415" y="1285"/>
                    </a:lnTo>
                    <a:lnTo>
                      <a:pt x="376" y="1364"/>
                    </a:lnTo>
                    <a:moveTo>
                      <a:pt x="462" y="426"/>
                    </a:moveTo>
                    <a:cubicBezTo>
                      <a:pt x="462" y="411"/>
                      <a:pt x="475" y="398"/>
                      <a:pt x="491" y="398"/>
                    </a:cubicBezTo>
                    <a:cubicBezTo>
                      <a:pt x="507" y="398"/>
                      <a:pt x="520" y="411"/>
                      <a:pt x="520" y="426"/>
                    </a:cubicBezTo>
                    <a:cubicBezTo>
                      <a:pt x="520" y="442"/>
                      <a:pt x="507" y="455"/>
                      <a:pt x="491" y="455"/>
                    </a:cubicBezTo>
                    <a:lnTo>
                      <a:pt x="462" y="455"/>
                    </a:lnTo>
                    <a:lnTo>
                      <a:pt x="462" y="426"/>
                    </a:lnTo>
                    <a:moveTo>
                      <a:pt x="0" y="370"/>
                    </a:moveTo>
                    <a:cubicBezTo>
                      <a:pt x="0" y="472"/>
                      <a:pt x="44" y="571"/>
                      <a:pt x="121" y="641"/>
                    </a:cubicBezTo>
                    <a:cubicBezTo>
                      <a:pt x="173" y="689"/>
                      <a:pt x="209" y="754"/>
                      <a:pt x="224" y="830"/>
                    </a:cubicBezTo>
                    <a:cubicBezTo>
                      <a:pt x="224" y="830"/>
                      <a:pt x="231" y="883"/>
                      <a:pt x="231" y="909"/>
                    </a:cubicBezTo>
                    <a:lnTo>
                      <a:pt x="231" y="1200"/>
                    </a:lnTo>
                    <a:cubicBezTo>
                      <a:pt x="231" y="1204"/>
                      <a:pt x="232" y="1209"/>
                      <a:pt x="234" y="1213"/>
                    </a:cubicBezTo>
                    <a:lnTo>
                      <a:pt x="350" y="1440"/>
                    </a:lnTo>
                    <a:cubicBezTo>
                      <a:pt x="355" y="1450"/>
                      <a:pt x="365" y="1456"/>
                      <a:pt x="376" y="1456"/>
                    </a:cubicBezTo>
                    <a:cubicBezTo>
                      <a:pt x="386" y="1456"/>
                      <a:pt x="397" y="1450"/>
                      <a:pt x="401" y="1440"/>
                    </a:cubicBezTo>
                    <a:lnTo>
                      <a:pt x="517" y="1213"/>
                    </a:lnTo>
                    <a:cubicBezTo>
                      <a:pt x="519" y="1209"/>
                      <a:pt x="520" y="1204"/>
                      <a:pt x="520" y="1200"/>
                    </a:cubicBezTo>
                    <a:lnTo>
                      <a:pt x="520" y="903"/>
                    </a:lnTo>
                    <a:cubicBezTo>
                      <a:pt x="520" y="878"/>
                      <a:pt x="522" y="854"/>
                      <a:pt x="527" y="830"/>
                    </a:cubicBezTo>
                    <a:cubicBezTo>
                      <a:pt x="543" y="756"/>
                      <a:pt x="580" y="689"/>
                      <a:pt x="637" y="635"/>
                    </a:cubicBezTo>
                    <a:cubicBezTo>
                      <a:pt x="709" y="566"/>
                      <a:pt x="750" y="473"/>
                      <a:pt x="751" y="373"/>
                    </a:cubicBezTo>
                    <a:cubicBezTo>
                      <a:pt x="751" y="321"/>
                      <a:pt x="741" y="270"/>
                      <a:pt x="720" y="222"/>
                    </a:cubicBezTo>
                    <a:cubicBezTo>
                      <a:pt x="714" y="208"/>
                      <a:pt x="697" y="201"/>
                      <a:pt x="683" y="207"/>
                    </a:cubicBezTo>
                    <a:cubicBezTo>
                      <a:pt x="668" y="214"/>
                      <a:pt x="661" y="230"/>
                      <a:pt x="667" y="245"/>
                    </a:cubicBezTo>
                    <a:cubicBezTo>
                      <a:pt x="685" y="285"/>
                      <a:pt x="694" y="328"/>
                      <a:pt x="693" y="373"/>
                    </a:cubicBezTo>
                    <a:cubicBezTo>
                      <a:pt x="692" y="457"/>
                      <a:pt x="658" y="536"/>
                      <a:pt x="596" y="594"/>
                    </a:cubicBezTo>
                    <a:cubicBezTo>
                      <a:pt x="538" y="651"/>
                      <a:pt x="496" y="720"/>
                      <a:pt x="476" y="796"/>
                    </a:cubicBezTo>
                    <a:lnTo>
                      <a:pt x="462" y="796"/>
                    </a:lnTo>
                    <a:lnTo>
                      <a:pt x="462" y="512"/>
                    </a:lnTo>
                    <a:lnTo>
                      <a:pt x="491" y="512"/>
                    </a:lnTo>
                    <a:cubicBezTo>
                      <a:pt x="539" y="512"/>
                      <a:pt x="578" y="473"/>
                      <a:pt x="578" y="426"/>
                    </a:cubicBezTo>
                    <a:cubicBezTo>
                      <a:pt x="578" y="379"/>
                      <a:pt x="539" y="341"/>
                      <a:pt x="491" y="341"/>
                    </a:cubicBezTo>
                    <a:cubicBezTo>
                      <a:pt x="443" y="341"/>
                      <a:pt x="404" y="379"/>
                      <a:pt x="404" y="426"/>
                    </a:cubicBezTo>
                    <a:lnTo>
                      <a:pt x="404" y="455"/>
                    </a:lnTo>
                    <a:lnTo>
                      <a:pt x="347" y="455"/>
                    </a:lnTo>
                    <a:lnTo>
                      <a:pt x="347" y="426"/>
                    </a:lnTo>
                    <a:cubicBezTo>
                      <a:pt x="347" y="379"/>
                      <a:pt x="308" y="341"/>
                      <a:pt x="260" y="341"/>
                    </a:cubicBezTo>
                    <a:cubicBezTo>
                      <a:pt x="212" y="341"/>
                      <a:pt x="174" y="379"/>
                      <a:pt x="174" y="426"/>
                    </a:cubicBezTo>
                    <a:cubicBezTo>
                      <a:pt x="174" y="473"/>
                      <a:pt x="212" y="512"/>
                      <a:pt x="260" y="512"/>
                    </a:cubicBezTo>
                    <a:lnTo>
                      <a:pt x="289" y="512"/>
                    </a:lnTo>
                    <a:lnTo>
                      <a:pt x="289" y="796"/>
                    </a:lnTo>
                    <a:lnTo>
                      <a:pt x="275" y="796"/>
                    </a:lnTo>
                    <a:cubicBezTo>
                      <a:pt x="255" y="718"/>
                      <a:pt x="216" y="650"/>
                      <a:pt x="160" y="599"/>
                    </a:cubicBezTo>
                    <a:cubicBezTo>
                      <a:pt x="95" y="540"/>
                      <a:pt x="58" y="457"/>
                      <a:pt x="58" y="370"/>
                    </a:cubicBezTo>
                    <a:cubicBezTo>
                      <a:pt x="58" y="197"/>
                      <a:pt x="200" y="57"/>
                      <a:pt x="376" y="57"/>
                    </a:cubicBezTo>
                    <a:lnTo>
                      <a:pt x="376" y="57"/>
                    </a:lnTo>
                    <a:cubicBezTo>
                      <a:pt x="420" y="57"/>
                      <a:pt x="462" y="65"/>
                      <a:pt x="502" y="82"/>
                    </a:cubicBezTo>
                    <a:cubicBezTo>
                      <a:pt x="517" y="88"/>
                      <a:pt x="534" y="82"/>
                      <a:pt x="540" y="67"/>
                    </a:cubicBezTo>
                    <a:cubicBezTo>
                      <a:pt x="546" y="53"/>
                      <a:pt x="539" y="36"/>
                      <a:pt x="525" y="30"/>
                    </a:cubicBezTo>
                    <a:cubicBezTo>
                      <a:pt x="478" y="10"/>
                      <a:pt x="428" y="0"/>
                      <a:pt x="376" y="0"/>
                    </a:cubicBezTo>
                    <a:lnTo>
                      <a:pt x="376" y="0"/>
                    </a:lnTo>
                    <a:cubicBezTo>
                      <a:pt x="168" y="0"/>
                      <a:pt x="0" y="165"/>
                      <a:pt x="0" y="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4" name="Google Shape;284;p38"/>
          <p:cNvGrpSpPr/>
          <p:nvPr/>
        </p:nvGrpSpPr>
        <p:grpSpPr>
          <a:xfrm>
            <a:off x="6179780" y="1707993"/>
            <a:ext cx="502982" cy="445129"/>
            <a:chOff x="7566767" y="1240933"/>
            <a:chExt cx="502982" cy="445129"/>
          </a:xfrm>
        </p:grpSpPr>
        <p:sp>
          <p:nvSpPr>
            <p:cNvPr id="285" name="Google Shape;285;p38"/>
            <p:cNvSpPr/>
            <p:nvPr/>
          </p:nvSpPr>
          <p:spPr>
            <a:xfrm>
              <a:off x="7749516" y="1531219"/>
              <a:ext cx="19738" cy="19398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29" y="0"/>
                  </a:move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7606244" y="1299126"/>
              <a:ext cx="104136" cy="19398"/>
            </a:xfrm>
            <a:custGeom>
              <a:avLst/>
              <a:gdLst/>
              <a:ahLst/>
              <a:cxnLst/>
              <a:rect l="l" t="t" r="r" b="b"/>
              <a:pathLst>
                <a:path w="306" h="57" extrusionOk="0">
                  <a:moveTo>
                    <a:pt x="29" y="57"/>
                  </a:moveTo>
                  <a:lnTo>
                    <a:pt x="277" y="57"/>
                  </a:lnTo>
                  <a:cubicBezTo>
                    <a:pt x="293" y="57"/>
                    <a:pt x="306" y="44"/>
                    <a:pt x="306" y="28"/>
                  </a:cubicBezTo>
                  <a:cubicBezTo>
                    <a:pt x="306" y="12"/>
                    <a:pt x="293" y="0"/>
                    <a:pt x="277" y="0"/>
                  </a:cubicBezTo>
                  <a:lnTo>
                    <a:pt x="29" y="0"/>
                  </a:ln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7847866" y="1299126"/>
              <a:ext cx="104136" cy="19398"/>
            </a:xfrm>
            <a:custGeom>
              <a:avLst/>
              <a:gdLst/>
              <a:ahLst/>
              <a:cxnLst/>
              <a:rect l="l" t="t" r="r" b="b"/>
              <a:pathLst>
                <a:path w="306" h="57" extrusionOk="0">
                  <a:moveTo>
                    <a:pt x="29" y="57"/>
                  </a:moveTo>
                  <a:lnTo>
                    <a:pt x="277" y="57"/>
                  </a:lnTo>
                  <a:cubicBezTo>
                    <a:pt x="293" y="57"/>
                    <a:pt x="306" y="44"/>
                    <a:pt x="306" y="28"/>
                  </a:cubicBezTo>
                  <a:cubicBezTo>
                    <a:pt x="306" y="12"/>
                    <a:pt x="293" y="0"/>
                    <a:pt x="277" y="0"/>
                  </a:cubicBezTo>
                  <a:lnTo>
                    <a:pt x="29" y="0"/>
                  </a:ln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7606244" y="1337581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5"/>
                    <a:pt x="537" y="29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7606244" y="1376377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4"/>
                    <a:pt x="537" y="29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7606244" y="1415173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4"/>
                    <a:pt x="537" y="28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7606244" y="1453968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4"/>
                    <a:pt x="537" y="28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7606244" y="1492764"/>
              <a:ext cx="182748" cy="19058"/>
            </a:xfrm>
            <a:custGeom>
              <a:avLst/>
              <a:gdLst/>
              <a:ahLst/>
              <a:cxnLst/>
              <a:rect l="l" t="t" r="r" b="b"/>
              <a:pathLst>
                <a:path w="537" h="56" extrusionOk="0">
                  <a:moveTo>
                    <a:pt x="29" y="56"/>
                  </a:moveTo>
                  <a:lnTo>
                    <a:pt x="508" y="56"/>
                  </a:lnTo>
                  <a:cubicBezTo>
                    <a:pt x="524" y="56"/>
                    <a:pt x="537" y="44"/>
                    <a:pt x="537" y="28"/>
                  </a:cubicBezTo>
                  <a:cubicBezTo>
                    <a:pt x="537" y="12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6"/>
                    <a:pt x="29" y="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7606244" y="1531219"/>
              <a:ext cx="123533" cy="19398"/>
            </a:xfrm>
            <a:custGeom>
              <a:avLst/>
              <a:gdLst/>
              <a:ahLst/>
              <a:cxnLst/>
              <a:rect l="l" t="t" r="r" b="b"/>
              <a:pathLst>
                <a:path w="363" h="57" extrusionOk="0">
                  <a:moveTo>
                    <a:pt x="29" y="57"/>
                  </a:moveTo>
                  <a:lnTo>
                    <a:pt x="335" y="57"/>
                  </a:lnTo>
                  <a:cubicBezTo>
                    <a:pt x="351" y="57"/>
                    <a:pt x="363" y="44"/>
                    <a:pt x="363" y="29"/>
                  </a:cubicBezTo>
                  <a:cubicBezTo>
                    <a:pt x="363" y="13"/>
                    <a:pt x="351" y="0"/>
                    <a:pt x="335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7566767" y="1240933"/>
              <a:ext cx="502982" cy="445129"/>
            </a:xfrm>
            <a:custGeom>
              <a:avLst/>
              <a:gdLst/>
              <a:ahLst/>
              <a:cxnLst/>
              <a:rect l="l" t="t" r="r" b="b"/>
              <a:pathLst>
                <a:path w="1478" h="1308" extrusionOk="0">
                  <a:moveTo>
                    <a:pt x="1420" y="827"/>
                  </a:moveTo>
                  <a:cubicBezTo>
                    <a:pt x="1395" y="808"/>
                    <a:pt x="1362" y="796"/>
                    <a:pt x="1328" y="796"/>
                  </a:cubicBezTo>
                  <a:lnTo>
                    <a:pt x="1257" y="796"/>
                  </a:lnTo>
                  <a:cubicBezTo>
                    <a:pt x="1268" y="755"/>
                    <a:pt x="1413" y="257"/>
                    <a:pt x="1420" y="232"/>
                  </a:cubicBezTo>
                  <a:lnTo>
                    <a:pt x="1420" y="827"/>
                  </a:lnTo>
                  <a:moveTo>
                    <a:pt x="1334" y="1024"/>
                  </a:moveTo>
                  <a:lnTo>
                    <a:pt x="1312" y="1024"/>
                  </a:lnTo>
                  <a:lnTo>
                    <a:pt x="1020" y="736"/>
                  </a:lnTo>
                  <a:cubicBezTo>
                    <a:pt x="1017" y="733"/>
                    <a:pt x="1013" y="731"/>
                    <a:pt x="1009" y="730"/>
                  </a:cubicBezTo>
                  <a:lnTo>
                    <a:pt x="886" y="689"/>
                  </a:lnTo>
                  <a:cubicBezTo>
                    <a:pt x="876" y="686"/>
                    <a:pt x="865" y="689"/>
                    <a:pt x="857" y="696"/>
                  </a:cubicBezTo>
                  <a:cubicBezTo>
                    <a:pt x="849" y="704"/>
                    <a:pt x="846" y="715"/>
                    <a:pt x="850" y="725"/>
                  </a:cubicBezTo>
                  <a:lnTo>
                    <a:pt x="891" y="846"/>
                  </a:lnTo>
                  <a:cubicBezTo>
                    <a:pt x="892" y="850"/>
                    <a:pt x="895" y="854"/>
                    <a:pt x="898" y="857"/>
                  </a:cubicBezTo>
                  <a:lnTo>
                    <a:pt x="1067" y="1024"/>
                  </a:lnTo>
                  <a:lnTo>
                    <a:pt x="768" y="1024"/>
                  </a:lnTo>
                  <a:lnTo>
                    <a:pt x="768" y="142"/>
                  </a:lnTo>
                  <a:cubicBezTo>
                    <a:pt x="768" y="95"/>
                    <a:pt x="807" y="57"/>
                    <a:pt x="855" y="57"/>
                  </a:cubicBezTo>
                  <a:lnTo>
                    <a:pt x="1411" y="57"/>
                  </a:lnTo>
                  <a:lnTo>
                    <a:pt x="1345" y="284"/>
                  </a:lnTo>
                  <a:lnTo>
                    <a:pt x="855" y="284"/>
                  </a:lnTo>
                  <a:cubicBezTo>
                    <a:pt x="839" y="284"/>
                    <a:pt x="826" y="297"/>
                    <a:pt x="826" y="313"/>
                  </a:cubicBezTo>
                  <a:cubicBezTo>
                    <a:pt x="826" y="329"/>
                    <a:pt x="839" y="341"/>
                    <a:pt x="855" y="341"/>
                  </a:cubicBezTo>
                  <a:lnTo>
                    <a:pt x="1329" y="341"/>
                  </a:lnTo>
                  <a:lnTo>
                    <a:pt x="1312" y="398"/>
                  </a:lnTo>
                  <a:lnTo>
                    <a:pt x="855" y="398"/>
                  </a:lnTo>
                  <a:cubicBezTo>
                    <a:pt x="839" y="398"/>
                    <a:pt x="826" y="411"/>
                    <a:pt x="826" y="427"/>
                  </a:cubicBezTo>
                  <a:cubicBezTo>
                    <a:pt x="826" y="442"/>
                    <a:pt x="839" y="455"/>
                    <a:pt x="855" y="455"/>
                  </a:cubicBezTo>
                  <a:lnTo>
                    <a:pt x="1295" y="455"/>
                  </a:lnTo>
                  <a:lnTo>
                    <a:pt x="1279" y="512"/>
                  </a:lnTo>
                  <a:lnTo>
                    <a:pt x="855" y="512"/>
                  </a:lnTo>
                  <a:cubicBezTo>
                    <a:pt x="839" y="512"/>
                    <a:pt x="826" y="525"/>
                    <a:pt x="826" y="540"/>
                  </a:cubicBezTo>
                  <a:cubicBezTo>
                    <a:pt x="826" y="556"/>
                    <a:pt x="839" y="569"/>
                    <a:pt x="855" y="569"/>
                  </a:cubicBezTo>
                  <a:lnTo>
                    <a:pt x="1263" y="569"/>
                  </a:lnTo>
                  <a:lnTo>
                    <a:pt x="1191" y="817"/>
                  </a:lnTo>
                  <a:cubicBezTo>
                    <a:pt x="1188" y="826"/>
                    <a:pt x="1190" y="835"/>
                    <a:pt x="1195" y="842"/>
                  </a:cubicBezTo>
                  <a:cubicBezTo>
                    <a:pt x="1201" y="849"/>
                    <a:pt x="1209" y="853"/>
                    <a:pt x="1218" y="853"/>
                  </a:cubicBezTo>
                  <a:lnTo>
                    <a:pt x="1328" y="853"/>
                  </a:lnTo>
                  <a:cubicBezTo>
                    <a:pt x="1375" y="853"/>
                    <a:pt x="1420" y="887"/>
                    <a:pt x="1420" y="939"/>
                  </a:cubicBezTo>
                  <a:cubicBezTo>
                    <a:pt x="1420" y="986"/>
                    <a:pt x="1382" y="1024"/>
                    <a:pt x="1334" y="1024"/>
                  </a:cubicBezTo>
                  <a:moveTo>
                    <a:pt x="1408" y="1199"/>
                  </a:moveTo>
                  <a:lnTo>
                    <a:pt x="1367" y="1239"/>
                  </a:lnTo>
                  <a:lnTo>
                    <a:pt x="1285" y="1159"/>
                  </a:lnTo>
                  <a:lnTo>
                    <a:pt x="1326" y="1119"/>
                  </a:lnTo>
                  <a:lnTo>
                    <a:pt x="1408" y="1199"/>
                  </a:lnTo>
                  <a:moveTo>
                    <a:pt x="943" y="822"/>
                  </a:moveTo>
                  <a:lnTo>
                    <a:pt x="923" y="761"/>
                  </a:lnTo>
                  <a:lnTo>
                    <a:pt x="984" y="781"/>
                  </a:lnTo>
                  <a:lnTo>
                    <a:pt x="984" y="781"/>
                  </a:lnTo>
                  <a:lnTo>
                    <a:pt x="984" y="782"/>
                  </a:lnTo>
                  <a:cubicBezTo>
                    <a:pt x="986" y="784"/>
                    <a:pt x="1013" y="810"/>
                    <a:pt x="1285" y="1078"/>
                  </a:cubicBezTo>
                  <a:lnTo>
                    <a:pt x="1245" y="1119"/>
                  </a:lnTo>
                  <a:cubicBezTo>
                    <a:pt x="1210" y="1084"/>
                    <a:pt x="1136" y="1011"/>
                    <a:pt x="943" y="822"/>
                  </a:cubicBezTo>
                  <a:moveTo>
                    <a:pt x="1449" y="0"/>
                  </a:moveTo>
                  <a:lnTo>
                    <a:pt x="855" y="0"/>
                  </a:lnTo>
                  <a:cubicBezTo>
                    <a:pt x="808" y="0"/>
                    <a:pt x="766" y="22"/>
                    <a:pt x="739" y="57"/>
                  </a:cubicBezTo>
                  <a:cubicBezTo>
                    <a:pt x="713" y="22"/>
                    <a:pt x="671" y="0"/>
                    <a:pt x="624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8"/>
                  </a:cubicBezTo>
                  <a:lnTo>
                    <a:pt x="0" y="1052"/>
                  </a:lnTo>
                  <a:cubicBezTo>
                    <a:pt x="0" y="1068"/>
                    <a:pt x="13" y="1081"/>
                    <a:pt x="29" y="1081"/>
                  </a:cubicBezTo>
                  <a:lnTo>
                    <a:pt x="254" y="1081"/>
                  </a:lnTo>
                  <a:cubicBezTo>
                    <a:pt x="270" y="1081"/>
                    <a:pt x="283" y="1068"/>
                    <a:pt x="283" y="1052"/>
                  </a:cubicBezTo>
                  <a:cubicBezTo>
                    <a:pt x="283" y="1037"/>
                    <a:pt x="270" y="1024"/>
                    <a:pt x="254" y="1024"/>
                  </a:cubicBezTo>
                  <a:lnTo>
                    <a:pt x="58" y="1024"/>
                  </a:lnTo>
                  <a:lnTo>
                    <a:pt x="58" y="57"/>
                  </a:lnTo>
                  <a:lnTo>
                    <a:pt x="624" y="57"/>
                  </a:lnTo>
                  <a:cubicBezTo>
                    <a:pt x="671" y="57"/>
                    <a:pt x="710" y="95"/>
                    <a:pt x="710" y="142"/>
                  </a:cubicBezTo>
                  <a:lnTo>
                    <a:pt x="710" y="1024"/>
                  </a:lnTo>
                  <a:lnTo>
                    <a:pt x="514" y="1024"/>
                  </a:lnTo>
                  <a:cubicBezTo>
                    <a:pt x="498" y="1024"/>
                    <a:pt x="485" y="1037"/>
                    <a:pt x="485" y="1052"/>
                  </a:cubicBezTo>
                  <a:cubicBezTo>
                    <a:pt x="485" y="1068"/>
                    <a:pt x="498" y="1081"/>
                    <a:pt x="514" y="1081"/>
                  </a:cubicBezTo>
                  <a:lnTo>
                    <a:pt x="1125" y="1081"/>
                  </a:lnTo>
                  <a:lnTo>
                    <a:pt x="1347" y="1300"/>
                  </a:lnTo>
                  <a:cubicBezTo>
                    <a:pt x="1358" y="1311"/>
                    <a:pt x="1376" y="1311"/>
                    <a:pt x="1387" y="1300"/>
                  </a:cubicBezTo>
                  <a:lnTo>
                    <a:pt x="1469" y="1219"/>
                  </a:lnTo>
                  <a:cubicBezTo>
                    <a:pt x="1480" y="1208"/>
                    <a:pt x="1480" y="1190"/>
                    <a:pt x="1469" y="1179"/>
                  </a:cubicBezTo>
                  <a:lnTo>
                    <a:pt x="1366" y="1077"/>
                  </a:lnTo>
                  <a:cubicBezTo>
                    <a:pt x="1430" y="1063"/>
                    <a:pt x="1478" y="1006"/>
                    <a:pt x="1478" y="939"/>
                  </a:cubicBezTo>
                  <a:lnTo>
                    <a:pt x="1478" y="28"/>
                  </a:lnTo>
                  <a:lnTo>
                    <a:pt x="1478" y="28"/>
                  </a:lnTo>
                  <a:cubicBezTo>
                    <a:pt x="1478" y="13"/>
                    <a:pt x="1465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8"/>
            <p:cNvSpPr/>
            <p:nvPr/>
          </p:nvSpPr>
          <p:spPr>
            <a:xfrm>
              <a:off x="7687579" y="1589413"/>
              <a:ext cx="19738" cy="19398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29" y="0"/>
                  </a:moveTo>
                  <a:cubicBezTo>
                    <a:pt x="45" y="0"/>
                    <a:pt x="58" y="13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22BF2C-90E7-C318-075D-3E8C2C959649}"/>
              </a:ext>
            </a:extLst>
          </p:cNvPr>
          <p:cNvGrpSpPr/>
          <p:nvPr/>
        </p:nvGrpSpPr>
        <p:grpSpPr>
          <a:xfrm>
            <a:off x="1153192" y="3172255"/>
            <a:ext cx="685725" cy="685725"/>
            <a:chOff x="7035774" y="1396425"/>
            <a:chExt cx="1015200" cy="1015200"/>
          </a:xfrm>
        </p:grpSpPr>
        <p:sp>
          <p:nvSpPr>
            <p:cNvPr id="12" name="Google Shape;824;p64">
              <a:extLst>
                <a:ext uri="{FF2B5EF4-FFF2-40B4-BE49-F238E27FC236}">
                  <a16:creationId xmlns:a16="http://schemas.microsoft.com/office/drawing/2014/main" id="{92927813-0DA3-0487-1899-1E28FE8132BF}"/>
                </a:ext>
              </a:extLst>
            </p:cNvPr>
            <p:cNvSpPr/>
            <p:nvPr/>
          </p:nvSpPr>
          <p:spPr>
            <a:xfrm>
              <a:off x="7035774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13" name="Google Shape;848;p64">
              <a:extLst>
                <a:ext uri="{FF2B5EF4-FFF2-40B4-BE49-F238E27FC236}">
                  <a16:creationId xmlns:a16="http://schemas.microsoft.com/office/drawing/2014/main" id="{7B71EE45-4F1F-6BF8-1699-05D264579B1B}"/>
                </a:ext>
              </a:extLst>
            </p:cNvPr>
            <p:cNvGrpSpPr/>
            <p:nvPr/>
          </p:nvGrpSpPr>
          <p:grpSpPr>
            <a:xfrm>
              <a:off x="7291883" y="1656107"/>
              <a:ext cx="502982" cy="495836"/>
              <a:chOff x="4681247" y="2676032"/>
              <a:chExt cx="502982" cy="495836"/>
            </a:xfrm>
          </p:grpSpPr>
          <p:sp>
            <p:nvSpPr>
              <p:cNvPr id="14" name="Google Shape;849;p64">
                <a:extLst>
                  <a:ext uri="{FF2B5EF4-FFF2-40B4-BE49-F238E27FC236}">
                    <a16:creationId xmlns:a16="http://schemas.microsoft.com/office/drawing/2014/main" id="{122A8835-83C1-6FF3-06C5-00CB32E4A102}"/>
                  </a:ext>
                </a:extLst>
              </p:cNvPr>
              <p:cNvSpPr/>
              <p:nvPr/>
            </p:nvSpPr>
            <p:spPr>
              <a:xfrm>
                <a:off x="4863996" y="2875455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850;p64">
                <a:extLst>
                  <a:ext uri="{FF2B5EF4-FFF2-40B4-BE49-F238E27FC236}">
                    <a16:creationId xmlns:a16="http://schemas.microsoft.com/office/drawing/2014/main" id="{B43EA9A2-CDE4-5254-6731-7DF5614152B6}"/>
                  </a:ext>
                </a:extLst>
              </p:cNvPr>
              <p:cNvSpPr/>
              <p:nvPr/>
            </p:nvSpPr>
            <p:spPr>
              <a:xfrm>
                <a:off x="4863996" y="2972444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851;p64">
                <a:extLst>
                  <a:ext uri="{FF2B5EF4-FFF2-40B4-BE49-F238E27FC236}">
                    <a16:creationId xmlns:a16="http://schemas.microsoft.com/office/drawing/2014/main" id="{671780BC-236A-2037-F2F9-C9837252C046}"/>
                  </a:ext>
                </a:extLst>
              </p:cNvPr>
              <p:cNvSpPr/>
              <p:nvPr/>
            </p:nvSpPr>
            <p:spPr>
              <a:xfrm>
                <a:off x="4681247" y="2676032"/>
                <a:ext cx="502982" cy="49583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457" extrusionOk="0">
                    <a:moveTo>
                      <a:pt x="1016" y="558"/>
                    </a:moveTo>
                    <a:cubicBezTo>
                      <a:pt x="1016" y="450"/>
                      <a:pt x="1105" y="359"/>
                      <a:pt x="1218" y="359"/>
                    </a:cubicBezTo>
                    <a:cubicBezTo>
                      <a:pt x="1329" y="359"/>
                      <a:pt x="1420" y="448"/>
                      <a:pt x="1420" y="558"/>
                    </a:cubicBezTo>
                    <a:cubicBezTo>
                      <a:pt x="1420" y="668"/>
                      <a:pt x="1329" y="757"/>
                      <a:pt x="1218" y="757"/>
                    </a:cubicBezTo>
                    <a:cubicBezTo>
                      <a:pt x="1105" y="757"/>
                      <a:pt x="1016" y="666"/>
                      <a:pt x="1016" y="558"/>
                    </a:cubicBezTo>
                    <a:moveTo>
                      <a:pt x="1218" y="928"/>
                    </a:moveTo>
                    <a:cubicBezTo>
                      <a:pt x="1329" y="928"/>
                      <a:pt x="1420" y="1017"/>
                      <a:pt x="1420" y="1127"/>
                    </a:cubicBezTo>
                    <a:cubicBezTo>
                      <a:pt x="1420" y="1237"/>
                      <a:pt x="1329" y="1326"/>
                      <a:pt x="1218" y="1326"/>
                    </a:cubicBezTo>
                    <a:cubicBezTo>
                      <a:pt x="1105" y="1326"/>
                      <a:pt x="1016" y="1235"/>
                      <a:pt x="1016" y="1127"/>
                    </a:cubicBezTo>
                    <a:cubicBezTo>
                      <a:pt x="1016" y="1016"/>
                      <a:pt x="1108" y="928"/>
                      <a:pt x="1218" y="928"/>
                    </a:cubicBezTo>
                    <a:moveTo>
                      <a:pt x="768" y="871"/>
                    </a:moveTo>
                    <a:lnTo>
                      <a:pt x="710" y="871"/>
                    </a:lnTo>
                    <a:lnTo>
                      <a:pt x="710" y="814"/>
                    </a:lnTo>
                    <a:lnTo>
                      <a:pt x="768" y="814"/>
                    </a:lnTo>
                    <a:lnTo>
                      <a:pt x="768" y="871"/>
                    </a:lnTo>
                    <a:moveTo>
                      <a:pt x="768" y="586"/>
                    </a:moveTo>
                    <a:lnTo>
                      <a:pt x="710" y="586"/>
                    </a:lnTo>
                    <a:lnTo>
                      <a:pt x="710" y="530"/>
                    </a:lnTo>
                    <a:lnTo>
                      <a:pt x="768" y="530"/>
                    </a:lnTo>
                    <a:lnTo>
                      <a:pt x="768" y="586"/>
                    </a:lnTo>
                    <a:moveTo>
                      <a:pt x="901" y="228"/>
                    </a:moveTo>
                    <a:lnTo>
                      <a:pt x="901" y="98"/>
                    </a:lnTo>
                    <a:lnTo>
                      <a:pt x="1033" y="228"/>
                    </a:lnTo>
                    <a:lnTo>
                      <a:pt x="901" y="228"/>
                    </a:lnTo>
                    <a:moveTo>
                      <a:pt x="1218" y="814"/>
                    </a:moveTo>
                    <a:cubicBezTo>
                      <a:pt x="1361" y="814"/>
                      <a:pt x="1478" y="699"/>
                      <a:pt x="1478" y="558"/>
                    </a:cubicBezTo>
                    <a:cubicBezTo>
                      <a:pt x="1478" y="417"/>
                      <a:pt x="1361" y="302"/>
                      <a:pt x="1218" y="302"/>
                    </a:cubicBezTo>
                    <a:cubicBezTo>
                      <a:pt x="1188" y="302"/>
                      <a:pt x="1159" y="307"/>
                      <a:pt x="1131" y="317"/>
                    </a:cubicBezTo>
                    <a:lnTo>
                      <a:pt x="1131" y="256"/>
                    </a:lnTo>
                    <a:cubicBezTo>
                      <a:pt x="1131" y="249"/>
                      <a:pt x="1128" y="242"/>
                      <a:pt x="1123" y="236"/>
                    </a:cubicBezTo>
                    <a:lnTo>
                      <a:pt x="892" y="9"/>
                    </a:lnTo>
                    <a:cubicBezTo>
                      <a:pt x="887" y="4"/>
                      <a:pt x="880" y="0"/>
                      <a:pt x="872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lnTo>
                      <a:pt x="0" y="1428"/>
                    </a:lnTo>
                    <a:cubicBezTo>
                      <a:pt x="0" y="1444"/>
                      <a:pt x="13" y="1457"/>
                      <a:pt x="29" y="1457"/>
                    </a:cubicBezTo>
                    <a:lnTo>
                      <a:pt x="436" y="1457"/>
                    </a:lnTo>
                    <a:cubicBezTo>
                      <a:pt x="452" y="1457"/>
                      <a:pt x="465" y="1444"/>
                      <a:pt x="465" y="1428"/>
                    </a:cubicBezTo>
                    <a:cubicBezTo>
                      <a:pt x="465" y="1413"/>
                      <a:pt x="452" y="1400"/>
                      <a:pt x="436" y="1400"/>
                    </a:cubicBezTo>
                    <a:lnTo>
                      <a:pt x="58" y="1400"/>
                    </a:lnTo>
                    <a:lnTo>
                      <a:pt x="58" y="57"/>
                    </a:lnTo>
                    <a:lnTo>
                      <a:pt x="843" y="57"/>
                    </a:lnTo>
                    <a:lnTo>
                      <a:pt x="843" y="256"/>
                    </a:lnTo>
                    <a:cubicBezTo>
                      <a:pt x="843" y="272"/>
                      <a:pt x="856" y="285"/>
                      <a:pt x="872" y="285"/>
                    </a:cubicBezTo>
                    <a:lnTo>
                      <a:pt x="1074" y="285"/>
                    </a:lnTo>
                    <a:lnTo>
                      <a:pt x="1074" y="345"/>
                    </a:lnTo>
                    <a:cubicBezTo>
                      <a:pt x="1010" y="387"/>
                      <a:pt x="968" y="455"/>
                      <a:pt x="960" y="530"/>
                    </a:cubicBezTo>
                    <a:lnTo>
                      <a:pt x="826" y="530"/>
                    </a:lnTo>
                    <a:lnTo>
                      <a:pt x="826" y="501"/>
                    </a:lnTo>
                    <a:cubicBezTo>
                      <a:pt x="826" y="485"/>
                      <a:pt x="813" y="473"/>
                      <a:pt x="797" y="473"/>
                    </a:cubicBezTo>
                    <a:lnTo>
                      <a:pt x="681" y="473"/>
                    </a:lnTo>
                    <a:cubicBezTo>
                      <a:pt x="665" y="473"/>
                      <a:pt x="652" y="485"/>
                      <a:pt x="652" y="501"/>
                    </a:cubicBezTo>
                    <a:lnTo>
                      <a:pt x="652" y="615"/>
                    </a:lnTo>
                    <a:cubicBezTo>
                      <a:pt x="652" y="631"/>
                      <a:pt x="665" y="643"/>
                      <a:pt x="681" y="643"/>
                    </a:cubicBezTo>
                    <a:lnTo>
                      <a:pt x="797" y="643"/>
                    </a:lnTo>
                    <a:cubicBezTo>
                      <a:pt x="813" y="643"/>
                      <a:pt x="826" y="631"/>
                      <a:pt x="826" y="615"/>
                    </a:cubicBezTo>
                    <a:lnTo>
                      <a:pt x="826" y="586"/>
                    </a:lnTo>
                    <a:lnTo>
                      <a:pt x="960" y="586"/>
                    </a:lnTo>
                    <a:cubicBezTo>
                      <a:pt x="968" y="661"/>
                      <a:pt x="1010" y="729"/>
                      <a:pt x="1074" y="771"/>
                    </a:cubicBezTo>
                    <a:lnTo>
                      <a:pt x="1074" y="914"/>
                    </a:lnTo>
                    <a:cubicBezTo>
                      <a:pt x="1068" y="918"/>
                      <a:pt x="1062" y="922"/>
                      <a:pt x="1056" y="927"/>
                    </a:cubicBezTo>
                    <a:lnTo>
                      <a:pt x="950" y="822"/>
                    </a:lnTo>
                    <a:cubicBezTo>
                      <a:pt x="944" y="817"/>
                      <a:pt x="937" y="814"/>
                      <a:pt x="929" y="814"/>
                    </a:cubicBezTo>
                    <a:lnTo>
                      <a:pt x="826" y="814"/>
                    </a:lnTo>
                    <a:lnTo>
                      <a:pt x="826" y="786"/>
                    </a:lnTo>
                    <a:cubicBezTo>
                      <a:pt x="826" y="770"/>
                      <a:pt x="813" y="757"/>
                      <a:pt x="797" y="757"/>
                    </a:cubicBezTo>
                    <a:lnTo>
                      <a:pt x="681" y="757"/>
                    </a:lnTo>
                    <a:cubicBezTo>
                      <a:pt x="665" y="757"/>
                      <a:pt x="652" y="770"/>
                      <a:pt x="652" y="786"/>
                    </a:cubicBezTo>
                    <a:lnTo>
                      <a:pt x="652" y="899"/>
                    </a:lnTo>
                    <a:cubicBezTo>
                      <a:pt x="652" y="915"/>
                      <a:pt x="665" y="928"/>
                      <a:pt x="681" y="928"/>
                    </a:cubicBezTo>
                    <a:lnTo>
                      <a:pt x="797" y="928"/>
                    </a:lnTo>
                    <a:cubicBezTo>
                      <a:pt x="813" y="928"/>
                      <a:pt x="826" y="915"/>
                      <a:pt x="826" y="899"/>
                    </a:cubicBezTo>
                    <a:lnTo>
                      <a:pt x="826" y="871"/>
                    </a:lnTo>
                    <a:lnTo>
                      <a:pt x="917" y="871"/>
                    </a:lnTo>
                    <a:lnTo>
                      <a:pt x="1015" y="967"/>
                    </a:lnTo>
                    <a:cubicBezTo>
                      <a:pt x="978" y="1012"/>
                      <a:pt x="958" y="1068"/>
                      <a:pt x="958" y="1127"/>
                    </a:cubicBezTo>
                    <a:cubicBezTo>
                      <a:pt x="958" y="1212"/>
                      <a:pt x="1002" y="1292"/>
                      <a:pt x="1074" y="1340"/>
                    </a:cubicBezTo>
                    <a:lnTo>
                      <a:pt x="1074" y="1400"/>
                    </a:lnTo>
                    <a:lnTo>
                      <a:pt x="696" y="1400"/>
                    </a:lnTo>
                    <a:cubicBezTo>
                      <a:pt x="680" y="1400"/>
                      <a:pt x="667" y="1413"/>
                      <a:pt x="667" y="1428"/>
                    </a:cubicBezTo>
                    <a:cubicBezTo>
                      <a:pt x="667" y="1444"/>
                      <a:pt x="680" y="1457"/>
                      <a:pt x="696" y="1457"/>
                    </a:cubicBezTo>
                    <a:lnTo>
                      <a:pt x="1103" y="1457"/>
                    </a:lnTo>
                    <a:cubicBezTo>
                      <a:pt x="1119" y="1457"/>
                      <a:pt x="1131" y="1444"/>
                      <a:pt x="1131" y="1428"/>
                    </a:cubicBezTo>
                    <a:lnTo>
                      <a:pt x="1131" y="1368"/>
                    </a:lnTo>
                    <a:cubicBezTo>
                      <a:pt x="1159" y="1378"/>
                      <a:pt x="1188" y="1383"/>
                      <a:pt x="1218" y="1383"/>
                    </a:cubicBezTo>
                    <a:cubicBezTo>
                      <a:pt x="1361" y="1383"/>
                      <a:pt x="1478" y="1268"/>
                      <a:pt x="1478" y="1127"/>
                    </a:cubicBezTo>
                    <a:cubicBezTo>
                      <a:pt x="1478" y="986"/>
                      <a:pt x="1361" y="871"/>
                      <a:pt x="1218" y="871"/>
                    </a:cubicBezTo>
                    <a:cubicBezTo>
                      <a:pt x="1188" y="871"/>
                      <a:pt x="1159" y="876"/>
                      <a:pt x="1131" y="885"/>
                    </a:cubicBezTo>
                    <a:lnTo>
                      <a:pt x="1131" y="799"/>
                    </a:lnTo>
                    <a:cubicBezTo>
                      <a:pt x="1159" y="809"/>
                      <a:pt x="1188" y="814"/>
                      <a:pt x="1218" y="8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852;p64">
                <a:extLst>
                  <a:ext uri="{FF2B5EF4-FFF2-40B4-BE49-F238E27FC236}">
                    <a16:creationId xmlns:a16="http://schemas.microsoft.com/office/drawing/2014/main" id="{C757AFBD-F710-51A1-E022-1F35E8E3D8D3}"/>
                  </a:ext>
                </a:extLst>
              </p:cNvPr>
              <p:cNvSpPr/>
              <p:nvPr/>
            </p:nvSpPr>
            <p:spPr>
              <a:xfrm>
                <a:off x="5066142" y="3011240"/>
                <a:ext cx="78612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84" extrusionOk="0">
                    <a:moveTo>
                      <a:pt x="58" y="170"/>
                    </a:moveTo>
                    <a:lnTo>
                      <a:pt x="145" y="170"/>
                    </a:lnTo>
                    <a:cubicBezTo>
                      <a:pt x="161" y="170"/>
                      <a:pt x="174" y="183"/>
                      <a:pt x="174" y="199"/>
                    </a:cubicBezTo>
                    <a:cubicBezTo>
                      <a:pt x="174" y="214"/>
                      <a:pt x="161" y="227"/>
                      <a:pt x="145" y="227"/>
                    </a:cubicBezTo>
                    <a:lnTo>
                      <a:pt x="58" y="227"/>
                    </a:lnTo>
                    <a:lnTo>
                      <a:pt x="58" y="170"/>
                    </a:lnTo>
                    <a:moveTo>
                      <a:pt x="58" y="56"/>
                    </a:moveTo>
                    <a:lnTo>
                      <a:pt x="87" y="56"/>
                    </a:lnTo>
                    <a:cubicBezTo>
                      <a:pt x="103" y="56"/>
                      <a:pt x="116" y="69"/>
                      <a:pt x="116" y="85"/>
                    </a:cubicBezTo>
                    <a:cubicBezTo>
                      <a:pt x="116" y="101"/>
                      <a:pt x="103" y="113"/>
                      <a:pt x="87" y="113"/>
                    </a:cubicBezTo>
                    <a:lnTo>
                      <a:pt x="58" y="113"/>
                    </a:lnTo>
                    <a:lnTo>
                      <a:pt x="58" y="56"/>
                    </a:lnTo>
                    <a:moveTo>
                      <a:pt x="29" y="284"/>
                    </a:moveTo>
                    <a:lnTo>
                      <a:pt x="145" y="284"/>
                    </a:lnTo>
                    <a:cubicBezTo>
                      <a:pt x="193" y="284"/>
                      <a:pt x="231" y="246"/>
                      <a:pt x="231" y="199"/>
                    </a:cubicBezTo>
                    <a:cubicBezTo>
                      <a:pt x="231" y="159"/>
                      <a:pt x="204" y="126"/>
                      <a:pt x="167" y="116"/>
                    </a:cubicBezTo>
                    <a:cubicBezTo>
                      <a:pt x="171" y="107"/>
                      <a:pt x="174" y="96"/>
                      <a:pt x="174" y="85"/>
                    </a:cubicBezTo>
                    <a:cubicBezTo>
                      <a:pt x="174" y="38"/>
                      <a:pt x="135" y="0"/>
                      <a:pt x="8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lnTo>
                      <a:pt x="0" y="256"/>
                    </a:lnTo>
                    <a:cubicBezTo>
                      <a:pt x="0" y="271"/>
                      <a:pt x="13" y="284"/>
                      <a:pt x="29" y="2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853;p64">
                <a:extLst>
                  <a:ext uri="{FF2B5EF4-FFF2-40B4-BE49-F238E27FC236}">
                    <a16:creationId xmlns:a16="http://schemas.microsoft.com/office/drawing/2014/main" id="{074F213C-CCBA-C55E-AA82-B555E707CC20}"/>
                  </a:ext>
                </a:extLst>
              </p:cNvPr>
              <p:cNvSpPr/>
              <p:nvPr/>
            </p:nvSpPr>
            <p:spPr>
              <a:xfrm>
                <a:off x="5055592" y="2817602"/>
                <a:ext cx="80314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84" extrusionOk="0">
                    <a:moveTo>
                      <a:pt x="93" y="170"/>
                    </a:moveTo>
                    <a:lnTo>
                      <a:pt x="118" y="107"/>
                    </a:lnTo>
                    <a:lnTo>
                      <a:pt x="143" y="170"/>
                    </a:lnTo>
                    <a:lnTo>
                      <a:pt x="93" y="170"/>
                    </a:lnTo>
                    <a:moveTo>
                      <a:pt x="180" y="266"/>
                    </a:moveTo>
                    <a:cubicBezTo>
                      <a:pt x="186" y="281"/>
                      <a:pt x="202" y="288"/>
                      <a:pt x="217" y="282"/>
                    </a:cubicBezTo>
                    <a:cubicBezTo>
                      <a:pt x="232" y="277"/>
                      <a:pt x="240" y="260"/>
                      <a:pt x="234" y="245"/>
                    </a:cubicBezTo>
                    <a:lnTo>
                      <a:pt x="145" y="18"/>
                    </a:lnTo>
                    <a:cubicBezTo>
                      <a:pt x="141" y="7"/>
                      <a:pt x="130" y="0"/>
                      <a:pt x="118" y="0"/>
                    </a:cubicBezTo>
                    <a:cubicBezTo>
                      <a:pt x="106" y="0"/>
                      <a:pt x="95" y="7"/>
                      <a:pt x="91" y="18"/>
                    </a:cubicBezTo>
                    <a:cubicBezTo>
                      <a:pt x="80" y="45"/>
                      <a:pt x="10" y="226"/>
                      <a:pt x="2" y="245"/>
                    </a:cubicBezTo>
                    <a:cubicBezTo>
                      <a:pt x="-4" y="260"/>
                      <a:pt x="4" y="277"/>
                      <a:pt x="19" y="282"/>
                    </a:cubicBezTo>
                    <a:cubicBezTo>
                      <a:pt x="34" y="288"/>
                      <a:pt x="50" y="281"/>
                      <a:pt x="56" y="266"/>
                    </a:cubicBezTo>
                    <a:lnTo>
                      <a:pt x="71" y="227"/>
                    </a:lnTo>
                    <a:lnTo>
                      <a:pt x="165" y="227"/>
                    </a:lnTo>
                    <a:lnTo>
                      <a:pt x="180" y="26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854;p64">
                <a:extLst>
                  <a:ext uri="{FF2B5EF4-FFF2-40B4-BE49-F238E27FC236}">
                    <a16:creationId xmlns:a16="http://schemas.microsoft.com/office/drawing/2014/main" id="{97F7B205-E204-C677-B0B0-77FF393563E8}"/>
                  </a:ext>
                </a:extLst>
              </p:cNvPr>
              <p:cNvSpPr/>
              <p:nvPr/>
            </p:nvSpPr>
            <p:spPr>
              <a:xfrm>
                <a:off x="4720724" y="2837000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4"/>
                      <a:pt x="479" y="28"/>
                    </a:cubicBezTo>
                    <a:cubicBezTo>
                      <a:pt x="479" y="12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2"/>
                      <a:pt x="0" y="28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855;p64">
                <a:extLst>
                  <a:ext uri="{FF2B5EF4-FFF2-40B4-BE49-F238E27FC236}">
                    <a16:creationId xmlns:a16="http://schemas.microsoft.com/office/drawing/2014/main" id="{16C5760D-BAA2-FEDC-424C-893A9025218E}"/>
                  </a:ext>
                </a:extLst>
              </p:cNvPr>
              <p:cNvSpPr/>
              <p:nvPr/>
            </p:nvSpPr>
            <p:spPr>
              <a:xfrm>
                <a:off x="4720724" y="2875455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8" y="57"/>
                    </a:moveTo>
                    <a:lnTo>
                      <a:pt x="334" y="57"/>
                    </a:lnTo>
                    <a:cubicBezTo>
                      <a:pt x="350" y="57"/>
                      <a:pt x="363" y="45"/>
                      <a:pt x="363" y="29"/>
                    </a:cubicBezTo>
                    <a:cubicBezTo>
                      <a:pt x="363" y="13"/>
                      <a:pt x="350" y="0"/>
                      <a:pt x="334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5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856;p64">
                <a:extLst>
                  <a:ext uri="{FF2B5EF4-FFF2-40B4-BE49-F238E27FC236}">
                    <a16:creationId xmlns:a16="http://schemas.microsoft.com/office/drawing/2014/main" id="{0075288B-FED9-639D-8B6A-E352186F6352}"/>
                  </a:ext>
                </a:extLst>
              </p:cNvPr>
              <p:cNvSpPr/>
              <p:nvPr/>
            </p:nvSpPr>
            <p:spPr>
              <a:xfrm>
                <a:off x="4903132" y="3030297"/>
                <a:ext cx="59214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1" extrusionOk="0">
                    <a:moveTo>
                      <a:pt x="58" y="57"/>
                    </a:moveTo>
                    <a:lnTo>
                      <a:pt x="116" y="57"/>
                    </a:lnTo>
                    <a:lnTo>
                      <a:pt x="116" y="114"/>
                    </a:lnTo>
                    <a:lnTo>
                      <a:pt x="58" y="114"/>
                    </a:lnTo>
                    <a:lnTo>
                      <a:pt x="58" y="57"/>
                    </a:lnTo>
                    <a:moveTo>
                      <a:pt x="145" y="171"/>
                    </a:moveTo>
                    <a:cubicBezTo>
                      <a:pt x="161" y="171"/>
                      <a:pt x="174" y="158"/>
                      <a:pt x="174" y="143"/>
                    </a:cubicBezTo>
                    <a:lnTo>
                      <a:pt x="174" y="29"/>
                    </a:lnTo>
                    <a:cubicBezTo>
                      <a:pt x="174" y="13"/>
                      <a:pt x="161" y="0"/>
                      <a:pt x="14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lnTo>
                      <a:pt x="0" y="143"/>
                    </a:lnTo>
                    <a:cubicBezTo>
                      <a:pt x="0" y="158"/>
                      <a:pt x="13" y="171"/>
                      <a:pt x="29" y="171"/>
                    </a:cubicBezTo>
                    <a:lnTo>
                      <a:pt x="145" y="17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6550" rIns="90000" bIns="16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857;p64">
                <a:extLst>
                  <a:ext uri="{FF2B5EF4-FFF2-40B4-BE49-F238E27FC236}">
                    <a16:creationId xmlns:a16="http://schemas.microsoft.com/office/drawing/2014/main" id="{D0C17F0F-60F9-2EC6-3CD2-7E870A110525}"/>
                  </a:ext>
                </a:extLst>
              </p:cNvPr>
              <p:cNvSpPr/>
              <p:nvPr/>
            </p:nvSpPr>
            <p:spPr>
              <a:xfrm>
                <a:off x="4720724" y="2933648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4"/>
                      <a:pt x="479" y="29"/>
                    </a:cubicBezTo>
                    <a:cubicBezTo>
                      <a:pt x="479" y="13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58;p64">
                <a:extLst>
                  <a:ext uri="{FF2B5EF4-FFF2-40B4-BE49-F238E27FC236}">
                    <a16:creationId xmlns:a16="http://schemas.microsoft.com/office/drawing/2014/main" id="{E97D2FEC-33B8-DFC5-498D-7FD3D29ED636}"/>
                  </a:ext>
                </a:extLst>
              </p:cNvPr>
              <p:cNvSpPr/>
              <p:nvPr/>
            </p:nvSpPr>
            <p:spPr>
              <a:xfrm>
                <a:off x="4720724" y="3030297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5"/>
                      <a:pt x="479" y="29"/>
                    </a:cubicBezTo>
                    <a:cubicBezTo>
                      <a:pt x="479" y="13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5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59;p64">
                <a:extLst>
                  <a:ext uri="{FF2B5EF4-FFF2-40B4-BE49-F238E27FC236}">
                    <a16:creationId xmlns:a16="http://schemas.microsoft.com/office/drawing/2014/main" id="{ABE88D8B-FD09-F4EA-3BA0-81B6F270E4A8}"/>
                  </a:ext>
                </a:extLst>
              </p:cNvPr>
              <p:cNvSpPr/>
              <p:nvPr/>
            </p:nvSpPr>
            <p:spPr>
              <a:xfrm>
                <a:off x="4720724" y="3069093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4"/>
                      <a:pt x="479" y="29"/>
                    </a:cubicBezTo>
                    <a:cubicBezTo>
                      <a:pt x="479" y="13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60;p64">
                <a:extLst>
                  <a:ext uri="{FF2B5EF4-FFF2-40B4-BE49-F238E27FC236}">
                    <a16:creationId xmlns:a16="http://schemas.microsoft.com/office/drawing/2014/main" id="{58B62B31-1C05-7E7F-277D-CA447AD7E1E5}"/>
                  </a:ext>
                </a:extLst>
              </p:cNvPr>
              <p:cNvSpPr/>
              <p:nvPr/>
            </p:nvSpPr>
            <p:spPr>
              <a:xfrm>
                <a:off x="4720724" y="2972444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8" y="57"/>
                    </a:moveTo>
                    <a:lnTo>
                      <a:pt x="334" y="57"/>
                    </a:lnTo>
                    <a:cubicBezTo>
                      <a:pt x="350" y="57"/>
                      <a:pt x="363" y="44"/>
                      <a:pt x="363" y="28"/>
                    </a:cubicBezTo>
                    <a:cubicBezTo>
                      <a:pt x="363" y="13"/>
                      <a:pt x="350" y="0"/>
                      <a:pt x="334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8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61;p64">
                <a:extLst>
                  <a:ext uri="{FF2B5EF4-FFF2-40B4-BE49-F238E27FC236}">
                    <a16:creationId xmlns:a16="http://schemas.microsoft.com/office/drawing/2014/main" id="{A8719F4C-4A36-3665-7682-EEEE996101EE}"/>
                  </a:ext>
                </a:extLst>
              </p:cNvPr>
              <p:cNvSpPr/>
              <p:nvPr/>
            </p:nvSpPr>
            <p:spPr>
              <a:xfrm>
                <a:off x="4720724" y="2740010"/>
                <a:ext cx="143272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71" extrusionOk="0">
                    <a:moveTo>
                      <a:pt x="57" y="57"/>
                    </a:moveTo>
                    <a:lnTo>
                      <a:pt x="363" y="57"/>
                    </a:lnTo>
                    <a:lnTo>
                      <a:pt x="363" y="114"/>
                    </a:lnTo>
                    <a:lnTo>
                      <a:pt x="57" y="114"/>
                    </a:lnTo>
                    <a:lnTo>
                      <a:pt x="57" y="57"/>
                    </a:lnTo>
                    <a:moveTo>
                      <a:pt x="28" y="171"/>
                    </a:moveTo>
                    <a:lnTo>
                      <a:pt x="392" y="171"/>
                    </a:lnTo>
                    <a:cubicBezTo>
                      <a:pt x="408" y="171"/>
                      <a:pt x="421" y="158"/>
                      <a:pt x="421" y="142"/>
                    </a:cubicBezTo>
                    <a:lnTo>
                      <a:pt x="421" y="29"/>
                    </a:lnTo>
                    <a:cubicBezTo>
                      <a:pt x="421" y="13"/>
                      <a:pt x="408" y="0"/>
                      <a:pt x="392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lnTo>
                      <a:pt x="0" y="142"/>
                    </a:lnTo>
                    <a:cubicBezTo>
                      <a:pt x="0" y="158"/>
                      <a:pt x="12" y="171"/>
                      <a:pt x="28" y="1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6550" rIns="90000" bIns="16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62;p64">
                <a:extLst>
                  <a:ext uri="{FF2B5EF4-FFF2-40B4-BE49-F238E27FC236}">
                    <a16:creationId xmlns:a16="http://schemas.microsoft.com/office/drawing/2014/main" id="{FEE978D2-3B4C-756D-6382-C24D2140B994}"/>
                  </a:ext>
                </a:extLst>
              </p:cNvPr>
              <p:cNvSpPr/>
              <p:nvPr/>
            </p:nvSpPr>
            <p:spPr>
              <a:xfrm>
                <a:off x="4863996" y="315246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A8AF65A-14D6-204F-B7AC-EF76C347327F}"/>
              </a:ext>
            </a:extLst>
          </p:cNvPr>
          <p:cNvSpPr txBox="1"/>
          <p:nvPr/>
        </p:nvSpPr>
        <p:spPr>
          <a:xfrm>
            <a:off x="2976050" y="929243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15E4D"/>
                </a:solidFill>
                <a:latin typeface="Patrick Hand" panose="00000500000000000000" pitchFamily="2" charset="0"/>
              </a:rPr>
              <a:t>Choose the correct answer.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20BEB-6CC3-3B78-92C2-DBBD60691BB6}"/>
              </a:ext>
            </a:extLst>
          </p:cNvPr>
          <p:cNvSpPr txBox="1"/>
          <p:nvPr/>
        </p:nvSpPr>
        <p:spPr>
          <a:xfrm>
            <a:off x="1947528" y="1213847"/>
            <a:ext cx="6564618" cy="147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Patrick Hand" panose="00000500000000000000" pitchFamily="2" charset="0"/>
              </a:rPr>
              <a:t>He asked me how ______ this software on his computer.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Patrick Hand" panose="00000500000000000000" pitchFamily="2" charset="0"/>
              </a:rPr>
              <a:t>A. install	B. to install 		C. to installing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D5231B-FF00-87AC-42A2-1C640C6E7862}"/>
              </a:ext>
            </a:extLst>
          </p:cNvPr>
          <p:cNvSpPr txBox="1"/>
          <p:nvPr/>
        </p:nvSpPr>
        <p:spPr>
          <a:xfrm>
            <a:off x="1947528" y="3119272"/>
            <a:ext cx="671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Before crossing the street, she looked ______ carefully to make sure it was safe.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446BD4-9C69-AE34-4E4D-225636925583}"/>
              </a:ext>
            </a:extLst>
          </p:cNvPr>
          <p:cNvSpPr txBox="1"/>
          <p:nvPr/>
        </p:nvSpPr>
        <p:spPr>
          <a:xfrm>
            <a:off x="1947528" y="4098019"/>
            <a:ext cx="5824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A. down 		B. around 		C. after 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986A605-3E80-05AD-7B72-BCEAEDCBC69A}"/>
              </a:ext>
            </a:extLst>
          </p:cNvPr>
          <p:cNvSpPr/>
          <p:nvPr/>
        </p:nvSpPr>
        <p:spPr>
          <a:xfrm>
            <a:off x="3727341" y="2219165"/>
            <a:ext cx="426203" cy="426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A1145C-9EA6-0ABD-7D4F-05B1D29631CC}"/>
              </a:ext>
            </a:extLst>
          </p:cNvPr>
          <p:cNvSpPr/>
          <p:nvPr/>
        </p:nvSpPr>
        <p:spPr>
          <a:xfrm>
            <a:off x="3727340" y="4115749"/>
            <a:ext cx="426203" cy="426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6C152B-D6AD-9841-F4AE-8A2C65819056}"/>
              </a:ext>
            </a:extLst>
          </p:cNvPr>
          <p:cNvSpPr txBox="1"/>
          <p:nvPr/>
        </p:nvSpPr>
        <p:spPr>
          <a:xfrm>
            <a:off x="3981994" y="2621423"/>
            <a:ext cx="25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question words + to 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134EFC-E2E9-9920-B69D-3A8982B6F29B}"/>
              </a:ext>
            </a:extLst>
          </p:cNvPr>
          <p:cNvSpPr txBox="1"/>
          <p:nvPr/>
        </p:nvSpPr>
        <p:spPr>
          <a:xfrm>
            <a:off x="3690249" y="4559682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look around: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quanh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/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thăm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địa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điểm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 animBg="1"/>
      <p:bldP spid="34" grpId="0" animBg="1"/>
      <p:bldP spid="35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6"/>
          <p:cNvSpPr txBox="1">
            <a:spLocks noGrp="1"/>
          </p:cNvSpPr>
          <p:nvPr>
            <p:ph type="title"/>
          </p:nvPr>
        </p:nvSpPr>
        <p:spPr>
          <a:xfrm>
            <a:off x="709066" y="558094"/>
            <a:ext cx="5575497" cy="11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pic>
        <p:nvPicPr>
          <p:cNvPr id="2" name="Google Shape;1330;p67">
            <a:extLst>
              <a:ext uri="{FF2B5EF4-FFF2-40B4-BE49-F238E27FC236}">
                <a16:creationId xmlns:a16="http://schemas.microsoft.com/office/drawing/2014/main" id="{CA00BF7B-5786-5913-618D-C880EFDDE1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294" y="558094"/>
            <a:ext cx="5056706" cy="47481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4370AB0-1682-A132-0102-29C5FEA47C5C}"/>
              </a:ext>
            </a:extLst>
          </p:cNvPr>
          <p:cNvGrpSpPr/>
          <p:nvPr/>
        </p:nvGrpSpPr>
        <p:grpSpPr>
          <a:xfrm>
            <a:off x="627991" y="1795102"/>
            <a:ext cx="697115" cy="697115"/>
            <a:chOff x="713231" y="3182200"/>
            <a:chExt cx="1015200" cy="1015200"/>
          </a:xfrm>
        </p:grpSpPr>
        <p:sp>
          <p:nvSpPr>
            <p:cNvPr id="5" name="Google Shape;680;p53">
              <a:extLst>
                <a:ext uri="{FF2B5EF4-FFF2-40B4-BE49-F238E27FC236}">
                  <a16:creationId xmlns:a16="http://schemas.microsoft.com/office/drawing/2014/main" id="{EA2C20C4-8C63-52F8-A3F2-93D7A743845C}"/>
                </a:ext>
              </a:extLst>
            </p:cNvPr>
            <p:cNvSpPr/>
            <p:nvPr/>
          </p:nvSpPr>
          <p:spPr>
            <a:xfrm>
              <a:off x="713231" y="3182200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6" name="Google Shape;694;p53">
              <a:extLst>
                <a:ext uri="{FF2B5EF4-FFF2-40B4-BE49-F238E27FC236}">
                  <a16:creationId xmlns:a16="http://schemas.microsoft.com/office/drawing/2014/main" id="{071F59F8-BBB3-D801-60A4-0556F9956F53}"/>
                </a:ext>
              </a:extLst>
            </p:cNvPr>
            <p:cNvGrpSpPr/>
            <p:nvPr/>
          </p:nvGrpSpPr>
          <p:grpSpPr>
            <a:xfrm>
              <a:off x="969505" y="3441882"/>
              <a:ext cx="502642" cy="495835"/>
              <a:chOff x="2517192" y="2676032"/>
              <a:chExt cx="502642" cy="495835"/>
            </a:xfrm>
          </p:grpSpPr>
          <p:sp>
            <p:nvSpPr>
              <p:cNvPr id="7" name="Google Shape;695;p53">
                <a:extLst>
                  <a:ext uri="{FF2B5EF4-FFF2-40B4-BE49-F238E27FC236}">
                    <a16:creationId xmlns:a16="http://schemas.microsoft.com/office/drawing/2014/main" id="{1EE27B50-E397-685C-83DC-341719BDDDD3}"/>
                  </a:ext>
                </a:extLst>
              </p:cNvPr>
              <p:cNvSpPr/>
              <p:nvPr/>
            </p:nvSpPr>
            <p:spPr>
              <a:xfrm>
                <a:off x="2848998" y="2794120"/>
                <a:ext cx="58874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57" extrusionOk="0">
                    <a:moveTo>
                      <a:pt x="173" y="29"/>
                    </a:moveTo>
                    <a:cubicBezTo>
                      <a:pt x="173" y="13"/>
                      <a:pt x="160" y="0"/>
                      <a:pt x="14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lnTo>
                      <a:pt x="144" y="57"/>
                    </a:lnTo>
                    <a:cubicBezTo>
                      <a:pt x="160" y="57"/>
                      <a:pt x="173" y="45"/>
                      <a:pt x="173" y="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696;p53">
                <a:extLst>
                  <a:ext uri="{FF2B5EF4-FFF2-40B4-BE49-F238E27FC236}">
                    <a16:creationId xmlns:a16="http://schemas.microsoft.com/office/drawing/2014/main" id="{62BC78D1-4944-BE36-C821-22823BB2DD38}"/>
                  </a:ext>
                </a:extLst>
              </p:cNvPr>
              <p:cNvSpPr/>
              <p:nvPr/>
            </p:nvSpPr>
            <p:spPr>
              <a:xfrm>
                <a:off x="2750988" y="2891109"/>
                <a:ext cx="19398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57" h="171" extrusionOk="0">
                    <a:moveTo>
                      <a:pt x="0" y="28"/>
                    </a:moveTo>
                    <a:lnTo>
                      <a:pt x="0" y="142"/>
                    </a:lnTo>
                    <a:cubicBezTo>
                      <a:pt x="0" y="158"/>
                      <a:pt x="12" y="171"/>
                      <a:pt x="28" y="171"/>
                    </a:cubicBezTo>
                    <a:cubicBezTo>
                      <a:pt x="44" y="171"/>
                      <a:pt x="57" y="158"/>
                      <a:pt x="57" y="142"/>
                    </a:cubicBezTo>
                    <a:lnTo>
                      <a:pt x="57" y="28"/>
                    </a:ln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6550" rIns="90000" bIns="16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697;p53">
                <a:extLst>
                  <a:ext uri="{FF2B5EF4-FFF2-40B4-BE49-F238E27FC236}">
                    <a16:creationId xmlns:a16="http://schemas.microsoft.com/office/drawing/2014/main" id="{D8595134-A312-D586-15BC-CC035C52FF95}"/>
                  </a:ext>
                </a:extLst>
              </p:cNvPr>
              <p:cNvSpPr/>
              <p:nvPr/>
            </p:nvSpPr>
            <p:spPr>
              <a:xfrm>
                <a:off x="2800333" y="2878177"/>
                <a:ext cx="39136" cy="5274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5" extrusionOk="0">
                    <a:moveTo>
                      <a:pt x="54" y="14"/>
                    </a:moveTo>
                    <a:cubicBezTo>
                      <a:pt x="46" y="1"/>
                      <a:pt x="28" y="-4"/>
                      <a:pt x="14" y="4"/>
                    </a:cubicBezTo>
                    <a:cubicBezTo>
                      <a:pt x="0" y="12"/>
                      <a:pt x="-4" y="29"/>
                      <a:pt x="4" y="43"/>
                    </a:cubicBezTo>
                    <a:lnTo>
                      <a:pt x="61" y="141"/>
                    </a:lnTo>
                    <a:cubicBezTo>
                      <a:pt x="69" y="155"/>
                      <a:pt x="87" y="159"/>
                      <a:pt x="101" y="152"/>
                    </a:cubicBezTo>
                    <a:cubicBezTo>
                      <a:pt x="115" y="144"/>
                      <a:pt x="119" y="126"/>
                      <a:pt x="111" y="113"/>
                    </a:cubicBezTo>
                    <a:lnTo>
                      <a:pt x="54" y="1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0800" rIns="90000" bIns="10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698;p53">
                <a:extLst>
                  <a:ext uri="{FF2B5EF4-FFF2-40B4-BE49-F238E27FC236}">
                    <a16:creationId xmlns:a16="http://schemas.microsoft.com/office/drawing/2014/main" id="{B06E8F28-689C-8827-A3B6-575824129AA7}"/>
                  </a:ext>
                </a:extLst>
              </p:cNvPr>
              <p:cNvSpPr/>
              <p:nvPr/>
            </p:nvSpPr>
            <p:spPr>
              <a:xfrm>
                <a:off x="2836066" y="2842785"/>
                <a:ext cx="53769" cy="38796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4" extrusionOk="0">
                    <a:moveTo>
                      <a:pt x="115" y="110"/>
                    </a:moveTo>
                    <a:cubicBezTo>
                      <a:pt x="129" y="118"/>
                      <a:pt x="146" y="113"/>
                      <a:pt x="154" y="99"/>
                    </a:cubicBezTo>
                    <a:cubicBezTo>
                      <a:pt x="162" y="86"/>
                      <a:pt x="158" y="68"/>
                      <a:pt x="144" y="61"/>
                    </a:cubicBezTo>
                    <a:lnTo>
                      <a:pt x="44" y="4"/>
                    </a:lnTo>
                    <a:cubicBezTo>
                      <a:pt x="30" y="-4"/>
                      <a:pt x="12" y="1"/>
                      <a:pt x="4" y="14"/>
                    </a:cubicBezTo>
                    <a:cubicBezTo>
                      <a:pt x="-4" y="28"/>
                      <a:pt x="1" y="45"/>
                      <a:pt x="15" y="53"/>
                    </a:cubicBezTo>
                    <a:lnTo>
                      <a:pt x="115" y="1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699;p53">
                <a:extLst>
                  <a:ext uri="{FF2B5EF4-FFF2-40B4-BE49-F238E27FC236}">
                    <a16:creationId xmlns:a16="http://schemas.microsoft.com/office/drawing/2014/main" id="{9E4F5C13-ECC0-A5CA-7CDD-4D49A154D460}"/>
                  </a:ext>
                </a:extLst>
              </p:cNvPr>
              <p:cNvSpPr/>
              <p:nvPr/>
            </p:nvSpPr>
            <p:spPr>
              <a:xfrm>
                <a:off x="2638004" y="3133072"/>
                <a:ext cx="1939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28" y="0"/>
                    </a:moveTo>
                    <a:cubicBezTo>
                      <a:pt x="44" y="0"/>
                      <a:pt x="57" y="13"/>
                      <a:pt x="57" y="28"/>
                    </a:cubicBezTo>
                    <a:cubicBezTo>
                      <a:pt x="57" y="44"/>
                      <a:pt x="44" y="57"/>
                      <a:pt x="28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00;p53">
                <a:extLst>
                  <a:ext uri="{FF2B5EF4-FFF2-40B4-BE49-F238E27FC236}">
                    <a16:creationId xmlns:a16="http://schemas.microsoft.com/office/drawing/2014/main" id="{CB68B715-E70B-1F61-3E7A-28A6E2985166}"/>
                  </a:ext>
                </a:extLst>
              </p:cNvPr>
              <p:cNvSpPr/>
              <p:nvPr/>
            </p:nvSpPr>
            <p:spPr>
              <a:xfrm>
                <a:off x="2517192" y="2676032"/>
                <a:ext cx="502642" cy="49583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457" extrusionOk="0">
                    <a:moveTo>
                      <a:pt x="288" y="1221"/>
                    </a:moveTo>
                    <a:cubicBezTo>
                      <a:pt x="269" y="1223"/>
                      <a:pt x="250" y="1225"/>
                      <a:pt x="231" y="1226"/>
                    </a:cubicBezTo>
                    <a:lnTo>
                      <a:pt x="231" y="1070"/>
                    </a:lnTo>
                    <a:cubicBezTo>
                      <a:pt x="231" y="1054"/>
                      <a:pt x="243" y="1041"/>
                      <a:pt x="259" y="1041"/>
                    </a:cubicBezTo>
                    <a:lnTo>
                      <a:pt x="259" y="1041"/>
                    </a:lnTo>
                    <a:lnTo>
                      <a:pt x="259" y="1041"/>
                    </a:lnTo>
                    <a:cubicBezTo>
                      <a:pt x="275" y="1041"/>
                      <a:pt x="288" y="1054"/>
                      <a:pt x="288" y="1070"/>
                    </a:cubicBezTo>
                    <a:lnTo>
                      <a:pt x="288" y="1221"/>
                    </a:lnTo>
                    <a:moveTo>
                      <a:pt x="86" y="643"/>
                    </a:moveTo>
                    <a:cubicBezTo>
                      <a:pt x="70" y="643"/>
                      <a:pt x="57" y="631"/>
                      <a:pt x="57" y="615"/>
                    </a:cubicBezTo>
                    <a:cubicBezTo>
                      <a:pt x="57" y="599"/>
                      <a:pt x="70" y="586"/>
                      <a:pt x="86" y="586"/>
                    </a:cubicBezTo>
                    <a:cubicBezTo>
                      <a:pt x="102" y="586"/>
                      <a:pt x="115" y="599"/>
                      <a:pt x="115" y="615"/>
                    </a:cubicBezTo>
                    <a:cubicBezTo>
                      <a:pt x="115" y="630"/>
                      <a:pt x="102" y="643"/>
                      <a:pt x="86" y="643"/>
                    </a:cubicBezTo>
                    <a:moveTo>
                      <a:pt x="402" y="82"/>
                    </a:moveTo>
                    <a:cubicBezTo>
                      <a:pt x="435" y="49"/>
                      <a:pt x="490" y="49"/>
                      <a:pt x="524" y="82"/>
                    </a:cubicBezTo>
                    <a:lnTo>
                      <a:pt x="585" y="143"/>
                    </a:lnTo>
                    <a:lnTo>
                      <a:pt x="463" y="263"/>
                    </a:lnTo>
                    <a:lnTo>
                      <a:pt x="402" y="203"/>
                    </a:lnTo>
                    <a:cubicBezTo>
                      <a:pt x="368" y="170"/>
                      <a:pt x="368" y="116"/>
                      <a:pt x="402" y="82"/>
                    </a:cubicBezTo>
                    <a:moveTo>
                      <a:pt x="640" y="169"/>
                    </a:moveTo>
                    <a:cubicBezTo>
                      <a:pt x="649" y="169"/>
                      <a:pt x="785" y="122"/>
                      <a:pt x="911" y="224"/>
                    </a:cubicBezTo>
                    <a:lnTo>
                      <a:pt x="545" y="584"/>
                    </a:lnTo>
                    <a:cubicBezTo>
                      <a:pt x="443" y="461"/>
                      <a:pt x="489" y="327"/>
                      <a:pt x="489" y="318"/>
                    </a:cubicBezTo>
                    <a:lnTo>
                      <a:pt x="640" y="169"/>
                    </a:lnTo>
                    <a:moveTo>
                      <a:pt x="810" y="485"/>
                    </a:moveTo>
                    <a:cubicBezTo>
                      <a:pt x="777" y="517"/>
                      <a:pt x="731" y="531"/>
                      <a:pt x="687" y="525"/>
                    </a:cubicBezTo>
                    <a:lnTo>
                      <a:pt x="851" y="364"/>
                    </a:lnTo>
                    <a:cubicBezTo>
                      <a:pt x="857" y="407"/>
                      <a:pt x="842" y="452"/>
                      <a:pt x="810" y="485"/>
                    </a:cubicBezTo>
                    <a:moveTo>
                      <a:pt x="1448" y="1343"/>
                    </a:moveTo>
                    <a:lnTo>
                      <a:pt x="1409" y="1343"/>
                    </a:lnTo>
                    <a:lnTo>
                      <a:pt x="1359" y="1245"/>
                    </a:lnTo>
                    <a:cubicBezTo>
                      <a:pt x="1354" y="1235"/>
                      <a:pt x="1344" y="1229"/>
                      <a:pt x="1333" y="1229"/>
                    </a:cubicBezTo>
                    <a:cubicBezTo>
                      <a:pt x="1253" y="1229"/>
                      <a:pt x="1161" y="1220"/>
                      <a:pt x="1094" y="1205"/>
                    </a:cubicBezTo>
                    <a:cubicBezTo>
                      <a:pt x="985" y="1183"/>
                      <a:pt x="962" y="1172"/>
                      <a:pt x="912" y="1172"/>
                    </a:cubicBezTo>
                    <a:cubicBezTo>
                      <a:pt x="837" y="1172"/>
                      <a:pt x="774" y="1199"/>
                      <a:pt x="738" y="1240"/>
                    </a:cubicBezTo>
                    <a:cubicBezTo>
                      <a:pt x="703" y="1199"/>
                      <a:pt x="640" y="1172"/>
                      <a:pt x="565" y="1172"/>
                    </a:cubicBezTo>
                    <a:cubicBezTo>
                      <a:pt x="515" y="1172"/>
                      <a:pt x="492" y="1183"/>
                      <a:pt x="383" y="1205"/>
                    </a:cubicBezTo>
                    <a:cubicBezTo>
                      <a:pt x="371" y="1208"/>
                      <a:pt x="359" y="1210"/>
                      <a:pt x="346" y="1212"/>
                    </a:cubicBezTo>
                    <a:lnTo>
                      <a:pt x="346" y="1070"/>
                    </a:lnTo>
                    <a:cubicBezTo>
                      <a:pt x="346" y="1030"/>
                      <a:pt x="317" y="996"/>
                      <a:pt x="279" y="987"/>
                    </a:cubicBezTo>
                    <a:lnTo>
                      <a:pt x="143" y="679"/>
                    </a:lnTo>
                    <a:cubicBezTo>
                      <a:pt x="161" y="663"/>
                      <a:pt x="173" y="640"/>
                      <a:pt x="173" y="615"/>
                    </a:cubicBezTo>
                    <a:cubicBezTo>
                      <a:pt x="173" y="598"/>
                      <a:pt x="168" y="583"/>
                      <a:pt x="160" y="570"/>
                    </a:cubicBezTo>
                    <a:lnTo>
                      <a:pt x="392" y="274"/>
                    </a:lnTo>
                    <a:lnTo>
                      <a:pt x="432" y="313"/>
                    </a:lnTo>
                    <a:cubicBezTo>
                      <a:pt x="432" y="319"/>
                      <a:pt x="374" y="498"/>
                      <a:pt x="524" y="646"/>
                    </a:cubicBezTo>
                    <a:cubicBezTo>
                      <a:pt x="530" y="651"/>
                      <a:pt x="537" y="654"/>
                      <a:pt x="545" y="654"/>
                    </a:cubicBezTo>
                    <a:cubicBezTo>
                      <a:pt x="552" y="654"/>
                      <a:pt x="559" y="651"/>
                      <a:pt x="565" y="646"/>
                    </a:cubicBezTo>
                    <a:lnTo>
                      <a:pt x="640" y="572"/>
                    </a:lnTo>
                    <a:cubicBezTo>
                      <a:pt x="714" y="597"/>
                      <a:pt x="796" y="579"/>
                      <a:pt x="851" y="525"/>
                    </a:cubicBezTo>
                    <a:cubicBezTo>
                      <a:pt x="906" y="470"/>
                      <a:pt x="924" y="389"/>
                      <a:pt x="898" y="317"/>
                    </a:cubicBezTo>
                    <a:lnTo>
                      <a:pt x="973" y="243"/>
                    </a:lnTo>
                    <a:cubicBezTo>
                      <a:pt x="978" y="238"/>
                      <a:pt x="981" y="231"/>
                      <a:pt x="981" y="223"/>
                    </a:cubicBezTo>
                    <a:cubicBezTo>
                      <a:pt x="981" y="216"/>
                      <a:pt x="978" y="208"/>
                      <a:pt x="973" y="203"/>
                    </a:cubicBezTo>
                    <a:cubicBezTo>
                      <a:pt x="823" y="55"/>
                      <a:pt x="642" y="112"/>
                      <a:pt x="636" y="112"/>
                    </a:cubicBezTo>
                    <a:lnTo>
                      <a:pt x="565" y="42"/>
                    </a:lnTo>
                    <a:cubicBezTo>
                      <a:pt x="509" y="-13"/>
                      <a:pt x="417" y="-14"/>
                      <a:pt x="361" y="42"/>
                    </a:cubicBezTo>
                    <a:cubicBezTo>
                      <a:pt x="308" y="94"/>
                      <a:pt x="305" y="177"/>
                      <a:pt x="351" y="233"/>
                    </a:cubicBezTo>
                    <a:lnTo>
                      <a:pt x="115" y="534"/>
                    </a:lnTo>
                    <a:cubicBezTo>
                      <a:pt x="106" y="531"/>
                      <a:pt x="96" y="530"/>
                      <a:pt x="86" y="530"/>
                    </a:cubicBezTo>
                    <a:cubicBezTo>
                      <a:pt x="38" y="530"/>
                      <a:pt x="0" y="568"/>
                      <a:pt x="0" y="615"/>
                    </a:cubicBezTo>
                    <a:cubicBezTo>
                      <a:pt x="0" y="662"/>
                      <a:pt x="38" y="700"/>
                      <a:pt x="86" y="700"/>
                    </a:cubicBezTo>
                    <a:cubicBezTo>
                      <a:pt x="87" y="700"/>
                      <a:pt x="88" y="700"/>
                      <a:pt x="89" y="700"/>
                    </a:cubicBezTo>
                    <a:lnTo>
                      <a:pt x="220" y="994"/>
                    </a:lnTo>
                    <a:cubicBezTo>
                      <a:pt x="192" y="1008"/>
                      <a:pt x="173" y="1037"/>
                      <a:pt x="173" y="1070"/>
                    </a:cubicBezTo>
                    <a:lnTo>
                      <a:pt x="173" y="1229"/>
                    </a:lnTo>
                    <a:cubicBezTo>
                      <a:pt x="163" y="1229"/>
                      <a:pt x="153" y="1229"/>
                      <a:pt x="144" y="1229"/>
                    </a:cubicBezTo>
                    <a:cubicBezTo>
                      <a:pt x="133" y="1229"/>
                      <a:pt x="123" y="1235"/>
                      <a:pt x="118" y="1245"/>
                    </a:cubicBezTo>
                    <a:lnTo>
                      <a:pt x="68" y="1343"/>
                    </a:lnTo>
                    <a:lnTo>
                      <a:pt x="29" y="1343"/>
                    </a:lnTo>
                    <a:cubicBezTo>
                      <a:pt x="13" y="1343"/>
                      <a:pt x="0" y="1356"/>
                      <a:pt x="0" y="1371"/>
                    </a:cubicBezTo>
                    <a:cubicBezTo>
                      <a:pt x="0" y="1387"/>
                      <a:pt x="13" y="1400"/>
                      <a:pt x="29" y="1400"/>
                    </a:cubicBezTo>
                    <a:lnTo>
                      <a:pt x="254" y="1400"/>
                    </a:lnTo>
                    <a:cubicBezTo>
                      <a:pt x="270" y="1400"/>
                      <a:pt x="282" y="1387"/>
                      <a:pt x="282" y="1371"/>
                    </a:cubicBezTo>
                    <a:cubicBezTo>
                      <a:pt x="282" y="1356"/>
                      <a:pt x="270" y="1343"/>
                      <a:pt x="254" y="1343"/>
                    </a:cubicBezTo>
                    <a:lnTo>
                      <a:pt x="133" y="1343"/>
                    </a:lnTo>
                    <a:lnTo>
                      <a:pt x="162" y="1286"/>
                    </a:lnTo>
                    <a:cubicBezTo>
                      <a:pt x="175" y="1286"/>
                      <a:pt x="189" y="1285"/>
                      <a:pt x="203" y="1285"/>
                    </a:cubicBezTo>
                    <a:cubicBezTo>
                      <a:pt x="265" y="1282"/>
                      <a:pt x="335" y="1274"/>
                      <a:pt x="396" y="1261"/>
                    </a:cubicBezTo>
                    <a:cubicBezTo>
                      <a:pt x="510" y="1237"/>
                      <a:pt x="524" y="1229"/>
                      <a:pt x="565" y="1229"/>
                    </a:cubicBezTo>
                    <a:cubicBezTo>
                      <a:pt x="643" y="1229"/>
                      <a:pt x="710" y="1268"/>
                      <a:pt x="710" y="1314"/>
                    </a:cubicBezTo>
                    <a:cubicBezTo>
                      <a:pt x="710" y="1330"/>
                      <a:pt x="723" y="1343"/>
                      <a:pt x="738" y="1343"/>
                    </a:cubicBezTo>
                    <a:cubicBezTo>
                      <a:pt x="754" y="1343"/>
                      <a:pt x="767" y="1330"/>
                      <a:pt x="767" y="1314"/>
                    </a:cubicBezTo>
                    <a:cubicBezTo>
                      <a:pt x="767" y="1268"/>
                      <a:pt x="833" y="1229"/>
                      <a:pt x="912" y="1229"/>
                    </a:cubicBezTo>
                    <a:cubicBezTo>
                      <a:pt x="952" y="1229"/>
                      <a:pt x="967" y="1237"/>
                      <a:pt x="1081" y="1261"/>
                    </a:cubicBezTo>
                    <a:cubicBezTo>
                      <a:pt x="1149" y="1276"/>
                      <a:pt x="1235" y="1285"/>
                      <a:pt x="1315" y="1286"/>
                    </a:cubicBezTo>
                    <a:lnTo>
                      <a:pt x="1344" y="1343"/>
                    </a:lnTo>
                    <a:lnTo>
                      <a:pt x="854" y="1343"/>
                    </a:lnTo>
                    <a:cubicBezTo>
                      <a:pt x="846" y="1343"/>
                      <a:pt x="839" y="1346"/>
                      <a:pt x="833" y="1351"/>
                    </a:cubicBezTo>
                    <a:lnTo>
                      <a:pt x="784" y="1400"/>
                    </a:lnTo>
                    <a:lnTo>
                      <a:pt x="693" y="1400"/>
                    </a:lnTo>
                    <a:lnTo>
                      <a:pt x="643" y="1351"/>
                    </a:lnTo>
                    <a:cubicBezTo>
                      <a:pt x="638" y="1346"/>
                      <a:pt x="631" y="1343"/>
                      <a:pt x="623" y="1343"/>
                    </a:cubicBezTo>
                    <a:lnTo>
                      <a:pt x="513" y="1343"/>
                    </a:lnTo>
                    <a:cubicBezTo>
                      <a:pt x="497" y="1343"/>
                      <a:pt x="484" y="1356"/>
                      <a:pt x="484" y="1371"/>
                    </a:cubicBezTo>
                    <a:cubicBezTo>
                      <a:pt x="484" y="1387"/>
                      <a:pt x="497" y="1400"/>
                      <a:pt x="513" y="1400"/>
                    </a:cubicBezTo>
                    <a:lnTo>
                      <a:pt x="611" y="1400"/>
                    </a:lnTo>
                    <a:lnTo>
                      <a:pt x="660" y="1448"/>
                    </a:lnTo>
                    <a:cubicBezTo>
                      <a:pt x="666" y="1454"/>
                      <a:pt x="673" y="1457"/>
                      <a:pt x="681" y="1457"/>
                    </a:cubicBezTo>
                    <a:lnTo>
                      <a:pt x="796" y="1457"/>
                    </a:lnTo>
                    <a:cubicBezTo>
                      <a:pt x="804" y="1457"/>
                      <a:pt x="811" y="1454"/>
                      <a:pt x="817" y="1448"/>
                    </a:cubicBezTo>
                    <a:lnTo>
                      <a:pt x="866" y="1400"/>
                    </a:lnTo>
                    <a:lnTo>
                      <a:pt x="1448" y="1400"/>
                    </a:lnTo>
                    <a:cubicBezTo>
                      <a:pt x="1464" y="1400"/>
                      <a:pt x="1477" y="1387"/>
                      <a:pt x="1477" y="1371"/>
                    </a:cubicBezTo>
                    <a:cubicBezTo>
                      <a:pt x="1477" y="1356"/>
                      <a:pt x="1464" y="1343"/>
                      <a:pt x="1448" y="134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E125F2-DFF2-2190-5082-33121D154438}"/>
              </a:ext>
            </a:extLst>
          </p:cNvPr>
          <p:cNvSpPr txBox="1"/>
          <p:nvPr/>
        </p:nvSpPr>
        <p:spPr>
          <a:xfrm>
            <a:off x="1408797" y="2906488"/>
            <a:ext cx="2814367" cy="11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Make 5 sentences using phrasal verbs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2C6C5-10DC-83F2-6C25-29331F18D151}"/>
              </a:ext>
            </a:extLst>
          </p:cNvPr>
          <p:cNvSpPr txBox="1"/>
          <p:nvPr/>
        </p:nvSpPr>
        <p:spPr>
          <a:xfrm>
            <a:off x="1359587" y="1538770"/>
            <a:ext cx="3150384" cy="11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Do exercises in the Workbook.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C1925C-79EB-2CC3-2D56-11FC2771976E}"/>
              </a:ext>
            </a:extLst>
          </p:cNvPr>
          <p:cNvGrpSpPr/>
          <p:nvPr/>
        </p:nvGrpSpPr>
        <p:grpSpPr>
          <a:xfrm>
            <a:off x="627991" y="3156349"/>
            <a:ext cx="685575" cy="685575"/>
            <a:chOff x="4584631" y="3182200"/>
            <a:chExt cx="1015200" cy="1015200"/>
          </a:xfrm>
        </p:grpSpPr>
        <p:sp>
          <p:nvSpPr>
            <p:cNvPr id="28" name="Google Shape;682;p53">
              <a:extLst>
                <a:ext uri="{FF2B5EF4-FFF2-40B4-BE49-F238E27FC236}">
                  <a16:creationId xmlns:a16="http://schemas.microsoft.com/office/drawing/2014/main" id="{5A993509-0932-D7CF-DED0-2F4A32D78301}"/>
                </a:ext>
              </a:extLst>
            </p:cNvPr>
            <p:cNvSpPr/>
            <p:nvPr/>
          </p:nvSpPr>
          <p:spPr>
            <a:xfrm>
              <a:off x="4584631" y="3182200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29" name="Google Shape;706;p53">
              <a:extLst>
                <a:ext uri="{FF2B5EF4-FFF2-40B4-BE49-F238E27FC236}">
                  <a16:creationId xmlns:a16="http://schemas.microsoft.com/office/drawing/2014/main" id="{16A6DC3B-2E93-F9AB-8898-4AFC3FD4FCD8}"/>
                </a:ext>
              </a:extLst>
            </p:cNvPr>
            <p:cNvGrpSpPr/>
            <p:nvPr/>
          </p:nvGrpSpPr>
          <p:grpSpPr>
            <a:xfrm>
              <a:off x="4840745" y="3467065"/>
              <a:ext cx="502982" cy="445469"/>
              <a:chOff x="3959782" y="2701215"/>
              <a:chExt cx="502982" cy="445469"/>
            </a:xfrm>
          </p:grpSpPr>
          <p:sp>
            <p:nvSpPr>
              <p:cNvPr id="30" name="Google Shape;707;p53">
                <a:extLst>
                  <a:ext uri="{FF2B5EF4-FFF2-40B4-BE49-F238E27FC236}">
                    <a16:creationId xmlns:a16="http://schemas.microsoft.com/office/drawing/2014/main" id="{5B2CCABC-E4FC-A1EE-E78D-834FFDDDDC84}"/>
                  </a:ext>
                </a:extLst>
              </p:cNvPr>
              <p:cNvSpPr/>
              <p:nvPr/>
            </p:nvSpPr>
            <p:spPr>
              <a:xfrm>
                <a:off x="3959782" y="2701215"/>
                <a:ext cx="502982" cy="44546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9" extrusionOk="0">
                    <a:moveTo>
                      <a:pt x="1420" y="1110"/>
                    </a:moveTo>
                    <a:cubicBezTo>
                      <a:pt x="1420" y="1188"/>
                      <a:pt x="1355" y="1252"/>
                      <a:pt x="1276" y="1252"/>
                    </a:cubicBezTo>
                    <a:lnTo>
                      <a:pt x="1085" y="1252"/>
                    </a:lnTo>
                    <a:cubicBezTo>
                      <a:pt x="1006" y="1252"/>
                      <a:pt x="941" y="1188"/>
                      <a:pt x="941" y="1110"/>
                    </a:cubicBezTo>
                    <a:lnTo>
                      <a:pt x="941" y="740"/>
                    </a:lnTo>
                    <a:lnTo>
                      <a:pt x="1420" y="740"/>
                    </a:lnTo>
                    <a:lnTo>
                      <a:pt x="1420" y="1110"/>
                    </a:lnTo>
                    <a:moveTo>
                      <a:pt x="768" y="996"/>
                    </a:moveTo>
                    <a:lnTo>
                      <a:pt x="768" y="882"/>
                    </a:lnTo>
                    <a:cubicBezTo>
                      <a:pt x="768" y="866"/>
                      <a:pt x="781" y="854"/>
                      <a:pt x="797" y="854"/>
                    </a:cubicBezTo>
                    <a:lnTo>
                      <a:pt x="883" y="854"/>
                    </a:lnTo>
                    <a:lnTo>
                      <a:pt x="883" y="1110"/>
                    </a:lnTo>
                    <a:cubicBezTo>
                      <a:pt x="883" y="1118"/>
                      <a:pt x="884" y="1127"/>
                      <a:pt x="885" y="1136"/>
                    </a:cubicBezTo>
                    <a:cubicBezTo>
                      <a:pt x="819" y="1123"/>
                      <a:pt x="768" y="1065"/>
                      <a:pt x="768" y="996"/>
                    </a:cubicBezTo>
                    <a:moveTo>
                      <a:pt x="202" y="171"/>
                    </a:moveTo>
                    <a:cubicBezTo>
                      <a:pt x="218" y="171"/>
                      <a:pt x="231" y="184"/>
                      <a:pt x="231" y="200"/>
                    </a:cubicBezTo>
                    <a:cubicBezTo>
                      <a:pt x="231" y="215"/>
                      <a:pt x="218" y="228"/>
                      <a:pt x="202" y="228"/>
                    </a:cubicBezTo>
                    <a:lnTo>
                      <a:pt x="87" y="228"/>
                    </a:lnTo>
                    <a:cubicBezTo>
                      <a:pt x="71" y="228"/>
                      <a:pt x="58" y="215"/>
                      <a:pt x="58" y="200"/>
                    </a:cubicBezTo>
                    <a:cubicBezTo>
                      <a:pt x="58" y="184"/>
                      <a:pt x="71" y="171"/>
                      <a:pt x="87" y="171"/>
                    </a:cubicBezTo>
                    <a:lnTo>
                      <a:pt x="202" y="171"/>
                    </a:lnTo>
                    <a:moveTo>
                      <a:pt x="202" y="399"/>
                    </a:moveTo>
                    <a:cubicBezTo>
                      <a:pt x="218" y="399"/>
                      <a:pt x="231" y="411"/>
                      <a:pt x="231" y="427"/>
                    </a:cubicBezTo>
                    <a:cubicBezTo>
                      <a:pt x="231" y="443"/>
                      <a:pt x="218" y="456"/>
                      <a:pt x="202" y="456"/>
                    </a:cubicBezTo>
                    <a:lnTo>
                      <a:pt x="87" y="456"/>
                    </a:lnTo>
                    <a:cubicBezTo>
                      <a:pt x="71" y="456"/>
                      <a:pt x="58" y="443"/>
                      <a:pt x="58" y="427"/>
                    </a:cubicBezTo>
                    <a:cubicBezTo>
                      <a:pt x="58" y="411"/>
                      <a:pt x="71" y="399"/>
                      <a:pt x="87" y="399"/>
                    </a:cubicBezTo>
                    <a:lnTo>
                      <a:pt x="202" y="399"/>
                    </a:lnTo>
                    <a:moveTo>
                      <a:pt x="202" y="626"/>
                    </a:moveTo>
                    <a:cubicBezTo>
                      <a:pt x="218" y="626"/>
                      <a:pt x="231" y="639"/>
                      <a:pt x="231" y="655"/>
                    </a:cubicBezTo>
                    <a:cubicBezTo>
                      <a:pt x="231" y="670"/>
                      <a:pt x="218" y="683"/>
                      <a:pt x="202" y="683"/>
                    </a:cubicBezTo>
                    <a:lnTo>
                      <a:pt x="87" y="683"/>
                    </a:lnTo>
                    <a:cubicBezTo>
                      <a:pt x="71" y="683"/>
                      <a:pt x="58" y="670"/>
                      <a:pt x="58" y="655"/>
                    </a:cubicBezTo>
                    <a:cubicBezTo>
                      <a:pt x="58" y="639"/>
                      <a:pt x="71" y="626"/>
                      <a:pt x="87" y="626"/>
                    </a:cubicBezTo>
                    <a:lnTo>
                      <a:pt x="202" y="626"/>
                    </a:lnTo>
                    <a:moveTo>
                      <a:pt x="202" y="854"/>
                    </a:moveTo>
                    <a:cubicBezTo>
                      <a:pt x="218" y="854"/>
                      <a:pt x="231" y="866"/>
                      <a:pt x="231" y="882"/>
                    </a:cubicBezTo>
                    <a:cubicBezTo>
                      <a:pt x="231" y="898"/>
                      <a:pt x="218" y="911"/>
                      <a:pt x="202" y="911"/>
                    </a:cubicBezTo>
                    <a:lnTo>
                      <a:pt x="87" y="911"/>
                    </a:lnTo>
                    <a:cubicBezTo>
                      <a:pt x="71" y="911"/>
                      <a:pt x="58" y="898"/>
                      <a:pt x="58" y="882"/>
                    </a:cubicBezTo>
                    <a:cubicBezTo>
                      <a:pt x="58" y="866"/>
                      <a:pt x="71" y="854"/>
                      <a:pt x="87" y="854"/>
                    </a:cubicBezTo>
                    <a:lnTo>
                      <a:pt x="202" y="854"/>
                    </a:lnTo>
                    <a:moveTo>
                      <a:pt x="202" y="1081"/>
                    </a:moveTo>
                    <a:cubicBezTo>
                      <a:pt x="218" y="1081"/>
                      <a:pt x="231" y="1094"/>
                      <a:pt x="231" y="1110"/>
                    </a:cubicBezTo>
                    <a:cubicBezTo>
                      <a:pt x="231" y="1125"/>
                      <a:pt x="218" y="1138"/>
                      <a:pt x="202" y="1138"/>
                    </a:cubicBezTo>
                    <a:lnTo>
                      <a:pt x="87" y="1138"/>
                    </a:lnTo>
                    <a:cubicBezTo>
                      <a:pt x="71" y="1138"/>
                      <a:pt x="58" y="1125"/>
                      <a:pt x="58" y="1110"/>
                    </a:cubicBezTo>
                    <a:cubicBezTo>
                      <a:pt x="58" y="1094"/>
                      <a:pt x="71" y="1081"/>
                      <a:pt x="87" y="1081"/>
                    </a:cubicBezTo>
                    <a:lnTo>
                      <a:pt x="202" y="1081"/>
                    </a:lnTo>
                    <a:moveTo>
                      <a:pt x="1449" y="683"/>
                    </a:moveTo>
                    <a:lnTo>
                      <a:pt x="1057" y="683"/>
                    </a:lnTo>
                    <a:lnTo>
                      <a:pt x="1057" y="29"/>
                    </a:lnTo>
                    <a:cubicBezTo>
                      <a:pt x="1057" y="13"/>
                      <a:pt x="1044" y="0"/>
                      <a:pt x="1028" y="0"/>
                    </a:cubicBezTo>
                    <a:lnTo>
                      <a:pt x="145" y="0"/>
                    </a:lnTo>
                    <a:cubicBezTo>
                      <a:pt x="129" y="0"/>
                      <a:pt x="116" y="13"/>
                      <a:pt x="116" y="29"/>
                    </a:cubicBezTo>
                    <a:lnTo>
                      <a:pt x="116" y="114"/>
                    </a:lnTo>
                    <a:lnTo>
                      <a:pt x="87" y="114"/>
                    </a:lnTo>
                    <a:cubicBezTo>
                      <a:pt x="39" y="114"/>
                      <a:pt x="0" y="152"/>
                      <a:pt x="0" y="200"/>
                    </a:cubicBezTo>
                    <a:cubicBezTo>
                      <a:pt x="0" y="247"/>
                      <a:pt x="39" y="285"/>
                      <a:pt x="87" y="285"/>
                    </a:cubicBezTo>
                    <a:lnTo>
                      <a:pt x="116" y="285"/>
                    </a:lnTo>
                    <a:lnTo>
                      <a:pt x="116" y="342"/>
                    </a:lnTo>
                    <a:lnTo>
                      <a:pt x="87" y="342"/>
                    </a:lnTo>
                    <a:cubicBezTo>
                      <a:pt x="39" y="342"/>
                      <a:pt x="0" y="380"/>
                      <a:pt x="0" y="427"/>
                    </a:cubicBezTo>
                    <a:cubicBezTo>
                      <a:pt x="0" y="474"/>
                      <a:pt x="39" y="512"/>
                      <a:pt x="87" y="512"/>
                    </a:cubicBezTo>
                    <a:lnTo>
                      <a:pt x="116" y="512"/>
                    </a:lnTo>
                    <a:lnTo>
                      <a:pt x="116" y="569"/>
                    </a:lnTo>
                    <a:lnTo>
                      <a:pt x="87" y="569"/>
                    </a:lnTo>
                    <a:cubicBezTo>
                      <a:pt x="39" y="569"/>
                      <a:pt x="0" y="608"/>
                      <a:pt x="0" y="655"/>
                    </a:cubicBezTo>
                    <a:cubicBezTo>
                      <a:pt x="0" y="702"/>
                      <a:pt x="39" y="740"/>
                      <a:pt x="87" y="740"/>
                    </a:cubicBezTo>
                    <a:lnTo>
                      <a:pt x="116" y="740"/>
                    </a:lnTo>
                    <a:lnTo>
                      <a:pt x="116" y="797"/>
                    </a:lnTo>
                    <a:lnTo>
                      <a:pt x="87" y="797"/>
                    </a:lnTo>
                    <a:cubicBezTo>
                      <a:pt x="39" y="797"/>
                      <a:pt x="0" y="835"/>
                      <a:pt x="0" y="882"/>
                    </a:cubicBezTo>
                    <a:cubicBezTo>
                      <a:pt x="0" y="929"/>
                      <a:pt x="39" y="967"/>
                      <a:pt x="87" y="967"/>
                    </a:cubicBezTo>
                    <a:lnTo>
                      <a:pt x="116" y="967"/>
                    </a:lnTo>
                    <a:lnTo>
                      <a:pt x="116" y="1024"/>
                    </a:lnTo>
                    <a:lnTo>
                      <a:pt x="87" y="1024"/>
                    </a:lnTo>
                    <a:cubicBezTo>
                      <a:pt x="39" y="1024"/>
                      <a:pt x="0" y="1063"/>
                      <a:pt x="0" y="1110"/>
                    </a:cubicBezTo>
                    <a:cubicBezTo>
                      <a:pt x="0" y="1157"/>
                      <a:pt x="39" y="1195"/>
                      <a:pt x="87" y="1195"/>
                    </a:cubicBezTo>
                    <a:lnTo>
                      <a:pt x="116" y="1195"/>
                    </a:lnTo>
                    <a:lnTo>
                      <a:pt x="116" y="1280"/>
                    </a:lnTo>
                    <a:cubicBezTo>
                      <a:pt x="116" y="1296"/>
                      <a:pt x="129" y="1309"/>
                      <a:pt x="145" y="1309"/>
                    </a:cubicBezTo>
                    <a:lnTo>
                      <a:pt x="456" y="1309"/>
                    </a:lnTo>
                    <a:cubicBezTo>
                      <a:pt x="472" y="1309"/>
                      <a:pt x="485" y="1296"/>
                      <a:pt x="485" y="1280"/>
                    </a:cubicBezTo>
                    <a:cubicBezTo>
                      <a:pt x="485" y="1265"/>
                      <a:pt x="472" y="1252"/>
                      <a:pt x="456" y="1252"/>
                    </a:cubicBezTo>
                    <a:lnTo>
                      <a:pt x="173" y="1252"/>
                    </a:lnTo>
                    <a:lnTo>
                      <a:pt x="173" y="1195"/>
                    </a:lnTo>
                    <a:lnTo>
                      <a:pt x="202" y="1195"/>
                    </a:lnTo>
                    <a:cubicBezTo>
                      <a:pt x="250" y="1195"/>
                      <a:pt x="289" y="1157"/>
                      <a:pt x="289" y="1110"/>
                    </a:cubicBezTo>
                    <a:cubicBezTo>
                      <a:pt x="289" y="1063"/>
                      <a:pt x="250" y="1024"/>
                      <a:pt x="202" y="1024"/>
                    </a:cubicBezTo>
                    <a:lnTo>
                      <a:pt x="173" y="1024"/>
                    </a:lnTo>
                    <a:lnTo>
                      <a:pt x="173" y="967"/>
                    </a:lnTo>
                    <a:lnTo>
                      <a:pt x="202" y="967"/>
                    </a:lnTo>
                    <a:cubicBezTo>
                      <a:pt x="250" y="967"/>
                      <a:pt x="289" y="929"/>
                      <a:pt x="289" y="882"/>
                    </a:cubicBezTo>
                    <a:cubicBezTo>
                      <a:pt x="289" y="835"/>
                      <a:pt x="250" y="797"/>
                      <a:pt x="202" y="797"/>
                    </a:cubicBezTo>
                    <a:lnTo>
                      <a:pt x="173" y="797"/>
                    </a:lnTo>
                    <a:lnTo>
                      <a:pt x="173" y="740"/>
                    </a:lnTo>
                    <a:lnTo>
                      <a:pt x="202" y="740"/>
                    </a:lnTo>
                    <a:cubicBezTo>
                      <a:pt x="250" y="740"/>
                      <a:pt x="289" y="702"/>
                      <a:pt x="289" y="655"/>
                    </a:cubicBezTo>
                    <a:cubicBezTo>
                      <a:pt x="289" y="608"/>
                      <a:pt x="250" y="569"/>
                      <a:pt x="202" y="569"/>
                    </a:cubicBezTo>
                    <a:lnTo>
                      <a:pt x="173" y="569"/>
                    </a:lnTo>
                    <a:lnTo>
                      <a:pt x="173" y="512"/>
                    </a:lnTo>
                    <a:lnTo>
                      <a:pt x="202" y="512"/>
                    </a:lnTo>
                    <a:cubicBezTo>
                      <a:pt x="250" y="512"/>
                      <a:pt x="289" y="474"/>
                      <a:pt x="289" y="427"/>
                    </a:cubicBezTo>
                    <a:cubicBezTo>
                      <a:pt x="289" y="380"/>
                      <a:pt x="250" y="342"/>
                      <a:pt x="202" y="342"/>
                    </a:cubicBezTo>
                    <a:lnTo>
                      <a:pt x="173" y="342"/>
                    </a:lnTo>
                    <a:lnTo>
                      <a:pt x="173" y="285"/>
                    </a:lnTo>
                    <a:lnTo>
                      <a:pt x="202" y="285"/>
                    </a:lnTo>
                    <a:cubicBezTo>
                      <a:pt x="250" y="285"/>
                      <a:pt x="289" y="247"/>
                      <a:pt x="289" y="200"/>
                    </a:cubicBezTo>
                    <a:cubicBezTo>
                      <a:pt x="289" y="152"/>
                      <a:pt x="250" y="114"/>
                      <a:pt x="202" y="114"/>
                    </a:cubicBezTo>
                    <a:lnTo>
                      <a:pt x="173" y="114"/>
                    </a:lnTo>
                    <a:lnTo>
                      <a:pt x="173" y="57"/>
                    </a:lnTo>
                    <a:lnTo>
                      <a:pt x="999" y="57"/>
                    </a:lnTo>
                    <a:lnTo>
                      <a:pt x="999" y="683"/>
                    </a:lnTo>
                    <a:lnTo>
                      <a:pt x="912" y="683"/>
                    </a:lnTo>
                    <a:cubicBezTo>
                      <a:pt x="896" y="683"/>
                      <a:pt x="883" y="696"/>
                      <a:pt x="883" y="712"/>
                    </a:cubicBezTo>
                    <a:lnTo>
                      <a:pt x="883" y="797"/>
                    </a:lnTo>
                    <a:lnTo>
                      <a:pt x="797" y="797"/>
                    </a:lnTo>
                    <a:cubicBezTo>
                      <a:pt x="749" y="797"/>
                      <a:pt x="710" y="835"/>
                      <a:pt x="710" y="882"/>
                    </a:cubicBezTo>
                    <a:lnTo>
                      <a:pt x="710" y="996"/>
                    </a:lnTo>
                    <a:cubicBezTo>
                      <a:pt x="710" y="1103"/>
                      <a:pt x="796" y="1190"/>
                      <a:pt x="903" y="1195"/>
                    </a:cubicBezTo>
                    <a:cubicBezTo>
                      <a:pt x="913" y="1216"/>
                      <a:pt x="927" y="1235"/>
                      <a:pt x="944" y="1252"/>
                    </a:cubicBezTo>
                    <a:lnTo>
                      <a:pt x="716" y="1252"/>
                    </a:lnTo>
                    <a:cubicBezTo>
                      <a:pt x="700" y="1252"/>
                      <a:pt x="687" y="1265"/>
                      <a:pt x="687" y="1280"/>
                    </a:cubicBezTo>
                    <a:cubicBezTo>
                      <a:pt x="687" y="1296"/>
                      <a:pt x="700" y="1309"/>
                      <a:pt x="716" y="1309"/>
                    </a:cubicBezTo>
                    <a:lnTo>
                      <a:pt x="1276" y="1309"/>
                    </a:lnTo>
                    <a:cubicBezTo>
                      <a:pt x="1387" y="1309"/>
                      <a:pt x="1478" y="1219"/>
                      <a:pt x="1478" y="1110"/>
                    </a:cubicBezTo>
                    <a:lnTo>
                      <a:pt x="1478" y="712"/>
                    </a:lnTo>
                    <a:cubicBezTo>
                      <a:pt x="1478" y="696"/>
                      <a:pt x="1465" y="683"/>
                      <a:pt x="1449" y="6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08;p53">
                <a:extLst>
                  <a:ext uri="{FF2B5EF4-FFF2-40B4-BE49-F238E27FC236}">
                    <a16:creationId xmlns:a16="http://schemas.microsoft.com/office/drawing/2014/main" id="{70C360E2-8F44-47B2-73EC-BFE4F8F3E360}"/>
                  </a:ext>
                </a:extLst>
              </p:cNvPr>
              <p:cNvSpPr/>
              <p:nvPr/>
            </p:nvSpPr>
            <p:spPr>
              <a:xfrm>
                <a:off x="4337871" y="2798885"/>
                <a:ext cx="40838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84" extrusionOk="0">
                    <a:moveTo>
                      <a:pt x="44" y="118"/>
                    </a:moveTo>
                    <a:cubicBezTo>
                      <a:pt x="17" y="136"/>
                      <a:pt x="0" y="166"/>
                      <a:pt x="0" y="199"/>
                    </a:cubicBezTo>
                    <a:cubicBezTo>
                      <a:pt x="0" y="231"/>
                      <a:pt x="17" y="262"/>
                      <a:pt x="44" y="280"/>
                    </a:cubicBezTo>
                    <a:cubicBezTo>
                      <a:pt x="57" y="288"/>
                      <a:pt x="75" y="285"/>
                      <a:pt x="84" y="272"/>
                    </a:cubicBezTo>
                    <a:cubicBezTo>
                      <a:pt x="93" y="258"/>
                      <a:pt x="89" y="241"/>
                      <a:pt x="76" y="232"/>
                    </a:cubicBezTo>
                    <a:cubicBezTo>
                      <a:pt x="65" y="225"/>
                      <a:pt x="58" y="213"/>
                      <a:pt x="58" y="199"/>
                    </a:cubicBezTo>
                    <a:cubicBezTo>
                      <a:pt x="58" y="185"/>
                      <a:pt x="65" y="173"/>
                      <a:pt x="76" y="166"/>
                    </a:cubicBezTo>
                    <a:cubicBezTo>
                      <a:pt x="103" y="148"/>
                      <a:pt x="120" y="118"/>
                      <a:pt x="120" y="85"/>
                    </a:cubicBezTo>
                    <a:cubicBezTo>
                      <a:pt x="120" y="53"/>
                      <a:pt x="104" y="23"/>
                      <a:pt x="76" y="5"/>
                    </a:cubicBezTo>
                    <a:cubicBezTo>
                      <a:pt x="63" y="-4"/>
                      <a:pt x="45" y="-1"/>
                      <a:pt x="36" y="13"/>
                    </a:cubicBezTo>
                    <a:cubicBezTo>
                      <a:pt x="27" y="26"/>
                      <a:pt x="31" y="43"/>
                      <a:pt x="44" y="52"/>
                    </a:cubicBezTo>
                    <a:cubicBezTo>
                      <a:pt x="56" y="60"/>
                      <a:pt x="62" y="72"/>
                      <a:pt x="62" y="85"/>
                    </a:cubicBezTo>
                    <a:cubicBezTo>
                      <a:pt x="62" y="99"/>
                      <a:pt x="56" y="111"/>
                      <a:pt x="44" y="1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09;p53">
                <a:extLst>
                  <a:ext uri="{FF2B5EF4-FFF2-40B4-BE49-F238E27FC236}">
                    <a16:creationId xmlns:a16="http://schemas.microsoft.com/office/drawing/2014/main" id="{4DB34628-A296-0039-569C-E7FED882D80F}"/>
                  </a:ext>
                </a:extLst>
              </p:cNvPr>
              <p:cNvSpPr/>
              <p:nvPr/>
            </p:nvSpPr>
            <p:spPr>
              <a:xfrm>
                <a:off x="4397766" y="2798885"/>
                <a:ext cx="40497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284" extrusionOk="0">
                    <a:moveTo>
                      <a:pt x="44" y="118"/>
                    </a:moveTo>
                    <a:cubicBezTo>
                      <a:pt x="16" y="136"/>
                      <a:pt x="0" y="167"/>
                      <a:pt x="0" y="199"/>
                    </a:cubicBezTo>
                    <a:cubicBezTo>
                      <a:pt x="0" y="231"/>
                      <a:pt x="16" y="262"/>
                      <a:pt x="44" y="280"/>
                    </a:cubicBezTo>
                    <a:cubicBezTo>
                      <a:pt x="57" y="288"/>
                      <a:pt x="75" y="285"/>
                      <a:pt x="84" y="272"/>
                    </a:cubicBezTo>
                    <a:cubicBezTo>
                      <a:pt x="93" y="259"/>
                      <a:pt x="89" y="241"/>
                      <a:pt x="76" y="232"/>
                    </a:cubicBezTo>
                    <a:cubicBezTo>
                      <a:pt x="64" y="225"/>
                      <a:pt x="58" y="213"/>
                      <a:pt x="58" y="199"/>
                    </a:cubicBezTo>
                    <a:cubicBezTo>
                      <a:pt x="58" y="185"/>
                      <a:pt x="64" y="173"/>
                      <a:pt x="76" y="166"/>
                    </a:cubicBezTo>
                    <a:cubicBezTo>
                      <a:pt x="103" y="148"/>
                      <a:pt x="119" y="118"/>
                      <a:pt x="119" y="85"/>
                    </a:cubicBezTo>
                    <a:cubicBezTo>
                      <a:pt x="119" y="53"/>
                      <a:pt x="103" y="23"/>
                      <a:pt x="76" y="5"/>
                    </a:cubicBezTo>
                    <a:cubicBezTo>
                      <a:pt x="62" y="-4"/>
                      <a:pt x="45" y="-1"/>
                      <a:pt x="36" y="13"/>
                    </a:cubicBezTo>
                    <a:cubicBezTo>
                      <a:pt x="27" y="26"/>
                      <a:pt x="30" y="43"/>
                      <a:pt x="44" y="52"/>
                    </a:cubicBezTo>
                    <a:cubicBezTo>
                      <a:pt x="55" y="60"/>
                      <a:pt x="62" y="72"/>
                      <a:pt x="62" y="85"/>
                    </a:cubicBezTo>
                    <a:cubicBezTo>
                      <a:pt x="62" y="99"/>
                      <a:pt x="55" y="111"/>
                      <a:pt x="44" y="1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10;p53">
                <a:extLst>
                  <a:ext uri="{FF2B5EF4-FFF2-40B4-BE49-F238E27FC236}">
                    <a16:creationId xmlns:a16="http://schemas.microsoft.com/office/drawing/2014/main" id="{A5EAA2F3-DA2C-09F4-512E-C1FC90FC4C35}"/>
                  </a:ext>
                </a:extLst>
              </p:cNvPr>
              <p:cNvSpPr/>
              <p:nvPr/>
            </p:nvSpPr>
            <p:spPr>
              <a:xfrm>
                <a:off x="4077871" y="2759408"/>
                <a:ext cx="202146" cy="96989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85" extrusionOk="0">
                    <a:moveTo>
                      <a:pt x="536" y="228"/>
                    </a:moveTo>
                    <a:lnTo>
                      <a:pt x="57" y="228"/>
                    </a:lnTo>
                    <a:lnTo>
                      <a:pt x="57" y="57"/>
                    </a:lnTo>
                    <a:lnTo>
                      <a:pt x="536" y="57"/>
                    </a:lnTo>
                    <a:lnTo>
                      <a:pt x="536" y="228"/>
                    </a:lnTo>
                    <a:moveTo>
                      <a:pt x="594" y="256"/>
                    </a:moveTo>
                    <a:lnTo>
                      <a:pt x="594" y="29"/>
                    </a:lnTo>
                    <a:cubicBezTo>
                      <a:pt x="594" y="13"/>
                      <a:pt x="581" y="0"/>
                      <a:pt x="565" y="0"/>
                    </a:cubicBezTo>
                    <a:lnTo>
                      <a:pt x="28" y="0"/>
                    </a:lnTo>
                    <a:cubicBezTo>
                      <a:pt x="13" y="0"/>
                      <a:pt x="0" y="13"/>
                      <a:pt x="0" y="29"/>
                    </a:cubicBezTo>
                    <a:lnTo>
                      <a:pt x="0" y="256"/>
                    </a:lnTo>
                    <a:cubicBezTo>
                      <a:pt x="0" y="272"/>
                      <a:pt x="13" y="285"/>
                      <a:pt x="28" y="285"/>
                    </a:cubicBezTo>
                    <a:lnTo>
                      <a:pt x="565" y="285"/>
                    </a:lnTo>
                    <a:cubicBezTo>
                      <a:pt x="581" y="285"/>
                      <a:pt x="594" y="272"/>
                      <a:pt x="594" y="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11;p53">
                <a:extLst>
                  <a:ext uri="{FF2B5EF4-FFF2-40B4-BE49-F238E27FC236}">
                    <a16:creationId xmlns:a16="http://schemas.microsoft.com/office/drawing/2014/main" id="{DBCCF54B-C4AC-D4E4-68C4-ECB037FDBB64}"/>
                  </a:ext>
                </a:extLst>
              </p:cNvPr>
              <p:cNvSpPr/>
              <p:nvPr/>
            </p:nvSpPr>
            <p:spPr>
              <a:xfrm>
                <a:off x="4149337" y="3127286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65"/>
          <p:cNvSpPr txBox="1">
            <a:spLocks noGrp="1"/>
          </p:cNvSpPr>
          <p:nvPr>
            <p:ph type="title"/>
          </p:nvPr>
        </p:nvSpPr>
        <p:spPr>
          <a:xfrm>
            <a:off x="602667" y="196669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sp>
        <p:nvSpPr>
          <p:cNvPr id="879" name="Google Shape;879;p65"/>
          <p:cNvSpPr txBox="1">
            <a:spLocks noGrp="1"/>
          </p:cNvSpPr>
          <p:nvPr>
            <p:ph type="subTitle" idx="1"/>
          </p:nvPr>
        </p:nvSpPr>
        <p:spPr>
          <a:xfrm>
            <a:off x="726862" y="2673031"/>
            <a:ext cx="4448100" cy="560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Do you have any questions?</a:t>
            </a:r>
            <a:endParaRPr sz="2400" b="1" dirty="0"/>
          </a:p>
        </p:txBody>
      </p:sp>
      <p:sp>
        <p:nvSpPr>
          <p:cNvPr id="880" name="Google Shape;880;p65"/>
          <p:cNvSpPr txBox="1"/>
          <p:nvPr/>
        </p:nvSpPr>
        <p:spPr>
          <a:xfrm>
            <a:off x="713225" y="412585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Please keep this slide for attribution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881" name="Google Shape;881;p65"/>
          <p:cNvGrpSpPr/>
          <p:nvPr/>
        </p:nvGrpSpPr>
        <p:grpSpPr>
          <a:xfrm>
            <a:off x="5099932" y="318975"/>
            <a:ext cx="3807669" cy="5143501"/>
            <a:chOff x="5099932" y="318975"/>
            <a:chExt cx="3807669" cy="5143501"/>
          </a:xfrm>
        </p:grpSpPr>
        <p:pic>
          <p:nvPicPr>
            <p:cNvPr id="882" name="Google Shape;882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85175" y="471375"/>
              <a:ext cx="2022426" cy="4838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3" name="Google Shape;883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99932" y="318975"/>
              <a:ext cx="2087036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7F7512-25AB-E560-7CA3-F168385CE4D9}"/>
              </a:ext>
            </a:extLst>
          </p:cNvPr>
          <p:cNvSpPr/>
          <p:nvPr/>
        </p:nvSpPr>
        <p:spPr>
          <a:xfrm>
            <a:off x="677697" y="3580108"/>
            <a:ext cx="4645971" cy="1058700"/>
          </a:xfrm>
          <a:prstGeom prst="rect">
            <a:avLst/>
          </a:prstGeom>
          <a:solidFill>
            <a:srgbClr val="F5EE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31"/>
          <p:cNvGrpSpPr/>
          <p:nvPr/>
        </p:nvGrpSpPr>
        <p:grpSpPr>
          <a:xfrm>
            <a:off x="213150" y="1054600"/>
            <a:ext cx="9953249" cy="6089777"/>
            <a:chOff x="213150" y="1054600"/>
            <a:chExt cx="9953249" cy="6089777"/>
          </a:xfrm>
        </p:grpSpPr>
        <p:pic>
          <p:nvPicPr>
            <p:cNvPr id="192" name="Google Shape;192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60524" y="1054600"/>
              <a:ext cx="6605875" cy="6089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31"/>
            <p:cNvSpPr/>
            <p:nvPr/>
          </p:nvSpPr>
          <p:spPr>
            <a:xfrm>
              <a:off x="213150" y="3940578"/>
              <a:ext cx="3835500" cy="1698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194" name="Google Shape;194;p31"/>
          <p:cNvSpPr txBox="1">
            <a:spLocks noGrp="1"/>
          </p:cNvSpPr>
          <p:nvPr>
            <p:ph type="ctrTitle"/>
          </p:nvPr>
        </p:nvSpPr>
        <p:spPr>
          <a:xfrm>
            <a:off x="713223" y="916509"/>
            <a:ext cx="3858777" cy="22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Martel Sans"/>
                <a:ea typeface="Martel Sans"/>
                <a:cs typeface="Martel Sans"/>
                <a:sym typeface="Martel Sans"/>
              </a:rPr>
              <a:t>UNIT 1: </a:t>
            </a:r>
            <a:endParaRPr sz="4400" dirty="0">
              <a:latin typeface="Martel Sans"/>
              <a:ea typeface="Martel Sans"/>
              <a:cs typeface="Martel Sans"/>
              <a:sym typeface="Martel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dirty="0">
                <a:latin typeface="Martel Sans Light"/>
                <a:ea typeface="Martel Sans Light"/>
                <a:cs typeface="Martel Sans Light"/>
                <a:sym typeface="Martel Sans Light"/>
              </a:rPr>
              <a:t>LOCAL COMMUNITY</a:t>
            </a:r>
            <a:endParaRPr sz="4400" b="0" dirty="0">
              <a:latin typeface="Martel Sans Light"/>
              <a:ea typeface="Martel Sans Light"/>
              <a:cs typeface="Martel Sans Light"/>
              <a:sym typeface="Martel Sans Light"/>
            </a:endParaRPr>
          </a:p>
        </p:txBody>
      </p:sp>
      <p:sp>
        <p:nvSpPr>
          <p:cNvPr id="195" name="Google Shape;195;p31"/>
          <p:cNvSpPr txBox="1">
            <a:spLocks noGrp="1"/>
          </p:cNvSpPr>
          <p:nvPr>
            <p:ph type="subTitle" idx="1"/>
          </p:nvPr>
        </p:nvSpPr>
        <p:spPr>
          <a:xfrm>
            <a:off x="744221" y="2888462"/>
            <a:ext cx="3335425" cy="73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LESSON 3: A CLOSER LOOK 2</a:t>
            </a:r>
            <a:endParaRPr sz="1800" b="1" dirty="0"/>
          </a:p>
        </p:txBody>
      </p:sp>
      <p:sp>
        <p:nvSpPr>
          <p:cNvPr id="196" name="Google Shape;196;p31"/>
          <p:cNvSpPr txBox="1"/>
          <p:nvPr/>
        </p:nvSpPr>
        <p:spPr>
          <a:xfrm>
            <a:off x="5883350" y="539500"/>
            <a:ext cx="2547300" cy="389700"/>
          </a:xfrm>
          <a:prstGeom prst="rect">
            <a:avLst/>
          </a:prstGeom>
          <a:solidFill>
            <a:srgbClr val="9638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Martel Sans"/>
                <a:ea typeface="Martel Sans"/>
                <a:cs typeface="Martel Sans"/>
                <a:sym typeface="Martel Sans"/>
              </a:rPr>
              <a:t>9th grade</a:t>
            </a:r>
            <a:endParaRPr sz="1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720000" y="33758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OBJECTIVES </a:t>
            </a:r>
            <a:endParaRPr sz="440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EBD15C7-BB90-3211-48E5-BA487CD0E6CE}"/>
              </a:ext>
            </a:extLst>
          </p:cNvPr>
          <p:cNvSpPr txBox="1"/>
          <p:nvPr/>
        </p:nvSpPr>
        <p:spPr>
          <a:xfrm>
            <a:off x="1642655" y="1011495"/>
            <a:ext cx="5858690" cy="479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5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Patrick Hand" panose="00000500000000000000" pitchFamily="2" charset="0"/>
              </a:rPr>
              <a:t>By the end of the lesson, students will be able to: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572A73-0091-99FF-8F57-47F877BB916B}"/>
              </a:ext>
            </a:extLst>
          </p:cNvPr>
          <p:cNvSpPr/>
          <p:nvPr/>
        </p:nvSpPr>
        <p:spPr>
          <a:xfrm>
            <a:off x="2468984" y="1994390"/>
            <a:ext cx="5675377" cy="10583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- use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question words before to-infinitives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and some 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phrasal verbs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pic>
        <p:nvPicPr>
          <p:cNvPr id="5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C666C784-4407-DBCD-D8D8-6B084932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78" y="1920772"/>
            <a:ext cx="1205557" cy="12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>
            <a:spLocks noGrp="1"/>
          </p:cNvSpPr>
          <p:nvPr>
            <p:ph type="title"/>
          </p:nvPr>
        </p:nvSpPr>
        <p:spPr>
          <a:xfrm>
            <a:off x="428287" y="2919280"/>
            <a:ext cx="5075392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Question words </a:t>
            </a:r>
            <a:br>
              <a:rPr lang="en" sz="3200" dirty="0"/>
            </a:br>
            <a:r>
              <a:rPr lang="en" sz="3200" dirty="0"/>
              <a:t>before to-infinitives</a:t>
            </a:r>
            <a:endParaRPr sz="3200" dirty="0"/>
          </a:p>
        </p:txBody>
      </p:sp>
      <p:sp>
        <p:nvSpPr>
          <p:cNvPr id="244" name="Google Shape;244;p35"/>
          <p:cNvSpPr txBox="1">
            <a:spLocks noGrp="1"/>
          </p:cNvSpPr>
          <p:nvPr>
            <p:ph type="title" idx="2"/>
          </p:nvPr>
        </p:nvSpPr>
        <p:spPr>
          <a:xfrm>
            <a:off x="859281" y="1561359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46" name="Google Shape;246;p35"/>
          <p:cNvGrpSpPr/>
          <p:nvPr/>
        </p:nvGrpSpPr>
        <p:grpSpPr>
          <a:xfrm>
            <a:off x="4594474" y="616400"/>
            <a:ext cx="4903526" cy="4576701"/>
            <a:chOff x="4594474" y="616400"/>
            <a:chExt cx="4903526" cy="4576701"/>
          </a:xfrm>
        </p:grpSpPr>
        <p:pic>
          <p:nvPicPr>
            <p:cNvPr id="247" name="Google Shape;247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94474" y="616400"/>
              <a:ext cx="2165441" cy="457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73894" y="616400"/>
              <a:ext cx="2324106" cy="4576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7733" y="616400"/>
              <a:ext cx="2011246" cy="45767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0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E27CD0FA-0F2D-12BA-59AC-01AD80DF0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2684678" y="2030278"/>
            <a:ext cx="1649761" cy="29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99A19F9E-A0D9-02FE-31A3-2233F3CB5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>
            <a:off x="4746195" y="1992202"/>
            <a:ext cx="1592822" cy="29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6941F66-D47C-538B-6387-0862071A053D}"/>
              </a:ext>
            </a:extLst>
          </p:cNvPr>
          <p:cNvSpPr/>
          <p:nvPr/>
        </p:nvSpPr>
        <p:spPr>
          <a:xfrm>
            <a:off x="3510366" y="4572000"/>
            <a:ext cx="905617" cy="34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Minh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58A1609-D2FA-BDEC-7D83-4474C18CE829}"/>
              </a:ext>
            </a:extLst>
          </p:cNvPr>
          <p:cNvSpPr/>
          <p:nvPr/>
        </p:nvSpPr>
        <p:spPr>
          <a:xfrm>
            <a:off x="4788862" y="4571999"/>
            <a:ext cx="905617" cy="34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Lily 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1333188-A621-EB52-FEA9-9116E055FAF3}"/>
              </a:ext>
            </a:extLst>
          </p:cNvPr>
          <p:cNvSpPr/>
          <p:nvPr/>
        </p:nvSpPr>
        <p:spPr>
          <a:xfrm>
            <a:off x="1821051" y="689675"/>
            <a:ext cx="2859437" cy="929603"/>
          </a:xfrm>
          <a:prstGeom prst="wedgeRoundRectCallout">
            <a:avLst>
              <a:gd name="adj1" fmla="val -12689"/>
              <a:gd name="adj2" fmla="val 10251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What should we do to help the community?  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DFD611B-06EE-7C83-C4B8-6D0CDE71978B}"/>
              </a:ext>
            </a:extLst>
          </p:cNvPr>
          <p:cNvSpPr/>
          <p:nvPr/>
        </p:nvSpPr>
        <p:spPr>
          <a:xfrm>
            <a:off x="5739541" y="689674"/>
            <a:ext cx="1777139" cy="929603"/>
          </a:xfrm>
          <a:prstGeom prst="wedgeRoundRectCallout">
            <a:avLst>
              <a:gd name="adj1" fmla="val -49317"/>
              <a:gd name="adj2" fmla="val 9084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1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99A19F9E-A0D9-02FE-31A3-2233F3CB5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9" b="97834" l="62721" r="95646">
                        <a14:foregroundMark x1="72789" y1="6859" x2="72789" y2="6859"/>
                        <a14:foregroundMark x1="87483" y1="12455" x2="87483" y2="12455"/>
                        <a14:foregroundMark x1="71837" y1="25451" x2="71837" y2="25451"/>
                        <a14:foregroundMark x1="77143" y1="25090" x2="77143" y2="25090"/>
                        <a14:foregroundMark x1="80000" y1="45848" x2="80000" y2="45848"/>
                        <a14:foregroundMark x1="79048" y1="50722" x2="79048" y2="50722"/>
                        <a14:foregroundMark x1="74830" y1="45126" x2="78776" y2="53610"/>
                        <a14:foregroundMark x1="81224" y1="43682" x2="81361" y2="48195"/>
                        <a14:foregroundMark x1="80952" y1="39531" x2="82313" y2="45487"/>
                        <a14:foregroundMark x1="75102" y1="41697" x2="75102" y2="46751"/>
                        <a14:foregroundMark x1="89524" y1="53249" x2="91429" y2="65523"/>
                        <a14:foregroundMark x1="91429" y1="65523" x2="87891" y2="66606"/>
                        <a14:foregroundMark x1="87755" y1="47112" x2="95374" y2="64621"/>
                        <a14:foregroundMark x1="68980" y1="55415" x2="68980" y2="55415"/>
                        <a14:foregroundMark x1="68299" y1="63718" x2="68299" y2="63718"/>
                        <a14:foregroundMark x1="67211" y1="75271" x2="67211" y2="75271"/>
                        <a14:foregroundMark x1="76327" y1="97834" x2="76327" y2="97834"/>
                        <a14:foregroundMark x1="65986" y1="75271" x2="65986" y2="75271"/>
                        <a14:foregroundMark x1="68163" y1="71841" x2="68163" y2="71841"/>
                        <a14:foregroundMark x1="74150" y1="33755" x2="74150" y2="3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5"/>
          <a:stretch/>
        </p:blipFill>
        <p:spPr bwMode="auto">
          <a:xfrm flipH="1">
            <a:off x="833646" y="1712562"/>
            <a:ext cx="1778214" cy="33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DFD611B-06EE-7C83-C4B8-6D0CDE71978B}"/>
              </a:ext>
            </a:extLst>
          </p:cNvPr>
          <p:cNvSpPr/>
          <p:nvPr/>
        </p:nvSpPr>
        <p:spPr>
          <a:xfrm>
            <a:off x="2421391" y="307420"/>
            <a:ext cx="4901559" cy="1208869"/>
          </a:xfrm>
          <a:prstGeom prst="wedgeRoundRectCallout">
            <a:avLst>
              <a:gd name="adj1" fmla="val -48685"/>
              <a:gd name="adj2" fmla="val 85074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Minh asked me what to do to help the community.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6E97A13-CE63-D168-105F-6EA882CD5A2F}"/>
              </a:ext>
            </a:extLst>
          </p:cNvPr>
          <p:cNvSpPr/>
          <p:nvPr/>
        </p:nvSpPr>
        <p:spPr>
          <a:xfrm>
            <a:off x="2421391" y="307419"/>
            <a:ext cx="4901559" cy="1208869"/>
          </a:xfrm>
          <a:prstGeom prst="wedgeRoundRectCallout">
            <a:avLst>
              <a:gd name="adj1" fmla="val -48685"/>
              <a:gd name="adj2" fmla="val 85074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Minh 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asked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 me </a:t>
            </a:r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what to do </a:t>
            </a:r>
            <a:r>
              <a:rPr lang="en-US" sz="2800" dirty="0">
                <a:solidFill>
                  <a:schemeClr val="tx1"/>
                </a:solidFill>
                <a:latin typeface="Patrick Hand" panose="00000500000000000000" pitchFamily="2" charset="0"/>
              </a:rPr>
              <a:t>to help the community.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3850E-737D-47AF-8B36-C899AF25AD6B}"/>
              </a:ext>
            </a:extLst>
          </p:cNvPr>
          <p:cNvSpPr txBox="1"/>
          <p:nvPr/>
        </p:nvSpPr>
        <p:spPr>
          <a:xfrm>
            <a:off x="4626244" y="448123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2CD"/>
                </a:highlight>
                <a:latin typeface="Patrick Hand" panose="00000500000000000000" pitchFamily="2" charset="0"/>
              </a:rPr>
              <a:t>what to do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61C6AE-B2F5-FC87-3C3D-517C595DB996}"/>
              </a:ext>
            </a:extLst>
          </p:cNvPr>
          <p:cNvGrpSpPr/>
          <p:nvPr/>
        </p:nvGrpSpPr>
        <p:grpSpPr>
          <a:xfrm>
            <a:off x="3214976" y="2093685"/>
            <a:ext cx="699063" cy="699063"/>
            <a:chOff x="5054858" y="1396425"/>
            <a:chExt cx="1015200" cy="1015200"/>
          </a:xfrm>
        </p:grpSpPr>
        <p:sp>
          <p:nvSpPr>
            <p:cNvPr id="6" name="Google Shape;823;p64">
              <a:extLst>
                <a:ext uri="{FF2B5EF4-FFF2-40B4-BE49-F238E27FC236}">
                  <a16:creationId xmlns:a16="http://schemas.microsoft.com/office/drawing/2014/main" id="{DDF5B7D1-4383-3FE4-53ED-787C2030CBC4}"/>
                </a:ext>
              </a:extLst>
            </p:cNvPr>
            <p:cNvSpPr/>
            <p:nvPr/>
          </p:nvSpPr>
          <p:spPr>
            <a:xfrm>
              <a:off x="5054858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7" name="Google Shape;827;p64">
              <a:extLst>
                <a:ext uri="{FF2B5EF4-FFF2-40B4-BE49-F238E27FC236}">
                  <a16:creationId xmlns:a16="http://schemas.microsoft.com/office/drawing/2014/main" id="{109EFC30-2D6E-1BB2-D2F0-71B8D982F2A5}"/>
                </a:ext>
              </a:extLst>
            </p:cNvPr>
            <p:cNvGrpSpPr/>
            <p:nvPr/>
          </p:nvGrpSpPr>
          <p:grpSpPr>
            <a:xfrm>
              <a:off x="5310967" y="1681461"/>
              <a:ext cx="502982" cy="445129"/>
              <a:chOff x="7566767" y="1240933"/>
              <a:chExt cx="502982" cy="445129"/>
            </a:xfrm>
          </p:grpSpPr>
          <p:sp>
            <p:nvSpPr>
              <p:cNvPr id="8" name="Google Shape;828;p64">
                <a:extLst>
                  <a:ext uri="{FF2B5EF4-FFF2-40B4-BE49-F238E27FC236}">
                    <a16:creationId xmlns:a16="http://schemas.microsoft.com/office/drawing/2014/main" id="{9FF18A8F-CB5E-F01E-7052-A0E352B54417}"/>
                  </a:ext>
                </a:extLst>
              </p:cNvPr>
              <p:cNvSpPr/>
              <p:nvPr/>
            </p:nvSpPr>
            <p:spPr>
              <a:xfrm>
                <a:off x="7749516" y="153121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829;p64">
                <a:extLst>
                  <a:ext uri="{FF2B5EF4-FFF2-40B4-BE49-F238E27FC236}">
                    <a16:creationId xmlns:a16="http://schemas.microsoft.com/office/drawing/2014/main" id="{675ACABA-760B-5335-67E3-FE82D2A06181}"/>
                  </a:ext>
                </a:extLst>
              </p:cNvPr>
              <p:cNvSpPr/>
              <p:nvPr/>
            </p:nvSpPr>
            <p:spPr>
              <a:xfrm>
                <a:off x="7606244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830;p64">
                <a:extLst>
                  <a:ext uri="{FF2B5EF4-FFF2-40B4-BE49-F238E27FC236}">
                    <a16:creationId xmlns:a16="http://schemas.microsoft.com/office/drawing/2014/main" id="{2C4E697D-CDF3-5CD2-D7A1-91E37D15134E}"/>
                  </a:ext>
                </a:extLst>
              </p:cNvPr>
              <p:cNvSpPr/>
              <p:nvPr/>
            </p:nvSpPr>
            <p:spPr>
              <a:xfrm>
                <a:off x="7847866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831;p64">
                <a:extLst>
                  <a:ext uri="{FF2B5EF4-FFF2-40B4-BE49-F238E27FC236}">
                    <a16:creationId xmlns:a16="http://schemas.microsoft.com/office/drawing/2014/main" id="{84EB4FBC-F1D2-5DB7-2EA8-896784F6EFC2}"/>
                  </a:ext>
                </a:extLst>
              </p:cNvPr>
              <p:cNvSpPr/>
              <p:nvPr/>
            </p:nvSpPr>
            <p:spPr>
              <a:xfrm>
                <a:off x="7606244" y="1337581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5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832;p64">
                <a:extLst>
                  <a:ext uri="{FF2B5EF4-FFF2-40B4-BE49-F238E27FC236}">
                    <a16:creationId xmlns:a16="http://schemas.microsoft.com/office/drawing/2014/main" id="{040A771C-39A0-EDB2-F87F-62662AEDEE05}"/>
                  </a:ext>
                </a:extLst>
              </p:cNvPr>
              <p:cNvSpPr/>
              <p:nvPr/>
            </p:nvSpPr>
            <p:spPr>
              <a:xfrm>
                <a:off x="7606244" y="1376377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833;p64">
                <a:extLst>
                  <a:ext uri="{FF2B5EF4-FFF2-40B4-BE49-F238E27FC236}">
                    <a16:creationId xmlns:a16="http://schemas.microsoft.com/office/drawing/2014/main" id="{031E61AB-AEE2-3379-2118-4FE223FF8D36}"/>
                  </a:ext>
                </a:extLst>
              </p:cNvPr>
              <p:cNvSpPr/>
              <p:nvPr/>
            </p:nvSpPr>
            <p:spPr>
              <a:xfrm>
                <a:off x="7606244" y="1415173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834;p64">
                <a:extLst>
                  <a:ext uri="{FF2B5EF4-FFF2-40B4-BE49-F238E27FC236}">
                    <a16:creationId xmlns:a16="http://schemas.microsoft.com/office/drawing/2014/main" id="{B38235E2-2BEB-D10F-BD48-E8AAF2E34BF7}"/>
                  </a:ext>
                </a:extLst>
              </p:cNvPr>
              <p:cNvSpPr/>
              <p:nvPr/>
            </p:nvSpPr>
            <p:spPr>
              <a:xfrm>
                <a:off x="7606244" y="1453968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835;p64">
                <a:extLst>
                  <a:ext uri="{FF2B5EF4-FFF2-40B4-BE49-F238E27FC236}">
                    <a16:creationId xmlns:a16="http://schemas.microsoft.com/office/drawing/2014/main" id="{5C7D81BC-1C0C-C271-5175-F34EAF05CBF1}"/>
                  </a:ext>
                </a:extLst>
              </p:cNvPr>
              <p:cNvSpPr/>
              <p:nvPr/>
            </p:nvSpPr>
            <p:spPr>
              <a:xfrm>
                <a:off x="7606244" y="1492764"/>
                <a:ext cx="182748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6" extrusionOk="0">
                    <a:moveTo>
                      <a:pt x="29" y="56"/>
                    </a:moveTo>
                    <a:lnTo>
                      <a:pt x="508" y="56"/>
                    </a:lnTo>
                    <a:cubicBezTo>
                      <a:pt x="524" y="56"/>
                      <a:pt x="537" y="44"/>
                      <a:pt x="537" y="28"/>
                    </a:cubicBezTo>
                    <a:cubicBezTo>
                      <a:pt x="537" y="12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836;p64">
                <a:extLst>
                  <a:ext uri="{FF2B5EF4-FFF2-40B4-BE49-F238E27FC236}">
                    <a16:creationId xmlns:a16="http://schemas.microsoft.com/office/drawing/2014/main" id="{EFE91EA9-215B-4303-FD87-215E1B618065}"/>
                  </a:ext>
                </a:extLst>
              </p:cNvPr>
              <p:cNvSpPr/>
              <p:nvPr/>
            </p:nvSpPr>
            <p:spPr>
              <a:xfrm>
                <a:off x="7606244" y="1531219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9" y="57"/>
                    </a:moveTo>
                    <a:lnTo>
                      <a:pt x="335" y="57"/>
                    </a:lnTo>
                    <a:cubicBezTo>
                      <a:pt x="351" y="57"/>
                      <a:pt x="363" y="44"/>
                      <a:pt x="363" y="29"/>
                    </a:cubicBezTo>
                    <a:cubicBezTo>
                      <a:pt x="363" y="13"/>
                      <a:pt x="351" y="0"/>
                      <a:pt x="33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837;p64">
                <a:extLst>
                  <a:ext uri="{FF2B5EF4-FFF2-40B4-BE49-F238E27FC236}">
                    <a16:creationId xmlns:a16="http://schemas.microsoft.com/office/drawing/2014/main" id="{EDF25CBD-4935-ED2C-6596-E29ED000C2D5}"/>
                  </a:ext>
                </a:extLst>
              </p:cNvPr>
              <p:cNvSpPr/>
              <p:nvPr/>
            </p:nvSpPr>
            <p:spPr>
              <a:xfrm>
                <a:off x="7566767" y="1240933"/>
                <a:ext cx="502982" cy="44512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8" extrusionOk="0">
                    <a:moveTo>
                      <a:pt x="1420" y="827"/>
                    </a:moveTo>
                    <a:cubicBezTo>
                      <a:pt x="1395" y="808"/>
                      <a:pt x="1362" y="796"/>
                      <a:pt x="1328" y="796"/>
                    </a:cubicBezTo>
                    <a:lnTo>
                      <a:pt x="1257" y="796"/>
                    </a:lnTo>
                    <a:cubicBezTo>
                      <a:pt x="1268" y="755"/>
                      <a:pt x="1413" y="257"/>
                      <a:pt x="1420" y="232"/>
                    </a:cubicBezTo>
                    <a:lnTo>
                      <a:pt x="1420" y="827"/>
                    </a:lnTo>
                    <a:moveTo>
                      <a:pt x="1334" y="1024"/>
                    </a:moveTo>
                    <a:lnTo>
                      <a:pt x="1312" y="1024"/>
                    </a:lnTo>
                    <a:lnTo>
                      <a:pt x="1020" y="736"/>
                    </a:lnTo>
                    <a:cubicBezTo>
                      <a:pt x="1017" y="733"/>
                      <a:pt x="1013" y="731"/>
                      <a:pt x="1009" y="730"/>
                    </a:cubicBezTo>
                    <a:lnTo>
                      <a:pt x="886" y="689"/>
                    </a:lnTo>
                    <a:cubicBezTo>
                      <a:pt x="876" y="686"/>
                      <a:pt x="865" y="689"/>
                      <a:pt x="857" y="696"/>
                    </a:cubicBezTo>
                    <a:cubicBezTo>
                      <a:pt x="849" y="704"/>
                      <a:pt x="846" y="715"/>
                      <a:pt x="850" y="725"/>
                    </a:cubicBezTo>
                    <a:lnTo>
                      <a:pt x="891" y="846"/>
                    </a:lnTo>
                    <a:cubicBezTo>
                      <a:pt x="892" y="850"/>
                      <a:pt x="895" y="854"/>
                      <a:pt x="898" y="857"/>
                    </a:cubicBezTo>
                    <a:lnTo>
                      <a:pt x="1067" y="1024"/>
                    </a:lnTo>
                    <a:lnTo>
                      <a:pt x="768" y="1024"/>
                    </a:lnTo>
                    <a:lnTo>
                      <a:pt x="768" y="142"/>
                    </a:lnTo>
                    <a:cubicBezTo>
                      <a:pt x="768" y="95"/>
                      <a:pt x="807" y="57"/>
                      <a:pt x="855" y="57"/>
                    </a:cubicBezTo>
                    <a:lnTo>
                      <a:pt x="1411" y="57"/>
                    </a:lnTo>
                    <a:lnTo>
                      <a:pt x="1345" y="284"/>
                    </a:lnTo>
                    <a:lnTo>
                      <a:pt x="855" y="284"/>
                    </a:lnTo>
                    <a:cubicBezTo>
                      <a:pt x="839" y="284"/>
                      <a:pt x="826" y="297"/>
                      <a:pt x="826" y="313"/>
                    </a:cubicBezTo>
                    <a:cubicBezTo>
                      <a:pt x="826" y="329"/>
                      <a:pt x="839" y="341"/>
                      <a:pt x="855" y="341"/>
                    </a:cubicBezTo>
                    <a:lnTo>
                      <a:pt x="1329" y="341"/>
                    </a:lnTo>
                    <a:lnTo>
                      <a:pt x="1312" y="398"/>
                    </a:lnTo>
                    <a:lnTo>
                      <a:pt x="855" y="398"/>
                    </a:lnTo>
                    <a:cubicBezTo>
                      <a:pt x="839" y="398"/>
                      <a:pt x="826" y="411"/>
                      <a:pt x="826" y="427"/>
                    </a:cubicBezTo>
                    <a:cubicBezTo>
                      <a:pt x="826" y="442"/>
                      <a:pt x="839" y="455"/>
                      <a:pt x="855" y="455"/>
                    </a:cubicBezTo>
                    <a:lnTo>
                      <a:pt x="1295" y="455"/>
                    </a:lnTo>
                    <a:lnTo>
                      <a:pt x="1279" y="512"/>
                    </a:lnTo>
                    <a:lnTo>
                      <a:pt x="855" y="512"/>
                    </a:lnTo>
                    <a:cubicBezTo>
                      <a:pt x="839" y="512"/>
                      <a:pt x="826" y="525"/>
                      <a:pt x="826" y="540"/>
                    </a:cubicBezTo>
                    <a:cubicBezTo>
                      <a:pt x="826" y="556"/>
                      <a:pt x="839" y="569"/>
                      <a:pt x="855" y="569"/>
                    </a:cubicBezTo>
                    <a:lnTo>
                      <a:pt x="1263" y="569"/>
                    </a:lnTo>
                    <a:lnTo>
                      <a:pt x="1191" y="817"/>
                    </a:lnTo>
                    <a:cubicBezTo>
                      <a:pt x="1188" y="826"/>
                      <a:pt x="1190" y="835"/>
                      <a:pt x="1195" y="842"/>
                    </a:cubicBezTo>
                    <a:cubicBezTo>
                      <a:pt x="1201" y="849"/>
                      <a:pt x="1209" y="853"/>
                      <a:pt x="1218" y="853"/>
                    </a:cubicBezTo>
                    <a:lnTo>
                      <a:pt x="1328" y="853"/>
                    </a:lnTo>
                    <a:cubicBezTo>
                      <a:pt x="1375" y="853"/>
                      <a:pt x="1420" y="887"/>
                      <a:pt x="1420" y="939"/>
                    </a:cubicBezTo>
                    <a:cubicBezTo>
                      <a:pt x="1420" y="986"/>
                      <a:pt x="1382" y="1024"/>
                      <a:pt x="1334" y="1024"/>
                    </a:cubicBezTo>
                    <a:moveTo>
                      <a:pt x="1408" y="1199"/>
                    </a:moveTo>
                    <a:lnTo>
                      <a:pt x="1367" y="1239"/>
                    </a:lnTo>
                    <a:lnTo>
                      <a:pt x="1285" y="1159"/>
                    </a:lnTo>
                    <a:lnTo>
                      <a:pt x="1326" y="1119"/>
                    </a:lnTo>
                    <a:lnTo>
                      <a:pt x="1408" y="1199"/>
                    </a:lnTo>
                    <a:moveTo>
                      <a:pt x="943" y="822"/>
                    </a:moveTo>
                    <a:lnTo>
                      <a:pt x="923" y="761"/>
                    </a:lnTo>
                    <a:lnTo>
                      <a:pt x="984" y="781"/>
                    </a:lnTo>
                    <a:lnTo>
                      <a:pt x="984" y="781"/>
                    </a:lnTo>
                    <a:lnTo>
                      <a:pt x="984" y="782"/>
                    </a:lnTo>
                    <a:cubicBezTo>
                      <a:pt x="986" y="784"/>
                      <a:pt x="1013" y="810"/>
                      <a:pt x="1285" y="1078"/>
                    </a:cubicBezTo>
                    <a:lnTo>
                      <a:pt x="1245" y="1119"/>
                    </a:lnTo>
                    <a:cubicBezTo>
                      <a:pt x="1210" y="1084"/>
                      <a:pt x="1136" y="1011"/>
                      <a:pt x="943" y="822"/>
                    </a:cubicBezTo>
                    <a:moveTo>
                      <a:pt x="1449" y="0"/>
                    </a:moveTo>
                    <a:lnTo>
                      <a:pt x="855" y="0"/>
                    </a:lnTo>
                    <a:cubicBezTo>
                      <a:pt x="808" y="0"/>
                      <a:pt x="766" y="22"/>
                      <a:pt x="739" y="57"/>
                    </a:cubicBezTo>
                    <a:cubicBezTo>
                      <a:pt x="713" y="22"/>
                      <a:pt x="671" y="0"/>
                      <a:pt x="62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lnTo>
                      <a:pt x="0" y="1052"/>
                    </a:lnTo>
                    <a:cubicBezTo>
                      <a:pt x="0" y="1068"/>
                      <a:pt x="13" y="1081"/>
                      <a:pt x="29" y="1081"/>
                    </a:cubicBezTo>
                    <a:lnTo>
                      <a:pt x="254" y="1081"/>
                    </a:lnTo>
                    <a:cubicBezTo>
                      <a:pt x="270" y="1081"/>
                      <a:pt x="283" y="1068"/>
                      <a:pt x="283" y="1052"/>
                    </a:cubicBezTo>
                    <a:cubicBezTo>
                      <a:pt x="283" y="1037"/>
                      <a:pt x="270" y="1024"/>
                      <a:pt x="254" y="1024"/>
                    </a:cubicBezTo>
                    <a:lnTo>
                      <a:pt x="58" y="1024"/>
                    </a:lnTo>
                    <a:lnTo>
                      <a:pt x="58" y="57"/>
                    </a:lnTo>
                    <a:lnTo>
                      <a:pt x="624" y="57"/>
                    </a:lnTo>
                    <a:cubicBezTo>
                      <a:pt x="671" y="57"/>
                      <a:pt x="710" y="95"/>
                      <a:pt x="710" y="142"/>
                    </a:cubicBezTo>
                    <a:lnTo>
                      <a:pt x="710" y="1024"/>
                    </a:lnTo>
                    <a:lnTo>
                      <a:pt x="514" y="1024"/>
                    </a:lnTo>
                    <a:cubicBezTo>
                      <a:pt x="498" y="1024"/>
                      <a:pt x="485" y="1037"/>
                      <a:pt x="485" y="1052"/>
                    </a:cubicBezTo>
                    <a:cubicBezTo>
                      <a:pt x="485" y="1068"/>
                      <a:pt x="498" y="1081"/>
                      <a:pt x="514" y="1081"/>
                    </a:cubicBezTo>
                    <a:lnTo>
                      <a:pt x="1125" y="1081"/>
                    </a:lnTo>
                    <a:lnTo>
                      <a:pt x="1347" y="1300"/>
                    </a:lnTo>
                    <a:cubicBezTo>
                      <a:pt x="1358" y="1311"/>
                      <a:pt x="1376" y="1311"/>
                      <a:pt x="1387" y="1300"/>
                    </a:cubicBezTo>
                    <a:lnTo>
                      <a:pt x="1469" y="1219"/>
                    </a:lnTo>
                    <a:cubicBezTo>
                      <a:pt x="1480" y="1208"/>
                      <a:pt x="1480" y="1190"/>
                      <a:pt x="1469" y="1179"/>
                    </a:cubicBezTo>
                    <a:lnTo>
                      <a:pt x="1366" y="1077"/>
                    </a:lnTo>
                    <a:cubicBezTo>
                      <a:pt x="1430" y="1063"/>
                      <a:pt x="1478" y="1006"/>
                      <a:pt x="1478" y="939"/>
                    </a:cubicBezTo>
                    <a:lnTo>
                      <a:pt x="1478" y="28"/>
                    </a:lnTo>
                    <a:lnTo>
                      <a:pt x="1478" y="28"/>
                    </a:lnTo>
                    <a:cubicBezTo>
                      <a:pt x="1478" y="13"/>
                      <a:pt x="1465" y="0"/>
                      <a:pt x="14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838;p64">
                <a:extLst>
                  <a:ext uri="{FF2B5EF4-FFF2-40B4-BE49-F238E27FC236}">
                    <a16:creationId xmlns:a16="http://schemas.microsoft.com/office/drawing/2014/main" id="{6E815116-D33B-7A62-98A5-14A9B1554BF3}"/>
                  </a:ext>
                </a:extLst>
              </p:cNvPr>
              <p:cNvSpPr/>
              <p:nvPr/>
            </p:nvSpPr>
            <p:spPr>
              <a:xfrm>
                <a:off x="7687579" y="1589413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0B9C23-BF58-F25C-3350-AEBB97311DA1}"/>
              </a:ext>
            </a:extLst>
          </p:cNvPr>
          <p:cNvSpPr txBox="1"/>
          <p:nvPr/>
        </p:nvSpPr>
        <p:spPr>
          <a:xfrm>
            <a:off x="3972379" y="2219179"/>
            <a:ext cx="4443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Question words + to infinitives (to V)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AB3B77-02B3-7881-E78E-4A2C41239B2F}"/>
              </a:ext>
            </a:extLst>
          </p:cNvPr>
          <p:cNvGrpSpPr/>
          <p:nvPr/>
        </p:nvGrpSpPr>
        <p:grpSpPr>
          <a:xfrm>
            <a:off x="3214976" y="3244650"/>
            <a:ext cx="699063" cy="699063"/>
            <a:chOff x="5054858" y="1396425"/>
            <a:chExt cx="1015200" cy="1015200"/>
          </a:xfrm>
        </p:grpSpPr>
        <p:sp>
          <p:nvSpPr>
            <p:cNvPr id="22" name="Google Shape;823;p64">
              <a:extLst>
                <a:ext uri="{FF2B5EF4-FFF2-40B4-BE49-F238E27FC236}">
                  <a16:creationId xmlns:a16="http://schemas.microsoft.com/office/drawing/2014/main" id="{8925F3C7-AAC7-0E8A-E2F6-2E019F489CEE}"/>
                </a:ext>
              </a:extLst>
            </p:cNvPr>
            <p:cNvSpPr/>
            <p:nvPr/>
          </p:nvSpPr>
          <p:spPr>
            <a:xfrm>
              <a:off x="5054858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23" name="Google Shape;827;p64">
              <a:extLst>
                <a:ext uri="{FF2B5EF4-FFF2-40B4-BE49-F238E27FC236}">
                  <a16:creationId xmlns:a16="http://schemas.microsoft.com/office/drawing/2014/main" id="{DC7F1CF6-04A7-1C2C-4E8A-152B20096581}"/>
                </a:ext>
              </a:extLst>
            </p:cNvPr>
            <p:cNvGrpSpPr/>
            <p:nvPr/>
          </p:nvGrpSpPr>
          <p:grpSpPr>
            <a:xfrm>
              <a:off x="5310967" y="1681461"/>
              <a:ext cx="502982" cy="445129"/>
              <a:chOff x="7566767" y="1240933"/>
              <a:chExt cx="502982" cy="445129"/>
            </a:xfrm>
          </p:grpSpPr>
          <p:sp>
            <p:nvSpPr>
              <p:cNvPr id="24" name="Google Shape;828;p64">
                <a:extLst>
                  <a:ext uri="{FF2B5EF4-FFF2-40B4-BE49-F238E27FC236}">
                    <a16:creationId xmlns:a16="http://schemas.microsoft.com/office/drawing/2014/main" id="{344F190D-2245-9EDE-D87E-0717B00BB330}"/>
                  </a:ext>
                </a:extLst>
              </p:cNvPr>
              <p:cNvSpPr/>
              <p:nvPr/>
            </p:nvSpPr>
            <p:spPr>
              <a:xfrm>
                <a:off x="7749516" y="153121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29;p64">
                <a:extLst>
                  <a:ext uri="{FF2B5EF4-FFF2-40B4-BE49-F238E27FC236}">
                    <a16:creationId xmlns:a16="http://schemas.microsoft.com/office/drawing/2014/main" id="{F9C6B987-2537-751C-F601-F03FFC4F5259}"/>
                  </a:ext>
                </a:extLst>
              </p:cNvPr>
              <p:cNvSpPr/>
              <p:nvPr/>
            </p:nvSpPr>
            <p:spPr>
              <a:xfrm>
                <a:off x="7606244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30;p64">
                <a:extLst>
                  <a:ext uri="{FF2B5EF4-FFF2-40B4-BE49-F238E27FC236}">
                    <a16:creationId xmlns:a16="http://schemas.microsoft.com/office/drawing/2014/main" id="{0BC3A967-5C9D-EC5A-224E-1AEACCA972A1}"/>
                  </a:ext>
                </a:extLst>
              </p:cNvPr>
              <p:cNvSpPr/>
              <p:nvPr/>
            </p:nvSpPr>
            <p:spPr>
              <a:xfrm>
                <a:off x="7847866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31;p64">
                <a:extLst>
                  <a:ext uri="{FF2B5EF4-FFF2-40B4-BE49-F238E27FC236}">
                    <a16:creationId xmlns:a16="http://schemas.microsoft.com/office/drawing/2014/main" id="{4A4420AB-FD86-1E93-A7E9-D120ACFE88B6}"/>
                  </a:ext>
                </a:extLst>
              </p:cNvPr>
              <p:cNvSpPr/>
              <p:nvPr/>
            </p:nvSpPr>
            <p:spPr>
              <a:xfrm>
                <a:off x="7606244" y="1337581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5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32;p64">
                <a:extLst>
                  <a:ext uri="{FF2B5EF4-FFF2-40B4-BE49-F238E27FC236}">
                    <a16:creationId xmlns:a16="http://schemas.microsoft.com/office/drawing/2014/main" id="{1A837566-3E4E-B55F-3AA6-F3B6644FC306}"/>
                  </a:ext>
                </a:extLst>
              </p:cNvPr>
              <p:cNvSpPr/>
              <p:nvPr/>
            </p:nvSpPr>
            <p:spPr>
              <a:xfrm>
                <a:off x="7606244" y="1376377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33;p64">
                <a:extLst>
                  <a:ext uri="{FF2B5EF4-FFF2-40B4-BE49-F238E27FC236}">
                    <a16:creationId xmlns:a16="http://schemas.microsoft.com/office/drawing/2014/main" id="{2B1C8B48-8ACE-61D3-69F1-992C4CD1DA03}"/>
                  </a:ext>
                </a:extLst>
              </p:cNvPr>
              <p:cNvSpPr/>
              <p:nvPr/>
            </p:nvSpPr>
            <p:spPr>
              <a:xfrm>
                <a:off x="7606244" y="1415173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34;p64">
                <a:extLst>
                  <a:ext uri="{FF2B5EF4-FFF2-40B4-BE49-F238E27FC236}">
                    <a16:creationId xmlns:a16="http://schemas.microsoft.com/office/drawing/2014/main" id="{2F4E3611-5B23-2DA2-31E2-F19DB1058077}"/>
                  </a:ext>
                </a:extLst>
              </p:cNvPr>
              <p:cNvSpPr/>
              <p:nvPr/>
            </p:nvSpPr>
            <p:spPr>
              <a:xfrm>
                <a:off x="7606244" y="1453968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35;p64">
                <a:extLst>
                  <a:ext uri="{FF2B5EF4-FFF2-40B4-BE49-F238E27FC236}">
                    <a16:creationId xmlns:a16="http://schemas.microsoft.com/office/drawing/2014/main" id="{5E948181-5D72-1C49-A306-ED918A58C1B7}"/>
                  </a:ext>
                </a:extLst>
              </p:cNvPr>
              <p:cNvSpPr/>
              <p:nvPr/>
            </p:nvSpPr>
            <p:spPr>
              <a:xfrm>
                <a:off x="7606244" y="1492764"/>
                <a:ext cx="182748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6" extrusionOk="0">
                    <a:moveTo>
                      <a:pt x="29" y="56"/>
                    </a:moveTo>
                    <a:lnTo>
                      <a:pt x="508" y="56"/>
                    </a:lnTo>
                    <a:cubicBezTo>
                      <a:pt x="524" y="56"/>
                      <a:pt x="537" y="44"/>
                      <a:pt x="537" y="28"/>
                    </a:cubicBezTo>
                    <a:cubicBezTo>
                      <a:pt x="537" y="12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36;p64">
                <a:extLst>
                  <a:ext uri="{FF2B5EF4-FFF2-40B4-BE49-F238E27FC236}">
                    <a16:creationId xmlns:a16="http://schemas.microsoft.com/office/drawing/2014/main" id="{865E6A51-DD48-D426-EA9F-B59D7325E20B}"/>
                  </a:ext>
                </a:extLst>
              </p:cNvPr>
              <p:cNvSpPr/>
              <p:nvPr/>
            </p:nvSpPr>
            <p:spPr>
              <a:xfrm>
                <a:off x="7606244" y="1531219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9" y="57"/>
                    </a:moveTo>
                    <a:lnTo>
                      <a:pt x="335" y="57"/>
                    </a:lnTo>
                    <a:cubicBezTo>
                      <a:pt x="351" y="57"/>
                      <a:pt x="363" y="44"/>
                      <a:pt x="363" y="29"/>
                    </a:cubicBezTo>
                    <a:cubicBezTo>
                      <a:pt x="363" y="13"/>
                      <a:pt x="351" y="0"/>
                      <a:pt x="33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837;p64">
                <a:extLst>
                  <a:ext uri="{FF2B5EF4-FFF2-40B4-BE49-F238E27FC236}">
                    <a16:creationId xmlns:a16="http://schemas.microsoft.com/office/drawing/2014/main" id="{F75159BE-C8B8-A015-9D8D-9C5610BB642C}"/>
                  </a:ext>
                </a:extLst>
              </p:cNvPr>
              <p:cNvSpPr/>
              <p:nvPr/>
            </p:nvSpPr>
            <p:spPr>
              <a:xfrm>
                <a:off x="7566767" y="1240933"/>
                <a:ext cx="502982" cy="44512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8" extrusionOk="0">
                    <a:moveTo>
                      <a:pt x="1420" y="827"/>
                    </a:moveTo>
                    <a:cubicBezTo>
                      <a:pt x="1395" y="808"/>
                      <a:pt x="1362" y="796"/>
                      <a:pt x="1328" y="796"/>
                    </a:cubicBezTo>
                    <a:lnTo>
                      <a:pt x="1257" y="796"/>
                    </a:lnTo>
                    <a:cubicBezTo>
                      <a:pt x="1268" y="755"/>
                      <a:pt x="1413" y="257"/>
                      <a:pt x="1420" y="232"/>
                    </a:cubicBezTo>
                    <a:lnTo>
                      <a:pt x="1420" y="827"/>
                    </a:lnTo>
                    <a:moveTo>
                      <a:pt x="1334" y="1024"/>
                    </a:moveTo>
                    <a:lnTo>
                      <a:pt x="1312" y="1024"/>
                    </a:lnTo>
                    <a:lnTo>
                      <a:pt x="1020" y="736"/>
                    </a:lnTo>
                    <a:cubicBezTo>
                      <a:pt x="1017" y="733"/>
                      <a:pt x="1013" y="731"/>
                      <a:pt x="1009" y="730"/>
                    </a:cubicBezTo>
                    <a:lnTo>
                      <a:pt x="886" y="689"/>
                    </a:lnTo>
                    <a:cubicBezTo>
                      <a:pt x="876" y="686"/>
                      <a:pt x="865" y="689"/>
                      <a:pt x="857" y="696"/>
                    </a:cubicBezTo>
                    <a:cubicBezTo>
                      <a:pt x="849" y="704"/>
                      <a:pt x="846" y="715"/>
                      <a:pt x="850" y="725"/>
                    </a:cubicBezTo>
                    <a:lnTo>
                      <a:pt x="891" y="846"/>
                    </a:lnTo>
                    <a:cubicBezTo>
                      <a:pt x="892" y="850"/>
                      <a:pt x="895" y="854"/>
                      <a:pt x="898" y="857"/>
                    </a:cubicBezTo>
                    <a:lnTo>
                      <a:pt x="1067" y="1024"/>
                    </a:lnTo>
                    <a:lnTo>
                      <a:pt x="768" y="1024"/>
                    </a:lnTo>
                    <a:lnTo>
                      <a:pt x="768" y="142"/>
                    </a:lnTo>
                    <a:cubicBezTo>
                      <a:pt x="768" y="95"/>
                      <a:pt x="807" y="57"/>
                      <a:pt x="855" y="57"/>
                    </a:cubicBezTo>
                    <a:lnTo>
                      <a:pt x="1411" y="57"/>
                    </a:lnTo>
                    <a:lnTo>
                      <a:pt x="1345" y="284"/>
                    </a:lnTo>
                    <a:lnTo>
                      <a:pt x="855" y="284"/>
                    </a:lnTo>
                    <a:cubicBezTo>
                      <a:pt x="839" y="284"/>
                      <a:pt x="826" y="297"/>
                      <a:pt x="826" y="313"/>
                    </a:cubicBezTo>
                    <a:cubicBezTo>
                      <a:pt x="826" y="329"/>
                      <a:pt x="839" y="341"/>
                      <a:pt x="855" y="341"/>
                    </a:cubicBezTo>
                    <a:lnTo>
                      <a:pt x="1329" y="341"/>
                    </a:lnTo>
                    <a:lnTo>
                      <a:pt x="1312" y="398"/>
                    </a:lnTo>
                    <a:lnTo>
                      <a:pt x="855" y="398"/>
                    </a:lnTo>
                    <a:cubicBezTo>
                      <a:pt x="839" y="398"/>
                      <a:pt x="826" y="411"/>
                      <a:pt x="826" y="427"/>
                    </a:cubicBezTo>
                    <a:cubicBezTo>
                      <a:pt x="826" y="442"/>
                      <a:pt x="839" y="455"/>
                      <a:pt x="855" y="455"/>
                    </a:cubicBezTo>
                    <a:lnTo>
                      <a:pt x="1295" y="455"/>
                    </a:lnTo>
                    <a:lnTo>
                      <a:pt x="1279" y="512"/>
                    </a:lnTo>
                    <a:lnTo>
                      <a:pt x="855" y="512"/>
                    </a:lnTo>
                    <a:cubicBezTo>
                      <a:pt x="839" y="512"/>
                      <a:pt x="826" y="525"/>
                      <a:pt x="826" y="540"/>
                    </a:cubicBezTo>
                    <a:cubicBezTo>
                      <a:pt x="826" y="556"/>
                      <a:pt x="839" y="569"/>
                      <a:pt x="855" y="569"/>
                    </a:cubicBezTo>
                    <a:lnTo>
                      <a:pt x="1263" y="569"/>
                    </a:lnTo>
                    <a:lnTo>
                      <a:pt x="1191" y="817"/>
                    </a:lnTo>
                    <a:cubicBezTo>
                      <a:pt x="1188" y="826"/>
                      <a:pt x="1190" y="835"/>
                      <a:pt x="1195" y="842"/>
                    </a:cubicBezTo>
                    <a:cubicBezTo>
                      <a:pt x="1201" y="849"/>
                      <a:pt x="1209" y="853"/>
                      <a:pt x="1218" y="853"/>
                    </a:cubicBezTo>
                    <a:lnTo>
                      <a:pt x="1328" y="853"/>
                    </a:lnTo>
                    <a:cubicBezTo>
                      <a:pt x="1375" y="853"/>
                      <a:pt x="1420" y="887"/>
                      <a:pt x="1420" y="939"/>
                    </a:cubicBezTo>
                    <a:cubicBezTo>
                      <a:pt x="1420" y="986"/>
                      <a:pt x="1382" y="1024"/>
                      <a:pt x="1334" y="1024"/>
                    </a:cubicBezTo>
                    <a:moveTo>
                      <a:pt x="1408" y="1199"/>
                    </a:moveTo>
                    <a:lnTo>
                      <a:pt x="1367" y="1239"/>
                    </a:lnTo>
                    <a:lnTo>
                      <a:pt x="1285" y="1159"/>
                    </a:lnTo>
                    <a:lnTo>
                      <a:pt x="1326" y="1119"/>
                    </a:lnTo>
                    <a:lnTo>
                      <a:pt x="1408" y="1199"/>
                    </a:lnTo>
                    <a:moveTo>
                      <a:pt x="943" y="822"/>
                    </a:moveTo>
                    <a:lnTo>
                      <a:pt x="923" y="761"/>
                    </a:lnTo>
                    <a:lnTo>
                      <a:pt x="984" y="781"/>
                    </a:lnTo>
                    <a:lnTo>
                      <a:pt x="984" y="781"/>
                    </a:lnTo>
                    <a:lnTo>
                      <a:pt x="984" y="782"/>
                    </a:lnTo>
                    <a:cubicBezTo>
                      <a:pt x="986" y="784"/>
                      <a:pt x="1013" y="810"/>
                      <a:pt x="1285" y="1078"/>
                    </a:cubicBezTo>
                    <a:lnTo>
                      <a:pt x="1245" y="1119"/>
                    </a:lnTo>
                    <a:cubicBezTo>
                      <a:pt x="1210" y="1084"/>
                      <a:pt x="1136" y="1011"/>
                      <a:pt x="943" y="822"/>
                    </a:cubicBezTo>
                    <a:moveTo>
                      <a:pt x="1449" y="0"/>
                    </a:moveTo>
                    <a:lnTo>
                      <a:pt x="855" y="0"/>
                    </a:lnTo>
                    <a:cubicBezTo>
                      <a:pt x="808" y="0"/>
                      <a:pt x="766" y="22"/>
                      <a:pt x="739" y="57"/>
                    </a:cubicBezTo>
                    <a:cubicBezTo>
                      <a:pt x="713" y="22"/>
                      <a:pt x="671" y="0"/>
                      <a:pt x="62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lnTo>
                      <a:pt x="0" y="1052"/>
                    </a:lnTo>
                    <a:cubicBezTo>
                      <a:pt x="0" y="1068"/>
                      <a:pt x="13" y="1081"/>
                      <a:pt x="29" y="1081"/>
                    </a:cubicBezTo>
                    <a:lnTo>
                      <a:pt x="254" y="1081"/>
                    </a:lnTo>
                    <a:cubicBezTo>
                      <a:pt x="270" y="1081"/>
                      <a:pt x="283" y="1068"/>
                      <a:pt x="283" y="1052"/>
                    </a:cubicBezTo>
                    <a:cubicBezTo>
                      <a:pt x="283" y="1037"/>
                      <a:pt x="270" y="1024"/>
                      <a:pt x="254" y="1024"/>
                    </a:cubicBezTo>
                    <a:lnTo>
                      <a:pt x="58" y="1024"/>
                    </a:lnTo>
                    <a:lnTo>
                      <a:pt x="58" y="57"/>
                    </a:lnTo>
                    <a:lnTo>
                      <a:pt x="624" y="57"/>
                    </a:lnTo>
                    <a:cubicBezTo>
                      <a:pt x="671" y="57"/>
                      <a:pt x="710" y="95"/>
                      <a:pt x="710" y="142"/>
                    </a:cubicBezTo>
                    <a:lnTo>
                      <a:pt x="710" y="1024"/>
                    </a:lnTo>
                    <a:lnTo>
                      <a:pt x="514" y="1024"/>
                    </a:lnTo>
                    <a:cubicBezTo>
                      <a:pt x="498" y="1024"/>
                      <a:pt x="485" y="1037"/>
                      <a:pt x="485" y="1052"/>
                    </a:cubicBezTo>
                    <a:cubicBezTo>
                      <a:pt x="485" y="1068"/>
                      <a:pt x="498" y="1081"/>
                      <a:pt x="514" y="1081"/>
                    </a:cubicBezTo>
                    <a:lnTo>
                      <a:pt x="1125" y="1081"/>
                    </a:lnTo>
                    <a:lnTo>
                      <a:pt x="1347" y="1300"/>
                    </a:lnTo>
                    <a:cubicBezTo>
                      <a:pt x="1358" y="1311"/>
                      <a:pt x="1376" y="1311"/>
                      <a:pt x="1387" y="1300"/>
                    </a:cubicBezTo>
                    <a:lnTo>
                      <a:pt x="1469" y="1219"/>
                    </a:lnTo>
                    <a:cubicBezTo>
                      <a:pt x="1480" y="1208"/>
                      <a:pt x="1480" y="1190"/>
                      <a:pt x="1469" y="1179"/>
                    </a:cubicBezTo>
                    <a:lnTo>
                      <a:pt x="1366" y="1077"/>
                    </a:lnTo>
                    <a:cubicBezTo>
                      <a:pt x="1430" y="1063"/>
                      <a:pt x="1478" y="1006"/>
                      <a:pt x="1478" y="939"/>
                    </a:cubicBezTo>
                    <a:lnTo>
                      <a:pt x="1478" y="28"/>
                    </a:lnTo>
                    <a:lnTo>
                      <a:pt x="1478" y="28"/>
                    </a:lnTo>
                    <a:cubicBezTo>
                      <a:pt x="1478" y="13"/>
                      <a:pt x="1465" y="0"/>
                      <a:pt x="14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838;p64">
                <a:extLst>
                  <a:ext uri="{FF2B5EF4-FFF2-40B4-BE49-F238E27FC236}">
                    <a16:creationId xmlns:a16="http://schemas.microsoft.com/office/drawing/2014/main" id="{CF82D145-BE2E-BE2A-82AB-0C1152EF3AB9}"/>
                  </a:ext>
                </a:extLst>
              </p:cNvPr>
              <p:cNvSpPr/>
              <p:nvPr/>
            </p:nvSpPr>
            <p:spPr>
              <a:xfrm>
                <a:off x="7687579" y="1589413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CE2DA5B-283A-35B8-AB87-36140A921465}"/>
              </a:ext>
            </a:extLst>
          </p:cNvPr>
          <p:cNvSpPr txBox="1"/>
          <p:nvPr/>
        </p:nvSpPr>
        <p:spPr>
          <a:xfrm>
            <a:off x="4008711" y="3244650"/>
            <a:ext cx="4830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ask, wonder, (not) decide, (not) tell, or (not) know 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BEFORE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the question word + to-infinitive.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F3452D-59CF-10D6-5D20-B95D641B468E}"/>
              </a:ext>
            </a:extLst>
          </p:cNvPr>
          <p:cNvSpPr txBox="1"/>
          <p:nvPr/>
        </p:nvSpPr>
        <p:spPr>
          <a:xfrm>
            <a:off x="7394743" y="509678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 + to V</a:t>
            </a:r>
          </a:p>
        </p:txBody>
      </p:sp>
    </p:spTree>
    <p:extLst>
      <p:ext uri="{BB962C8B-B14F-4D97-AF65-F5344CB8AC3E}">
        <p14:creationId xmlns:p14="http://schemas.microsoft.com/office/powerpoint/2010/main" val="14432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" grpId="0" animBg="1"/>
      <p:bldP spid="4" grpId="0"/>
      <p:bldP spid="20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743918" y="77491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1.  Fill in each blank with a suitable question word. (p.11)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0F5D5-9AB1-6CAF-D27B-7D1B2F836DF5}"/>
              </a:ext>
            </a:extLst>
          </p:cNvPr>
          <p:cNvSpPr txBox="1"/>
          <p:nvPr/>
        </p:nvSpPr>
        <p:spPr>
          <a:xfrm>
            <a:off x="763291" y="539156"/>
            <a:ext cx="8113363" cy="3787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I don’t know ________ to deal with this problem.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My sister wondered ________ to buy the best cakes.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Could you tell me ________ to do to get on well with my new </a:t>
            </a:r>
            <a:r>
              <a:rPr lang="en-US" sz="2400" dirty="0" err="1">
                <a:latin typeface="Patrick Hand" panose="00000500000000000000" pitchFamily="2" charset="0"/>
              </a:rPr>
              <a:t>neighbours</a:t>
            </a:r>
            <a:r>
              <a:rPr lang="en-US" sz="2400" dirty="0">
                <a:latin typeface="Patrick Hand" panose="00000500000000000000" pitchFamily="2" charset="0"/>
              </a:rPr>
              <a:t>?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They asked ________ to take out the rubbish, at 5 or 6 p.m.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latin typeface="Patrick Hand" panose="00000500000000000000" pitchFamily="2" charset="0"/>
              </a:rPr>
              <a:t>He can’t decide ________ to give his books to.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CE4B08-97DC-B56C-0A52-B368F4B0820B}"/>
              </a:ext>
            </a:extLst>
          </p:cNvPr>
          <p:cNvCxnSpPr>
            <a:cxnSpLocks/>
          </p:cNvCxnSpPr>
          <p:nvPr/>
        </p:nvCxnSpPr>
        <p:spPr>
          <a:xfrm>
            <a:off x="4232548" y="1092632"/>
            <a:ext cx="9981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F490F5-6D83-8F42-DFDC-F00DB317D4D6}"/>
              </a:ext>
            </a:extLst>
          </p:cNvPr>
          <p:cNvCxnSpPr>
            <a:cxnSpLocks/>
          </p:cNvCxnSpPr>
          <p:nvPr/>
        </p:nvCxnSpPr>
        <p:spPr>
          <a:xfrm>
            <a:off x="5733300" y="1092632"/>
            <a:ext cx="892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8A1AD4A-9C2F-4390-0651-581BF56CA017}"/>
              </a:ext>
            </a:extLst>
          </p:cNvPr>
          <p:cNvSpPr/>
          <p:nvPr/>
        </p:nvSpPr>
        <p:spPr>
          <a:xfrm>
            <a:off x="2691980" y="689675"/>
            <a:ext cx="934624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how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8EC2078-C036-73CB-FD6B-95E539348B2D}"/>
              </a:ext>
            </a:extLst>
          </p:cNvPr>
          <p:cNvSpPr/>
          <p:nvPr/>
        </p:nvSpPr>
        <p:spPr>
          <a:xfrm>
            <a:off x="3446231" y="1320641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where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6906C2-3640-BF20-66F5-B8737499D52B}"/>
              </a:ext>
            </a:extLst>
          </p:cNvPr>
          <p:cNvCxnSpPr>
            <a:cxnSpLocks/>
          </p:cNvCxnSpPr>
          <p:nvPr/>
        </p:nvCxnSpPr>
        <p:spPr>
          <a:xfrm>
            <a:off x="5051376" y="1709981"/>
            <a:ext cx="373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CB7EA1-9A18-3A6A-0D0A-126600D68604}"/>
              </a:ext>
            </a:extLst>
          </p:cNvPr>
          <p:cNvCxnSpPr>
            <a:cxnSpLocks/>
          </p:cNvCxnSpPr>
          <p:nvPr/>
        </p:nvCxnSpPr>
        <p:spPr>
          <a:xfrm>
            <a:off x="5908949" y="1709981"/>
            <a:ext cx="1173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2B5071E-C7E1-2D6A-8069-907CB900EE9C}"/>
              </a:ext>
            </a:extLst>
          </p:cNvPr>
          <p:cNvCxnSpPr>
            <a:cxnSpLocks/>
          </p:cNvCxnSpPr>
          <p:nvPr/>
        </p:nvCxnSpPr>
        <p:spPr>
          <a:xfrm>
            <a:off x="4576094" y="2350578"/>
            <a:ext cx="561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09FDE65-F8C8-F388-1862-A076F1ABA479}"/>
              </a:ext>
            </a:extLst>
          </p:cNvPr>
          <p:cNvSpPr/>
          <p:nvPr/>
        </p:nvSpPr>
        <p:spPr>
          <a:xfrm>
            <a:off x="3291247" y="1952529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73A1B76-4CF1-BD0F-F7C8-6971D63D2CB6}"/>
              </a:ext>
            </a:extLst>
          </p:cNvPr>
          <p:cNvCxnSpPr>
            <a:cxnSpLocks/>
          </p:cNvCxnSpPr>
          <p:nvPr/>
        </p:nvCxnSpPr>
        <p:spPr>
          <a:xfrm>
            <a:off x="6676113" y="3587859"/>
            <a:ext cx="1181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412DC2B-00F6-974D-DB5F-9C3700EE3003}"/>
              </a:ext>
            </a:extLst>
          </p:cNvPr>
          <p:cNvSpPr/>
          <p:nvPr/>
        </p:nvSpPr>
        <p:spPr>
          <a:xfrm>
            <a:off x="2520207" y="3139662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when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DBEFF5-FADE-2FB0-0924-C86C8371F489}"/>
              </a:ext>
            </a:extLst>
          </p:cNvPr>
          <p:cNvCxnSpPr>
            <a:cxnSpLocks/>
          </p:cNvCxnSpPr>
          <p:nvPr/>
        </p:nvCxnSpPr>
        <p:spPr>
          <a:xfrm>
            <a:off x="4572000" y="4192479"/>
            <a:ext cx="479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85EAC29-5ECD-0499-B3CE-661E8DB597E0}"/>
              </a:ext>
            </a:extLst>
          </p:cNvPr>
          <p:cNvCxnSpPr>
            <a:cxnSpLocks/>
          </p:cNvCxnSpPr>
          <p:nvPr/>
        </p:nvCxnSpPr>
        <p:spPr>
          <a:xfrm>
            <a:off x="6146148" y="4192479"/>
            <a:ext cx="285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16E63889-8C56-1518-71B5-52B8545FFB9A}"/>
              </a:ext>
            </a:extLst>
          </p:cNvPr>
          <p:cNvSpPr/>
          <p:nvPr/>
        </p:nvSpPr>
        <p:spPr>
          <a:xfrm>
            <a:off x="2960666" y="3770628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113932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56" grpId="0" animBg="1"/>
      <p:bldP spid="56" grpId="1" animBg="1"/>
      <p:bldP spid="61" grpId="0" animBg="1"/>
      <p:bldP spid="61" grpId="1" animBg="1"/>
      <p:bldP spid="195" grpId="0" animBg="1"/>
      <p:bldP spid="1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395208" y="77491"/>
            <a:ext cx="8318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2. Rewrite the sentences using question words + to-infinitives. (p.11)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0F5D5-9AB1-6CAF-D27B-7D1B2F836DF5}"/>
              </a:ext>
            </a:extLst>
          </p:cNvPr>
          <p:cNvSpPr txBox="1"/>
          <p:nvPr/>
        </p:nvSpPr>
        <p:spPr>
          <a:xfrm>
            <a:off x="600559" y="678924"/>
            <a:ext cx="81133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I don’t know how I can get to the swimming pool.</a:t>
            </a:r>
          </a:p>
          <a:p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They are wondering where they can buy traditional handicrafts.</a:t>
            </a:r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She asked what she should give to her new </a:t>
            </a:r>
            <a:r>
              <a:rPr lang="en-US" sz="2400" dirty="0" err="1">
                <a:latin typeface="Patrick Hand" panose="00000500000000000000" pitchFamily="2" charset="0"/>
              </a:rPr>
              <a:t>neighbour</a:t>
            </a:r>
            <a:r>
              <a:rPr lang="en-US" sz="2400" dirty="0">
                <a:latin typeface="Patrick Hand" panose="00000500000000000000" pitchFamily="2" charset="0"/>
              </a:rPr>
              <a:t> at his house-warming party?</a:t>
            </a:r>
          </a:p>
          <a:p>
            <a:endParaRPr lang="en-US" sz="24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I can’t decide who I should ask for advice.</a:t>
            </a:r>
          </a:p>
          <a:p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Patrick Hand" panose="00000500000000000000" pitchFamily="2" charset="0"/>
              </a:rPr>
              <a:t>Could you tell me when I have to pay the water bill?</a:t>
            </a:r>
            <a:endParaRPr lang="en-US" sz="2400" dirty="0"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25975"/>
      </p:ext>
    </p:extLst>
  </p:cSld>
  <p:clrMapOvr>
    <a:masterClrMapping/>
  </p:clrMapOvr>
</p:sld>
</file>

<file path=ppt/theme/theme1.xml><?xml version="1.0" encoding="utf-8"?>
<a:theme xmlns:a="http://schemas.openxmlformats.org/drawingml/2006/main" name="Grammar and Conventions - Language Arts - 9th grade by Slidesgo">
  <a:themeElements>
    <a:clrScheme name="Simple Light">
      <a:dk1>
        <a:srgbClr val="080600"/>
      </a:dk1>
      <a:lt1>
        <a:srgbClr val="F5EEE8"/>
      </a:lt1>
      <a:dk2>
        <a:srgbClr val="B5481A"/>
      </a:dk2>
      <a:lt2>
        <a:srgbClr val="E9A328"/>
      </a:lt2>
      <a:accent1>
        <a:srgbClr val="415E4D"/>
      </a:accent1>
      <a:accent2>
        <a:srgbClr val="5D2B19"/>
      </a:accent2>
      <a:accent3>
        <a:srgbClr val="BD8B45"/>
      </a:accent3>
      <a:accent4>
        <a:srgbClr val="E4D1C1"/>
      </a:accent4>
      <a:accent5>
        <a:srgbClr val="EEDFD3"/>
      </a:accent5>
      <a:accent6>
        <a:srgbClr val="963810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1226</Words>
  <Application>Microsoft Office PowerPoint</Application>
  <PresentationFormat>On-screen Show (16:9)</PresentationFormat>
  <Paragraphs>169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Martel Sans</vt:lpstr>
      <vt:lpstr>Lato Light</vt:lpstr>
      <vt:lpstr>Martel Sans Light</vt:lpstr>
      <vt:lpstr>DM Sans</vt:lpstr>
      <vt:lpstr>Barlow</vt:lpstr>
      <vt:lpstr>Patrick Hand</vt:lpstr>
      <vt:lpstr>Anaheim</vt:lpstr>
      <vt:lpstr>Arial</vt:lpstr>
      <vt:lpstr>Nunito Light</vt:lpstr>
      <vt:lpstr>Grammar and Conventions - Language Arts - 9th grade by Slidesgo</vt:lpstr>
      <vt:lpstr>Matching </vt:lpstr>
      <vt:lpstr>PowerPoint Presentation</vt:lpstr>
      <vt:lpstr>UNIT 1:  LOCAL COMMUNITY</vt:lpstr>
      <vt:lpstr>OBJECTIVES </vt:lpstr>
      <vt:lpstr>Question words  before to-infinitives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Phrasal verbs (1) </vt:lpstr>
      <vt:lpstr>PowerPoint Presentation</vt:lpstr>
      <vt:lpstr>Phrasal verbs (Cụm động từ) </vt:lpstr>
      <vt:lpstr>Phrasal verbs (Cụm động từ) </vt:lpstr>
      <vt:lpstr>PowerPoint Presentation</vt:lpstr>
      <vt:lpstr>PowerPoint Presentation</vt:lpstr>
      <vt:lpstr>PowerPoint Presentation</vt:lpstr>
      <vt:lpstr>GAME: </vt:lpstr>
      <vt:lpstr>PowerPoint Presentation</vt:lpstr>
      <vt:lpstr>WRAP-UP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 LOCAL COMMUNITY</dc:title>
  <cp:lastModifiedBy>Dung Thuy</cp:lastModifiedBy>
  <cp:revision>13</cp:revision>
  <dcterms:modified xsi:type="dcterms:W3CDTF">2024-05-22T09:29:01Z</dcterms:modified>
</cp:coreProperties>
</file>