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70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323" r:id="rId4"/>
    <p:sldId id="258" r:id="rId5"/>
    <p:sldId id="324" r:id="rId6"/>
    <p:sldId id="277" r:id="rId7"/>
    <p:sldId id="325" r:id="rId8"/>
    <p:sldId id="257" r:id="rId9"/>
    <p:sldId id="261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Hind" panose="02000000000000000000" pitchFamily="2" charset="0"/>
      <p:regular r:id="rId17"/>
      <p:bold r:id="rId18"/>
    </p:embeddedFont>
    <p:embeddedFont>
      <p:font typeface="Londrina Solid" panose="020B0604020202020204" charset="0"/>
      <p:regular r:id="rId19"/>
    </p:embeddedFont>
    <p:embeddedFont>
      <p:font typeface="NUNITO" pitchFamily="2" charset="0"/>
      <p:regular r:id="rId20"/>
      <p:bold r:id="rId21"/>
      <p:italic r:id="rId22"/>
      <p:boldItalic r:id="rId23"/>
    </p:embeddedFont>
    <p:embeddedFont>
      <p:font typeface="Roboto Condensed Light" panose="02000000000000000000" pitchFamily="2" charset="0"/>
      <p:regular r:id="rId24"/>
      <p: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80" userDrawn="1">
          <p15:clr>
            <a:srgbClr val="A4A3A4"/>
          </p15:clr>
        </p15:guide>
        <p15:guide id="2" pos="1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3A908D5-DFD2-4ED8-A41E-66D35F84CE29}">
  <a:tblStyle styleId="{23A908D5-DFD2-4ED8-A41E-66D35F84CE2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432" y="86"/>
      </p:cViewPr>
      <p:guideLst>
        <p:guide orient="horz" pos="3180"/>
        <p:guide pos="1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315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D66C3D-8F5B-6370-289C-9B79B9AC2C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B01938-5D42-2B4B-3006-D88C0CB84A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D0A2F-8E31-42BF-B8DD-E9D4F845620E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C587BD-1B27-C445-DB59-033E2B08EF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3BC436-5F40-4DDA-3EC8-72EE711147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25B7F-D784-4E8F-AB6E-7B2982D6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9905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1" name="Google Shape;23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2" name="Google Shape;23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0" name="Google Shape;3330;gedac56f28e_0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1" name="Google Shape;3331;gedac56f28e_0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2" name="Google Shape;2512;gf09f6a330b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3" name="Google Shape;2513;gf09f6a330b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1738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" name="Google Shape;2519;gf09f6a330b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0" name="Google Shape;2520;gf09f6a330b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" name="Google Shape;2519;gf09f6a330b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0" name="Google Shape;2520;gf09f6a330b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1653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8" name="Google Shape;4678;g10d83609e8a_0_10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9" name="Google Shape;4679;g10d83609e8a_0_10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8" name="Google Shape;4678;g10d83609e8a_0_10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9" name="Google Shape;4679;g10d83609e8a_0_10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0917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2" name="Google Shape;2512;gf09f6a330b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3" name="Google Shape;2513;gf09f6a330b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" name="Google Shape;2766;g10d83609e8a_0_35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7" name="Google Shape;2767;g10d83609e8a_0_35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945488" y="2357650"/>
            <a:ext cx="5262600" cy="172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200575" y="4142400"/>
            <a:ext cx="4743000" cy="461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10800000" flipH="1">
            <a:off x="0" y="61"/>
            <a:ext cx="2853959" cy="2324057"/>
          </a:xfrm>
          <a:custGeom>
            <a:avLst/>
            <a:gdLst/>
            <a:ahLst/>
            <a:cxnLst/>
            <a:rect l="l" t="t" r="r" b="b"/>
            <a:pathLst>
              <a:path w="47781" h="38911" extrusionOk="0">
                <a:moveTo>
                  <a:pt x="1" y="1"/>
                </a:moveTo>
                <a:lnTo>
                  <a:pt x="1" y="38910"/>
                </a:lnTo>
                <a:lnTo>
                  <a:pt x="47781" y="38910"/>
                </a:lnTo>
                <a:cubicBezTo>
                  <a:pt x="47495" y="37696"/>
                  <a:pt x="47030" y="36529"/>
                  <a:pt x="46376" y="35469"/>
                </a:cubicBezTo>
                <a:cubicBezTo>
                  <a:pt x="44161" y="31826"/>
                  <a:pt x="40220" y="29409"/>
                  <a:pt x="36041" y="28516"/>
                </a:cubicBezTo>
                <a:cubicBezTo>
                  <a:pt x="30814" y="27385"/>
                  <a:pt x="24873" y="28290"/>
                  <a:pt x="20515" y="25194"/>
                </a:cubicBezTo>
                <a:cubicBezTo>
                  <a:pt x="17598" y="23134"/>
                  <a:pt x="16039" y="19622"/>
                  <a:pt x="15229" y="16133"/>
                </a:cubicBezTo>
                <a:cubicBezTo>
                  <a:pt x="14443" y="12693"/>
                  <a:pt x="14217" y="8990"/>
                  <a:pt x="12348" y="6001"/>
                </a:cubicBezTo>
                <a:cubicBezTo>
                  <a:pt x="10740" y="3441"/>
                  <a:pt x="8038" y="1667"/>
                  <a:pt x="5132" y="786"/>
                </a:cubicBezTo>
                <a:cubicBezTo>
                  <a:pt x="3466" y="286"/>
                  <a:pt x="1739" y="48"/>
                  <a:pt x="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6290050" y="2819436"/>
            <a:ext cx="2853959" cy="2324057"/>
          </a:xfrm>
          <a:custGeom>
            <a:avLst/>
            <a:gdLst/>
            <a:ahLst/>
            <a:cxnLst/>
            <a:rect l="l" t="t" r="r" b="b"/>
            <a:pathLst>
              <a:path w="47781" h="38911" extrusionOk="0">
                <a:moveTo>
                  <a:pt x="1" y="1"/>
                </a:moveTo>
                <a:lnTo>
                  <a:pt x="1" y="38910"/>
                </a:lnTo>
                <a:lnTo>
                  <a:pt x="47781" y="38910"/>
                </a:lnTo>
                <a:cubicBezTo>
                  <a:pt x="47495" y="37696"/>
                  <a:pt x="47030" y="36529"/>
                  <a:pt x="46376" y="35469"/>
                </a:cubicBezTo>
                <a:cubicBezTo>
                  <a:pt x="44161" y="31826"/>
                  <a:pt x="40220" y="29409"/>
                  <a:pt x="36041" y="28516"/>
                </a:cubicBezTo>
                <a:cubicBezTo>
                  <a:pt x="30814" y="27385"/>
                  <a:pt x="24873" y="28290"/>
                  <a:pt x="20515" y="25194"/>
                </a:cubicBezTo>
                <a:cubicBezTo>
                  <a:pt x="17598" y="23134"/>
                  <a:pt x="16039" y="19622"/>
                  <a:pt x="15229" y="16133"/>
                </a:cubicBezTo>
                <a:cubicBezTo>
                  <a:pt x="14443" y="12693"/>
                  <a:pt x="14217" y="8990"/>
                  <a:pt x="12348" y="6001"/>
                </a:cubicBezTo>
                <a:cubicBezTo>
                  <a:pt x="10740" y="3441"/>
                  <a:pt x="8038" y="1667"/>
                  <a:pt x="5132" y="786"/>
                </a:cubicBezTo>
                <a:cubicBezTo>
                  <a:pt x="3466" y="286"/>
                  <a:pt x="1739" y="48"/>
                  <a:pt x="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-537825">
            <a:off x="-156003" y="1976196"/>
            <a:ext cx="444194" cy="1383977"/>
            <a:chOff x="2642275" y="5716900"/>
            <a:chExt cx="601300" cy="1873475"/>
          </a:xfrm>
        </p:grpSpPr>
        <p:sp>
          <p:nvSpPr>
            <p:cNvPr id="14" name="Google Shape;14;p2"/>
            <p:cNvSpPr/>
            <p:nvPr/>
          </p:nvSpPr>
          <p:spPr>
            <a:xfrm>
              <a:off x="2807775" y="5716900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6" y="1"/>
                    <a:pt x="1" y="298"/>
                    <a:pt x="1" y="655"/>
                  </a:cubicBezTo>
                  <a:lnTo>
                    <a:pt x="1" y="6370"/>
                  </a:lnTo>
                  <a:cubicBezTo>
                    <a:pt x="1" y="6739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28"/>
                    <a:pt x="10788" y="6370"/>
                  </a:cubicBezTo>
                  <a:lnTo>
                    <a:pt x="10788" y="655"/>
                  </a:lnTo>
                  <a:cubicBezTo>
                    <a:pt x="10788" y="286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642275" y="5892525"/>
              <a:ext cx="601300" cy="1697850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0"/>
                  </a:moveTo>
                  <a:lnTo>
                    <a:pt x="8002" y="1989"/>
                  </a:lnTo>
                  <a:cubicBezTo>
                    <a:pt x="8002" y="2334"/>
                    <a:pt x="7907" y="2667"/>
                    <a:pt x="7704" y="2941"/>
                  </a:cubicBezTo>
                  <a:lnTo>
                    <a:pt x="799" y="12799"/>
                  </a:lnTo>
                  <a:cubicBezTo>
                    <a:pt x="287" y="13561"/>
                    <a:pt x="1" y="14454"/>
                    <a:pt x="1" y="15359"/>
                  </a:cubicBezTo>
                  <a:lnTo>
                    <a:pt x="1" y="63651"/>
                  </a:lnTo>
                  <a:lnTo>
                    <a:pt x="120" y="63651"/>
                  </a:lnTo>
                  <a:cubicBezTo>
                    <a:pt x="120" y="66008"/>
                    <a:pt x="2025" y="67913"/>
                    <a:pt x="4370" y="67913"/>
                  </a:cubicBezTo>
                  <a:cubicBezTo>
                    <a:pt x="5906" y="67913"/>
                    <a:pt x="7264" y="67092"/>
                    <a:pt x="8002" y="65865"/>
                  </a:cubicBezTo>
                  <a:cubicBezTo>
                    <a:pt x="8752" y="67092"/>
                    <a:pt x="10109" y="67913"/>
                    <a:pt x="11633" y="67913"/>
                  </a:cubicBezTo>
                  <a:cubicBezTo>
                    <a:pt x="13562" y="67913"/>
                    <a:pt x="15181" y="66639"/>
                    <a:pt x="15717" y="64901"/>
                  </a:cubicBezTo>
                  <a:cubicBezTo>
                    <a:pt x="16253" y="66639"/>
                    <a:pt x="17872" y="67913"/>
                    <a:pt x="19789" y="67913"/>
                  </a:cubicBezTo>
                  <a:cubicBezTo>
                    <a:pt x="22146" y="67913"/>
                    <a:pt x="24051" y="65996"/>
                    <a:pt x="24051" y="63651"/>
                  </a:cubicBezTo>
                  <a:lnTo>
                    <a:pt x="24051" y="15359"/>
                  </a:lnTo>
                  <a:lnTo>
                    <a:pt x="24040" y="15359"/>
                  </a:lnTo>
                  <a:cubicBezTo>
                    <a:pt x="24040" y="14431"/>
                    <a:pt x="23754" y="13538"/>
                    <a:pt x="23230" y="12799"/>
                  </a:cubicBezTo>
                  <a:lnTo>
                    <a:pt x="16324" y="2941"/>
                  </a:lnTo>
                  <a:cubicBezTo>
                    <a:pt x="16134" y="2667"/>
                    <a:pt x="16027" y="2334"/>
                    <a:pt x="16027" y="1989"/>
                  </a:cubicBezTo>
                  <a:lnTo>
                    <a:pt x="16027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16;p2"/>
          <p:cNvGrpSpPr/>
          <p:nvPr/>
        </p:nvGrpSpPr>
        <p:grpSpPr>
          <a:xfrm rot="3680464">
            <a:off x="379357" y="1376599"/>
            <a:ext cx="744158" cy="981111"/>
            <a:chOff x="4326425" y="5583250"/>
            <a:chExt cx="744150" cy="981100"/>
          </a:xfrm>
        </p:grpSpPr>
        <p:sp>
          <p:nvSpPr>
            <p:cNvPr id="17" name="Google Shape;17;p2"/>
            <p:cNvSpPr/>
            <p:nvPr/>
          </p:nvSpPr>
          <p:spPr>
            <a:xfrm>
              <a:off x="4939300" y="6115475"/>
              <a:ext cx="90500" cy="306300"/>
            </a:xfrm>
            <a:custGeom>
              <a:avLst/>
              <a:gdLst/>
              <a:ahLst/>
              <a:cxnLst/>
              <a:rect l="l" t="t" r="r" b="b"/>
              <a:pathLst>
                <a:path w="3620" h="12252" extrusionOk="0">
                  <a:moveTo>
                    <a:pt x="3239" y="0"/>
                  </a:moveTo>
                  <a:lnTo>
                    <a:pt x="3239" y="0"/>
                  </a:lnTo>
                  <a:cubicBezTo>
                    <a:pt x="143" y="4024"/>
                    <a:pt x="0" y="8180"/>
                    <a:pt x="1334" y="12252"/>
                  </a:cubicBezTo>
                  <a:cubicBezTo>
                    <a:pt x="2096" y="9930"/>
                    <a:pt x="2524" y="7608"/>
                    <a:pt x="2977" y="5215"/>
                  </a:cubicBezTo>
                  <a:cubicBezTo>
                    <a:pt x="3286" y="3501"/>
                    <a:pt x="3620" y="1703"/>
                    <a:pt x="3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965500" y="6115175"/>
              <a:ext cx="54775" cy="305125"/>
            </a:xfrm>
            <a:custGeom>
              <a:avLst/>
              <a:gdLst/>
              <a:ahLst/>
              <a:cxnLst/>
              <a:rect l="l" t="t" r="r" b="b"/>
              <a:pathLst>
                <a:path w="2191" h="12205" extrusionOk="0">
                  <a:moveTo>
                    <a:pt x="2191" y="0"/>
                  </a:moveTo>
                  <a:lnTo>
                    <a:pt x="2191" y="0"/>
                  </a:lnTo>
                  <a:cubicBezTo>
                    <a:pt x="1334" y="1905"/>
                    <a:pt x="667" y="3905"/>
                    <a:pt x="333" y="5953"/>
                  </a:cubicBezTo>
                  <a:cubicBezTo>
                    <a:pt x="0" y="8037"/>
                    <a:pt x="48" y="10132"/>
                    <a:pt x="274" y="12204"/>
                  </a:cubicBezTo>
                  <a:cubicBezTo>
                    <a:pt x="405" y="10120"/>
                    <a:pt x="441" y="8049"/>
                    <a:pt x="786" y="6025"/>
                  </a:cubicBezTo>
                  <a:cubicBezTo>
                    <a:pt x="1107" y="4001"/>
                    <a:pt x="1691" y="2024"/>
                    <a:pt x="2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799100" y="6040150"/>
              <a:ext cx="81875" cy="309000"/>
            </a:xfrm>
            <a:custGeom>
              <a:avLst/>
              <a:gdLst/>
              <a:ahLst/>
              <a:cxnLst/>
              <a:rect l="l" t="t" r="r" b="b"/>
              <a:pathLst>
                <a:path w="3275" h="12360" extrusionOk="0">
                  <a:moveTo>
                    <a:pt x="2084" y="1"/>
                  </a:moveTo>
                  <a:lnTo>
                    <a:pt x="2084" y="1"/>
                  </a:lnTo>
                  <a:cubicBezTo>
                    <a:pt x="0" y="4620"/>
                    <a:pt x="810" y="8704"/>
                    <a:pt x="3060" y="12359"/>
                  </a:cubicBezTo>
                  <a:cubicBezTo>
                    <a:pt x="3275" y="9919"/>
                    <a:pt x="3156" y="7573"/>
                    <a:pt x="3013" y="5120"/>
                  </a:cubicBezTo>
                  <a:cubicBezTo>
                    <a:pt x="2929" y="3394"/>
                    <a:pt x="2834" y="1561"/>
                    <a:pt x="20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836600" y="6040150"/>
              <a:ext cx="37825" cy="307500"/>
            </a:xfrm>
            <a:custGeom>
              <a:avLst/>
              <a:gdLst/>
              <a:ahLst/>
              <a:cxnLst/>
              <a:rect l="l" t="t" r="r" b="b"/>
              <a:pathLst>
                <a:path w="1513" h="12300" extrusionOk="0">
                  <a:moveTo>
                    <a:pt x="584" y="1"/>
                  </a:moveTo>
                  <a:lnTo>
                    <a:pt x="584" y="1"/>
                  </a:lnTo>
                  <a:cubicBezTo>
                    <a:pt x="191" y="2037"/>
                    <a:pt x="1" y="4132"/>
                    <a:pt x="132" y="6216"/>
                  </a:cubicBezTo>
                  <a:cubicBezTo>
                    <a:pt x="286" y="8311"/>
                    <a:pt x="810" y="10335"/>
                    <a:pt x="1513" y="12300"/>
                  </a:cubicBezTo>
                  <a:cubicBezTo>
                    <a:pt x="1179" y="10252"/>
                    <a:pt x="727" y="8240"/>
                    <a:pt x="596" y="6192"/>
                  </a:cubicBezTo>
                  <a:cubicBezTo>
                    <a:pt x="441" y="4144"/>
                    <a:pt x="548" y="2084"/>
                    <a:pt x="5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717850" y="5983600"/>
              <a:ext cx="82175" cy="308700"/>
            </a:xfrm>
            <a:custGeom>
              <a:avLst/>
              <a:gdLst/>
              <a:ahLst/>
              <a:cxnLst/>
              <a:rect l="l" t="t" r="r" b="b"/>
              <a:pathLst>
                <a:path w="3287" h="12348" extrusionOk="0">
                  <a:moveTo>
                    <a:pt x="2798" y="1"/>
                  </a:moveTo>
                  <a:cubicBezTo>
                    <a:pt x="0" y="4227"/>
                    <a:pt x="155" y="8371"/>
                    <a:pt x="1774" y="12347"/>
                  </a:cubicBezTo>
                  <a:cubicBezTo>
                    <a:pt x="2369" y="9966"/>
                    <a:pt x="2619" y="7633"/>
                    <a:pt x="2893" y="5204"/>
                  </a:cubicBezTo>
                  <a:cubicBezTo>
                    <a:pt x="3084" y="3477"/>
                    <a:pt x="3286" y="1668"/>
                    <a:pt x="27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747300" y="5983000"/>
              <a:ext cx="40525" cy="307800"/>
            </a:xfrm>
            <a:custGeom>
              <a:avLst/>
              <a:gdLst/>
              <a:ahLst/>
              <a:cxnLst/>
              <a:rect l="l" t="t" r="r" b="b"/>
              <a:pathLst>
                <a:path w="1621" h="12312" extrusionOk="0">
                  <a:moveTo>
                    <a:pt x="1620" y="1"/>
                  </a:moveTo>
                  <a:lnTo>
                    <a:pt x="1620" y="1"/>
                  </a:lnTo>
                  <a:cubicBezTo>
                    <a:pt x="906" y="1953"/>
                    <a:pt x="370" y="3989"/>
                    <a:pt x="179" y="6073"/>
                  </a:cubicBezTo>
                  <a:cubicBezTo>
                    <a:pt x="1" y="8180"/>
                    <a:pt x="191" y="10276"/>
                    <a:pt x="560" y="12312"/>
                  </a:cubicBezTo>
                  <a:cubicBezTo>
                    <a:pt x="560" y="10228"/>
                    <a:pt x="441" y="8157"/>
                    <a:pt x="644" y="6121"/>
                  </a:cubicBezTo>
                  <a:cubicBezTo>
                    <a:pt x="810" y="4085"/>
                    <a:pt x="1251" y="2061"/>
                    <a:pt x="16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627350" y="5900250"/>
              <a:ext cx="103900" cy="301250"/>
            </a:xfrm>
            <a:custGeom>
              <a:avLst/>
              <a:gdLst/>
              <a:ahLst/>
              <a:cxnLst/>
              <a:rect l="l" t="t" r="r" b="b"/>
              <a:pathLst>
                <a:path w="4156" h="12050" extrusionOk="0">
                  <a:moveTo>
                    <a:pt x="3918" y="1"/>
                  </a:moveTo>
                  <a:cubicBezTo>
                    <a:pt x="513" y="3751"/>
                    <a:pt x="1" y="7871"/>
                    <a:pt x="1001" y="12050"/>
                  </a:cubicBezTo>
                  <a:cubicBezTo>
                    <a:pt x="1953" y="9800"/>
                    <a:pt x="2560" y="7526"/>
                    <a:pt x="3203" y="5156"/>
                  </a:cubicBezTo>
                  <a:cubicBezTo>
                    <a:pt x="3668" y="3478"/>
                    <a:pt x="4156" y="1727"/>
                    <a:pt x="39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650575" y="5900250"/>
              <a:ext cx="74725" cy="299775"/>
            </a:xfrm>
            <a:custGeom>
              <a:avLst/>
              <a:gdLst/>
              <a:ahLst/>
              <a:cxnLst/>
              <a:rect l="l" t="t" r="r" b="b"/>
              <a:pathLst>
                <a:path w="2989" h="11991" extrusionOk="0">
                  <a:moveTo>
                    <a:pt x="2989" y="1"/>
                  </a:moveTo>
                  <a:cubicBezTo>
                    <a:pt x="1977" y="1811"/>
                    <a:pt x="1143" y="3751"/>
                    <a:pt x="619" y="5775"/>
                  </a:cubicBezTo>
                  <a:cubicBezTo>
                    <a:pt x="119" y="7811"/>
                    <a:pt x="0" y="9907"/>
                    <a:pt x="36" y="11990"/>
                  </a:cubicBezTo>
                  <a:cubicBezTo>
                    <a:pt x="357" y="9943"/>
                    <a:pt x="560" y="7883"/>
                    <a:pt x="1072" y="5894"/>
                  </a:cubicBezTo>
                  <a:cubicBezTo>
                    <a:pt x="1560" y="3894"/>
                    <a:pt x="2310" y="1965"/>
                    <a:pt x="29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565450" y="5756500"/>
              <a:ext cx="136925" cy="279525"/>
            </a:xfrm>
            <a:custGeom>
              <a:avLst/>
              <a:gdLst/>
              <a:ahLst/>
              <a:cxnLst/>
              <a:rect l="l" t="t" r="r" b="b"/>
              <a:pathLst>
                <a:path w="5477" h="11181" extrusionOk="0">
                  <a:moveTo>
                    <a:pt x="5477" y="0"/>
                  </a:moveTo>
                  <a:lnTo>
                    <a:pt x="5477" y="0"/>
                  </a:lnTo>
                  <a:cubicBezTo>
                    <a:pt x="1345" y="2953"/>
                    <a:pt x="0" y="6894"/>
                    <a:pt x="95" y="11180"/>
                  </a:cubicBezTo>
                  <a:cubicBezTo>
                    <a:pt x="1500" y="9168"/>
                    <a:pt x="2572" y="7072"/>
                    <a:pt x="3703" y="4894"/>
                  </a:cubicBezTo>
                  <a:cubicBezTo>
                    <a:pt x="4489" y="3346"/>
                    <a:pt x="5334" y="1727"/>
                    <a:pt x="5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567525" y="5756500"/>
              <a:ext cx="134275" cy="278025"/>
            </a:xfrm>
            <a:custGeom>
              <a:avLst/>
              <a:gdLst/>
              <a:ahLst/>
              <a:cxnLst/>
              <a:rect l="l" t="t" r="r" b="b"/>
              <a:pathLst>
                <a:path w="5371" h="11121" extrusionOk="0">
                  <a:moveTo>
                    <a:pt x="5370" y="0"/>
                  </a:moveTo>
                  <a:lnTo>
                    <a:pt x="5370" y="0"/>
                  </a:lnTo>
                  <a:cubicBezTo>
                    <a:pt x="4013" y="1560"/>
                    <a:pt x="2798" y="3274"/>
                    <a:pt x="1858" y="5156"/>
                  </a:cubicBezTo>
                  <a:cubicBezTo>
                    <a:pt x="953" y="7061"/>
                    <a:pt x="393" y="9085"/>
                    <a:pt x="0" y="11121"/>
                  </a:cubicBezTo>
                  <a:cubicBezTo>
                    <a:pt x="727" y="9168"/>
                    <a:pt x="1370" y="7203"/>
                    <a:pt x="2275" y="5358"/>
                  </a:cubicBezTo>
                  <a:cubicBezTo>
                    <a:pt x="3167" y="3513"/>
                    <a:pt x="4299" y="1786"/>
                    <a:pt x="53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535075" y="5601125"/>
              <a:ext cx="136950" cy="279225"/>
            </a:xfrm>
            <a:custGeom>
              <a:avLst/>
              <a:gdLst/>
              <a:ahLst/>
              <a:cxnLst/>
              <a:rect l="l" t="t" r="r" b="b"/>
              <a:pathLst>
                <a:path w="5478" h="11169" extrusionOk="0">
                  <a:moveTo>
                    <a:pt x="5478" y="0"/>
                  </a:moveTo>
                  <a:lnTo>
                    <a:pt x="5478" y="0"/>
                  </a:lnTo>
                  <a:cubicBezTo>
                    <a:pt x="1358" y="2941"/>
                    <a:pt x="1" y="6882"/>
                    <a:pt x="108" y="11168"/>
                  </a:cubicBezTo>
                  <a:cubicBezTo>
                    <a:pt x="1513" y="9168"/>
                    <a:pt x="2596" y="7061"/>
                    <a:pt x="3703" y="4894"/>
                  </a:cubicBezTo>
                  <a:cubicBezTo>
                    <a:pt x="4501" y="3346"/>
                    <a:pt x="5347" y="1727"/>
                    <a:pt x="5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537750" y="5601125"/>
              <a:ext cx="134275" cy="277725"/>
            </a:xfrm>
            <a:custGeom>
              <a:avLst/>
              <a:gdLst/>
              <a:ahLst/>
              <a:cxnLst/>
              <a:rect l="l" t="t" r="r" b="b"/>
              <a:pathLst>
                <a:path w="5371" h="11109" extrusionOk="0">
                  <a:moveTo>
                    <a:pt x="5371" y="0"/>
                  </a:moveTo>
                  <a:lnTo>
                    <a:pt x="5371" y="0"/>
                  </a:lnTo>
                  <a:cubicBezTo>
                    <a:pt x="4001" y="1560"/>
                    <a:pt x="2787" y="3274"/>
                    <a:pt x="1858" y="5144"/>
                  </a:cubicBezTo>
                  <a:cubicBezTo>
                    <a:pt x="953" y="7049"/>
                    <a:pt x="394" y="9073"/>
                    <a:pt x="1" y="11109"/>
                  </a:cubicBezTo>
                  <a:cubicBezTo>
                    <a:pt x="727" y="9168"/>
                    <a:pt x="1370" y="7203"/>
                    <a:pt x="2275" y="5358"/>
                  </a:cubicBezTo>
                  <a:cubicBezTo>
                    <a:pt x="3168" y="3501"/>
                    <a:pt x="4299" y="1786"/>
                    <a:pt x="53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345475" y="5636525"/>
              <a:ext cx="192000" cy="243525"/>
            </a:xfrm>
            <a:custGeom>
              <a:avLst/>
              <a:gdLst/>
              <a:ahLst/>
              <a:cxnLst/>
              <a:rect l="l" t="t" r="r" b="b"/>
              <a:pathLst>
                <a:path w="7680" h="9741" extrusionOk="0">
                  <a:moveTo>
                    <a:pt x="0" y="1"/>
                  </a:moveTo>
                  <a:cubicBezTo>
                    <a:pt x="500" y="1668"/>
                    <a:pt x="1679" y="3073"/>
                    <a:pt x="2798" y="4394"/>
                  </a:cubicBezTo>
                  <a:cubicBezTo>
                    <a:pt x="4358" y="6287"/>
                    <a:pt x="5858" y="8109"/>
                    <a:pt x="7680" y="9740"/>
                  </a:cubicBezTo>
                  <a:cubicBezTo>
                    <a:pt x="6846" y="5525"/>
                    <a:pt x="4668" y="1989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345475" y="5636825"/>
              <a:ext cx="192000" cy="242025"/>
            </a:xfrm>
            <a:custGeom>
              <a:avLst/>
              <a:gdLst/>
              <a:ahLst/>
              <a:cxnLst/>
              <a:rect l="l" t="t" r="r" b="b"/>
              <a:pathLst>
                <a:path w="7680" h="9681" extrusionOk="0">
                  <a:moveTo>
                    <a:pt x="0" y="1"/>
                  </a:moveTo>
                  <a:lnTo>
                    <a:pt x="0" y="1"/>
                  </a:lnTo>
                  <a:cubicBezTo>
                    <a:pt x="1429" y="1501"/>
                    <a:pt x="2917" y="2942"/>
                    <a:pt x="4191" y="4561"/>
                  </a:cubicBezTo>
                  <a:cubicBezTo>
                    <a:pt x="5489" y="6156"/>
                    <a:pt x="6537" y="7942"/>
                    <a:pt x="7680" y="9681"/>
                  </a:cubicBezTo>
                  <a:cubicBezTo>
                    <a:pt x="6846" y="7764"/>
                    <a:pt x="5858" y="5918"/>
                    <a:pt x="4549" y="4263"/>
                  </a:cubicBezTo>
                  <a:cubicBezTo>
                    <a:pt x="3239" y="2632"/>
                    <a:pt x="1679" y="1227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326425" y="5838650"/>
              <a:ext cx="239625" cy="197075"/>
            </a:xfrm>
            <a:custGeom>
              <a:avLst/>
              <a:gdLst/>
              <a:ahLst/>
              <a:cxnLst/>
              <a:rect l="l" t="t" r="r" b="b"/>
              <a:pathLst>
                <a:path w="9585" h="7883" extrusionOk="0">
                  <a:moveTo>
                    <a:pt x="0" y="0"/>
                  </a:moveTo>
                  <a:cubicBezTo>
                    <a:pt x="846" y="1524"/>
                    <a:pt x="2310" y="2643"/>
                    <a:pt x="3679" y="3691"/>
                  </a:cubicBezTo>
                  <a:cubicBezTo>
                    <a:pt x="5608" y="5215"/>
                    <a:pt x="7477" y="6656"/>
                    <a:pt x="9585" y="7882"/>
                  </a:cubicBezTo>
                  <a:cubicBezTo>
                    <a:pt x="7858" y="3941"/>
                    <a:pt x="4989" y="94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326425" y="5839250"/>
              <a:ext cx="239625" cy="195275"/>
            </a:xfrm>
            <a:custGeom>
              <a:avLst/>
              <a:gdLst/>
              <a:ahLst/>
              <a:cxnLst/>
              <a:rect l="l" t="t" r="r" b="b"/>
              <a:pathLst>
                <a:path w="9585" h="7811" extrusionOk="0">
                  <a:moveTo>
                    <a:pt x="0" y="0"/>
                  </a:moveTo>
                  <a:lnTo>
                    <a:pt x="0" y="0"/>
                  </a:lnTo>
                  <a:cubicBezTo>
                    <a:pt x="1727" y="1155"/>
                    <a:pt x="3489" y="2238"/>
                    <a:pt x="5084" y="3548"/>
                  </a:cubicBezTo>
                  <a:cubicBezTo>
                    <a:pt x="6680" y="4834"/>
                    <a:pt x="8097" y="6346"/>
                    <a:pt x="9585" y="7811"/>
                  </a:cubicBezTo>
                  <a:cubicBezTo>
                    <a:pt x="8359" y="6132"/>
                    <a:pt x="7013" y="4524"/>
                    <a:pt x="5370" y="3191"/>
                  </a:cubicBezTo>
                  <a:cubicBezTo>
                    <a:pt x="3727" y="1881"/>
                    <a:pt x="1905" y="84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371375" y="6076050"/>
              <a:ext cx="281000" cy="132600"/>
            </a:xfrm>
            <a:custGeom>
              <a:avLst/>
              <a:gdLst/>
              <a:ahLst/>
              <a:cxnLst/>
              <a:rect l="l" t="t" r="r" b="b"/>
              <a:pathLst>
                <a:path w="11240" h="5304" extrusionOk="0">
                  <a:moveTo>
                    <a:pt x="934" y="0"/>
                  </a:moveTo>
                  <a:cubicBezTo>
                    <a:pt x="628" y="0"/>
                    <a:pt x="317" y="10"/>
                    <a:pt x="0" y="29"/>
                  </a:cubicBezTo>
                  <a:cubicBezTo>
                    <a:pt x="1191" y="1291"/>
                    <a:pt x="2882" y="2006"/>
                    <a:pt x="4465" y="2708"/>
                  </a:cubicBezTo>
                  <a:cubicBezTo>
                    <a:pt x="6715" y="3696"/>
                    <a:pt x="8882" y="4649"/>
                    <a:pt x="11240" y="5304"/>
                  </a:cubicBezTo>
                  <a:cubicBezTo>
                    <a:pt x="8773" y="2134"/>
                    <a:pt x="5501" y="0"/>
                    <a:pt x="9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371975" y="6077375"/>
              <a:ext cx="279800" cy="130100"/>
            </a:xfrm>
            <a:custGeom>
              <a:avLst/>
              <a:gdLst/>
              <a:ahLst/>
              <a:cxnLst/>
              <a:rect l="l" t="t" r="r" b="b"/>
              <a:pathLst>
                <a:path w="11192" h="5204" extrusionOk="0">
                  <a:moveTo>
                    <a:pt x="0" y="0"/>
                  </a:moveTo>
                  <a:lnTo>
                    <a:pt x="0" y="0"/>
                  </a:lnTo>
                  <a:cubicBezTo>
                    <a:pt x="1941" y="691"/>
                    <a:pt x="3929" y="1322"/>
                    <a:pt x="5786" y="2179"/>
                  </a:cubicBezTo>
                  <a:cubicBezTo>
                    <a:pt x="7644" y="3036"/>
                    <a:pt x="9382" y="4167"/>
                    <a:pt x="11192" y="5203"/>
                  </a:cubicBezTo>
                  <a:cubicBezTo>
                    <a:pt x="9608" y="3870"/>
                    <a:pt x="7882" y="2655"/>
                    <a:pt x="5977" y="1762"/>
                  </a:cubicBezTo>
                  <a:cubicBezTo>
                    <a:pt x="4072" y="905"/>
                    <a:pt x="2048" y="35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455300" y="6235750"/>
              <a:ext cx="308100" cy="61750"/>
            </a:xfrm>
            <a:custGeom>
              <a:avLst/>
              <a:gdLst/>
              <a:ahLst/>
              <a:cxnLst/>
              <a:rect l="l" t="t" r="r" b="b"/>
              <a:pathLst>
                <a:path w="12324" h="2470" extrusionOk="0">
                  <a:moveTo>
                    <a:pt x="4924" y="0"/>
                  </a:moveTo>
                  <a:cubicBezTo>
                    <a:pt x="3362" y="0"/>
                    <a:pt x="1724" y="317"/>
                    <a:pt x="1" y="1023"/>
                  </a:cubicBezTo>
                  <a:cubicBezTo>
                    <a:pt x="1525" y="1833"/>
                    <a:pt x="3358" y="1976"/>
                    <a:pt x="5085" y="2142"/>
                  </a:cubicBezTo>
                  <a:cubicBezTo>
                    <a:pt x="6989" y="2310"/>
                    <a:pt x="8843" y="2470"/>
                    <a:pt x="10725" y="2470"/>
                  </a:cubicBezTo>
                  <a:cubicBezTo>
                    <a:pt x="11255" y="2470"/>
                    <a:pt x="11787" y="2457"/>
                    <a:pt x="12324" y="2428"/>
                  </a:cubicBezTo>
                  <a:cubicBezTo>
                    <a:pt x="10053" y="932"/>
                    <a:pt x="7601" y="0"/>
                    <a:pt x="49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455300" y="6253050"/>
              <a:ext cx="306925" cy="42525"/>
            </a:xfrm>
            <a:custGeom>
              <a:avLst/>
              <a:gdLst/>
              <a:ahLst/>
              <a:cxnLst/>
              <a:rect l="l" t="t" r="r" b="b"/>
              <a:pathLst>
                <a:path w="12277" h="1701" extrusionOk="0">
                  <a:moveTo>
                    <a:pt x="4017" y="0"/>
                  </a:moveTo>
                  <a:cubicBezTo>
                    <a:pt x="2669" y="0"/>
                    <a:pt x="1325" y="123"/>
                    <a:pt x="1" y="331"/>
                  </a:cubicBezTo>
                  <a:cubicBezTo>
                    <a:pt x="2084" y="379"/>
                    <a:pt x="4144" y="331"/>
                    <a:pt x="6192" y="569"/>
                  </a:cubicBezTo>
                  <a:cubicBezTo>
                    <a:pt x="8228" y="784"/>
                    <a:pt x="10240" y="1284"/>
                    <a:pt x="12276" y="1700"/>
                  </a:cubicBezTo>
                  <a:cubicBezTo>
                    <a:pt x="10335" y="950"/>
                    <a:pt x="8335" y="331"/>
                    <a:pt x="6228" y="117"/>
                  </a:cubicBezTo>
                  <a:cubicBezTo>
                    <a:pt x="5491" y="37"/>
                    <a:pt x="4753" y="0"/>
                    <a:pt x="40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569000" y="6326350"/>
              <a:ext cx="307800" cy="67950"/>
            </a:xfrm>
            <a:custGeom>
              <a:avLst/>
              <a:gdLst/>
              <a:ahLst/>
              <a:cxnLst/>
              <a:rect l="l" t="t" r="r" b="b"/>
              <a:pathLst>
                <a:path w="12312" h="2718" extrusionOk="0">
                  <a:moveTo>
                    <a:pt x="7336" y="0"/>
                  </a:moveTo>
                  <a:cubicBezTo>
                    <a:pt x="4897" y="0"/>
                    <a:pt x="2438" y="734"/>
                    <a:pt x="1" y="2507"/>
                  </a:cubicBezTo>
                  <a:cubicBezTo>
                    <a:pt x="615" y="2659"/>
                    <a:pt x="1248" y="2718"/>
                    <a:pt x="1888" y="2718"/>
                  </a:cubicBezTo>
                  <a:cubicBezTo>
                    <a:pt x="2998" y="2718"/>
                    <a:pt x="4128" y="2542"/>
                    <a:pt x="5216" y="2376"/>
                  </a:cubicBezTo>
                  <a:cubicBezTo>
                    <a:pt x="7633" y="1983"/>
                    <a:pt x="9955" y="1626"/>
                    <a:pt x="12312" y="935"/>
                  </a:cubicBezTo>
                  <a:cubicBezTo>
                    <a:pt x="10671" y="345"/>
                    <a:pt x="9008" y="0"/>
                    <a:pt x="73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569000" y="6342000"/>
              <a:ext cx="306625" cy="46725"/>
            </a:xfrm>
            <a:custGeom>
              <a:avLst/>
              <a:gdLst/>
              <a:ahLst/>
              <a:cxnLst/>
              <a:rect l="l" t="t" r="r" b="b"/>
              <a:pathLst>
                <a:path w="12265" h="1869" extrusionOk="0">
                  <a:moveTo>
                    <a:pt x="8570" y="0"/>
                  </a:moveTo>
                  <a:cubicBezTo>
                    <a:pt x="7717" y="0"/>
                    <a:pt x="6864" y="48"/>
                    <a:pt x="6014" y="155"/>
                  </a:cubicBezTo>
                  <a:cubicBezTo>
                    <a:pt x="3930" y="452"/>
                    <a:pt x="1918" y="1059"/>
                    <a:pt x="1" y="1869"/>
                  </a:cubicBezTo>
                  <a:cubicBezTo>
                    <a:pt x="2037" y="1405"/>
                    <a:pt x="4037" y="881"/>
                    <a:pt x="6073" y="607"/>
                  </a:cubicBezTo>
                  <a:cubicBezTo>
                    <a:pt x="8109" y="321"/>
                    <a:pt x="10181" y="345"/>
                    <a:pt x="12264" y="262"/>
                  </a:cubicBezTo>
                  <a:cubicBezTo>
                    <a:pt x="11039" y="100"/>
                    <a:pt x="9805" y="0"/>
                    <a:pt x="85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663375" y="6401875"/>
              <a:ext cx="307800" cy="68025"/>
            </a:xfrm>
            <a:custGeom>
              <a:avLst/>
              <a:gdLst/>
              <a:ahLst/>
              <a:cxnLst/>
              <a:rect l="l" t="t" r="r" b="b"/>
              <a:pathLst>
                <a:path w="12312" h="2721" extrusionOk="0">
                  <a:moveTo>
                    <a:pt x="7356" y="1"/>
                  </a:moveTo>
                  <a:cubicBezTo>
                    <a:pt x="4914" y="1"/>
                    <a:pt x="2449" y="734"/>
                    <a:pt x="0" y="2510"/>
                  </a:cubicBezTo>
                  <a:cubicBezTo>
                    <a:pt x="616" y="2662"/>
                    <a:pt x="1247" y="2720"/>
                    <a:pt x="1883" y="2720"/>
                  </a:cubicBezTo>
                  <a:cubicBezTo>
                    <a:pt x="2996" y="2720"/>
                    <a:pt x="4125" y="2541"/>
                    <a:pt x="5215" y="2367"/>
                  </a:cubicBezTo>
                  <a:cubicBezTo>
                    <a:pt x="7644" y="1986"/>
                    <a:pt x="9966" y="1629"/>
                    <a:pt x="12311" y="927"/>
                  </a:cubicBezTo>
                  <a:cubicBezTo>
                    <a:pt x="10679" y="342"/>
                    <a:pt x="9023" y="1"/>
                    <a:pt x="7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663675" y="6417475"/>
              <a:ext cx="306600" cy="46875"/>
            </a:xfrm>
            <a:custGeom>
              <a:avLst/>
              <a:gdLst/>
              <a:ahLst/>
              <a:cxnLst/>
              <a:rect l="l" t="t" r="r" b="b"/>
              <a:pathLst>
                <a:path w="12264" h="1875" extrusionOk="0">
                  <a:moveTo>
                    <a:pt x="8552" y="0"/>
                  </a:moveTo>
                  <a:cubicBezTo>
                    <a:pt x="7705" y="0"/>
                    <a:pt x="6858" y="49"/>
                    <a:pt x="6013" y="160"/>
                  </a:cubicBezTo>
                  <a:cubicBezTo>
                    <a:pt x="3929" y="457"/>
                    <a:pt x="1917" y="1065"/>
                    <a:pt x="0" y="1874"/>
                  </a:cubicBezTo>
                  <a:cubicBezTo>
                    <a:pt x="2036" y="1422"/>
                    <a:pt x="4024" y="886"/>
                    <a:pt x="6072" y="600"/>
                  </a:cubicBezTo>
                  <a:cubicBezTo>
                    <a:pt x="8108" y="326"/>
                    <a:pt x="10180" y="350"/>
                    <a:pt x="12264" y="267"/>
                  </a:cubicBezTo>
                  <a:cubicBezTo>
                    <a:pt x="11032" y="104"/>
                    <a:pt x="9793" y="0"/>
                    <a:pt x="8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517225" y="5583250"/>
              <a:ext cx="553350" cy="981100"/>
            </a:xfrm>
            <a:custGeom>
              <a:avLst/>
              <a:gdLst/>
              <a:ahLst/>
              <a:cxnLst/>
              <a:rect l="l" t="t" r="r" b="b"/>
              <a:pathLst>
                <a:path w="22134" h="39244" extrusionOk="0">
                  <a:moveTo>
                    <a:pt x="226" y="1"/>
                  </a:moveTo>
                  <a:cubicBezTo>
                    <a:pt x="107" y="1"/>
                    <a:pt x="0" y="96"/>
                    <a:pt x="0" y="227"/>
                  </a:cubicBezTo>
                  <a:cubicBezTo>
                    <a:pt x="48" y="3549"/>
                    <a:pt x="96" y="6978"/>
                    <a:pt x="369" y="10323"/>
                  </a:cubicBezTo>
                  <a:cubicBezTo>
                    <a:pt x="596" y="13074"/>
                    <a:pt x="1036" y="16669"/>
                    <a:pt x="2370" y="20063"/>
                  </a:cubicBezTo>
                  <a:cubicBezTo>
                    <a:pt x="3310" y="22444"/>
                    <a:pt x="5108" y="25730"/>
                    <a:pt x="8382" y="27897"/>
                  </a:cubicBezTo>
                  <a:cubicBezTo>
                    <a:pt x="9466" y="28635"/>
                    <a:pt x="10656" y="29183"/>
                    <a:pt x="11823" y="29719"/>
                  </a:cubicBezTo>
                  <a:cubicBezTo>
                    <a:pt x="12657" y="30124"/>
                    <a:pt x="13538" y="30516"/>
                    <a:pt x="14347" y="30981"/>
                  </a:cubicBezTo>
                  <a:cubicBezTo>
                    <a:pt x="17598" y="32814"/>
                    <a:pt x="20181" y="35696"/>
                    <a:pt x="21658" y="39113"/>
                  </a:cubicBezTo>
                  <a:cubicBezTo>
                    <a:pt x="21693" y="39196"/>
                    <a:pt x="21777" y="39244"/>
                    <a:pt x="21872" y="39244"/>
                  </a:cubicBezTo>
                  <a:cubicBezTo>
                    <a:pt x="21896" y="39244"/>
                    <a:pt x="21932" y="39232"/>
                    <a:pt x="21967" y="39220"/>
                  </a:cubicBezTo>
                  <a:cubicBezTo>
                    <a:pt x="22086" y="39184"/>
                    <a:pt x="22134" y="39041"/>
                    <a:pt x="22086" y="38922"/>
                  </a:cubicBezTo>
                  <a:cubicBezTo>
                    <a:pt x="20574" y="35434"/>
                    <a:pt x="17907" y="32469"/>
                    <a:pt x="14585" y="30576"/>
                  </a:cubicBezTo>
                  <a:cubicBezTo>
                    <a:pt x="13752" y="30100"/>
                    <a:pt x="12859" y="29707"/>
                    <a:pt x="12014" y="29302"/>
                  </a:cubicBezTo>
                  <a:cubicBezTo>
                    <a:pt x="10883" y="28766"/>
                    <a:pt x="9692" y="28219"/>
                    <a:pt x="8632" y="27516"/>
                  </a:cubicBezTo>
                  <a:cubicBezTo>
                    <a:pt x="5453" y="25421"/>
                    <a:pt x="3691" y="22194"/>
                    <a:pt x="2786" y="19884"/>
                  </a:cubicBezTo>
                  <a:cubicBezTo>
                    <a:pt x="1477" y="16539"/>
                    <a:pt x="1048" y="12990"/>
                    <a:pt x="822" y="10276"/>
                  </a:cubicBezTo>
                  <a:cubicBezTo>
                    <a:pt x="560" y="6930"/>
                    <a:pt x="488" y="3525"/>
                    <a:pt x="453" y="215"/>
                  </a:cubicBezTo>
                  <a:cubicBezTo>
                    <a:pt x="453" y="96"/>
                    <a:pt x="346" y="1"/>
                    <a:pt x="2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42;p2"/>
          <p:cNvGrpSpPr/>
          <p:nvPr/>
        </p:nvGrpSpPr>
        <p:grpSpPr>
          <a:xfrm>
            <a:off x="281172" y="3188518"/>
            <a:ext cx="864443" cy="1751954"/>
            <a:chOff x="1803775" y="5029925"/>
            <a:chExt cx="655775" cy="1329050"/>
          </a:xfrm>
        </p:grpSpPr>
        <p:sp>
          <p:nvSpPr>
            <p:cNvPr id="43" name="Google Shape;43;p2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54;p2"/>
          <p:cNvGrpSpPr/>
          <p:nvPr/>
        </p:nvGrpSpPr>
        <p:grpSpPr>
          <a:xfrm rot="3680486">
            <a:off x="8153213" y="2520975"/>
            <a:ext cx="962017" cy="1268340"/>
            <a:chOff x="4326425" y="5583250"/>
            <a:chExt cx="744150" cy="981100"/>
          </a:xfrm>
        </p:grpSpPr>
        <p:sp>
          <p:nvSpPr>
            <p:cNvPr id="55" name="Google Shape;55;p2"/>
            <p:cNvSpPr/>
            <p:nvPr/>
          </p:nvSpPr>
          <p:spPr>
            <a:xfrm>
              <a:off x="4939300" y="6115475"/>
              <a:ext cx="90500" cy="306300"/>
            </a:xfrm>
            <a:custGeom>
              <a:avLst/>
              <a:gdLst/>
              <a:ahLst/>
              <a:cxnLst/>
              <a:rect l="l" t="t" r="r" b="b"/>
              <a:pathLst>
                <a:path w="3620" h="12252" extrusionOk="0">
                  <a:moveTo>
                    <a:pt x="3239" y="0"/>
                  </a:moveTo>
                  <a:lnTo>
                    <a:pt x="3239" y="0"/>
                  </a:lnTo>
                  <a:cubicBezTo>
                    <a:pt x="143" y="4024"/>
                    <a:pt x="0" y="8180"/>
                    <a:pt x="1334" y="12252"/>
                  </a:cubicBezTo>
                  <a:cubicBezTo>
                    <a:pt x="2096" y="9930"/>
                    <a:pt x="2524" y="7608"/>
                    <a:pt x="2977" y="5215"/>
                  </a:cubicBezTo>
                  <a:cubicBezTo>
                    <a:pt x="3286" y="3501"/>
                    <a:pt x="3620" y="1703"/>
                    <a:pt x="3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965500" y="6115175"/>
              <a:ext cx="54775" cy="305125"/>
            </a:xfrm>
            <a:custGeom>
              <a:avLst/>
              <a:gdLst/>
              <a:ahLst/>
              <a:cxnLst/>
              <a:rect l="l" t="t" r="r" b="b"/>
              <a:pathLst>
                <a:path w="2191" h="12205" extrusionOk="0">
                  <a:moveTo>
                    <a:pt x="2191" y="0"/>
                  </a:moveTo>
                  <a:lnTo>
                    <a:pt x="2191" y="0"/>
                  </a:lnTo>
                  <a:cubicBezTo>
                    <a:pt x="1334" y="1905"/>
                    <a:pt x="667" y="3905"/>
                    <a:pt x="333" y="5953"/>
                  </a:cubicBezTo>
                  <a:cubicBezTo>
                    <a:pt x="0" y="8037"/>
                    <a:pt x="48" y="10132"/>
                    <a:pt x="274" y="12204"/>
                  </a:cubicBezTo>
                  <a:cubicBezTo>
                    <a:pt x="405" y="10120"/>
                    <a:pt x="441" y="8049"/>
                    <a:pt x="786" y="6025"/>
                  </a:cubicBezTo>
                  <a:cubicBezTo>
                    <a:pt x="1107" y="4001"/>
                    <a:pt x="1691" y="2024"/>
                    <a:pt x="2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799100" y="6040150"/>
              <a:ext cx="81875" cy="309000"/>
            </a:xfrm>
            <a:custGeom>
              <a:avLst/>
              <a:gdLst/>
              <a:ahLst/>
              <a:cxnLst/>
              <a:rect l="l" t="t" r="r" b="b"/>
              <a:pathLst>
                <a:path w="3275" h="12360" extrusionOk="0">
                  <a:moveTo>
                    <a:pt x="2084" y="1"/>
                  </a:moveTo>
                  <a:lnTo>
                    <a:pt x="2084" y="1"/>
                  </a:lnTo>
                  <a:cubicBezTo>
                    <a:pt x="0" y="4620"/>
                    <a:pt x="810" y="8704"/>
                    <a:pt x="3060" y="12359"/>
                  </a:cubicBezTo>
                  <a:cubicBezTo>
                    <a:pt x="3275" y="9919"/>
                    <a:pt x="3156" y="7573"/>
                    <a:pt x="3013" y="5120"/>
                  </a:cubicBezTo>
                  <a:cubicBezTo>
                    <a:pt x="2929" y="3394"/>
                    <a:pt x="2834" y="1561"/>
                    <a:pt x="20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836600" y="6040150"/>
              <a:ext cx="37825" cy="307500"/>
            </a:xfrm>
            <a:custGeom>
              <a:avLst/>
              <a:gdLst/>
              <a:ahLst/>
              <a:cxnLst/>
              <a:rect l="l" t="t" r="r" b="b"/>
              <a:pathLst>
                <a:path w="1513" h="12300" extrusionOk="0">
                  <a:moveTo>
                    <a:pt x="584" y="1"/>
                  </a:moveTo>
                  <a:lnTo>
                    <a:pt x="584" y="1"/>
                  </a:lnTo>
                  <a:cubicBezTo>
                    <a:pt x="191" y="2037"/>
                    <a:pt x="1" y="4132"/>
                    <a:pt x="132" y="6216"/>
                  </a:cubicBezTo>
                  <a:cubicBezTo>
                    <a:pt x="286" y="8311"/>
                    <a:pt x="810" y="10335"/>
                    <a:pt x="1513" y="12300"/>
                  </a:cubicBezTo>
                  <a:cubicBezTo>
                    <a:pt x="1179" y="10252"/>
                    <a:pt x="727" y="8240"/>
                    <a:pt x="596" y="6192"/>
                  </a:cubicBezTo>
                  <a:cubicBezTo>
                    <a:pt x="441" y="4144"/>
                    <a:pt x="548" y="2084"/>
                    <a:pt x="5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717850" y="5983600"/>
              <a:ext cx="82175" cy="308700"/>
            </a:xfrm>
            <a:custGeom>
              <a:avLst/>
              <a:gdLst/>
              <a:ahLst/>
              <a:cxnLst/>
              <a:rect l="l" t="t" r="r" b="b"/>
              <a:pathLst>
                <a:path w="3287" h="12348" extrusionOk="0">
                  <a:moveTo>
                    <a:pt x="2798" y="1"/>
                  </a:moveTo>
                  <a:cubicBezTo>
                    <a:pt x="0" y="4227"/>
                    <a:pt x="155" y="8371"/>
                    <a:pt x="1774" y="12347"/>
                  </a:cubicBezTo>
                  <a:cubicBezTo>
                    <a:pt x="2369" y="9966"/>
                    <a:pt x="2619" y="7633"/>
                    <a:pt x="2893" y="5204"/>
                  </a:cubicBezTo>
                  <a:cubicBezTo>
                    <a:pt x="3084" y="3477"/>
                    <a:pt x="3286" y="1668"/>
                    <a:pt x="27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47300" y="5983000"/>
              <a:ext cx="40525" cy="307800"/>
            </a:xfrm>
            <a:custGeom>
              <a:avLst/>
              <a:gdLst/>
              <a:ahLst/>
              <a:cxnLst/>
              <a:rect l="l" t="t" r="r" b="b"/>
              <a:pathLst>
                <a:path w="1621" h="12312" extrusionOk="0">
                  <a:moveTo>
                    <a:pt x="1620" y="1"/>
                  </a:moveTo>
                  <a:lnTo>
                    <a:pt x="1620" y="1"/>
                  </a:lnTo>
                  <a:cubicBezTo>
                    <a:pt x="906" y="1953"/>
                    <a:pt x="370" y="3989"/>
                    <a:pt x="179" y="6073"/>
                  </a:cubicBezTo>
                  <a:cubicBezTo>
                    <a:pt x="1" y="8180"/>
                    <a:pt x="191" y="10276"/>
                    <a:pt x="560" y="12312"/>
                  </a:cubicBezTo>
                  <a:cubicBezTo>
                    <a:pt x="560" y="10228"/>
                    <a:pt x="441" y="8157"/>
                    <a:pt x="644" y="6121"/>
                  </a:cubicBezTo>
                  <a:cubicBezTo>
                    <a:pt x="810" y="4085"/>
                    <a:pt x="1251" y="2061"/>
                    <a:pt x="16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627350" y="5900250"/>
              <a:ext cx="103900" cy="301250"/>
            </a:xfrm>
            <a:custGeom>
              <a:avLst/>
              <a:gdLst/>
              <a:ahLst/>
              <a:cxnLst/>
              <a:rect l="l" t="t" r="r" b="b"/>
              <a:pathLst>
                <a:path w="4156" h="12050" extrusionOk="0">
                  <a:moveTo>
                    <a:pt x="3918" y="1"/>
                  </a:moveTo>
                  <a:cubicBezTo>
                    <a:pt x="513" y="3751"/>
                    <a:pt x="1" y="7871"/>
                    <a:pt x="1001" y="12050"/>
                  </a:cubicBezTo>
                  <a:cubicBezTo>
                    <a:pt x="1953" y="9800"/>
                    <a:pt x="2560" y="7526"/>
                    <a:pt x="3203" y="5156"/>
                  </a:cubicBezTo>
                  <a:cubicBezTo>
                    <a:pt x="3668" y="3478"/>
                    <a:pt x="4156" y="1727"/>
                    <a:pt x="39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650575" y="5900250"/>
              <a:ext cx="74725" cy="299775"/>
            </a:xfrm>
            <a:custGeom>
              <a:avLst/>
              <a:gdLst/>
              <a:ahLst/>
              <a:cxnLst/>
              <a:rect l="l" t="t" r="r" b="b"/>
              <a:pathLst>
                <a:path w="2989" h="11991" extrusionOk="0">
                  <a:moveTo>
                    <a:pt x="2989" y="1"/>
                  </a:moveTo>
                  <a:cubicBezTo>
                    <a:pt x="1977" y="1811"/>
                    <a:pt x="1143" y="3751"/>
                    <a:pt x="619" y="5775"/>
                  </a:cubicBezTo>
                  <a:cubicBezTo>
                    <a:pt x="119" y="7811"/>
                    <a:pt x="0" y="9907"/>
                    <a:pt x="36" y="11990"/>
                  </a:cubicBezTo>
                  <a:cubicBezTo>
                    <a:pt x="357" y="9943"/>
                    <a:pt x="560" y="7883"/>
                    <a:pt x="1072" y="5894"/>
                  </a:cubicBezTo>
                  <a:cubicBezTo>
                    <a:pt x="1560" y="3894"/>
                    <a:pt x="2310" y="1965"/>
                    <a:pt x="29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565450" y="5756500"/>
              <a:ext cx="136925" cy="279525"/>
            </a:xfrm>
            <a:custGeom>
              <a:avLst/>
              <a:gdLst/>
              <a:ahLst/>
              <a:cxnLst/>
              <a:rect l="l" t="t" r="r" b="b"/>
              <a:pathLst>
                <a:path w="5477" h="11181" extrusionOk="0">
                  <a:moveTo>
                    <a:pt x="5477" y="0"/>
                  </a:moveTo>
                  <a:lnTo>
                    <a:pt x="5477" y="0"/>
                  </a:lnTo>
                  <a:cubicBezTo>
                    <a:pt x="1345" y="2953"/>
                    <a:pt x="0" y="6894"/>
                    <a:pt x="95" y="11180"/>
                  </a:cubicBezTo>
                  <a:cubicBezTo>
                    <a:pt x="1500" y="9168"/>
                    <a:pt x="2572" y="7072"/>
                    <a:pt x="3703" y="4894"/>
                  </a:cubicBezTo>
                  <a:cubicBezTo>
                    <a:pt x="4489" y="3346"/>
                    <a:pt x="5334" y="1727"/>
                    <a:pt x="5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567525" y="5756500"/>
              <a:ext cx="134275" cy="278025"/>
            </a:xfrm>
            <a:custGeom>
              <a:avLst/>
              <a:gdLst/>
              <a:ahLst/>
              <a:cxnLst/>
              <a:rect l="l" t="t" r="r" b="b"/>
              <a:pathLst>
                <a:path w="5371" h="11121" extrusionOk="0">
                  <a:moveTo>
                    <a:pt x="5370" y="0"/>
                  </a:moveTo>
                  <a:lnTo>
                    <a:pt x="5370" y="0"/>
                  </a:lnTo>
                  <a:cubicBezTo>
                    <a:pt x="4013" y="1560"/>
                    <a:pt x="2798" y="3274"/>
                    <a:pt x="1858" y="5156"/>
                  </a:cubicBezTo>
                  <a:cubicBezTo>
                    <a:pt x="953" y="7061"/>
                    <a:pt x="393" y="9085"/>
                    <a:pt x="0" y="11121"/>
                  </a:cubicBezTo>
                  <a:cubicBezTo>
                    <a:pt x="727" y="9168"/>
                    <a:pt x="1370" y="7203"/>
                    <a:pt x="2275" y="5358"/>
                  </a:cubicBezTo>
                  <a:cubicBezTo>
                    <a:pt x="3167" y="3513"/>
                    <a:pt x="4299" y="1786"/>
                    <a:pt x="53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535075" y="5601125"/>
              <a:ext cx="136950" cy="279225"/>
            </a:xfrm>
            <a:custGeom>
              <a:avLst/>
              <a:gdLst/>
              <a:ahLst/>
              <a:cxnLst/>
              <a:rect l="l" t="t" r="r" b="b"/>
              <a:pathLst>
                <a:path w="5478" h="11169" extrusionOk="0">
                  <a:moveTo>
                    <a:pt x="5478" y="0"/>
                  </a:moveTo>
                  <a:lnTo>
                    <a:pt x="5478" y="0"/>
                  </a:lnTo>
                  <a:cubicBezTo>
                    <a:pt x="1358" y="2941"/>
                    <a:pt x="1" y="6882"/>
                    <a:pt x="108" y="11168"/>
                  </a:cubicBezTo>
                  <a:cubicBezTo>
                    <a:pt x="1513" y="9168"/>
                    <a:pt x="2596" y="7061"/>
                    <a:pt x="3703" y="4894"/>
                  </a:cubicBezTo>
                  <a:cubicBezTo>
                    <a:pt x="4501" y="3346"/>
                    <a:pt x="5347" y="1727"/>
                    <a:pt x="5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537750" y="5601125"/>
              <a:ext cx="134275" cy="277725"/>
            </a:xfrm>
            <a:custGeom>
              <a:avLst/>
              <a:gdLst/>
              <a:ahLst/>
              <a:cxnLst/>
              <a:rect l="l" t="t" r="r" b="b"/>
              <a:pathLst>
                <a:path w="5371" h="11109" extrusionOk="0">
                  <a:moveTo>
                    <a:pt x="5371" y="0"/>
                  </a:moveTo>
                  <a:lnTo>
                    <a:pt x="5371" y="0"/>
                  </a:lnTo>
                  <a:cubicBezTo>
                    <a:pt x="4001" y="1560"/>
                    <a:pt x="2787" y="3274"/>
                    <a:pt x="1858" y="5144"/>
                  </a:cubicBezTo>
                  <a:cubicBezTo>
                    <a:pt x="953" y="7049"/>
                    <a:pt x="394" y="9073"/>
                    <a:pt x="1" y="11109"/>
                  </a:cubicBezTo>
                  <a:cubicBezTo>
                    <a:pt x="727" y="9168"/>
                    <a:pt x="1370" y="7203"/>
                    <a:pt x="2275" y="5358"/>
                  </a:cubicBezTo>
                  <a:cubicBezTo>
                    <a:pt x="3168" y="3501"/>
                    <a:pt x="4299" y="1786"/>
                    <a:pt x="53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345475" y="5636525"/>
              <a:ext cx="192000" cy="243525"/>
            </a:xfrm>
            <a:custGeom>
              <a:avLst/>
              <a:gdLst/>
              <a:ahLst/>
              <a:cxnLst/>
              <a:rect l="l" t="t" r="r" b="b"/>
              <a:pathLst>
                <a:path w="7680" h="9741" extrusionOk="0">
                  <a:moveTo>
                    <a:pt x="0" y="1"/>
                  </a:moveTo>
                  <a:cubicBezTo>
                    <a:pt x="500" y="1668"/>
                    <a:pt x="1679" y="3073"/>
                    <a:pt x="2798" y="4394"/>
                  </a:cubicBezTo>
                  <a:cubicBezTo>
                    <a:pt x="4358" y="6287"/>
                    <a:pt x="5858" y="8109"/>
                    <a:pt x="7680" y="9740"/>
                  </a:cubicBezTo>
                  <a:cubicBezTo>
                    <a:pt x="6846" y="5525"/>
                    <a:pt x="4668" y="1989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345475" y="5636825"/>
              <a:ext cx="192000" cy="242025"/>
            </a:xfrm>
            <a:custGeom>
              <a:avLst/>
              <a:gdLst/>
              <a:ahLst/>
              <a:cxnLst/>
              <a:rect l="l" t="t" r="r" b="b"/>
              <a:pathLst>
                <a:path w="7680" h="9681" extrusionOk="0">
                  <a:moveTo>
                    <a:pt x="0" y="1"/>
                  </a:moveTo>
                  <a:lnTo>
                    <a:pt x="0" y="1"/>
                  </a:lnTo>
                  <a:cubicBezTo>
                    <a:pt x="1429" y="1501"/>
                    <a:pt x="2917" y="2942"/>
                    <a:pt x="4191" y="4561"/>
                  </a:cubicBezTo>
                  <a:cubicBezTo>
                    <a:pt x="5489" y="6156"/>
                    <a:pt x="6537" y="7942"/>
                    <a:pt x="7680" y="9681"/>
                  </a:cubicBezTo>
                  <a:cubicBezTo>
                    <a:pt x="6846" y="7764"/>
                    <a:pt x="5858" y="5918"/>
                    <a:pt x="4549" y="4263"/>
                  </a:cubicBezTo>
                  <a:cubicBezTo>
                    <a:pt x="3239" y="2632"/>
                    <a:pt x="1679" y="1227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326425" y="5838650"/>
              <a:ext cx="239625" cy="197075"/>
            </a:xfrm>
            <a:custGeom>
              <a:avLst/>
              <a:gdLst/>
              <a:ahLst/>
              <a:cxnLst/>
              <a:rect l="l" t="t" r="r" b="b"/>
              <a:pathLst>
                <a:path w="9585" h="7883" extrusionOk="0">
                  <a:moveTo>
                    <a:pt x="0" y="0"/>
                  </a:moveTo>
                  <a:cubicBezTo>
                    <a:pt x="846" y="1524"/>
                    <a:pt x="2310" y="2643"/>
                    <a:pt x="3679" y="3691"/>
                  </a:cubicBezTo>
                  <a:cubicBezTo>
                    <a:pt x="5608" y="5215"/>
                    <a:pt x="7477" y="6656"/>
                    <a:pt x="9585" y="7882"/>
                  </a:cubicBezTo>
                  <a:cubicBezTo>
                    <a:pt x="7858" y="3941"/>
                    <a:pt x="4989" y="94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326425" y="5839250"/>
              <a:ext cx="239625" cy="195275"/>
            </a:xfrm>
            <a:custGeom>
              <a:avLst/>
              <a:gdLst/>
              <a:ahLst/>
              <a:cxnLst/>
              <a:rect l="l" t="t" r="r" b="b"/>
              <a:pathLst>
                <a:path w="9585" h="7811" extrusionOk="0">
                  <a:moveTo>
                    <a:pt x="0" y="0"/>
                  </a:moveTo>
                  <a:lnTo>
                    <a:pt x="0" y="0"/>
                  </a:lnTo>
                  <a:cubicBezTo>
                    <a:pt x="1727" y="1155"/>
                    <a:pt x="3489" y="2238"/>
                    <a:pt x="5084" y="3548"/>
                  </a:cubicBezTo>
                  <a:cubicBezTo>
                    <a:pt x="6680" y="4834"/>
                    <a:pt x="8097" y="6346"/>
                    <a:pt x="9585" y="7811"/>
                  </a:cubicBezTo>
                  <a:cubicBezTo>
                    <a:pt x="8359" y="6132"/>
                    <a:pt x="7013" y="4524"/>
                    <a:pt x="5370" y="3191"/>
                  </a:cubicBezTo>
                  <a:cubicBezTo>
                    <a:pt x="3727" y="1881"/>
                    <a:pt x="1905" y="84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371375" y="6076050"/>
              <a:ext cx="281000" cy="132600"/>
            </a:xfrm>
            <a:custGeom>
              <a:avLst/>
              <a:gdLst/>
              <a:ahLst/>
              <a:cxnLst/>
              <a:rect l="l" t="t" r="r" b="b"/>
              <a:pathLst>
                <a:path w="11240" h="5304" extrusionOk="0">
                  <a:moveTo>
                    <a:pt x="934" y="0"/>
                  </a:moveTo>
                  <a:cubicBezTo>
                    <a:pt x="628" y="0"/>
                    <a:pt x="317" y="10"/>
                    <a:pt x="0" y="29"/>
                  </a:cubicBezTo>
                  <a:cubicBezTo>
                    <a:pt x="1191" y="1291"/>
                    <a:pt x="2882" y="2006"/>
                    <a:pt x="4465" y="2708"/>
                  </a:cubicBezTo>
                  <a:cubicBezTo>
                    <a:pt x="6715" y="3696"/>
                    <a:pt x="8882" y="4649"/>
                    <a:pt x="11240" y="5304"/>
                  </a:cubicBezTo>
                  <a:cubicBezTo>
                    <a:pt x="8773" y="2134"/>
                    <a:pt x="5501" y="0"/>
                    <a:pt x="9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371975" y="6077375"/>
              <a:ext cx="279800" cy="130100"/>
            </a:xfrm>
            <a:custGeom>
              <a:avLst/>
              <a:gdLst/>
              <a:ahLst/>
              <a:cxnLst/>
              <a:rect l="l" t="t" r="r" b="b"/>
              <a:pathLst>
                <a:path w="11192" h="5204" extrusionOk="0">
                  <a:moveTo>
                    <a:pt x="0" y="0"/>
                  </a:moveTo>
                  <a:lnTo>
                    <a:pt x="0" y="0"/>
                  </a:lnTo>
                  <a:cubicBezTo>
                    <a:pt x="1941" y="691"/>
                    <a:pt x="3929" y="1322"/>
                    <a:pt x="5786" y="2179"/>
                  </a:cubicBezTo>
                  <a:cubicBezTo>
                    <a:pt x="7644" y="3036"/>
                    <a:pt x="9382" y="4167"/>
                    <a:pt x="11192" y="5203"/>
                  </a:cubicBezTo>
                  <a:cubicBezTo>
                    <a:pt x="9608" y="3870"/>
                    <a:pt x="7882" y="2655"/>
                    <a:pt x="5977" y="1762"/>
                  </a:cubicBezTo>
                  <a:cubicBezTo>
                    <a:pt x="4072" y="905"/>
                    <a:pt x="2048" y="35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455300" y="6235750"/>
              <a:ext cx="308100" cy="61750"/>
            </a:xfrm>
            <a:custGeom>
              <a:avLst/>
              <a:gdLst/>
              <a:ahLst/>
              <a:cxnLst/>
              <a:rect l="l" t="t" r="r" b="b"/>
              <a:pathLst>
                <a:path w="12324" h="2470" extrusionOk="0">
                  <a:moveTo>
                    <a:pt x="4924" y="0"/>
                  </a:moveTo>
                  <a:cubicBezTo>
                    <a:pt x="3362" y="0"/>
                    <a:pt x="1724" y="317"/>
                    <a:pt x="1" y="1023"/>
                  </a:cubicBezTo>
                  <a:cubicBezTo>
                    <a:pt x="1525" y="1833"/>
                    <a:pt x="3358" y="1976"/>
                    <a:pt x="5085" y="2142"/>
                  </a:cubicBezTo>
                  <a:cubicBezTo>
                    <a:pt x="6989" y="2310"/>
                    <a:pt x="8843" y="2470"/>
                    <a:pt x="10725" y="2470"/>
                  </a:cubicBezTo>
                  <a:cubicBezTo>
                    <a:pt x="11255" y="2470"/>
                    <a:pt x="11787" y="2457"/>
                    <a:pt x="12324" y="2428"/>
                  </a:cubicBezTo>
                  <a:cubicBezTo>
                    <a:pt x="10053" y="932"/>
                    <a:pt x="7601" y="0"/>
                    <a:pt x="49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455300" y="6253050"/>
              <a:ext cx="306925" cy="42525"/>
            </a:xfrm>
            <a:custGeom>
              <a:avLst/>
              <a:gdLst/>
              <a:ahLst/>
              <a:cxnLst/>
              <a:rect l="l" t="t" r="r" b="b"/>
              <a:pathLst>
                <a:path w="12277" h="1701" extrusionOk="0">
                  <a:moveTo>
                    <a:pt x="4017" y="0"/>
                  </a:moveTo>
                  <a:cubicBezTo>
                    <a:pt x="2669" y="0"/>
                    <a:pt x="1325" y="123"/>
                    <a:pt x="1" y="331"/>
                  </a:cubicBezTo>
                  <a:cubicBezTo>
                    <a:pt x="2084" y="379"/>
                    <a:pt x="4144" y="331"/>
                    <a:pt x="6192" y="569"/>
                  </a:cubicBezTo>
                  <a:cubicBezTo>
                    <a:pt x="8228" y="784"/>
                    <a:pt x="10240" y="1284"/>
                    <a:pt x="12276" y="1700"/>
                  </a:cubicBezTo>
                  <a:cubicBezTo>
                    <a:pt x="10335" y="950"/>
                    <a:pt x="8335" y="331"/>
                    <a:pt x="6228" y="117"/>
                  </a:cubicBezTo>
                  <a:cubicBezTo>
                    <a:pt x="5491" y="37"/>
                    <a:pt x="4753" y="0"/>
                    <a:pt x="40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69000" y="6326350"/>
              <a:ext cx="307800" cy="67950"/>
            </a:xfrm>
            <a:custGeom>
              <a:avLst/>
              <a:gdLst/>
              <a:ahLst/>
              <a:cxnLst/>
              <a:rect l="l" t="t" r="r" b="b"/>
              <a:pathLst>
                <a:path w="12312" h="2718" extrusionOk="0">
                  <a:moveTo>
                    <a:pt x="7336" y="0"/>
                  </a:moveTo>
                  <a:cubicBezTo>
                    <a:pt x="4897" y="0"/>
                    <a:pt x="2438" y="734"/>
                    <a:pt x="1" y="2507"/>
                  </a:cubicBezTo>
                  <a:cubicBezTo>
                    <a:pt x="615" y="2659"/>
                    <a:pt x="1248" y="2718"/>
                    <a:pt x="1888" y="2718"/>
                  </a:cubicBezTo>
                  <a:cubicBezTo>
                    <a:pt x="2998" y="2718"/>
                    <a:pt x="4128" y="2542"/>
                    <a:pt x="5216" y="2376"/>
                  </a:cubicBezTo>
                  <a:cubicBezTo>
                    <a:pt x="7633" y="1983"/>
                    <a:pt x="9955" y="1626"/>
                    <a:pt x="12312" y="935"/>
                  </a:cubicBezTo>
                  <a:cubicBezTo>
                    <a:pt x="10671" y="345"/>
                    <a:pt x="9008" y="0"/>
                    <a:pt x="73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569000" y="6342000"/>
              <a:ext cx="306625" cy="46725"/>
            </a:xfrm>
            <a:custGeom>
              <a:avLst/>
              <a:gdLst/>
              <a:ahLst/>
              <a:cxnLst/>
              <a:rect l="l" t="t" r="r" b="b"/>
              <a:pathLst>
                <a:path w="12265" h="1869" extrusionOk="0">
                  <a:moveTo>
                    <a:pt x="8570" y="0"/>
                  </a:moveTo>
                  <a:cubicBezTo>
                    <a:pt x="7717" y="0"/>
                    <a:pt x="6864" y="48"/>
                    <a:pt x="6014" y="155"/>
                  </a:cubicBezTo>
                  <a:cubicBezTo>
                    <a:pt x="3930" y="452"/>
                    <a:pt x="1918" y="1059"/>
                    <a:pt x="1" y="1869"/>
                  </a:cubicBezTo>
                  <a:cubicBezTo>
                    <a:pt x="2037" y="1405"/>
                    <a:pt x="4037" y="881"/>
                    <a:pt x="6073" y="607"/>
                  </a:cubicBezTo>
                  <a:cubicBezTo>
                    <a:pt x="8109" y="321"/>
                    <a:pt x="10181" y="345"/>
                    <a:pt x="12264" y="262"/>
                  </a:cubicBezTo>
                  <a:cubicBezTo>
                    <a:pt x="11039" y="100"/>
                    <a:pt x="9805" y="0"/>
                    <a:pt x="85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63375" y="6401875"/>
              <a:ext cx="307800" cy="68025"/>
            </a:xfrm>
            <a:custGeom>
              <a:avLst/>
              <a:gdLst/>
              <a:ahLst/>
              <a:cxnLst/>
              <a:rect l="l" t="t" r="r" b="b"/>
              <a:pathLst>
                <a:path w="12312" h="2721" extrusionOk="0">
                  <a:moveTo>
                    <a:pt x="7356" y="1"/>
                  </a:moveTo>
                  <a:cubicBezTo>
                    <a:pt x="4914" y="1"/>
                    <a:pt x="2449" y="734"/>
                    <a:pt x="0" y="2510"/>
                  </a:cubicBezTo>
                  <a:cubicBezTo>
                    <a:pt x="616" y="2662"/>
                    <a:pt x="1247" y="2720"/>
                    <a:pt x="1883" y="2720"/>
                  </a:cubicBezTo>
                  <a:cubicBezTo>
                    <a:pt x="2996" y="2720"/>
                    <a:pt x="4125" y="2541"/>
                    <a:pt x="5215" y="2367"/>
                  </a:cubicBezTo>
                  <a:cubicBezTo>
                    <a:pt x="7644" y="1986"/>
                    <a:pt x="9966" y="1629"/>
                    <a:pt x="12311" y="927"/>
                  </a:cubicBezTo>
                  <a:cubicBezTo>
                    <a:pt x="10679" y="342"/>
                    <a:pt x="9023" y="1"/>
                    <a:pt x="7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663675" y="6417475"/>
              <a:ext cx="306600" cy="46875"/>
            </a:xfrm>
            <a:custGeom>
              <a:avLst/>
              <a:gdLst/>
              <a:ahLst/>
              <a:cxnLst/>
              <a:rect l="l" t="t" r="r" b="b"/>
              <a:pathLst>
                <a:path w="12264" h="1875" extrusionOk="0">
                  <a:moveTo>
                    <a:pt x="8552" y="0"/>
                  </a:moveTo>
                  <a:cubicBezTo>
                    <a:pt x="7705" y="0"/>
                    <a:pt x="6858" y="49"/>
                    <a:pt x="6013" y="160"/>
                  </a:cubicBezTo>
                  <a:cubicBezTo>
                    <a:pt x="3929" y="457"/>
                    <a:pt x="1917" y="1065"/>
                    <a:pt x="0" y="1874"/>
                  </a:cubicBezTo>
                  <a:cubicBezTo>
                    <a:pt x="2036" y="1422"/>
                    <a:pt x="4024" y="886"/>
                    <a:pt x="6072" y="600"/>
                  </a:cubicBezTo>
                  <a:cubicBezTo>
                    <a:pt x="8108" y="326"/>
                    <a:pt x="10180" y="350"/>
                    <a:pt x="12264" y="267"/>
                  </a:cubicBezTo>
                  <a:cubicBezTo>
                    <a:pt x="11032" y="104"/>
                    <a:pt x="9793" y="0"/>
                    <a:pt x="8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517225" y="5583250"/>
              <a:ext cx="553350" cy="981100"/>
            </a:xfrm>
            <a:custGeom>
              <a:avLst/>
              <a:gdLst/>
              <a:ahLst/>
              <a:cxnLst/>
              <a:rect l="l" t="t" r="r" b="b"/>
              <a:pathLst>
                <a:path w="22134" h="39244" extrusionOk="0">
                  <a:moveTo>
                    <a:pt x="226" y="1"/>
                  </a:moveTo>
                  <a:cubicBezTo>
                    <a:pt x="107" y="1"/>
                    <a:pt x="0" y="96"/>
                    <a:pt x="0" y="227"/>
                  </a:cubicBezTo>
                  <a:cubicBezTo>
                    <a:pt x="48" y="3549"/>
                    <a:pt x="96" y="6978"/>
                    <a:pt x="369" y="10323"/>
                  </a:cubicBezTo>
                  <a:cubicBezTo>
                    <a:pt x="596" y="13074"/>
                    <a:pt x="1036" y="16669"/>
                    <a:pt x="2370" y="20063"/>
                  </a:cubicBezTo>
                  <a:cubicBezTo>
                    <a:pt x="3310" y="22444"/>
                    <a:pt x="5108" y="25730"/>
                    <a:pt x="8382" y="27897"/>
                  </a:cubicBezTo>
                  <a:cubicBezTo>
                    <a:pt x="9466" y="28635"/>
                    <a:pt x="10656" y="29183"/>
                    <a:pt x="11823" y="29719"/>
                  </a:cubicBezTo>
                  <a:cubicBezTo>
                    <a:pt x="12657" y="30124"/>
                    <a:pt x="13538" y="30516"/>
                    <a:pt x="14347" y="30981"/>
                  </a:cubicBezTo>
                  <a:cubicBezTo>
                    <a:pt x="17598" y="32814"/>
                    <a:pt x="20181" y="35696"/>
                    <a:pt x="21658" y="39113"/>
                  </a:cubicBezTo>
                  <a:cubicBezTo>
                    <a:pt x="21693" y="39196"/>
                    <a:pt x="21777" y="39244"/>
                    <a:pt x="21872" y="39244"/>
                  </a:cubicBezTo>
                  <a:cubicBezTo>
                    <a:pt x="21896" y="39244"/>
                    <a:pt x="21932" y="39232"/>
                    <a:pt x="21967" y="39220"/>
                  </a:cubicBezTo>
                  <a:cubicBezTo>
                    <a:pt x="22086" y="39184"/>
                    <a:pt x="22134" y="39041"/>
                    <a:pt x="22086" y="38922"/>
                  </a:cubicBezTo>
                  <a:cubicBezTo>
                    <a:pt x="20574" y="35434"/>
                    <a:pt x="17907" y="32469"/>
                    <a:pt x="14585" y="30576"/>
                  </a:cubicBezTo>
                  <a:cubicBezTo>
                    <a:pt x="13752" y="30100"/>
                    <a:pt x="12859" y="29707"/>
                    <a:pt x="12014" y="29302"/>
                  </a:cubicBezTo>
                  <a:cubicBezTo>
                    <a:pt x="10883" y="28766"/>
                    <a:pt x="9692" y="28219"/>
                    <a:pt x="8632" y="27516"/>
                  </a:cubicBezTo>
                  <a:cubicBezTo>
                    <a:pt x="5453" y="25421"/>
                    <a:pt x="3691" y="22194"/>
                    <a:pt x="2786" y="19884"/>
                  </a:cubicBezTo>
                  <a:cubicBezTo>
                    <a:pt x="1477" y="16539"/>
                    <a:pt x="1048" y="12990"/>
                    <a:pt x="822" y="10276"/>
                  </a:cubicBezTo>
                  <a:cubicBezTo>
                    <a:pt x="560" y="6930"/>
                    <a:pt x="488" y="3525"/>
                    <a:pt x="453" y="215"/>
                  </a:cubicBezTo>
                  <a:cubicBezTo>
                    <a:pt x="453" y="96"/>
                    <a:pt x="346" y="1"/>
                    <a:pt x="2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80;p2"/>
          <p:cNvGrpSpPr/>
          <p:nvPr/>
        </p:nvGrpSpPr>
        <p:grpSpPr>
          <a:xfrm rot="1350639">
            <a:off x="8853220" y="625004"/>
            <a:ext cx="335945" cy="975417"/>
            <a:chOff x="1460575" y="5630575"/>
            <a:chExt cx="645350" cy="1873775"/>
          </a:xfrm>
        </p:grpSpPr>
        <p:sp>
          <p:nvSpPr>
            <p:cNvPr id="81" name="Google Shape;81;p2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3" name="Google Shape;83;p2"/>
          <p:cNvSpPr/>
          <p:nvPr/>
        </p:nvSpPr>
        <p:spPr>
          <a:xfrm rot="1078197">
            <a:off x="538144" y="2615762"/>
            <a:ext cx="142844" cy="302822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2"/>
          <p:cNvSpPr/>
          <p:nvPr/>
        </p:nvSpPr>
        <p:spPr>
          <a:xfrm rot="-2700996">
            <a:off x="265904" y="4704184"/>
            <a:ext cx="142836" cy="302854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2"/>
          <p:cNvSpPr/>
          <p:nvPr/>
        </p:nvSpPr>
        <p:spPr>
          <a:xfrm rot="1623075">
            <a:off x="8616870" y="4195840"/>
            <a:ext cx="225062" cy="477144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"/>
          <p:cNvSpPr/>
          <p:nvPr/>
        </p:nvSpPr>
        <p:spPr>
          <a:xfrm rot="-1229716">
            <a:off x="8871756" y="1848082"/>
            <a:ext cx="169977" cy="360335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7" name="Google Shape;87;p2"/>
          <p:cNvGrpSpPr/>
          <p:nvPr/>
        </p:nvGrpSpPr>
        <p:grpSpPr>
          <a:xfrm rot="-1269334">
            <a:off x="7492058" y="3707781"/>
            <a:ext cx="601297" cy="1873742"/>
            <a:chOff x="3855225" y="5718400"/>
            <a:chExt cx="601300" cy="1873750"/>
          </a:xfrm>
        </p:grpSpPr>
        <p:sp>
          <p:nvSpPr>
            <p:cNvPr id="88" name="Google Shape;88;p2"/>
            <p:cNvSpPr/>
            <p:nvPr/>
          </p:nvSpPr>
          <p:spPr>
            <a:xfrm>
              <a:off x="4020125" y="5718400"/>
              <a:ext cx="269700" cy="175625"/>
            </a:xfrm>
            <a:custGeom>
              <a:avLst/>
              <a:gdLst/>
              <a:ahLst/>
              <a:cxnLst/>
              <a:rect l="l" t="t" r="r" b="b"/>
              <a:pathLst>
                <a:path w="10788" h="7025" extrusionOk="0">
                  <a:moveTo>
                    <a:pt x="644" y="0"/>
                  </a:moveTo>
                  <a:cubicBezTo>
                    <a:pt x="275" y="0"/>
                    <a:pt x="1" y="298"/>
                    <a:pt x="1" y="655"/>
                  </a:cubicBezTo>
                  <a:lnTo>
                    <a:pt x="1" y="6370"/>
                  </a:lnTo>
                  <a:cubicBezTo>
                    <a:pt x="1" y="6739"/>
                    <a:pt x="298" y="7025"/>
                    <a:pt x="644" y="7025"/>
                  </a:cubicBezTo>
                  <a:lnTo>
                    <a:pt x="10133" y="7025"/>
                  </a:lnTo>
                  <a:cubicBezTo>
                    <a:pt x="10490" y="7025"/>
                    <a:pt x="10788" y="6739"/>
                    <a:pt x="10788" y="6370"/>
                  </a:cubicBezTo>
                  <a:lnTo>
                    <a:pt x="10788" y="655"/>
                  </a:lnTo>
                  <a:cubicBezTo>
                    <a:pt x="10788" y="274"/>
                    <a:pt x="10490" y="0"/>
                    <a:pt x="10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855225" y="5894300"/>
              <a:ext cx="601300" cy="1697850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1"/>
                  </a:moveTo>
                  <a:lnTo>
                    <a:pt x="8002" y="1989"/>
                  </a:lnTo>
                  <a:cubicBezTo>
                    <a:pt x="8002" y="2334"/>
                    <a:pt x="7907" y="2668"/>
                    <a:pt x="7704" y="2941"/>
                  </a:cubicBezTo>
                  <a:lnTo>
                    <a:pt x="798" y="12800"/>
                  </a:lnTo>
                  <a:cubicBezTo>
                    <a:pt x="287" y="13562"/>
                    <a:pt x="1" y="14455"/>
                    <a:pt x="1" y="15360"/>
                  </a:cubicBezTo>
                  <a:lnTo>
                    <a:pt x="1" y="24837"/>
                  </a:lnTo>
                  <a:lnTo>
                    <a:pt x="167" y="25135"/>
                  </a:lnTo>
                  <a:cubicBezTo>
                    <a:pt x="489" y="25742"/>
                    <a:pt x="656" y="26421"/>
                    <a:pt x="656" y="27099"/>
                  </a:cubicBezTo>
                  <a:lnTo>
                    <a:pt x="656" y="47816"/>
                  </a:lnTo>
                  <a:cubicBezTo>
                    <a:pt x="656" y="48280"/>
                    <a:pt x="560" y="48733"/>
                    <a:pt x="370" y="49161"/>
                  </a:cubicBezTo>
                  <a:lnTo>
                    <a:pt x="1" y="50007"/>
                  </a:lnTo>
                  <a:lnTo>
                    <a:pt x="1" y="63651"/>
                  </a:lnTo>
                  <a:lnTo>
                    <a:pt x="120" y="63651"/>
                  </a:lnTo>
                  <a:cubicBezTo>
                    <a:pt x="120" y="66009"/>
                    <a:pt x="2025" y="67914"/>
                    <a:pt x="4370" y="67914"/>
                  </a:cubicBezTo>
                  <a:cubicBezTo>
                    <a:pt x="5906" y="67914"/>
                    <a:pt x="7264" y="67092"/>
                    <a:pt x="8002" y="65866"/>
                  </a:cubicBezTo>
                  <a:cubicBezTo>
                    <a:pt x="8752" y="67092"/>
                    <a:pt x="10109" y="67914"/>
                    <a:pt x="11633" y="67914"/>
                  </a:cubicBezTo>
                  <a:cubicBezTo>
                    <a:pt x="13562" y="67914"/>
                    <a:pt x="15181" y="66640"/>
                    <a:pt x="15717" y="64901"/>
                  </a:cubicBezTo>
                  <a:cubicBezTo>
                    <a:pt x="16253" y="66640"/>
                    <a:pt x="17872" y="67914"/>
                    <a:pt x="19789" y="67914"/>
                  </a:cubicBezTo>
                  <a:cubicBezTo>
                    <a:pt x="22146" y="67914"/>
                    <a:pt x="24051" y="66009"/>
                    <a:pt x="24051" y="63651"/>
                  </a:cubicBezTo>
                  <a:lnTo>
                    <a:pt x="24051" y="50007"/>
                  </a:lnTo>
                  <a:lnTo>
                    <a:pt x="23682" y="49161"/>
                  </a:lnTo>
                  <a:cubicBezTo>
                    <a:pt x="23504" y="48745"/>
                    <a:pt x="23397" y="48280"/>
                    <a:pt x="23397" y="47816"/>
                  </a:cubicBezTo>
                  <a:lnTo>
                    <a:pt x="23397" y="27099"/>
                  </a:lnTo>
                  <a:cubicBezTo>
                    <a:pt x="23361" y="26421"/>
                    <a:pt x="23528" y="25730"/>
                    <a:pt x="23861" y="25135"/>
                  </a:cubicBezTo>
                  <a:lnTo>
                    <a:pt x="24016" y="24837"/>
                  </a:lnTo>
                  <a:lnTo>
                    <a:pt x="24016" y="15360"/>
                  </a:lnTo>
                  <a:cubicBezTo>
                    <a:pt x="24016" y="14431"/>
                    <a:pt x="23742" y="13538"/>
                    <a:pt x="23218" y="12800"/>
                  </a:cubicBezTo>
                  <a:lnTo>
                    <a:pt x="16312" y="2941"/>
                  </a:lnTo>
                  <a:cubicBezTo>
                    <a:pt x="16122" y="2668"/>
                    <a:pt x="16015" y="2334"/>
                    <a:pt x="16015" y="1989"/>
                  </a:cubicBezTo>
                  <a:lnTo>
                    <a:pt x="16015" y="1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6">
    <p:spTree>
      <p:nvGrpSpPr>
        <p:cNvPr id="1" name="Shape 2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4" name="Google Shape;2294;p57"/>
          <p:cNvSpPr/>
          <p:nvPr/>
        </p:nvSpPr>
        <p:spPr>
          <a:xfrm rot="10800000" flipH="1">
            <a:off x="0" y="172"/>
            <a:ext cx="1397475" cy="1137952"/>
          </a:xfrm>
          <a:custGeom>
            <a:avLst/>
            <a:gdLst/>
            <a:ahLst/>
            <a:cxnLst/>
            <a:rect l="l" t="t" r="r" b="b"/>
            <a:pathLst>
              <a:path w="47781" h="38911" extrusionOk="0">
                <a:moveTo>
                  <a:pt x="1" y="1"/>
                </a:moveTo>
                <a:lnTo>
                  <a:pt x="1" y="38910"/>
                </a:lnTo>
                <a:lnTo>
                  <a:pt x="47781" y="38910"/>
                </a:lnTo>
                <a:cubicBezTo>
                  <a:pt x="47495" y="37696"/>
                  <a:pt x="47030" y="36529"/>
                  <a:pt x="46376" y="35469"/>
                </a:cubicBezTo>
                <a:cubicBezTo>
                  <a:pt x="44161" y="31826"/>
                  <a:pt x="40220" y="29409"/>
                  <a:pt x="36041" y="28516"/>
                </a:cubicBezTo>
                <a:cubicBezTo>
                  <a:pt x="30814" y="27385"/>
                  <a:pt x="24873" y="28290"/>
                  <a:pt x="20515" y="25194"/>
                </a:cubicBezTo>
                <a:cubicBezTo>
                  <a:pt x="17598" y="23134"/>
                  <a:pt x="16039" y="19622"/>
                  <a:pt x="15229" y="16133"/>
                </a:cubicBezTo>
                <a:cubicBezTo>
                  <a:pt x="14443" y="12693"/>
                  <a:pt x="14217" y="8990"/>
                  <a:pt x="12348" y="6001"/>
                </a:cubicBezTo>
                <a:cubicBezTo>
                  <a:pt x="10740" y="3441"/>
                  <a:pt x="8038" y="1667"/>
                  <a:pt x="5132" y="786"/>
                </a:cubicBezTo>
                <a:cubicBezTo>
                  <a:pt x="3466" y="286"/>
                  <a:pt x="1739" y="48"/>
                  <a:pt x="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5" name="Google Shape;2295;p57"/>
          <p:cNvSpPr/>
          <p:nvPr/>
        </p:nvSpPr>
        <p:spPr>
          <a:xfrm rot="-5400000">
            <a:off x="7861388" y="3860948"/>
            <a:ext cx="622059" cy="1943044"/>
          </a:xfrm>
          <a:custGeom>
            <a:avLst/>
            <a:gdLst/>
            <a:ahLst/>
            <a:cxnLst/>
            <a:rect l="l" t="t" r="r" b="b"/>
            <a:pathLst>
              <a:path w="40328" h="61782" extrusionOk="0">
                <a:moveTo>
                  <a:pt x="1" y="0"/>
                </a:moveTo>
                <a:lnTo>
                  <a:pt x="1" y="61782"/>
                </a:lnTo>
                <a:lnTo>
                  <a:pt x="40327" y="61782"/>
                </a:lnTo>
                <a:cubicBezTo>
                  <a:pt x="40280" y="59412"/>
                  <a:pt x="40018" y="57031"/>
                  <a:pt x="39613" y="54697"/>
                </a:cubicBezTo>
                <a:cubicBezTo>
                  <a:pt x="35862" y="33135"/>
                  <a:pt x="20849" y="14931"/>
                  <a:pt x="3096" y="2131"/>
                </a:cubicBezTo>
                <a:cubicBezTo>
                  <a:pt x="2084" y="1405"/>
                  <a:pt x="1049" y="691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96" name="Google Shape;2296;p57"/>
          <p:cNvGrpSpPr/>
          <p:nvPr/>
        </p:nvGrpSpPr>
        <p:grpSpPr>
          <a:xfrm rot="-3182222" flipH="1">
            <a:off x="-2223" y="3517727"/>
            <a:ext cx="284996" cy="541137"/>
            <a:chOff x="2263675" y="890788"/>
            <a:chExt cx="248900" cy="472600"/>
          </a:xfrm>
        </p:grpSpPr>
        <p:sp>
          <p:nvSpPr>
            <p:cNvPr id="2297" name="Google Shape;2297;p57"/>
            <p:cNvSpPr/>
            <p:nvPr/>
          </p:nvSpPr>
          <p:spPr>
            <a:xfrm>
              <a:off x="2263675" y="890788"/>
              <a:ext cx="248900" cy="472600"/>
            </a:xfrm>
            <a:custGeom>
              <a:avLst/>
              <a:gdLst/>
              <a:ahLst/>
              <a:cxnLst/>
              <a:rect l="l" t="t" r="r" b="b"/>
              <a:pathLst>
                <a:path w="9956" h="18904" extrusionOk="0">
                  <a:moveTo>
                    <a:pt x="4075" y="0"/>
                  </a:moveTo>
                  <a:cubicBezTo>
                    <a:pt x="3898" y="0"/>
                    <a:pt x="3718" y="22"/>
                    <a:pt x="3537" y="68"/>
                  </a:cubicBezTo>
                  <a:cubicBezTo>
                    <a:pt x="1" y="961"/>
                    <a:pt x="1215" y="9010"/>
                    <a:pt x="2882" y="13236"/>
                  </a:cubicBezTo>
                  <a:cubicBezTo>
                    <a:pt x="4537" y="17463"/>
                    <a:pt x="4132" y="18904"/>
                    <a:pt x="4132" y="18904"/>
                  </a:cubicBezTo>
                  <a:cubicBezTo>
                    <a:pt x="4132" y="18904"/>
                    <a:pt x="6811" y="17285"/>
                    <a:pt x="8430" y="12284"/>
                  </a:cubicBezTo>
                  <a:cubicBezTo>
                    <a:pt x="9955" y="7540"/>
                    <a:pt x="7355" y="0"/>
                    <a:pt x="4075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57"/>
            <p:cNvSpPr/>
            <p:nvPr/>
          </p:nvSpPr>
          <p:spPr>
            <a:xfrm>
              <a:off x="2365475" y="990113"/>
              <a:ext cx="93200" cy="360175"/>
            </a:xfrm>
            <a:custGeom>
              <a:avLst/>
              <a:gdLst/>
              <a:ahLst/>
              <a:cxnLst/>
              <a:rect l="l" t="t" r="r" b="b"/>
              <a:pathLst>
                <a:path w="3728" h="14407" extrusionOk="0">
                  <a:moveTo>
                    <a:pt x="394" y="0"/>
                  </a:moveTo>
                  <a:lnTo>
                    <a:pt x="191" y="108"/>
                  </a:lnTo>
                  <a:cubicBezTo>
                    <a:pt x="215" y="179"/>
                    <a:pt x="3477" y="7001"/>
                    <a:pt x="1" y="14324"/>
                  </a:cubicBezTo>
                  <a:lnTo>
                    <a:pt x="203" y="14407"/>
                  </a:lnTo>
                  <a:cubicBezTo>
                    <a:pt x="3727" y="6989"/>
                    <a:pt x="429" y="84"/>
                    <a:pt x="3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9" name="Google Shape;2299;p57"/>
          <p:cNvGrpSpPr/>
          <p:nvPr/>
        </p:nvGrpSpPr>
        <p:grpSpPr>
          <a:xfrm rot="6658481" flipH="1">
            <a:off x="8991677" y="3410990"/>
            <a:ext cx="285000" cy="374296"/>
            <a:chOff x="2136875" y="1156838"/>
            <a:chExt cx="166125" cy="218175"/>
          </a:xfrm>
        </p:grpSpPr>
        <p:sp>
          <p:nvSpPr>
            <p:cNvPr id="2300" name="Google Shape;2300;p57"/>
            <p:cNvSpPr/>
            <p:nvPr/>
          </p:nvSpPr>
          <p:spPr>
            <a:xfrm>
              <a:off x="2136875" y="1156838"/>
              <a:ext cx="166125" cy="218175"/>
            </a:xfrm>
            <a:custGeom>
              <a:avLst/>
              <a:gdLst/>
              <a:ahLst/>
              <a:cxnLst/>
              <a:rect l="l" t="t" r="r" b="b"/>
              <a:pathLst>
                <a:path w="6645" h="8727" extrusionOk="0">
                  <a:moveTo>
                    <a:pt x="2150" y="0"/>
                  </a:moveTo>
                  <a:cubicBezTo>
                    <a:pt x="1873" y="0"/>
                    <a:pt x="1619" y="82"/>
                    <a:pt x="1406" y="261"/>
                  </a:cubicBezTo>
                  <a:cubicBezTo>
                    <a:pt x="1" y="1428"/>
                    <a:pt x="2275" y="4845"/>
                    <a:pt x="3965" y="6404"/>
                  </a:cubicBezTo>
                  <a:cubicBezTo>
                    <a:pt x="5644" y="7976"/>
                    <a:pt x="5763" y="8726"/>
                    <a:pt x="5763" y="8726"/>
                  </a:cubicBezTo>
                  <a:cubicBezTo>
                    <a:pt x="5763" y="8726"/>
                    <a:pt x="6644" y="7416"/>
                    <a:pt x="6263" y="4761"/>
                  </a:cubicBezTo>
                  <a:cubicBezTo>
                    <a:pt x="5981" y="2530"/>
                    <a:pt x="3695" y="0"/>
                    <a:pt x="2150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57"/>
            <p:cNvSpPr/>
            <p:nvPr/>
          </p:nvSpPr>
          <p:spPr>
            <a:xfrm>
              <a:off x="2201775" y="1202338"/>
              <a:ext cx="79500" cy="166425"/>
            </a:xfrm>
            <a:custGeom>
              <a:avLst/>
              <a:gdLst/>
              <a:ahLst/>
              <a:cxnLst/>
              <a:rect l="l" t="t" r="r" b="b"/>
              <a:pathLst>
                <a:path w="3180" h="6657" extrusionOk="0">
                  <a:moveTo>
                    <a:pt x="131" y="1"/>
                  </a:moveTo>
                  <a:lnTo>
                    <a:pt x="0" y="179"/>
                  </a:lnTo>
                  <a:cubicBezTo>
                    <a:pt x="24" y="203"/>
                    <a:pt x="2953" y="2584"/>
                    <a:pt x="2953" y="6656"/>
                  </a:cubicBezTo>
                  <a:lnTo>
                    <a:pt x="3179" y="6656"/>
                  </a:lnTo>
                  <a:cubicBezTo>
                    <a:pt x="3179" y="2465"/>
                    <a:pt x="155" y="24"/>
                    <a:pt x="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2" name="Google Shape;2302;p57"/>
          <p:cNvGrpSpPr/>
          <p:nvPr/>
        </p:nvGrpSpPr>
        <p:grpSpPr>
          <a:xfrm rot="-2851925" flipH="1">
            <a:off x="8615734" y="3447521"/>
            <a:ext cx="862773" cy="1748571"/>
            <a:chOff x="1803775" y="5029925"/>
            <a:chExt cx="655775" cy="1329050"/>
          </a:xfrm>
        </p:grpSpPr>
        <p:sp>
          <p:nvSpPr>
            <p:cNvPr id="2303" name="Google Shape;2303;p57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57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57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57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57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57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57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57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57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57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57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4" name="Google Shape;2314;p57"/>
          <p:cNvGrpSpPr/>
          <p:nvPr/>
        </p:nvGrpSpPr>
        <p:grpSpPr>
          <a:xfrm rot="-4288182" flipH="1">
            <a:off x="8727814" y="4678347"/>
            <a:ext cx="575344" cy="1048582"/>
            <a:chOff x="-214625" y="3943775"/>
            <a:chExt cx="458725" cy="836125"/>
          </a:xfrm>
        </p:grpSpPr>
        <p:sp>
          <p:nvSpPr>
            <p:cNvPr id="2315" name="Google Shape;2315;p57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57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57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57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57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57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57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57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57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57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57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57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7" name="Google Shape;2327;p57"/>
          <p:cNvGrpSpPr/>
          <p:nvPr/>
        </p:nvGrpSpPr>
        <p:grpSpPr>
          <a:xfrm rot="-6486702" flipH="1">
            <a:off x="7299762" y="4490409"/>
            <a:ext cx="779974" cy="1104246"/>
            <a:chOff x="1793075" y="1583538"/>
            <a:chExt cx="552200" cy="781775"/>
          </a:xfrm>
        </p:grpSpPr>
        <p:sp>
          <p:nvSpPr>
            <p:cNvPr id="2328" name="Google Shape;2328;p57"/>
            <p:cNvSpPr/>
            <p:nvPr/>
          </p:nvSpPr>
          <p:spPr>
            <a:xfrm>
              <a:off x="2040150" y="1950063"/>
              <a:ext cx="70250" cy="415250"/>
            </a:xfrm>
            <a:custGeom>
              <a:avLst/>
              <a:gdLst/>
              <a:ahLst/>
              <a:cxnLst/>
              <a:rect l="l" t="t" r="r" b="b"/>
              <a:pathLst>
                <a:path w="2810" h="16610" extrusionOk="0">
                  <a:moveTo>
                    <a:pt x="226" y="0"/>
                  </a:moveTo>
                  <a:lnTo>
                    <a:pt x="0" y="24"/>
                  </a:lnTo>
                  <a:cubicBezTo>
                    <a:pt x="0" y="143"/>
                    <a:pt x="965" y="12502"/>
                    <a:pt x="2608" y="16609"/>
                  </a:cubicBezTo>
                  <a:lnTo>
                    <a:pt x="2810" y="16538"/>
                  </a:lnTo>
                  <a:cubicBezTo>
                    <a:pt x="1191" y="12466"/>
                    <a:pt x="238" y="119"/>
                    <a:pt x="2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57"/>
            <p:cNvSpPr/>
            <p:nvPr/>
          </p:nvSpPr>
          <p:spPr>
            <a:xfrm>
              <a:off x="1793075" y="1829763"/>
              <a:ext cx="276850" cy="347875"/>
            </a:xfrm>
            <a:custGeom>
              <a:avLst/>
              <a:gdLst/>
              <a:ahLst/>
              <a:cxnLst/>
              <a:rect l="l" t="t" r="r" b="b"/>
              <a:pathLst>
                <a:path w="11074" h="13915" extrusionOk="0">
                  <a:moveTo>
                    <a:pt x="3644" y="1"/>
                  </a:moveTo>
                  <a:cubicBezTo>
                    <a:pt x="3201" y="1"/>
                    <a:pt x="2634" y="139"/>
                    <a:pt x="1906" y="466"/>
                  </a:cubicBezTo>
                  <a:cubicBezTo>
                    <a:pt x="191" y="1228"/>
                    <a:pt x="1" y="2705"/>
                    <a:pt x="1001" y="3883"/>
                  </a:cubicBezTo>
                  <a:cubicBezTo>
                    <a:pt x="2013" y="5050"/>
                    <a:pt x="1858" y="6455"/>
                    <a:pt x="1656" y="7360"/>
                  </a:cubicBezTo>
                  <a:cubicBezTo>
                    <a:pt x="1442" y="8265"/>
                    <a:pt x="2180" y="9396"/>
                    <a:pt x="3740" y="9467"/>
                  </a:cubicBezTo>
                  <a:cubicBezTo>
                    <a:pt x="5299" y="9551"/>
                    <a:pt x="5013" y="10229"/>
                    <a:pt x="5704" y="11896"/>
                  </a:cubicBezTo>
                  <a:cubicBezTo>
                    <a:pt x="6186" y="13057"/>
                    <a:pt x="8312" y="13914"/>
                    <a:pt x="9675" y="13914"/>
                  </a:cubicBezTo>
                  <a:cubicBezTo>
                    <a:pt x="10298" y="13914"/>
                    <a:pt x="10761" y="13736"/>
                    <a:pt x="10836" y="13325"/>
                  </a:cubicBezTo>
                  <a:cubicBezTo>
                    <a:pt x="11074" y="12015"/>
                    <a:pt x="9955" y="9158"/>
                    <a:pt x="8764" y="8193"/>
                  </a:cubicBezTo>
                  <a:cubicBezTo>
                    <a:pt x="7573" y="7229"/>
                    <a:pt x="8169" y="6455"/>
                    <a:pt x="7835" y="5431"/>
                  </a:cubicBezTo>
                  <a:cubicBezTo>
                    <a:pt x="7490" y="4395"/>
                    <a:pt x="6228" y="4562"/>
                    <a:pt x="5585" y="3729"/>
                  </a:cubicBezTo>
                  <a:cubicBezTo>
                    <a:pt x="5065" y="3051"/>
                    <a:pt x="5726" y="1"/>
                    <a:pt x="36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57"/>
            <p:cNvSpPr/>
            <p:nvPr/>
          </p:nvSpPr>
          <p:spPr>
            <a:xfrm>
              <a:off x="1860950" y="1857188"/>
              <a:ext cx="205100" cy="289925"/>
            </a:xfrm>
            <a:custGeom>
              <a:avLst/>
              <a:gdLst/>
              <a:ahLst/>
              <a:cxnLst/>
              <a:rect l="l" t="t" r="r" b="b"/>
              <a:pathLst>
                <a:path w="8204" h="11597" extrusionOk="0">
                  <a:moveTo>
                    <a:pt x="203" y="0"/>
                  </a:moveTo>
                  <a:lnTo>
                    <a:pt x="1" y="72"/>
                  </a:lnTo>
                  <a:cubicBezTo>
                    <a:pt x="24" y="143"/>
                    <a:pt x="2858" y="7525"/>
                    <a:pt x="8073" y="11597"/>
                  </a:cubicBezTo>
                  <a:lnTo>
                    <a:pt x="8204" y="11418"/>
                  </a:lnTo>
                  <a:cubicBezTo>
                    <a:pt x="3049" y="7394"/>
                    <a:pt x="239" y="72"/>
                    <a:pt x="2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57"/>
            <p:cNvSpPr/>
            <p:nvPr/>
          </p:nvSpPr>
          <p:spPr>
            <a:xfrm>
              <a:off x="2079125" y="1875513"/>
              <a:ext cx="266150" cy="433800"/>
            </a:xfrm>
            <a:custGeom>
              <a:avLst/>
              <a:gdLst/>
              <a:ahLst/>
              <a:cxnLst/>
              <a:rect l="l" t="t" r="r" b="b"/>
              <a:pathLst>
                <a:path w="10646" h="17352" extrusionOk="0">
                  <a:moveTo>
                    <a:pt x="6601" y="1"/>
                  </a:moveTo>
                  <a:cubicBezTo>
                    <a:pt x="3782" y="1"/>
                    <a:pt x="5166" y="3767"/>
                    <a:pt x="4680" y="4708"/>
                  </a:cubicBezTo>
                  <a:cubicBezTo>
                    <a:pt x="4109" y="5804"/>
                    <a:pt x="2692" y="5828"/>
                    <a:pt x="2489" y="7078"/>
                  </a:cubicBezTo>
                  <a:cubicBezTo>
                    <a:pt x="2287" y="8328"/>
                    <a:pt x="3061" y="9138"/>
                    <a:pt x="1906" y="10471"/>
                  </a:cubicBezTo>
                  <a:cubicBezTo>
                    <a:pt x="763" y="11816"/>
                    <a:pt x="1" y="15341"/>
                    <a:pt x="477" y="16829"/>
                  </a:cubicBezTo>
                  <a:cubicBezTo>
                    <a:pt x="591" y="17194"/>
                    <a:pt x="944" y="17352"/>
                    <a:pt x="1419" y="17352"/>
                  </a:cubicBezTo>
                  <a:cubicBezTo>
                    <a:pt x="2881" y="17352"/>
                    <a:pt x="5502" y="15854"/>
                    <a:pt x="5871" y="14281"/>
                  </a:cubicBezTo>
                  <a:cubicBezTo>
                    <a:pt x="6347" y="12209"/>
                    <a:pt x="5930" y="11471"/>
                    <a:pt x="7621" y="11114"/>
                  </a:cubicBezTo>
                  <a:cubicBezTo>
                    <a:pt x="9335" y="10757"/>
                    <a:pt x="9943" y="9316"/>
                    <a:pt x="9573" y="8280"/>
                  </a:cubicBezTo>
                  <a:cubicBezTo>
                    <a:pt x="9204" y="7256"/>
                    <a:pt x="8811" y="5649"/>
                    <a:pt x="9728" y="4101"/>
                  </a:cubicBezTo>
                  <a:cubicBezTo>
                    <a:pt x="10645" y="2565"/>
                    <a:pt x="10169" y="875"/>
                    <a:pt x="8180" y="279"/>
                  </a:cubicBezTo>
                  <a:cubicBezTo>
                    <a:pt x="7545" y="86"/>
                    <a:pt x="7025" y="1"/>
                    <a:pt x="6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57"/>
            <p:cNvSpPr/>
            <p:nvPr/>
          </p:nvSpPr>
          <p:spPr>
            <a:xfrm>
              <a:off x="2085975" y="1893188"/>
              <a:ext cx="181600" cy="383725"/>
            </a:xfrm>
            <a:custGeom>
              <a:avLst/>
              <a:gdLst/>
              <a:ahLst/>
              <a:cxnLst/>
              <a:rect l="l" t="t" r="r" b="b"/>
              <a:pathLst>
                <a:path w="7264" h="15349" extrusionOk="0">
                  <a:moveTo>
                    <a:pt x="7037" y="1"/>
                  </a:moveTo>
                  <a:cubicBezTo>
                    <a:pt x="7025" y="96"/>
                    <a:pt x="5013" y="9597"/>
                    <a:pt x="1" y="15193"/>
                  </a:cubicBezTo>
                  <a:lnTo>
                    <a:pt x="167" y="15348"/>
                  </a:lnTo>
                  <a:cubicBezTo>
                    <a:pt x="5228" y="9704"/>
                    <a:pt x="7228" y="132"/>
                    <a:pt x="7264" y="49"/>
                  </a:cubicBezTo>
                  <a:lnTo>
                    <a:pt x="703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57"/>
            <p:cNvSpPr/>
            <p:nvPr/>
          </p:nvSpPr>
          <p:spPr>
            <a:xfrm>
              <a:off x="1971675" y="1583538"/>
              <a:ext cx="261375" cy="375175"/>
            </a:xfrm>
            <a:custGeom>
              <a:avLst/>
              <a:gdLst/>
              <a:ahLst/>
              <a:cxnLst/>
              <a:rect l="l" t="t" r="r" b="b"/>
              <a:pathLst>
                <a:path w="10455" h="15007" extrusionOk="0">
                  <a:moveTo>
                    <a:pt x="4852" y="0"/>
                  </a:moveTo>
                  <a:cubicBezTo>
                    <a:pt x="4797" y="0"/>
                    <a:pt x="4740" y="2"/>
                    <a:pt x="4680" y="4"/>
                  </a:cubicBezTo>
                  <a:cubicBezTo>
                    <a:pt x="3132" y="76"/>
                    <a:pt x="3406" y="1695"/>
                    <a:pt x="3513" y="3017"/>
                  </a:cubicBezTo>
                  <a:cubicBezTo>
                    <a:pt x="3620" y="4303"/>
                    <a:pt x="2906" y="4314"/>
                    <a:pt x="1465" y="4779"/>
                  </a:cubicBezTo>
                  <a:cubicBezTo>
                    <a:pt x="1" y="5231"/>
                    <a:pt x="1775" y="8851"/>
                    <a:pt x="2334" y="10160"/>
                  </a:cubicBezTo>
                  <a:cubicBezTo>
                    <a:pt x="2906" y="11470"/>
                    <a:pt x="2680" y="15006"/>
                    <a:pt x="2680" y="15006"/>
                  </a:cubicBezTo>
                  <a:cubicBezTo>
                    <a:pt x="2680" y="15006"/>
                    <a:pt x="5001" y="12780"/>
                    <a:pt x="5597" y="12006"/>
                  </a:cubicBezTo>
                  <a:cubicBezTo>
                    <a:pt x="6192" y="11232"/>
                    <a:pt x="5037" y="10589"/>
                    <a:pt x="5454" y="9958"/>
                  </a:cubicBezTo>
                  <a:cubicBezTo>
                    <a:pt x="5870" y="9339"/>
                    <a:pt x="7799" y="7577"/>
                    <a:pt x="7621" y="6422"/>
                  </a:cubicBezTo>
                  <a:cubicBezTo>
                    <a:pt x="7442" y="5255"/>
                    <a:pt x="7418" y="4803"/>
                    <a:pt x="8930" y="3588"/>
                  </a:cubicBezTo>
                  <a:cubicBezTo>
                    <a:pt x="10454" y="2386"/>
                    <a:pt x="10133" y="1826"/>
                    <a:pt x="9335" y="1076"/>
                  </a:cubicBezTo>
                  <a:cubicBezTo>
                    <a:pt x="9046" y="812"/>
                    <a:pt x="8704" y="731"/>
                    <a:pt x="8356" y="731"/>
                  </a:cubicBezTo>
                  <a:cubicBezTo>
                    <a:pt x="7795" y="731"/>
                    <a:pt x="7220" y="942"/>
                    <a:pt x="6832" y="942"/>
                  </a:cubicBezTo>
                  <a:cubicBezTo>
                    <a:pt x="6786" y="942"/>
                    <a:pt x="6744" y="940"/>
                    <a:pt x="6704" y="933"/>
                  </a:cubicBezTo>
                  <a:cubicBezTo>
                    <a:pt x="6109" y="830"/>
                    <a:pt x="6229" y="0"/>
                    <a:pt x="48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57"/>
            <p:cNvSpPr/>
            <p:nvPr/>
          </p:nvSpPr>
          <p:spPr>
            <a:xfrm>
              <a:off x="2035675" y="1603538"/>
              <a:ext cx="106575" cy="358150"/>
            </a:xfrm>
            <a:custGeom>
              <a:avLst/>
              <a:gdLst/>
              <a:ahLst/>
              <a:cxnLst/>
              <a:rect l="l" t="t" r="r" b="b"/>
              <a:pathLst>
                <a:path w="4263" h="14326" extrusionOk="0">
                  <a:moveTo>
                    <a:pt x="4137" y="0"/>
                  </a:moveTo>
                  <a:cubicBezTo>
                    <a:pt x="4084" y="0"/>
                    <a:pt x="4036" y="44"/>
                    <a:pt x="4025" y="97"/>
                  </a:cubicBezTo>
                  <a:cubicBezTo>
                    <a:pt x="4001" y="205"/>
                    <a:pt x="1739" y="10503"/>
                    <a:pt x="12" y="14159"/>
                  </a:cubicBezTo>
                  <a:cubicBezTo>
                    <a:pt x="1" y="14218"/>
                    <a:pt x="12" y="14278"/>
                    <a:pt x="72" y="14313"/>
                  </a:cubicBezTo>
                  <a:cubicBezTo>
                    <a:pt x="96" y="14325"/>
                    <a:pt x="108" y="14325"/>
                    <a:pt x="120" y="14325"/>
                  </a:cubicBezTo>
                  <a:cubicBezTo>
                    <a:pt x="167" y="14325"/>
                    <a:pt x="191" y="14302"/>
                    <a:pt x="227" y="14254"/>
                  </a:cubicBezTo>
                  <a:cubicBezTo>
                    <a:pt x="1953" y="10575"/>
                    <a:pt x="4215" y="240"/>
                    <a:pt x="4239" y="145"/>
                  </a:cubicBezTo>
                  <a:cubicBezTo>
                    <a:pt x="4263" y="86"/>
                    <a:pt x="4215" y="26"/>
                    <a:pt x="4156" y="2"/>
                  </a:cubicBezTo>
                  <a:cubicBezTo>
                    <a:pt x="4150" y="1"/>
                    <a:pt x="4143" y="0"/>
                    <a:pt x="4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35" name="Google Shape;2335;p57"/>
          <p:cNvSpPr/>
          <p:nvPr/>
        </p:nvSpPr>
        <p:spPr>
          <a:xfrm rot="-3045357" flipH="1">
            <a:off x="8628227" y="2914666"/>
            <a:ext cx="175018" cy="354623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36" name="Google Shape;2336;p57"/>
          <p:cNvGrpSpPr/>
          <p:nvPr/>
        </p:nvGrpSpPr>
        <p:grpSpPr>
          <a:xfrm rot="3442321">
            <a:off x="-249712" y="-78959"/>
            <a:ext cx="779988" cy="1104265"/>
            <a:chOff x="1793075" y="1583538"/>
            <a:chExt cx="552200" cy="781775"/>
          </a:xfrm>
        </p:grpSpPr>
        <p:sp>
          <p:nvSpPr>
            <p:cNvPr id="2337" name="Google Shape;2337;p57"/>
            <p:cNvSpPr/>
            <p:nvPr/>
          </p:nvSpPr>
          <p:spPr>
            <a:xfrm>
              <a:off x="2040150" y="1950063"/>
              <a:ext cx="70250" cy="415250"/>
            </a:xfrm>
            <a:custGeom>
              <a:avLst/>
              <a:gdLst/>
              <a:ahLst/>
              <a:cxnLst/>
              <a:rect l="l" t="t" r="r" b="b"/>
              <a:pathLst>
                <a:path w="2810" h="16610" extrusionOk="0">
                  <a:moveTo>
                    <a:pt x="226" y="0"/>
                  </a:moveTo>
                  <a:lnTo>
                    <a:pt x="0" y="24"/>
                  </a:lnTo>
                  <a:cubicBezTo>
                    <a:pt x="0" y="143"/>
                    <a:pt x="965" y="12502"/>
                    <a:pt x="2608" y="16609"/>
                  </a:cubicBezTo>
                  <a:lnTo>
                    <a:pt x="2810" y="16538"/>
                  </a:lnTo>
                  <a:cubicBezTo>
                    <a:pt x="1191" y="12466"/>
                    <a:pt x="238" y="119"/>
                    <a:pt x="2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57"/>
            <p:cNvSpPr/>
            <p:nvPr/>
          </p:nvSpPr>
          <p:spPr>
            <a:xfrm>
              <a:off x="1793075" y="1829763"/>
              <a:ext cx="276850" cy="347875"/>
            </a:xfrm>
            <a:custGeom>
              <a:avLst/>
              <a:gdLst/>
              <a:ahLst/>
              <a:cxnLst/>
              <a:rect l="l" t="t" r="r" b="b"/>
              <a:pathLst>
                <a:path w="11074" h="13915" extrusionOk="0">
                  <a:moveTo>
                    <a:pt x="3644" y="1"/>
                  </a:moveTo>
                  <a:cubicBezTo>
                    <a:pt x="3201" y="1"/>
                    <a:pt x="2634" y="139"/>
                    <a:pt x="1906" y="466"/>
                  </a:cubicBezTo>
                  <a:cubicBezTo>
                    <a:pt x="191" y="1228"/>
                    <a:pt x="1" y="2705"/>
                    <a:pt x="1001" y="3883"/>
                  </a:cubicBezTo>
                  <a:cubicBezTo>
                    <a:pt x="2013" y="5050"/>
                    <a:pt x="1858" y="6455"/>
                    <a:pt x="1656" y="7360"/>
                  </a:cubicBezTo>
                  <a:cubicBezTo>
                    <a:pt x="1442" y="8265"/>
                    <a:pt x="2180" y="9396"/>
                    <a:pt x="3740" y="9467"/>
                  </a:cubicBezTo>
                  <a:cubicBezTo>
                    <a:pt x="5299" y="9551"/>
                    <a:pt x="5013" y="10229"/>
                    <a:pt x="5704" y="11896"/>
                  </a:cubicBezTo>
                  <a:cubicBezTo>
                    <a:pt x="6186" y="13057"/>
                    <a:pt x="8312" y="13914"/>
                    <a:pt x="9675" y="13914"/>
                  </a:cubicBezTo>
                  <a:cubicBezTo>
                    <a:pt x="10298" y="13914"/>
                    <a:pt x="10761" y="13736"/>
                    <a:pt x="10836" y="13325"/>
                  </a:cubicBezTo>
                  <a:cubicBezTo>
                    <a:pt x="11074" y="12015"/>
                    <a:pt x="9955" y="9158"/>
                    <a:pt x="8764" y="8193"/>
                  </a:cubicBezTo>
                  <a:cubicBezTo>
                    <a:pt x="7573" y="7229"/>
                    <a:pt x="8169" y="6455"/>
                    <a:pt x="7835" y="5431"/>
                  </a:cubicBezTo>
                  <a:cubicBezTo>
                    <a:pt x="7490" y="4395"/>
                    <a:pt x="6228" y="4562"/>
                    <a:pt x="5585" y="3729"/>
                  </a:cubicBezTo>
                  <a:cubicBezTo>
                    <a:pt x="5065" y="3051"/>
                    <a:pt x="5726" y="1"/>
                    <a:pt x="36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57"/>
            <p:cNvSpPr/>
            <p:nvPr/>
          </p:nvSpPr>
          <p:spPr>
            <a:xfrm>
              <a:off x="1860950" y="1857188"/>
              <a:ext cx="205100" cy="289925"/>
            </a:xfrm>
            <a:custGeom>
              <a:avLst/>
              <a:gdLst/>
              <a:ahLst/>
              <a:cxnLst/>
              <a:rect l="l" t="t" r="r" b="b"/>
              <a:pathLst>
                <a:path w="8204" h="11597" extrusionOk="0">
                  <a:moveTo>
                    <a:pt x="203" y="0"/>
                  </a:moveTo>
                  <a:lnTo>
                    <a:pt x="1" y="72"/>
                  </a:lnTo>
                  <a:cubicBezTo>
                    <a:pt x="24" y="143"/>
                    <a:pt x="2858" y="7525"/>
                    <a:pt x="8073" y="11597"/>
                  </a:cubicBezTo>
                  <a:lnTo>
                    <a:pt x="8204" y="11418"/>
                  </a:lnTo>
                  <a:cubicBezTo>
                    <a:pt x="3049" y="7394"/>
                    <a:pt x="239" y="72"/>
                    <a:pt x="2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57"/>
            <p:cNvSpPr/>
            <p:nvPr/>
          </p:nvSpPr>
          <p:spPr>
            <a:xfrm>
              <a:off x="2079125" y="1875513"/>
              <a:ext cx="266150" cy="433800"/>
            </a:xfrm>
            <a:custGeom>
              <a:avLst/>
              <a:gdLst/>
              <a:ahLst/>
              <a:cxnLst/>
              <a:rect l="l" t="t" r="r" b="b"/>
              <a:pathLst>
                <a:path w="10646" h="17352" extrusionOk="0">
                  <a:moveTo>
                    <a:pt x="6601" y="1"/>
                  </a:moveTo>
                  <a:cubicBezTo>
                    <a:pt x="3782" y="1"/>
                    <a:pt x="5166" y="3767"/>
                    <a:pt x="4680" y="4708"/>
                  </a:cubicBezTo>
                  <a:cubicBezTo>
                    <a:pt x="4109" y="5804"/>
                    <a:pt x="2692" y="5828"/>
                    <a:pt x="2489" y="7078"/>
                  </a:cubicBezTo>
                  <a:cubicBezTo>
                    <a:pt x="2287" y="8328"/>
                    <a:pt x="3061" y="9138"/>
                    <a:pt x="1906" y="10471"/>
                  </a:cubicBezTo>
                  <a:cubicBezTo>
                    <a:pt x="763" y="11816"/>
                    <a:pt x="1" y="15341"/>
                    <a:pt x="477" y="16829"/>
                  </a:cubicBezTo>
                  <a:cubicBezTo>
                    <a:pt x="591" y="17194"/>
                    <a:pt x="944" y="17352"/>
                    <a:pt x="1419" y="17352"/>
                  </a:cubicBezTo>
                  <a:cubicBezTo>
                    <a:pt x="2881" y="17352"/>
                    <a:pt x="5502" y="15854"/>
                    <a:pt x="5871" y="14281"/>
                  </a:cubicBezTo>
                  <a:cubicBezTo>
                    <a:pt x="6347" y="12209"/>
                    <a:pt x="5930" y="11471"/>
                    <a:pt x="7621" y="11114"/>
                  </a:cubicBezTo>
                  <a:cubicBezTo>
                    <a:pt x="9335" y="10757"/>
                    <a:pt x="9943" y="9316"/>
                    <a:pt x="9573" y="8280"/>
                  </a:cubicBezTo>
                  <a:cubicBezTo>
                    <a:pt x="9204" y="7256"/>
                    <a:pt x="8811" y="5649"/>
                    <a:pt x="9728" y="4101"/>
                  </a:cubicBezTo>
                  <a:cubicBezTo>
                    <a:pt x="10645" y="2565"/>
                    <a:pt x="10169" y="875"/>
                    <a:pt x="8180" y="279"/>
                  </a:cubicBezTo>
                  <a:cubicBezTo>
                    <a:pt x="7545" y="86"/>
                    <a:pt x="7025" y="1"/>
                    <a:pt x="6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57"/>
            <p:cNvSpPr/>
            <p:nvPr/>
          </p:nvSpPr>
          <p:spPr>
            <a:xfrm>
              <a:off x="2085975" y="1893188"/>
              <a:ext cx="181600" cy="383725"/>
            </a:xfrm>
            <a:custGeom>
              <a:avLst/>
              <a:gdLst/>
              <a:ahLst/>
              <a:cxnLst/>
              <a:rect l="l" t="t" r="r" b="b"/>
              <a:pathLst>
                <a:path w="7264" h="15349" extrusionOk="0">
                  <a:moveTo>
                    <a:pt x="7037" y="1"/>
                  </a:moveTo>
                  <a:cubicBezTo>
                    <a:pt x="7025" y="96"/>
                    <a:pt x="5013" y="9597"/>
                    <a:pt x="1" y="15193"/>
                  </a:cubicBezTo>
                  <a:lnTo>
                    <a:pt x="167" y="15348"/>
                  </a:lnTo>
                  <a:cubicBezTo>
                    <a:pt x="5228" y="9704"/>
                    <a:pt x="7228" y="132"/>
                    <a:pt x="7264" y="49"/>
                  </a:cubicBezTo>
                  <a:lnTo>
                    <a:pt x="703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57"/>
            <p:cNvSpPr/>
            <p:nvPr/>
          </p:nvSpPr>
          <p:spPr>
            <a:xfrm>
              <a:off x="1971675" y="1583538"/>
              <a:ext cx="261375" cy="375175"/>
            </a:xfrm>
            <a:custGeom>
              <a:avLst/>
              <a:gdLst/>
              <a:ahLst/>
              <a:cxnLst/>
              <a:rect l="l" t="t" r="r" b="b"/>
              <a:pathLst>
                <a:path w="10455" h="15007" extrusionOk="0">
                  <a:moveTo>
                    <a:pt x="4852" y="0"/>
                  </a:moveTo>
                  <a:cubicBezTo>
                    <a:pt x="4797" y="0"/>
                    <a:pt x="4740" y="2"/>
                    <a:pt x="4680" y="4"/>
                  </a:cubicBezTo>
                  <a:cubicBezTo>
                    <a:pt x="3132" y="76"/>
                    <a:pt x="3406" y="1695"/>
                    <a:pt x="3513" y="3017"/>
                  </a:cubicBezTo>
                  <a:cubicBezTo>
                    <a:pt x="3620" y="4303"/>
                    <a:pt x="2906" y="4314"/>
                    <a:pt x="1465" y="4779"/>
                  </a:cubicBezTo>
                  <a:cubicBezTo>
                    <a:pt x="1" y="5231"/>
                    <a:pt x="1775" y="8851"/>
                    <a:pt x="2334" y="10160"/>
                  </a:cubicBezTo>
                  <a:cubicBezTo>
                    <a:pt x="2906" y="11470"/>
                    <a:pt x="2680" y="15006"/>
                    <a:pt x="2680" y="15006"/>
                  </a:cubicBezTo>
                  <a:cubicBezTo>
                    <a:pt x="2680" y="15006"/>
                    <a:pt x="5001" y="12780"/>
                    <a:pt x="5597" y="12006"/>
                  </a:cubicBezTo>
                  <a:cubicBezTo>
                    <a:pt x="6192" y="11232"/>
                    <a:pt x="5037" y="10589"/>
                    <a:pt x="5454" y="9958"/>
                  </a:cubicBezTo>
                  <a:cubicBezTo>
                    <a:pt x="5870" y="9339"/>
                    <a:pt x="7799" y="7577"/>
                    <a:pt x="7621" y="6422"/>
                  </a:cubicBezTo>
                  <a:cubicBezTo>
                    <a:pt x="7442" y="5255"/>
                    <a:pt x="7418" y="4803"/>
                    <a:pt x="8930" y="3588"/>
                  </a:cubicBezTo>
                  <a:cubicBezTo>
                    <a:pt x="10454" y="2386"/>
                    <a:pt x="10133" y="1826"/>
                    <a:pt x="9335" y="1076"/>
                  </a:cubicBezTo>
                  <a:cubicBezTo>
                    <a:pt x="9046" y="812"/>
                    <a:pt x="8704" y="731"/>
                    <a:pt x="8356" y="731"/>
                  </a:cubicBezTo>
                  <a:cubicBezTo>
                    <a:pt x="7795" y="731"/>
                    <a:pt x="7220" y="942"/>
                    <a:pt x="6832" y="942"/>
                  </a:cubicBezTo>
                  <a:cubicBezTo>
                    <a:pt x="6786" y="942"/>
                    <a:pt x="6744" y="940"/>
                    <a:pt x="6704" y="933"/>
                  </a:cubicBezTo>
                  <a:cubicBezTo>
                    <a:pt x="6109" y="830"/>
                    <a:pt x="6229" y="0"/>
                    <a:pt x="48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57"/>
            <p:cNvSpPr/>
            <p:nvPr/>
          </p:nvSpPr>
          <p:spPr>
            <a:xfrm>
              <a:off x="2035675" y="1603538"/>
              <a:ext cx="106575" cy="358150"/>
            </a:xfrm>
            <a:custGeom>
              <a:avLst/>
              <a:gdLst/>
              <a:ahLst/>
              <a:cxnLst/>
              <a:rect l="l" t="t" r="r" b="b"/>
              <a:pathLst>
                <a:path w="4263" h="14326" extrusionOk="0">
                  <a:moveTo>
                    <a:pt x="4137" y="0"/>
                  </a:moveTo>
                  <a:cubicBezTo>
                    <a:pt x="4084" y="0"/>
                    <a:pt x="4036" y="44"/>
                    <a:pt x="4025" y="97"/>
                  </a:cubicBezTo>
                  <a:cubicBezTo>
                    <a:pt x="4001" y="205"/>
                    <a:pt x="1739" y="10503"/>
                    <a:pt x="12" y="14159"/>
                  </a:cubicBezTo>
                  <a:cubicBezTo>
                    <a:pt x="1" y="14218"/>
                    <a:pt x="12" y="14278"/>
                    <a:pt x="72" y="14313"/>
                  </a:cubicBezTo>
                  <a:cubicBezTo>
                    <a:pt x="96" y="14325"/>
                    <a:pt x="108" y="14325"/>
                    <a:pt x="120" y="14325"/>
                  </a:cubicBezTo>
                  <a:cubicBezTo>
                    <a:pt x="167" y="14325"/>
                    <a:pt x="191" y="14302"/>
                    <a:pt x="227" y="14254"/>
                  </a:cubicBezTo>
                  <a:cubicBezTo>
                    <a:pt x="1953" y="10575"/>
                    <a:pt x="4215" y="240"/>
                    <a:pt x="4239" y="145"/>
                  </a:cubicBezTo>
                  <a:cubicBezTo>
                    <a:pt x="4263" y="86"/>
                    <a:pt x="4215" y="26"/>
                    <a:pt x="4156" y="2"/>
                  </a:cubicBezTo>
                  <a:cubicBezTo>
                    <a:pt x="4150" y="1"/>
                    <a:pt x="4143" y="0"/>
                    <a:pt x="4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4" name="Google Shape;2344;p57"/>
          <p:cNvGrpSpPr/>
          <p:nvPr/>
        </p:nvGrpSpPr>
        <p:grpSpPr>
          <a:xfrm rot="7617778" flipH="1">
            <a:off x="974915" y="-146998"/>
            <a:ext cx="284996" cy="541137"/>
            <a:chOff x="2263675" y="890788"/>
            <a:chExt cx="248900" cy="472600"/>
          </a:xfrm>
        </p:grpSpPr>
        <p:sp>
          <p:nvSpPr>
            <p:cNvPr id="2345" name="Google Shape;2345;p57"/>
            <p:cNvSpPr/>
            <p:nvPr/>
          </p:nvSpPr>
          <p:spPr>
            <a:xfrm>
              <a:off x="2263675" y="890788"/>
              <a:ext cx="248900" cy="472600"/>
            </a:xfrm>
            <a:custGeom>
              <a:avLst/>
              <a:gdLst/>
              <a:ahLst/>
              <a:cxnLst/>
              <a:rect l="l" t="t" r="r" b="b"/>
              <a:pathLst>
                <a:path w="9956" h="18904" extrusionOk="0">
                  <a:moveTo>
                    <a:pt x="4075" y="0"/>
                  </a:moveTo>
                  <a:cubicBezTo>
                    <a:pt x="3898" y="0"/>
                    <a:pt x="3718" y="22"/>
                    <a:pt x="3537" y="68"/>
                  </a:cubicBezTo>
                  <a:cubicBezTo>
                    <a:pt x="1" y="961"/>
                    <a:pt x="1215" y="9010"/>
                    <a:pt x="2882" y="13236"/>
                  </a:cubicBezTo>
                  <a:cubicBezTo>
                    <a:pt x="4537" y="17463"/>
                    <a:pt x="4132" y="18904"/>
                    <a:pt x="4132" y="18904"/>
                  </a:cubicBezTo>
                  <a:cubicBezTo>
                    <a:pt x="4132" y="18904"/>
                    <a:pt x="6811" y="17285"/>
                    <a:pt x="8430" y="12284"/>
                  </a:cubicBezTo>
                  <a:cubicBezTo>
                    <a:pt x="9955" y="7540"/>
                    <a:pt x="7355" y="0"/>
                    <a:pt x="40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57"/>
            <p:cNvSpPr/>
            <p:nvPr/>
          </p:nvSpPr>
          <p:spPr>
            <a:xfrm>
              <a:off x="2365475" y="990113"/>
              <a:ext cx="93200" cy="360175"/>
            </a:xfrm>
            <a:custGeom>
              <a:avLst/>
              <a:gdLst/>
              <a:ahLst/>
              <a:cxnLst/>
              <a:rect l="l" t="t" r="r" b="b"/>
              <a:pathLst>
                <a:path w="3728" h="14407" extrusionOk="0">
                  <a:moveTo>
                    <a:pt x="394" y="0"/>
                  </a:moveTo>
                  <a:lnTo>
                    <a:pt x="191" y="108"/>
                  </a:lnTo>
                  <a:cubicBezTo>
                    <a:pt x="215" y="179"/>
                    <a:pt x="3477" y="7001"/>
                    <a:pt x="1" y="14324"/>
                  </a:cubicBezTo>
                  <a:lnTo>
                    <a:pt x="203" y="14407"/>
                  </a:lnTo>
                  <a:cubicBezTo>
                    <a:pt x="3727" y="6989"/>
                    <a:pt x="429" y="84"/>
                    <a:pt x="3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7" name="Google Shape;2347;p57"/>
          <p:cNvGrpSpPr/>
          <p:nvPr/>
        </p:nvGrpSpPr>
        <p:grpSpPr>
          <a:xfrm rot="-1978607" flipH="1">
            <a:off x="8835793" y="95365"/>
            <a:ext cx="423330" cy="1316135"/>
            <a:chOff x="-863525" y="1017825"/>
            <a:chExt cx="601300" cy="1869300"/>
          </a:xfrm>
        </p:grpSpPr>
        <p:sp>
          <p:nvSpPr>
            <p:cNvPr id="2348" name="Google Shape;2348;p57"/>
            <p:cNvSpPr/>
            <p:nvPr/>
          </p:nvSpPr>
          <p:spPr>
            <a:xfrm>
              <a:off x="-698900" y="1017825"/>
              <a:ext cx="270000" cy="175325"/>
            </a:xfrm>
            <a:custGeom>
              <a:avLst/>
              <a:gdLst/>
              <a:ahLst/>
              <a:cxnLst/>
              <a:rect l="l" t="t" r="r" b="b"/>
              <a:pathLst>
                <a:path w="10800" h="7013" extrusionOk="0">
                  <a:moveTo>
                    <a:pt x="667" y="0"/>
                  </a:moveTo>
                  <a:cubicBezTo>
                    <a:pt x="286" y="0"/>
                    <a:pt x="0" y="298"/>
                    <a:pt x="0" y="655"/>
                  </a:cubicBezTo>
                  <a:lnTo>
                    <a:pt x="0" y="6358"/>
                  </a:lnTo>
                  <a:cubicBezTo>
                    <a:pt x="0" y="6727"/>
                    <a:pt x="298" y="7013"/>
                    <a:pt x="667" y="7013"/>
                  </a:cubicBezTo>
                  <a:lnTo>
                    <a:pt x="10144" y="7013"/>
                  </a:lnTo>
                  <a:cubicBezTo>
                    <a:pt x="10501" y="7013"/>
                    <a:pt x="10799" y="6727"/>
                    <a:pt x="10799" y="6370"/>
                  </a:cubicBezTo>
                  <a:lnTo>
                    <a:pt x="10799" y="655"/>
                  </a:lnTo>
                  <a:cubicBezTo>
                    <a:pt x="10799" y="286"/>
                    <a:pt x="10501" y="0"/>
                    <a:pt x="101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57"/>
            <p:cNvSpPr/>
            <p:nvPr/>
          </p:nvSpPr>
          <p:spPr>
            <a:xfrm>
              <a:off x="-863525" y="1189275"/>
              <a:ext cx="601300" cy="1697850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0"/>
                  </a:moveTo>
                  <a:lnTo>
                    <a:pt x="8002" y="2000"/>
                  </a:lnTo>
                  <a:cubicBezTo>
                    <a:pt x="8002" y="2346"/>
                    <a:pt x="7895" y="2667"/>
                    <a:pt x="7704" y="2953"/>
                  </a:cubicBezTo>
                  <a:lnTo>
                    <a:pt x="799" y="12799"/>
                  </a:lnTo>
                  <a:cubicBezTo>
                    <a:pt x="275" y="13561"/>
                    <a:pt x="1" y="14454"/>
                    <a:pt x="1" y="15359"/>
                  </a:cubicBezTo>
                  <a:lnTo>
                    <a:pt x="1" y="24848"/>
                  </a:lnTo>
                  <a:lnTo>
                    <a:pt x="156" y="25146"/>
                  </a:lnTo>
                  <a:cubicBezTo>
                    <a:pt x="489" y="25753"/>
                    <a:pt x="656" y="26420"/>
                    <a:pt x="656" y="27111"/>
                  </a:cubicBezTo>
                  <a:lnTo>
                    <a:pt x="656" y="47827"/>
                  </a:lnTo>
                  <a:cubicBezTo>
                    <a:pt x="656" y="48280"/>
                    <a:pt x="561" y="48732"/>
                    <a:pt x="370" y="49161"/>
                  </a:cubicBezTo>
                  <a:lnTo>
                    <a:pt x="1" y="50006"/>
                  </a:lnTo>
                  <a:lnTo>
                    <a:pt x="1" y="63651"/>
                  </a:lnTo>
                  <a:lnTo>
                    <a:pt x="120" y="63651"/>
                  </a:lnTo>
                  <a:cubicBezTo>
                    <a:pt x="120" y="66008"/>
                    <a:pt x="2025" y="67913"/>
                    <a:pt x="4371" y="67913"/>
                  </a:cubicBezTo>
                  <a:cubicBezTo>
                    <a:pt x="5906" y="67913"/>
                    <a:pt x="7264" y="67092"/>
                    <a:pt x="8002" y="65877"/>
                  </a:cubicBezTo>
                  <a:cubicBezTo>
                    <a:pt x="8752" y="67092"/>
                    <a:pt x="10109" y="67913"/>
                    <a:pt x="11633" y="67913"/>
                  </a:cubicBezTo>
                  <a:cubicBezTo>
                    <a:pt x="13562" y="67913"/>
                    <a:pt x="15181" y="66651"/>
                    <a:pt x="15717" y="64901"/>
                  </a:cubicBezTo>
                  <a:cubicBezTo>
                    <a:pt x="16253" y="66651"/>
                    <a:pt x="17872" y="67913"/>
                    <a:pt x="19789" y="67913"/>
                  </a:cubicBezTo>
                  <a:cubicBezTo>
                    <a:pt x="22147" y="67913"/>
                    <a:pt x="24052" y="66008"/>
                    <a:pt x="24052" y="63651"/>
                  </a:cubicBezTo>
                  <a:lnTo>
                    <a:pt x="24052" y="50006"/>
                  </a:lnTo>
                  <a:lnTo>
                    <a:pt x="23683" y="49161"/>
                  </a:lnTo>
                  <a:cubicBezTo>
                    <a:pt x="23504" y="48744"/>
                    <a:pt x="23397" y="48280"/>
                    <a:pt x="23397" y="47827"/>
                  </a:cubicBezTo>
                  <a:lnTo>
                    <a:pt x="23397" y="27122"/>
                  </a:lnTo>
                  <a:cubicBezTo>
                    <a:pt x="23361" y="26432"/>
                    <a:pt x="23528" y="25753"/>
                    <a:pt x="23849" y="25158"/>
                  </a:cubicBezTo>
                  <a:lnTo>
                    <a:pt x="24016" y="24860"/>
                  </a:lnTo>
                  <a:lnTo>
                    <a:pt x="24016" y="15383"/>
                  </a:lnTo>
                  <a:cubicBezTo>
                    <a:pt x="24016" y="14454"/>
                    <a:pt x="23730" y="13561"/>
                    <a:pt x="23218" y="12823"/>
                  </a:cubicBezTo>
                  <a:lnTo>
                    <a:pt x="16313" y="2965"/>
                  </a:lnTo>
                  <a:cubicBezTo>
                    <a:pt x="16110" y="2679"/>
                    <a:pt x="16015" y="2357"/>
                    <a:pt x="16015" y="2012"/>
                  </a:cubicBezTo>
                  <a:lnTo>
                    <a:pt x="16015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30"/>
          <p:cNvSpPr/>
          <p:nvPr/>
        </p:nvSpPr>
        <p:spPr>
          <a:xfrm rot="499">
            <a:off x="-383299" y="-333755"/>
            <a:ext cx="2377392" cy="2075789"/>
          </a:xfrm>
          <a:custGeom>
            <a:avLst/>
            <a:gdLst/>
            <a:ahLst/>
            <a:cxnLst/>
            <a:rect l="l" t="t" r="r" b="b"/>
            <a:pathLst>
              <a:path w="69045" h="52409" extrusionOk="0">
                <a:moveTo>
                  <a:pt x="54204" y="1"/>
                </a:moveTo>
                <a:cubicBezTo>
                  <a:pt x="53288" y="1"/>
                  <a:pt x="52358" y="89"/>
                  <a:pt x="51423" y="275"/>
                </a:cubicBezTo>
                <a:cubicBezTo>
                  <a:pt x="43720" y="1811"/>
                  <a:pt x="38195" y="8955"/>
                  <a:pt x="30802" y="11836"/>
                </a:cubicBezTo>
                <a:cubicBezTo>
                  <a:pt x="24051" y="14479"/>
                  <a:pt x="16371" y="13312"/>
                  <a:pt x="9942" y="16718"/>
                </a:cubicBezTo>
                <a:cubicBezTo>
                  <a:pt x="3155" y="20301"/>
                  <a:pt x="0" y="28279"/>
                  <a:pt x="1512" y="34553"/>
                </a:cubicBezTo>
                <a:cubicBezTo>
                  <a:pt x="3036" y="40816"/>
                  <a:pt x="8334" y="45471"/>
                  <a:pt x="14442" y="48448"/>
                </a:cubicBezTo>
                <a:cubicBezTo>
                  <a:pt x="19241" y="50769"/>
                  <a:pt x="24765" y="52174"/>
                  <a:pt x="30492" y="52377"/>
                </a:cubicBezTo>
                <a:cubicBezTo>
                  <a:pt x="31072" y="52398"/>
                  <a:pt x="31655" y="52409"/>
                  <a:pt x="32241" y="52409"/>
                </a:cubicBezTo>
                <a:cubicBezTo>
                  <a:pt x="40620" y="52409"/>
                  <a:pt x="49442" y="50200"/>
                  <a:pt x="55674" y="44090"/>
                </a:cubicBezTo>
                <a:cubicBezTo>
                  <a:pt x="62758" y="37161"/>
                  <a:pt x="67473" y="28433"/>
                  <a:pt x="68473" y="19611"/>
                </a:cubicBezTo>
                <a:cubicBezTo>
                  <a:pt x="69044" y="14551"/>
                  <a:pt x="68366" y="9383"/>
                  <a:pt x="65437" y="5466"/>
                </a:cubicBezTo>
                <a:cubicBezTo>
                  <a:pt x="63005" y="2220"/>
                  <a:pt x="58794" y="1"/>
                  <a:pt x="5420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p30"/>
          <p:cNvSpPr/>
          <p:nvPr/>
        </p:nvSpPr>
        <p:spPr>
          <a:xfrm rot="-3729966" flipH="1">
            <a:off x="7299048" y="3833627"/>
            <a:ext cx="2377484" cy="2075776"/>
          </a:xfrm>
          <a:custGeom>
            <a:avLst/>
            <a:gdLst/>
            <a:ahLst/>
            <a:cxnLst/>
            <a:rect l="l" t="t" r="r" b="b"/>
            <a:pathLst>
              <a:path w="69045" h="52409" extrusionOk="0">
                <a:moveTo>
                  <a:pt x="54204" y="1"/>
                </a:moveTo>
                <a:cubicBezTo>
                  <a:pt x="53288" y="1"/>
                  <a:pt x="52358" y="89"/>
                  <a:pt x="51423" y="275"/>
                </a:cubicBezTo>
                <a:cubicBezTo>
                  <a:pt x="43720" y="1811"/>
                  <a:pt x="38195" y="8955"/>
                  <a:pt x="30802" y="11836"/>
                </a:cubicBezTo>
                <a:cubicBezTo>
                  <a:pt x="24051" y="14479"/>
                  <a:pt x="16371" y="13312"/>
                  <a:pt x="9942" y="16718"/>
                </a:cubicBezTo>
                <a:cubicBezTo>
                  <a:pt x="3155" y="20301"/>
                  <a:pt x="0" y="28279"/>
                  <a:pt x="1512" y="34553"/>
                </a:cubicBezTo>
                <a:cubicBezTo>
                  <a:pt x="3036" y="40816"/>
                  <a:pt x="8334" y="45471"/>
                  <a:pt x="14442" y="48448"/>
                </a:cubicBezTo>
                <a:cubicBezTo>
                  <a:pt x="19241" y="50769"/>
                  <a:pt x="24765" y="52174"/>
                  <a:pt x="30492" y="52377"/>
                </a:cubicBezTo>
                <a:cubicBezTo>
                  <a:pt x="31072" y="52398"/>
                  <a:pt x="31655" y="52409"/>
                  <a:pt x="32241" y="52409"/>
                </a:cubicBezTo>
                <a:cubicBezTo>
                  <a:pt x="40620" y="52409"/>
                  <a:pt x="49442" y="50200"/>
                  <a:pt x="55674" y="44090"/>
                </a:cubicBezTo>
                <a:cubicBezTo>
                  <a:pt x="62758" y="37161"/>
                  <a:pt x="67473" y="28433"/>
                  <a:pt x="68473" y="19611"/>
                </a:cubicBezTo>
                <a:cubicBezTo>
                  <a:pt x="69044" y="14551"/>
                  <a:pt x="68366" y="9383"/>
                  <a:pt x="65437" y="5466"/>
                </a:cubicBezTo>
                <a:cubicBezTo>
                  <a:pt x="63005" y="2220"/>
                  <a:pt x="58794" y="1"/>
                  <a:pt x="5420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0" name="Google Shape;940;p30"/>
          <p:cNvGrpSpPr/>
          <p:nvPr/>
        </p:nvGrpSpPr>
        <p:grpSpPr>
          <a:xfrm rot="1230377" flipH="1">
            <a:off x="-242610" y="210485"/>
            <a:ext cx="1522415" cy="2706444"/>
            <a:chOff x="5644300" y="1118350"/>
            <a:chExt cx="824675" cy="1466050"/>
          </a:xfrm>
        </p:grpSpPr>
        <p:sp>
          <p:nvSpPr>
            <p:cNvPr id="941" name="Google Shape;941;p30"/>
            <p:cNvSpPr/>
            <p:nvPr/>
          </p:nvSpPr>
          <p:spPr>
            <a:xfrm>
              <a:off x="5957875" y="1481500"/>
              <a:ext cx="154200" cy="1102900"/>
            </a:xfrm>
            <a:custGeom>
              <a:avLst/>
              <a:gdLst/>
              <a:ahLst/>
              <a:cxnLst/>
              <a:rect l="l" t="t" r="r" b="b"/>
              <a:pathLst>
                <a:path w="6168" h="44116" extrusionOk="0">
                  <a:moveTo>
                    <a:pt x="279" y="1"/>
                  </a:moveTo>
                  <a:cubicBezTo>
                    <a:pt x="243" y="1"/>
                    <a:pt x="205" y="9"/>
                    <a:pt x="167" y="27"/>
                  </a:cubicBezTo>
                  <a:cubicBezTo>
                    <a:pt x="48" y="74"/>
                    <a:pt x="1" y="205"/>
                    <a:pt x="36" y="336"/>
                  </a:cubicBezTo>
                  <a:cubicBezTo>
                    <a:pt x="2382" y="9587"/>
                    <a:pt x="5144" y="21756"/>
                    <a:pt x="5537" y="34079"/>
                  </a:cubicBezTo>
                  <a:cubicBezTo>
                    <a:pt x="5656" y="37424"/>
                    <a:pt x="5585" y="40687"/>
                    <a:pt x="5358" y="43842"/>
                  </a:cubicBezTo>
                  <a:cubicBezTo>
                    <a:pt x="5346" y="43996"/>
                    <a:pt x="5465" y="44116"/>
                    <a:pt x="5620" y="44116"/>
                  </a:cubicBezTo>
                  <a:cubicBezTo>
                    <a:pt x="5751" y="44116"/>
                    <a:pt x="5858" y="44008"/>
                    <a:pt x="5870" y="43877"/>
                  </a:cubicBezTo>
                  <a:cubicBezTo>
                    <a:pt x="6108" y="40698"/>
                    <a:pt x="6168" y="37424"/>
                    <a:pt x="6049" y="34055"/>
                  </a:cubicBezTo>
                  <a:cubicBezTo>
                    <a:pt x="5632" y="21672"/>
                    <a:pt x="2882" y="9445"/>
                    <a:pt x="512" y="193"/>
                  </a:cubicBezTo>
                  <a:cubicBezTo>
                    <a:pt x="477" y="77"/>
                    <a:pt x="387" y="1"/>
                    <a:pt x="2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0"/>
            <p:cNvSpPr/>
            <p:nvPr/>
          </p:nvSpPr>
          <p:spPr>
            <a:xfrm>
              <a:off x="5892400" y="1505500"/>
              <a:ext cx="175925" cy="126700"/>
            </a:xfrm>
            <a:custGeom>
              <a:avLst/>
              <a:gdLst/>
              <a:ahLst/>
              <a:cxnLst/>
              <a:rect l="l" t="t" r="r" b="b"/>
              <a:pathLst>
                <a:path w="7037" h="5068" extrusionOk="0">
                  <a:moveTo>
                    <a:pt x="6758" y="1"/>
                  </a:moveTo>
                  <a:cubicBezTo>
                    <a:pt x="6707" y="1"/>
                    <a:pt x="6655" y="18"/>
                    <a:pt x="6608" y="55"/>
                  </a:cubicBezTo>
                  <a:cubicBezTo>
                    <a:pt x="4632" y="1496"/>
                    <a:pt x="4084" y="3698"/>
                    <a:pt x="3929" y="4484"/>
                  </a:cubicBezTo>
                  <a:lnTo>
                    <a:pt x="345" y="3472"/>
                  </a:lnTo>
                  <a:cubicBezTo>
                    <a:pt x="329" y="3469"/>
                    <a:pt x="312" y="3468"/>
                    <a:pt x="295" y="3468"/>
                  </a:cubicBezTo>
                  <a:cubicBezTo>
                    <a:pt x="180" y="3468"/>
                    <a:pt x="67" y="3536"/>
                    <a:pt x="36" y="3651"/>
                  </a:cubicBezTo>
                  <a:cubicBezTo>
                    <a:pt x="0" y="3782"/>
                    <a:pt x="72" y="3913"/>
                    <a:pt x="214" y="3960"/>
                  </a:cubicBezTo>
                  <a:lnTo>
                    <a:pt x="4084" y="5056"/>
                  </a:lnTo>
                  <a:cubicBezTo>
                    <a:pt x="4108" y="5068"/>
                    <a:pt x="4132" y="5068"/>
                    <a:pt x="4155" y="5068"/>
                  </a:cubicBezTo>
                  <a:cubicBezTo>
                    <a:pt x="4203" y="5068"/>
                    <a:pt x="4251" y="5056"/>
                    <a:pt x="4286" y="5020"/>
                  </a:cubicBezTo>
                  <a:cubicBezTo>
                    <a:pt x="4346" y="4972"/>
                    <a:pt x="4382" y="4913"/>
                    <a:pt x="4394" y="4841"/>
                  </a:cubicBezTo>
                  <a:cubicBezTo>
                    <a:pt x="4394" y="4817"/>
                    <a:pt x="4703" y="2091"/>
                    <a:pt x="6906" y="472"/>
                  </a:cubicBezTo>
                  <a:cubicBezTo>
                    <a:pt x="7025" y="376"/>
                    <a:pt x="7037" y="234"/>
                    <a:pt x="6965" y="115"/>
                  </a:cubicBezTo>
                  <a:cubicBezTo>
                    <a:pt x="6915" y="42"/>
                    <a:pt x="6837" y="1"/>
                    <a:pt x="67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0"/>
            <p:cNvSpPr/>
            <p:nvPr/>
          </p:nvSpPr>
          <p:spPr>
            <a:xfrm>
              <a:off x="5942100" y="1885975"/>
              <a:ext cx="125625" cy="65300"/>
            </a:xfrm>
            <a:custGeom>
              <a:avLst/>
              <a:gdLst/>
              <a:ahLst/>
              <a:cxnLst/>
              <a:rect l="l" t="t" r="r" b="b"/>
              <a:pathLst>
                <a:path w="5025" h="2612" extrusionOk="0">
                  <a:moveTo>
                    <a:pt x="277" y="1"/>
                  </a:moveTo>
                  <a:cubicBezTo>
                    <a:pt x="162" y="1"/>
                    <a:pt x="56" y="80"/>
                    <a:pt x="24" y="207"/>
                  </a:cubicBezTo>
                  <a:cubicBezTo>
                    <a:pt x="0" y="338"/>
                    <a:pt x="84" y="469"/>
                    <a:pt x="215" y="505"/>
                  </a:cubicBezTo>
                  <a:cubicBezTo>
                    <a:pt x="251" y="505"/>
                    <a:pt x="3477" y="1231"/>
                    <a:pt x="4549" y="2529"/>
                  </a:cubicBezTo>
                  <a:cubicBezTo>
                    <a:pt x="4596" y="2588"/>
                    <a:pt x="4668" y="2612"/>
                    <a:pt x="4739" y="2612"/>
                  </a:cubicBezTo>
                  <a:cubicBezTo>
                    <a:pt x="4799" y="2612"/>
                    <a:pt x="4858" y="2600"/>
                    <a:pt x="4906" y="2564"/>
                  </a:cubicBezTo>
                  <a:cubicBezTo>
                    <a:pt x="5013" y="2481"/>
                    <a:pt x="5025" y="2314"/>
                    <a:pt x="4942" y="2207"/>
                  </a:cubicBezTo>
                  <a:cubicBezTo>
                    <a:pt x="3751" y="778"/>
                    <a:pt x="453" y="40"/>
                    <a:pt x="322" y="5"/>
                  </a:cubicBezTo>
                  <a:cubicBezTo>
                    <a:pt x="307" y="2"/>
                    <a:pt x="292" y="1"/>
                    <a:pt x="2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0"/>
            <p:cNvSpPr/>
            <p:nvPr/>
          </p:nvSpPr>
          <p:spPr>
            <a:xfrm>
              <a:off x="6082300" y="1993625"/>
              <a:ext cx="87525" cy="143400"/>
            </a:xfrm>
            <a:custGeom>
              <a:avLst/>
              <a:gdLst/>
              <a:ahLst/>
              <a:cxnLst/>
              <a:rect l="l" t="t" r="r" b="b"/>
              <a:pathLst>
                <a:path w="3501" h="5736" extrusionOk="0">
                  <a:moveTo>
                    <a:pt x="3205" y="0"/>
                  </a:moveTo>
                  <a:cubicBezTo>
                    <a:pt x="3130" y="0"/>
                    <a:pt x="3057" y="36"/>
                    <a:pt x="3001" y="92"/>
                  </a:cubicBezTo>
                  <a:cubicBezTo>
                    <a:pt x="2894" y="211"/>
                    <a:pt x="536" y="3271"/>
                    <a:pt x="24" y="5438"/>
                  </a:cubicBezTo>
                  <a:cubicBezTo>
                    <a:pt x="0" y="5569"/>
                    <a:pt x="84" y="5712"/>
                    <a:pt x="215" y="5735"/>
                  </a:cubicBezTo>
                  <a:lnTo>
                    <a:pt x="286" y="5735"/>
                  </a:lnTo>
                  <a:cubicBezTo>
                    <a:pt x="381" y="5735"/>
                    <a:pt x="488" y="5664"/>
                    <a:pt x="512" y="5557"/>
                  </a:cubicBezTo>
                  <a:cubicBezTo>
                    <a:pt x="1000" y="3485"/>
                    <a:pt x="3382" y="437"/>
                    <a:pt x="3406" y="413"/>
                  </a:cubicBezTo>
                  <a:cubicBezTo>
                    <a:pt x="3501" y="294"/>
                    <a:pt x="3465" y="140"/>
                    <a:pt x="3358" y="56"/>
                  </a:cubicBezTo>
                  <a:cubicBezTo>
                    <a:pt x="3309" y="17"/>
                    <a:pt x="3256" y="0"/>
                    <a:pt x="3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0"/>
            <p:cNvSpPr/>
            <p:nvPr/>
          </p:nvSpPr>
          <p:spPr>
            <a:xfrm>
              <a:off x="6010850" y="1356675"/>
              <a:ext cx="285725" cy="225725"/>
            </a:xfrm>
            <a:custGeom>
              <a:avLst/>
              <a:gdLst/>
              <a:ahLst/>
              <a:cxnLst/>
              <a:rect l="l" t="t" r="r" b="b"/>
              <a:pathLst>
                <a:path w="11429" h="9029" extrusionOk="0">
                  <a:moveTo>
                    <a:pt x="6891" y="1"/>
                  </a:moveTo>
                  <a:cubicBezTo>
                    <a:pt x="6155" y="1"/>
                    <a:pt x="6719" y="1920"/>
                    <a:pt x="5156" y="3020"/>
                  </a:cubicBezTo>
                  <a:cubicBezTo>
                    <a:pt x="3442" y="4258"/>
                    <a:pt x="1" y="5294"/>
                    <a:pt x="108" y="7318"/>
                  </a:cubicBezTo>
                  <a:cubicBezTo>
                    <a:pt x="132" y="7925"/>
                    <a:pt x="715" y="8866"/>
                    <a:pt x="1811" y="9020"/>
                  </a:cubicBezTo>
                  <a:cubicBezTo>
                    <a:pt x="1848" y="9026"/>
                    <a:pt x="1887" y="9028"/>
                    <a:pt x="1927" y="9028"/>
                  </a:cubicBezTo>
                  <a:cubicBezTo>
                    <a:pt x="2943" y="9028"/>
                    <a:pt x="4867" y="7363"/>
                    <a:pt x="7122" y="7363"/>
                  </a:cubicBezTo>
                  <a:cubicBezTo>
                    <a:pt x="7314" y="7363"/>
                    <a:pt x="7508" y="7375"/>
                    <a:pt x="7704" y="7401"/>
                  </a:cubicBezTo>
                  <a:cubicBezTo>
                    <a:pt x="8097" y="7453"/>
                    <a:pt x="8432" y="7477"/>
                    <a:pt x="8717" y="7477"/>
                  </a:cubicBezTo>
                  <a:cubicBezTo>
                    <a:pt x="11428" y="7477"/>
                    <a:pt x="9585" y="5341"/>
                    <a:pt x="9585" y="5341"/>
                  </a:cubicBezTo>
                  <a:cubicBezTo>
                    <a:pt x="9585" y="5341"/>
                    <a:pt x="10931" y="4246"/>
                    <a:pt x="10419" y="2924"/>
                  </a:cubicBezTo>
                  <a:cubicBezTo>
                    <a:pt x="10134" y="2199"/>
                    <a:pt x="9571" y="2034"/>
                    <a:pt x="9117" y="2034"/>
                  </a:cubicBezTo>
                  <a:cubicBezTo>
                    <a:pt x="8735" y="2034"/>
                    <a:pt x="8430" y="2150"/>
                    <a:pt x="8430" y="2150"/>
                  </a:cubicBezTo>
                  <a:cubicBezTo>
                    <a:pt x="8430" y="2150"/>
                    <a:pt x="8335" y="543"/>
                    <a:pt x="7168" y="67"/>
                  </a:cubicBezTo>
                  <a:cubicBezTo>
                    <a:pt x="7059" y="22"/>
                    <a:pt x="6968" y="1"/>
                    <a:pt x="68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0"/>
            <p:cNvSpPr/>
            <p:nvPr/>
          </p:nvSpPr>
          <p:spPr>
            <a:xfrm>
              <a:off x="6223950" y="1344375"/>
              <a:ext cx="46200" cy="40025"/>
            </a:xfrm>
            <a:custGeom>
              <a:avLst/>
              <a:gdLst/>
              <a:ahLst/>
              <a:cxnLst/>
              <a:rect l="l" t="t" r="r" b="b"/>
              <a:pathLst>
                <a:path w="1848" h="1601" extrusionOk="0">
                  <a:moveTo>
                    <a:pt x="833" y="0"/>
                  </a:moveTo>
                  <a:cubicBezTo>
                    <a:pt x="91" y="0"/>
                    <a:pt x="1" y="1490"/>
                    <a:pt x="764" y="1595"/>
                  </a:cubicBezTo>
                  <a:cubicBezTo>
                    <a:pt x="790" y="1599"/>
                    <a:pt x="816" y="1601"/>
                    <a:pt x="842" y="1601"/>
                  </a:cubicBezTo>
                  <a:cubicBezTo>
                    <a:pt x="959" y="1601"/>
                    <a:pt x="1073" y="1562"/>
                    <a:pt x="1180" y="1523"/>
                  </a:cubicBezTo>
                  <a:cubicBezTo>
                    <a:pt x="1347" y="1464"/>
                    <a:pt x="1490" y="1392"/>
                    <a:pt x="1621" y="1285"/>
                  </a:cubicBezTo>
                  <a:cubicBezTo>
                    <a:pt x="1764" y="1178"/>
                    <a:pt x="1847" y="1023"/>
                    <a:pt x="1847" y="856"/>
                  </a:cubicBezTo>
                  <a:cubicBezTo>
                    <a:pt x="1847" y="678"/>
                    <a:pt x="1764" y="511"/>
                    <a:pt x="1621" y="380"/>
                  </a:cubicBezTo>
                  <a:cubicBezTo>
                    <a:pt x="1490" y="261"/>
                    <a:pt x="1323" y="166"/>
                    <a:pt x="1180" y="94"/>
                  </a:cubicBezTo>
                  <a:cubicBezTo>
                    <a:pt x="1052" y="29"/>
                    <a:pt x="937" y="0"/>
                    <a:pt x="833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0"/>
            <p:cNvSpPr/>
            <p:nvPr/>
          </p:nvSpPr>
          <p:spPr>
            <a:xfrm>
              <a:off x="6289175" y="1397500"/>
              <a:ext cx="43475" cy="40425"/>
            </a:xfrm>
            <a:custGeom>
              <a:avLst/>
              <a:gdLst/>
              <a:ahLst/>
              <a:cxnLst/>
              <a:rect l="l" t="t" r="r" b="b"/>
              <a:pathLst>
                <a:path w="1739" h="1617" extrusionOk="0">
                  <a:moveTo>
                    <a:pt x="961" y="1"/>
                  </a:moveTo>
                  <a:cubicBezTo>
                    <a:pt x="578" y="1"/>
                    <a:pt x="23" y="480"/>
                    <a:pt x="12" y="863"/>
                  </a:cubicBezTo>
                  <a:cubicBezTo>
                    <a:pt x="0" y="1137"/>
                    <a:pt x="119" y="1482"/>
                    <a:pt x="381" y="1589"/>
                  </a:cubicBezTo>
                  <a:cubicBezTo>
                    <a:pt x="442" y="1609"/>
                    <a:pt x="504" y="1616"/>
                    <a:pt x="567" y="1616"/>
                  </a:cubicBezTo>
                  <a:cubicBezTo>
                    <a:pt x="653" y="1616"/>
                    <a:pt x="739" y="1603"/>
                    <a:pt x="822" y="1589"/>
                  </a:cubicBezTo>
                  <a:cubicBezTo>
                    <a:pt x="976" y="1553"/>
                    <a:pt x="1131" y="1529"/>
                    <a:pt x="1298" y="1482"/>
                  </a:cubicBezTo>
                  <a:cubicBezTo>
                    <a:pt x="1381" y="1458"/>
                    <a:pt x="1477" y="1422"/>
                    <a:pt x="1548" y="1363"/>
                  </a:cubicBezTo>
                  <a:cubicBezTo>
                    <a:pt x="1619" y="1303"/>
                    <a:pt x="1667" y="1220"/>
                    <a:pt x="1691" y="1125"/>
                  </a:cubicBezTo>
                  <a:cubicBezTo>
                    <a:pt x="1727" y="1017"/>
                    <a:pt x="1738" y="898"/>
                    <a:pt x="1727" y="779"/>
                  </a:cubicBezTo>
                  <a:cubicBezTo>
                    <a:pt x="1691" y="541"/>
                    <a:pt x="1548" y="339"/>
                    <a:pt x="1357" y="172"/>
                  </a:cubicBezTo>
                  <a:cubicBezTo>
                    <a:pt x="1262" y="101"/>
                    <a:pt x="1143" y="41"/>
                    <a:pt x="1024" y="5"/>
                  </a:cubicBezTo>
                  <a:cubicBezTo>
                    <a:pt x="1004" y="2"/>
                    <a:pt x="982" y="1"/>
                    <a:pt x="961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0"/>
            <p:cNvSpPr/>
            <p:nvPr/>
          </p:nvSpPr>
          <p:spPr>
            <a:xfrm>
              <a:off x="6288775" y="1465725"/>
              <a:ext cx="39700" cy="33300"/>
            </a:xfrm>
            <a:custGeom>
              <a:avLst/>
              <a:gdLst/>
              <a:ahLst/>
              <a:cxnLst/>
              <a:rect l="l" t="t" r="r" b="b"/>
              <a:pathLst>
                <a:path w="1588" h="1332" extrusionOk="0">
                  <a:moveTo>
                    <a:pt x="857" y="1"/>
                  </a:moveTo>
                  <a:cubicBezTo>
                    <a:pt x="413" y="1"/>
                    <a:pt x="0" y="494"/>
                    <a:pt x="266" y="1051"/>
                  </a:cubicBezTo>
                  <a:cubicBezTo>
                    <a:pt x="314" y="1134"/>
                    <a:pt x="361" y="1205"/>
                    <a:pt x="445" y="1253"/>
                  </a:cubicBezTo>
                  <a:cubicBezTo>
                    <a:pt x="540" y="1313"/>
                    <a:pt x="635" y="1325"/>
                    <a:pt x="731" y="1325"/>
                  </a:cubicBezTo>
                  <a:cubicBezTo>
                    <a:pt x="766" y="1329"/>
                    <a:pt x="801" y="1332"/>
                    <a:pt x="837" y="1332"/>
                  </a:cubicBezTo>
                  <a:cubicBezTo>
                    <a:pt x="982" y="1332"/>
                    <a:pt x="1130" y="1292"/>
                    <a:pt x="1254" y="1205"/>
                  </a:cubicBezTo>
                  <a:cubicBezTo>
                    <a:pt x="1528" y="1015"/>
                    <a:pt x="1588" y="586"/>
                    <a:pt x="1397" y="313"/>
                  </a:cubicBezTo>
                  <a:cubicBezTo>
                    <a:pt x="1246" y="93"/>
                    <a:pt x="1049" y="1"/>
                    <a:pt x="857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0"/>
            <p:cNvSpPr/>
            <p:nvPr/>
          </p:nvSpPr>
          <p:spPr>
            <a:xfrm>
              <a:off x="6102825" y="1722650"/>
              <a:ext cx="366150" cy="314400"/>
            </a:xfrm>
            <a:custGeom>
              <a:avLst/>
              <a:gdLst/>
              <a:ahLst/>
              <a:cxnLst/>
              <a:rect l="l" t="t" r="r" b="b"/>
              <a:pathLst>
                <a:path w="14646" h="12576" extrusionOk="0">
                  <a:moveTo>
                    <a:pt x="5929" y="0"/>
                  </a:moveTo>
                  <a:cubicBezTo>
                    <a:pt x="4508" y="0"/>
                    <a:pt x="6391" y="2120"/>
                    <a:pt x="4954" y="4240"/>
                  </a:cubicBezTo>
                  <a:cubicBezTo>
                    <a:pt x="3489" y="6383"/>
                    <a:pt x="1" y="9014"/>
                    <a:pt x="989" y="11288"/>
                  </a:cubicBezTo>
                  <a:cubicBezTo>
                    <a:pt x="1245" y="11871"/>
                    <a:pt x="2061" y="12576"/>
                    <a:pt x="3138" y="12576"/>
                  </a:cubicBezTo>
                  <a:cubicBezTo>
                    <a:pt x="3316" y="12576"/>
                    <a:pt x="3501" y="12557"/>
                    <a:pt x="3692" y="12514"/>
                  </a:cubicBezTo>
                  <a:cubicBezTo>
                    <a:pt x="4954" y="12229"/>
                    <a:pt x="6585" y="8871"/>
                    <a:pt x="9716" y="8133"/>
                  </a:cubicBezTo>
                  <a:cubicBezTo>
                    <a:pt x="14646" y="6990"/>
                    <a:pt x="10978" y="4978"/>
                    <a:pt x="10978" y="4978"/>
                  </a:cubicBezTo>
                  <a:cubicBezTo>
                    <a:pt x="10978" y="4978"/>
                    <a:pt x="12050" y="3156"/>
                    <a:pt x="10895" y="1858"/>
                  </a:cubicBezTo>
                  <a:cubicBezTo>
                    <a:pt x="10499" y="1418"/>
                    <a:pt x="10074" y="1272"/>
                    <a:pt x="9685" y="1272"/>
                  </a:cubicBezTo>
                  <a:cubicBezTo>
                    <a:pt x="8929" y="1272"/>
                    <a:pt x="8311" y="1823"/>
                    <a:pt x="8311" y="1823"/>
                  </a:cubicBezTo>
                  <a:cubicBezTo>
                    <a:pt x="8311" y="1823"/>
                    <a:pt x="7502" y="37"/>
                    <a:pt x="5978" y="1"/>
                  </a:cubicBezTo>
                  <a:cubicBezTo>
                    <a:pt x="5961" y="1"/>
                    <a:pt x="5945" y="0"/>
                    <a:pt x="59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0"/>
            <p:cNvSpPr/>
            <p:nvPr/>
          </p:nvSpPr>
          <p:spPr>
            <a:xfrm>
              <a:off x="6286025" y="1681375"/>
              <a:ext cx="61800" cy="48300"/>
            </a:xfrm>
            <a:custGeom>
              <a:avLst/>
              <a:gdLst/>
              <a:ahLst/>
              <a:cxnLst/>
              <a:rect l="l" t="t" r="r" b="b"/>
              <a:pathLst>
                <a:path w="2472" h="1932" extrusionOk="0">
                  <a:moveTo>
                    <a:pt x="1176" y="0"/>
                  </a:moveTo>
                  <a:cubicBezTo>
                    <a:pt x="1" y="0"/>
                    <a:pt x="422" y="1931"/>
                    <a:pt x="1333" y="1931"/>
                  </a:cubicBezTo>
                  <a:cubicBezTo>
                    <a:pt x="1382" y="1931"/>
                    <a:pt x="1432" y="1926"/>
                    <a:pt x="1483" y="1914"/>
                  </a:cubicBezTo>
                  <a:cubicBezTo>
                    <a:pt x="1638" y="1866"/>
                    <a:pt x="1793" y="1771"/>
                    <a:pt x="1924" y="1640"/>
                  </a:cubicBezTo>
                  <a:cubicBezTo>
                    <a:pt x="2079" y="1509"/>
                    <a:pt x="2222" y="1366"/>
                    <a:pt x="2329" y="1188"/>
                  </a:cubicBezTo>
                  <a:cubicBezTo>
                    <a:pt x="2436" y="1009"/>
                    <a:pt x="2472" y="783"/>
                    <a:pt x="2400" y="592"/>
                  </a:cubicBezTo>
                  <a:cubicBezTo>
                    <a:pt x="2329" y="378"/>
                    <a:pt x="2150" y="235"/>
                    <a:pt x="1960" y="140"/>
                  </a:cubicBezTo>
                  <a:cubicBezTo>
                    <a:pt x="1757" y="57"/>
                    <a:pt x="1543" y="45"/>
                    <a:pt x="1317" y="9"/>
                  </a:cubicBezTo>
                  <a:cubicBezTo>
                    <a:pt x="1267" y="3"/>
                    <a:pt x="1220" y="0"/>
                    <a:pt x="1176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0"/>
            <p:cNvSpPr/>
            <p:nvPr/>
          </p:nvSpPr>
          <p:spPr>
            <a:xfrm>
              <a:off x="6387100" y="1713375"/>
              <a:ext cx="54500" cy="52475"/>
            </a:xfrm>
            <a:custGeom>
              <a:avLst/>
              <a:gdLst/>
              <a:ahLst/>
              <a:cxnLst/>
              <a:rect l="l" t="t" r="r" b="b"/>
              <a:pathLst>
                <a:path w="2180" h="2099" extrusionOk="0">
                  <a:moveTo>
                    <a:pt x="1075" y="0"/>
                  </a:moveTo>
                  <a:cubicBezTo>
                    <a:pt x="1033" y="0"/>
                    <a:pt x="991" y="4"/>
                    <a:pt x="953" y="15"/>
                  </a:cubicBezTo>
                  <a:cubicBezTo>
                    <a:pt x="477" y="98"/>
                    <a:pt x="0" y="944"/>
                    <a:pt x="143" y="1420"/>
                  </a:cubicBezTo>
                  <a:cubicBezTo>
                    <a:pt x="262" y="1765"/>
                    <a:pt x="524" y="2098"/>
                    <a:pt x="869" y="2098"/>
                  </a:cubicBezTo>
                  <a:cubicBezTo>
                    <a:pt x="1048" y="2098"/>
                    <a:pt x="1215" y="2003"/>
                    <a:pt x="1381" y="1896"/>
                  </a:cubicBezTo>
                  <a:cubicBezTo>
                    <a:pt x="1548" y="1801"/>
                    <a:pt x="1703" y="1694"/>
                    <a:pt x="1870" y="1575"/>
                  </a:cubicBezTo>
                  <a:cubicBezTo>
                    <a:pt x="1965" y="1503"/>
                    <a:pt x="2060" y="1444"/>
                    <a:pt x="2108" y="1336"/>
                  </a:cubicBezTo>
                  <a:cubicBezTo>
                    <a:pt x="2167" y="1229"/>
                    <a:pt x="2179" y="1110"/>
                    <a:pt x="2179" y="991"/>
                  </a:cubicBezTo>
                  <a:cubicBezTo>
                    <a:pt x="2179" y="848"/>
                    <a:pt x="2143" y="705"/>
                    <a:pt x="2060" y="586"/>
                  </a:cubicBezTo>
                  <a:cubicBezTo>
                    <a:pt x="1917" y="336"/>
                    <a:pt x="1667" y="158"/>
                    <a:pt x="1381" y="51"/>
                  </a:cubicBezTo>
                  <a:cubicBezTo>
                    <a:pt x="1289" y="25"/>
                    <a:pt x="1178" y="0"/>
                    <a:pt x="1075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0"/>
            <p:cNvSpPr/>
            <p:nvPr/>
          </p:nvSpPr>
          <p:spPr>
            <a:xfrm>
              <a:off x="6413100" y="1792050"/>
              <a:ext cx="51400" cy="41750"/>
            </a:xfrm>
            <a:custGeom>
              <a:avLst/>
              <a:gdLst/>
              <a:ahLst/>
              <a:cxnLst/>
              <a:rect l="l" t="t" r="r" b="b"/>
              <a:pathLst>
                <a:path w="2056" h="1670" extrusionOk="0">
                  <a:moveTo>
                    <a:pt x="1112" y="0"/>
                  </a:moveTo>
                  <a:cubicBezTo>
                    <a:pt x="451" y="0"/>
                    <a:pt x="1" y="900"/>
                    <a:pt x="627" y="1487"/>
                  </a:cubicBezTo>
                  <a:cubicBezTo>
                    <a:pt x="699" y="1571"/>
                    <a:pt x="806" y="1630"/>
                    <a:pt x="901" y="1654"/>
                  </a:cubicBezTo>
                  <a:cubicBezTo>
                    <a:pt x="937" y="1665"/>
                    <a:pt x="973" y="1669"/>
                    <a:pt x="1010" y="1669"/>
                  </a:cubicBezTo>
                  <a:cubicBezTo>
                    <a:pt x="1092" y="1669"/>
                    <a:pt x="1175" y="1647"/>
                    <a:pt x="1258" y="1630"/>
                  </a:cubicBezTo>
                  <a:cubicBezTo>
                    <a:pt x="1473" y="1547"/>
                    <a:pt x="1675" y="1452"/>
                    <a:pt x="1818" y="1249"/>
                  </a:cubicBezTo>
                  <a:cubicBezTo>
                    <a:pt x="2056" y="916"/>
                    <a:pt x="1937" y="392"/>
                    <a:pt x="1604" y="166"/>
                  </a:cubicBezTo>
                  <a:cubicBezTo>
                    <a:pt x="1435" y="50"/>
                    <a:pt x="1268" y="0"/>
                    <a:pt x="1112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0"/>
            <p:cNvSpPr/>
            <p:nvPr/>
          </p:nvSpPr>
          <p:spPr>
            <a:xfrm>
              <a:off x="5771550" y="1186850"/>
              <a:ext cx="242550" cy="306450"/>
            </a:xfrm>
            <a:custGeom>
              <a:avLst/>
              <a:gdLst/>
              <a:ahLst/>
              <a:cxnLst/>
              <a:rect l="l" t="t" r="r" b="b"/>
              <a:pathLst>
                <a:path w="9702" h="12258" extrusionOk="0">
                  <a:moveTo>
                    <a:pt x="4921" y="1"/>
                  </a:moveTo>
                  <a:cubicBezTo>
                    <a:pt x="4820" y="1"/>
                    <a:pt x="4715" y="9"/>
                    <a:pt x="4608" y="26"/>
                  </a:cubicBezTo>
                  <a:cubicBezTo>
                    <a:pt x="3048" y="276"/>
                    <a:pt x="3322" y="1990"/>
                    <a:pt x="3322" y="1990"/>
                  </a:cubicBezTo>
                  <a:cubicBezTo>
                    <a:pt x="3322" y="1990"/>
                    <a:pt x="3158" y="1967"/>
                    <a:pt x="2907" y="1967"/>
                  </a:cubicBezTo>
                  <a:cubicBezTo>
                    <a:pt x="2335" y="1967"/>
                    <a:pt x="1312" y="2088"/>
                    <a:pt x="774" y="2883"/>
                  </a:cubicBezTo>
                  <a:cubicBezTo>
                    <a:pt x="0" y="4026"/>
                    <a:pt x="2596" y="3586"/>
                    <a:pt x="3524" y="5741"/>
                  </a:cubicBezTo>
                  <a:cubicBezTo>
                    <a:pt x="4477" y="7919"/>
                    <a:pt x="4775" y="11884"/>
                    <a:pt x="7013" y="12241"/>
                  </a:cubicBezTo>
                  <a:cubicBezTo>
                    <a:pt x="7081" y="12252"/>
                    <a:pt x="7154" y="12258"/>
                    <a:pt x="7231" y="12258"/>
                  </a:cubicBezTo>
                  <a:cubicBezTo>
                    <a:pt x="7910" y="12258"/>
                    <a:pt x="8889" y="11824"/>
                    <a:pt x="9263" y="10765"/>
                  </a:cubicBezTo>
                  <a:cubicBezTo>
                    <a:pt x="9656" y="9670"/>
                    <a:pt x="7882" y="6753"/>
                    <a:pt x="8858" y="4002"/>
                  </a:cubicBezTo>
                  <a:cubicBezTo>
                    <a:pt x="9702" y="1641"/>
                    <a:pt x="9092" y="1103"/>
                    <a:pt x="8363" y="1103"/>
                  </a:cubicBezTo>
                  <a:cubicBezTo>
                    <a:pt x="7754" y="1103"/>
                    <a:pt x="7061" y="1478"/>
                    <a:pt x="7061" y="1478"/>
                  </a:cubicBezTo>
                  <a:cubicBezTo>
                    <a:pt x="7061" y="1478"/>
                    <a:pt x="6296" y="1"/>
                    <a:pt x="49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0"/>
            <p:cNvSpPr/>
            <p:nvPr/>
          </p:nvSpPr>
          <p:spPr>
            <a:xfrm>
              <a:off x="5779200" y="1173675"/>
              <a:ext cx="53675" cy="44925"/>
            </a:xfrm>
            <a:custGeom>
              <a:avLst/>
              <a:gdLst/>
              <a:ahLst/>
              <a:cxnLst/>
              <a:rect l="l" t="t" r="r" b="b"/>
              <a:pathLst>
                <a:path w="2147" h="1797" extrusionOk="0">
                  <a:moveTo>
                    <a:pt x="1391" y="0"/>
                  </a:moveTo>
                  <a:cubicBezTo>
                    <a:pt x="1239" y="0"/>
                    <a:pt x="1084" y="57"/>
                    <a:pt x="956" y="148"/>
                  </a:cubicBezTo>
                  <a:cubicBezTo>
                    <a:pt x="801" y="267"/>
                    <a:pt x="682" y="422"/>
                    <a:pt x="540" y="565"/>
                  </a:cubicBezTo>
                  <a:cubicBezTo>
                    <a:pt x="0" y="1249"/>
                    <a:pt x="756" y="1797"/>
                    <a:pt x="1398" y="1797"/>
                  </a:cubicBezTo>
                  <a:cubicBezTo>
                    <a:pt x="1706" y="1797"/>
                    <a:pt x="1987" y="1671"/>
                    <a:pt x="2087" y="1374"/>
                  </a:cubicBezTo>
                  <a:cubicBezTo>
                    <a:pt x="2147" y="1219"/>
                    <a:pt x="2123" y="1065"/>
                    <a:pt x="2111" y="898"/>
                  </a:cubicBezTo>
                  <a:cubicBezTo>
                    <a:pt x="2075" y="719"/>
                    <a:pt x="2028" y="529"/>
                    <a:pt x="1944" y="362"/>
                  </a:cubicBezTo>
                  <a:cubicBezTo>
                    <a:pt x="1849" y="195"/>
                    <a:pt x="1706" y="64"/>
                    <a:pt x="1528" y="17"/>
                  </a:cubicBezTo>
                  <a:cubicBezTo>
                    <a:pt x="1483" y="6"/>
                    <a:pt x="1437" y="0"/>
                    <a:pt x="1391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0"/>
            <p:cNvSpPr/>
            <p:nvPr/>
          </p:nvSpPr>
          <p:spPr>
            <a:xfrm>
              <a:off x="5858750" y="1118350"/>
              <a:ext cx="45575" cy="48100"/>
            </a:xfrm>
            <a:custGeom>
              <a:avLst/>
              <a:gdLst/>
              <a:ahLst/>
              <a:cxnLst/>
              <a:rect l="l" t="t" r="r" b="b"/>
              <a:pathLst>
                <a:path w="1823" h="1924" extrusionOk="0">
                  <a:moveTo>
                    <a:pt x="1082" y="0"/>
                  </a:moveTo>
                  <a:cubicBezTo>
                    <a:pt x="843" y="0"/>
                    <a:pt x="601" y="103"/>
                    <a:pt x="417" y="265"/>
                  </a:cubicBezTo>
                  <a:cubicBezTo>
                    <a:pt x="310" y="361"/>
                    <a:pt x="215" y="456"/>
                    <a:pt x="156" y="575"/>
                  </a:cubicBezTo>
                  <a:cubicBezTo>
                    <a:pt x="1" y="992"/>
                    <a:pt x="417" y="1789"/>
                    <a:pt x="846" y="1885"/>
                  </a:cubicBezTo>
                  <a:cubicBezTo>
                    <a:pt x="939" y="1910"/>
                    <a:pt x="1040" y="1924"/>
                    <a:pt x="1140" y="1924"/>
                  </a:cubicBezTo>
                  <a:cubicBezTo>
                    <a:pt x="1372" y="1924"/>
                    <a:pt x="1602" y="1846"/>
                    <a:pt x="1727" y="1646"/>
                  </a:cubicBezTo>
                  <a:cubicBezTo>
                    <a:pt x="1810" y="1515"/>
                    <a:pt x="1822" y="1337"/>
                    <a:pt x="1822" y="1170"/>
                  </a:cubicBezTo>
                  <a:cubicBezTo>
                    <a:pt x="1822" y="992"/>
                    <a:pt x="1822" y="813"/>
                    <a:pt x="1810" y="634"/>
                  </a:cubicBezTo>
                  <a:cubicBezTo>
                    <a:pt x="1810" y="539"/>
                    <a:pt x="1799" y="432"/>
                    <a:pt x="1751" y="337"/>
                  </a:cubicBezTo>
                  <a:cubicBezTo>
                    <a:pt x="1703" y="253"/>
                    <a:pt x="1620" y="182"/>
                    <a:pt x="1525" y="122"/>
                  </a:cubicBezTo>
                  <a:cubicBezTo>
                    <a:pt x="1406" y="63"/>
                    <a:pt x="1287" y="15"/>
                    <a:pt x="1156" y="3"/>
                  </a:cubicBezTo>
                  <a:cubicBezTo>
                    <a:pt x="1131" y="1"/>
                    <a:pt x="1107" y="0"/>
                    <a:pt x="1082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0"/>
            <p:cNvSpPr/>
            <p:nvPr/>
          </p:nvSpPr>
          <p:spPr>
            <a:xfrm>
              <a:off x="5926450" y="1139650"/>
              <a:ext cx="45725" cy="36975"/>
            </a:xfrm>
            <a:custGeom>
              <a:avLst/>
              <a:gdLst/>
              <a:ahLst/>
              <a:cxnLst/>
              <a:rect l="l" t="t" r="r" b="b"/>
              <a:pathLst>
                <a:path w="1829" h="1479" extrusionOk="0">
                  <a:moveTo>
                    <a:pt x="1087" y="0"/>
                  </a:moveTo>
                  <a:cubicBezTo>
                    <a:pt x="994" y="0"/>
                    <a:pt x="902" y="18"/>
                    <a:pt x="817" y="56"/>
                  </a:cubicBezTo>
                  <a:cubicBezTo>
                    <a:pt x="0" y="394"/>
                    <a:pt x="339" y="1479"/>
                    <a:pt x="1123" y="1479"/>
                  </a:cubicBezTo>
                  <a:cubicBezTo>
                    <a:pt x="1196" y="1479"/>
                    <a:pt x="1273" y="1470"/>
                    <a:pt x="1353" y="1449"/>
                  </a:cubicBezTo>
                  <a:cubicBezTo>
                    <a:pt x="1460" y="1425"/>
                    <a:pt x="1543" y="1378"/>
                    <a:pt x="1615" y="1318"/>
                  </a:cubicBezTo>
                  <a:cubicBezTo>
                    <a:pt x="1698" y="1247"/>
                    <a:pt x="1734" y="1128"/>
                    <a:pt x="1769" y="1021"/>
                  </a:cubicBezTo>
                  <a:cubicBezTo>
                    <a:pt x="1829" y="830"/>
                    <a:pt x="1829" y="604"/>
                    <a:pt x="1758" y="425"/>
                  </a:cubicBezTo>
                  <a:cubicBezTo>
                    <a:pt x="1650" y="166"/>
                    <a:pt x="1367" y="0"/>
                    <a:pt x="1087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0"/>
            <p:cNvSpPr/>
            <p:nvPr/>
          </p:nvSpPr>
          <p:spPr>
            <a:xfrm>
              <a:off x="5694450" y="1461750"/>
              <a:ext cx="266425" cy="176100"/>
            </a:xfrm>
            <a:custGeom>
              <a:avLst/>
              <a:gdLst/>
              <a:ahLst/>
              <a:cxnLst/>
              <a:rect l="l" t="t" r="r" b="b"/>
              <a:pathLst>
                <a:path w="10657" h="7044" extrusionOk="0">
                  <a:moveTo>
                    <a:pt x="3639" y="1"/>
                  </a:moveTo>
                  <a:cubicBezTo>
                    <a:pt x="2870" y="1"/>
                    <a:pt x="2715" y="1412"/>
                    <a:pt x="2715" y="1412"/>
                  </a:cubicBezTo>
                  <a:cubicBezTo>
                    <a:pt x="2715" y="1412"/>
                    <a:pt x="2610" y="1399"/>
                    <a:pt x="2444" y="1399"/>
                  </a:cubicBezTo>
                  <a:cubicBezTo>
                    <a:pt x="1967" y="1399"/>
                    <a:pt x="987" y="1510"/>
                    <a:pt x="572" y="2377"/>
                  </a:cubicBezTo>
                  <a:cubicBezTo>
                    <a:pt x="0" y="3555"/>
                    <a:pt x="1298" y="4186"/>
                    <a:pt x="1298" y="4186"/>
                  </a:cubicBezTo>
                  <a:cubicBezTo>
                    <a:pt x="1298" y="4186"/>
                    <a:pt x="286" y="5270"/>
                    <a:pt x="703" y="6341"/>
                  </a:cubicBezTo>
                  <a:cubicBezTo>
                    <a:pt x="794" y="6575"/>
                    <a:pt x="909" y="6664"/>
                    <a:pt x="1053" y="6664"/>
                  </a:cubicBezTo>
                  <a:cubicBezTo>
                    <a:pt x="1511" y="6664"/>
                    <a:pt x="2263" y="5768"/>
                    <a:pt x="3462" y="5768"/>
                  </a:cubicBezTo>
                  <a:cubicBezTo>
                    <a:pt x="3618" y="5768"/>
                    <a:pt x="3782" y="5783"/>
                    <a:pt x="3953" y="5817"/>
                  </a:cubicBezTo>
                  <a:cubicBezTo>
                    <a:pt x="5333" y="6100"/>
                    <a:pt x="7194" y="7043"/>
                    <a:pt x="8608" y="7043"/>
                  </a:cubicBezTo>
                  <a:cubicBezTo>
                    <a:pt x="9159" y="7043"/>
                    <a:pt x="9641" y="6900"/>
                    <a:pt x="10002" y="6520"/>
                  </a:cubicBezTo>
                  <a:cubicBezTo>
                    <a:pt x="10395" y="6115"/>
                    <a:pt x="10657" y="5139"/>
                    <a:pt x="10061" y="4282"/>
                  </a:cubicBezTo>
                  <a:cubicBezTo>
                    <a:pt x="9502" y="3496"/>
                    <a:pt x="6692" y="3329"/>
                    <a:pt x="5275" y="1364"/>
                  </a:cubicBezTo>
                  <a:cubicBezTo>
                    <a:pt x="4544" y="343"/>
                    <a:pt x="4017" y="1"/>
                    <a:pt x="3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0"/>
            <p:cNvSpPr/>
            <p:nvPr/>
          </p:nvSpPr>
          <p:spPr>
            <a:xfrm>
              <a:off x="5662300" y="1559475"/>
              <a:ext cx="41975" cy="37000"/>
            </a:xfrm>
            <a:custGeom>
              <a:avLst/>
              <a:gdLst/>
              <a:ahLst/>
              <a:cxnLst/>
              <a:rect l="l" t="t" r="r" b="b"/>
              <a:pathLst>
                <a:path w="1679" h="1480" extrusionOk="0">
                  <a:moveTo>
                    <a:pt x="538" y="1"/>
                  </a:moveTo>
                  <a:cubicBezTo>
                    <a:pt x="407" y="1"/>
                    <a:pt x="280" y="32"/>
                    <a:pt x="179" y="122"/>
                  </a:cubicBezTo>
                  <a:cubicBezTo>
                    <a:pt x="60" y="230"/>
                    <a:pt x="1" y="408"/>
                    <a:pt x="1" y="575"/>
                  </a:cubicBezTo>
                  <a:cubicBezTo>
                    <a:pt x="1" y="730"/>
                    <a:pt x="36" y="896"/>
                    <a:pt x="84" y="1051"/>
                  </a:cubicBezTo>
                  <a:cubicBezTo>
                    <a:pt x="174" y="1359"/>
                    <a:pt x="367" y="1480"/>
                    <a:pt x="580" y="1480"/>
                  </a:cubicBezTo>
                  <a:cubicBezTo>
                    <a:pt x="1075" y="1480"/>
                    <a:pt x="1679" y="830"/>
                    <a:pt x="1346" y="373"/>
                  </a:cubicBezTo>
                  <a:cubicBezTo>
                    <a:pt x="1275" y="277"/>
                    <a:pt x="1156" y="194"/>
                    <a:pt x="1036" y="158"/>
                  </a:cubicBezTo>
                  <a:cubicBezTo>
                    <a:pt x="905" y="99"/>
                    <a:pt x="751" y="15"/>
                    <a:pt x="608" y="3"/>
                  </a:cubicBezTo>
                  <a:cubicBezTo>
                    <a:pt x="584" y="2"/>
                    <a:pt x="561" y="1"/>
                    <a:pt x="538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0"/>
            <p:cNvSpPr/>
            <p:nvPr/>
          </p:nvSpPr>
          <p:spPr>
            <a:xfrm>
              <a:off x="5656950" y="1482075"/>
              <a:ext cx="42000" cy="37650"/>
            </a:xfrm>
            <a:custGeom>
              <a:avLst/>
              <a:gdLst/>
              <a:ahLst/>
              <a:cxnLst/>
              <a:rect l="l" t="t" r="r" b="b"/>
              <a:pathLst>
                <a:path w="1680" h="1506" extrusionOk="0">
                  <a:moveTo>
                    <a:pt x="653" y="1"/>
                  </a:moveTo>
                  <a:cubicBezTo>
                    <a:pt x="578" y="1"/>
                    <a:pt x="512" y="22"/>
                    <a:pt x="453" y="51"/>
                  </a:cubicBezTo>
                  <a:cubicBezTo>
                    <a:pt x="346" y="99"/>
                    <a:pt x="274" y="170"/>
                    <a:pt x="191" y="242"/>
                  </a:cubicBezTo>
                  <a:cubicBezTo>
                    <a:pt x="60" y="421"/>
                    <a:pt x="0" y="647"/>
                    <a:pt x="12" y="873"/>
                  </a:cubicBezTo>
                  <a:cubicBezTo>
                    <a:pt x="36" y="968"/>
                    <a:pt x="48" y="1087"/>
                    <a:pt x="107" y="1183"/>
                  </a:cubicBezTo>
                  <a:cubicBezTo>
                    <a:pt x="245" y="1393"/>
                    <a:pt x="568" y="1506"/>
                    <a:pt x="859" y="1506"/>
                  </a:cubicBezTo>
                  <a:cubicBezTo>
                    <a:pt x="1046" y="1506"/>
                    <a:pt x="1219" y="1459"/>
                    <a:pt x="1322" y="1361"/>
                  </a:cubicBezTo>
                  <a:cubicBezTo>
                    <a:pt x="1536" y="1183"/>
                    <a:pt x="1679" y="897"/>
                    <a:pt x="1584" y="659"/>
                  </a:cubicBezTo>
                  <a:cubicBezTo>
                    <a:pt x="1524" y="540"/>
                    <a:pt x="1417" y="456"/>
                    <a:pt x="1310" y="361"/>
                  </a:cubicBezTo>
                  <a:cubicBezTo>
                    <a:pt x="1191" y="278"/>
                    <a:pt x="1072" y="194"/>
                    <a:pt x="941" y="111"/>
                  </a:cubicBezTo>
                  <a:cubicBezTo>
                    <a:pt x="869" y="63"/>
                    <a:pt x="786" y="16"/>
                    <a:pt x="703" y="4"/>
                  </a:cubicBezTo>
                  <a:cubicBezTo>
                    <a:pt x="686" y="2"/>
                    <a:pt x="669" y="1"/>
                    <a:pt x="653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0"/>
            <p:cNvSpPr/>
            <p:nvPr/>
          </p:nvSpPr>
          <p:spPr>
            <a:xfrm>
              <a:off x="5702475" y="1447300"/>
              <a:ext cx="33675" cy="30325"/>
            </a:xfrm>
            <a:custGeom>
              <a:avLst/>
              <a:gdLst/>
              <a:ahLst/>
              <a:cxnLst/>
              <a:rect l="l" t="t" r="r" b="b"/>
              <a:pathLst>
                <a:path w="1347" h="1213" extrusionOk="0">
                  <a:moveTo>
                    <a:pt x="677" y="1"/>
                  </a:moveTo>
                  <a:cubicBezTo>
                    <a:pt x="412" y="1"/>
                    <a:pt x="147" y="216"/>
                    <a:pt x="84" y="478"/>
                  </a:cubicBezTo>
                  <a:cubicBezTo>
                    <a:pt x="0" y="935"/>
                    <a:pt x="342" y="1213"/>
                    <a:pt x="696" y="1213"/>
                  </a:cubicBezTo>
                  <a:cubicBezTo>
                    <a:pt x="942" y="1213"/>
                    <a:pt x="1193" y="1078"/>
                    <a:pt x="1311" y="776"/>
                  </a:cubicBezTo>
                  <a:cubicBezTo>
                    <a:pt x="1334" y="692"/>
                    <a:pt x="1346" y="609"/>
                    <a:pt x="1334" y="514"/>
                  </a:cubicBezTo>
                  <a:cubicBezTo>
                    <a:pt x="1323" y="430"/>
                    <a:pt x="1263" y="359"/>
                    <a:pt x="1203" y="276"/>
                  </a:cubicBezTo>
                  <a:cubicBezTo>
                    <a:pt x="1096" y="145"/>
                    <a:pt x="953" y="37"/>
                    <a:pt x="787" y="14"/>
                  </a:cubicBezTo>
                  <a:cubicBezTo>
                    <a:pt x="751" y="5"/>
                    <a:pt x="714" y="1"/>
                    <a:pt x="677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0"/>
            <p:cNvSpPr/>
            <p:nvPr/>
          </p:nvSpPr>
          <p:spPr>
            <a:xfrm>
              <a:off x="6039425" y="1612525"/>
              <a:ext cx="122075" cy="113150"/>
            </a:xfrm>
            <a:custGeom>
              <a:avLst/>
              <a:gdLst/>
              <a:ahLst/>
              <a:cxnLst/>
              <a:rect l="l" t="t" r="r" b="b"/>
              <a:pathLst>
                <a:path w="4883" h="4526" extrusionOk="0">
                  <a:moveTo>
                    <a:pt x="4882" y="1"/>
                  </a:moveTo>
                  <a:lnTo>
                    <a:pt x="4882" y="1"/>
                  </a:lnTo>
                  <a:cubicBezTo>
                    <a:pt x="1" y="739"/>
                    <a:pt x="394" y="4525"/>
                    <a:pt x="394" y="4525"/>
                  </a:cubicBezTo>
                  <a:cubicBezTo>
                    <a:pt x="394" y="4525"/>
                    <a:pt x="2954" y="3965"/>
                    <a:pt x="48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0"/>
            <p:cNvSpPr/>
            <p:nvPr/>
          </p:nvSpPr>
          <p:spPr>
            <a:xfrm>
              <a:off x="6070675" y="1785475"/>
              <a:ext cx="84575" cy="136050"/>
            </a:xfrm>
            <a:custGeom>
              <a:avLst/>
              <a:gdLst/>
              <a:ahLst/>
              <a:cxnLst/>
              <a:rect l="l" t="t" r="r" b="b"/>
              <a:pathLst>
                <a:path w="3383" h="5442" extrusionOk="0">
                  <a:moveTo>
                    <a:pt x="3382" y="0"/>
                  </a:moveTo>
                  <a:lnTo>
                    <a:pt x="3382" y="0"/>
                  </a:lnTo>
                  <a:cubicBezTo>
                    <a:pt x="1" y="2191"/>
                    <a:pt x="287" y="5441"/>
                    <a:pt x="287" y="5441"/>
                  </a:cubicBezTo>
                  <a:cubicBezTo>
                    <a:pt x="287" y="5441"/>
                    <a:pt x="3144" y="4489"/>
                    <a:pt x="33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0"/>
            <p:cNvSpPr/>
            <p:nvPr/>
          </p:nvSpPr>
          <p:spPr>
            <a:xfrm>
              <a:off x="6132000" y="2118550"/>
              <a:ext cx="81300" cy="75325"/>
            </a:xfrm>
            <a:custGeom>
              <a:avLst/>
              <a:gdLst/>
              <a:ahLst/>
              <a:cxnLst/>
              <a:rect l="l" t="t" r="r" b="b"/>
              <a:pathLst>
                <a:path w="3252" h="3013" extrusionOk="0">
                  <a:moveTo>
                    <a:pt x="3251" y="0"/>
                  </a:moveTo>
                  <a:lnTo>
                    <a:pt x="3251" y="0"/>
                  </a:lnTo>
                  <a:cubicBezTo>
                    <a:pt x="477" y="750"/>
                    <a:pt x="1" y="3013"/>
                    <a:pt x="1" y="3013"/>
                  </a:cubicBezTo>
                  <a:cubicBezTo>
                    <a:pt x="1" y="3013"/>
                    <a:pt x="2132" y="2977"/>
                    <a:pt x="3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0"/>
            <p:cNvSpPr/>
            <p:nvPr/>
          </p:nvSpPr>
          <p:spPr>
            <a:xfrm>
              <a:off x="5896250" y="1700350"/>
              <a:ext cx="123550" cy="96150"/>
            </a:xfrm>
            <a:custGeom>
              <a:avLst/>
              <a:gdLst/>
              <a:ahLst/>
              <a:cxnLst/>
              <a:rect l="l" t="t" r="r" b="b"/>
              <a:pathLst>
                <a:path w="4942" h="3846" extrusionOk="0">
                  <a:moveTo>
                    <a:pt x="1" y="0"/>
                  </a:moveTo>
                  <a:cubicBezTo>
                    <a:pt x="1" y="0"/>
                    <a:pt x="537" y="2953"/>
                    <a:pt x="4942" y="3846"/>
                  </a:cubicBezTo>
                  <a:cubicBezTo>
                    <a:pt x="3275" y="179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0"/>
            <p:cNvSpPr/>
            <p:nvPr/>
          </p:nvSpPr>
          <p:spPr>
            <a:xfrm>
              <a:off x="5908175" y="2032825"/>
              <a:ext cx="157775" cy="123250"/>
            </a:xfrm>
            <a:custGeom>
              <a:avLst/>
              <a:gdLst/>
              <a:ahLst/>
              <a:cxnLst/>
              <a:rect l="l" t="t" r="r" b="b"/>
              <a:pathLst>
                <a:path w="6311" h="4930" extrusionOk="0">
                  <a:moveTo>
                    <a:pt x="0" y="0"/>
                  </a:moveTo>
                  <a:cubicBezTo>
                    <a:pt x="0" y="0"/>
                    <a:pt x="679" y="3787"/>
                    <a:pt x="6310" y="4929"/>
                  </a:cubicBezTo>
                  <a:cubicBezTo>
                    <a:pt x="4179" y="239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0"/>
            <p:cNvSpPr/>
            <p:nvPr/>
          </p:nvSpPr>
          <p:spPr>
            <a:xfrm>
              <a:off x="5828400" y="2212625"/>
              <a:ext cx="253625" cy="167350"/>
            </a:xfrm>
            <a:custGeom>
              <a:avLst/>
              <a:gdLst/>
              <a:ahLst/>
              <a:cxnLst/>
              <a:rect l="l" t="t" r="r" b="b"/>
              <a:pathLst>
                <a:path w="10145" h="6694" extrusionOk="0">
                  <a:moveTo>
                    <a:pt x="1084" y="0"/>
                  </a:moveTo>
                  <a:cubicBezTo>
                    <a:pt x="735" y="0"/>
                    <a:pt x="374" y="15"/>
                    <a:pt x="0" y="47"/>
                  </a:cubicBezTo>
                  <a:cubicBezTo>
                    <a:pt x="1485" y="5763"/>
                    <a:pt x="5579" y="6694"/>
                    <a:pt x="8089" y="6694"/>
                  </a:cubicBezTo>
                  <a:cubicBezTo>
                    <a:pt x="9302" y="6694"/>
                    <a:pt x="10144" y="6477"/>
                    <a:pt x="10144" y="6477"/>
                  </a:cubicBezTo>
                  <a:cubicBezTo>
                    <a:pt x="10144" y="6477"/>
                    <a:pt x="8271" y="0"/>
                    <a:pt x="10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0"/>
            <p:cNvSpPr/>
            <p:nvPr/>
          </p:nvSpPr>
          <p:spPr>
            <a:xfrm>
              <a:off x="6082300" y="2172725"/>
              <a:ext cx="235775" cy="314950"/>
            </a:xfrm>
            <a:custGeom>
              <a:avLst/>
              <a:gdLst/>
              <a:ahLst/>
              <a:cxnLst/>
              <a:rect l="l" t="t" r="r" b="b"/>
              <a:pathLst>
                <a:path w="9431" h="12598" extrusionOk="0">
                  <a:moveTo>
                    <a:pt x="8347" y="0"/>
                  </a:moveTo>
                  <a:cubicBezTo>
                    <a:pt x="0" y="5060"/>
                    <a:pt x="2191" y="12597"/>
                    <a:pt x="2191" y="12597"/>
                  </a:cubicBezTo>
                  <a:cubicBezTo>
                    <a:pt x="2191" y="12597"/>
                    <a:pt x="9430" y="10537"/>
                    <a:pt x="83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0"/>
            <p:cNvSpPr/>
            <p:nvPr/>
          </p:nvSpPr>
          <p:spPr>
            <a:xfrm>
              <a:off x="6162675" y="1888450"/>
              <a:ext cx="106875" cy="92300"/>
            </a:xfrm>
            <a:custGeom>
              <a:avLst/>
              <a:gdLst/>
              <a:ahLst/>
              <a:cxnLst/>
              <a:rect l="l" t="t" r="r" b="b"/>
              <a:pathLst>
                <a:path w="4275" h="3692" extrusionOk="0">
                  <a:moveTo>
                    <a:pt x="536" y="1"/>
                  </a:moveTo>
                  <a:cubicBezTo>
                    <a:pt x="357" y="215"/>
                    <a:pt x="167" y="418"/>
                    <a:pt x="0" y="644"/>
                  </a:cubicBezTo>
                  <a:cubicBezTo>
                    <a:pt x="119" y="941"/>
                    <a:pt x="262" y="1203"/>
                    <a:pt x="524" y="1382"/>
                  </a:cubicBezTo>
                  <a:cubicBezTo>
                    <a:pt x="1179" y="1882"/>
                    <a:pt x="2155" y="1668"/>
                    <a:pt x="2846" y="2132"/>
                  </a:cubicBezTo>
                  <a:cubicBezTo>
                    <a:pt x="3203" y="2370"/>
                    <a:pt x="3405" y="2751"/>
                    <a:pt x="3572" y="3144"/>
                  </a:cubicBezTo>
                  <a:cubicBezTo>
                    <a:pt x="3643" y="3323"/>
                    <a:pt x="3703" y="3501"/>
                    <a:pt x="3750" y="3692"/>
                  </a:cubicBezTo>
                  <a:cubicBezTo>
                    <a:pt x="3929" y="3525"/>
                    <a:pt x="4096" y="3382"/>
                    <a:pt x="4274" y="3215"/>
                  </a:cubicBezTo>
                  <a:lnTo>
                    <a:pt x="4096" y="2858"/>
                  </a:lnTo>
                  <a:cubicBezTo>
                    <a:pt x="3703" y="2132"/>
                    <a:pt x="3179" y="1358"/>
                    <a:pt x="2381" y="1191"/>
                  </a:cubicBezTo>
                  <a:cubicBezTo>
                    <a:pt x="1869" y="1084"/>
                    <a:pt x="1274" y="1203"/>
                    <a:pt x="893" y="870"/>
                  </a:cubicBezTo>
                  <a:cubicBezTo>
                    <a:pt x="702" y="691"/>
                    <a:pt x="607" y="429"/>
                    <a:pt x="548" y="167"/>
                  </a:cubicBezTo>
                  <a:cubicBezTo>
                    <a:pt x="536" y="108"/>
                    <a:pt x="536" y="60"/>
                    <a:pt x="5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0"/>
            <p:cNvSpPr/>
            <p:nvPr/>
          </p:nvSpPr>
          <p:spPr>
            <a:xfrm>
              <a:off x="6136175" y="1925375"/>
              <a:ext cx="103600" cy="85150"/>
            </a:xfrm>
            <a:custGeom>
              <a:avLst/>
              <a:gdLst/>
              <a:ahLst/>
              <a:cxnLst/>
              <a:rect l="l" t="t" r="r" b="b"/>
              <a:pathLst>
                <a:path w="4144" h="3406" extrusionOk="0">
                  <a:moveTo>
                    <a:pt x="417" y="0"/>
                  </a:moveTo>
                  <a:cubicBezTo>
                    <a:pt x="274" y="226"/>
                    <a:pt x="119" y="429"/>
                    <a:pt x="0" y="655"/>
                  </a:cubicBezTo>
                  <a:cubicBezTo>
                    <a:pt x="108" y="774"/>
                    <a:pt x="238" y="881"/>
                    <a:pt x="358" y="953"/>
                  </a:cubicBezTo>
                  <a:cubicBezTo>
                    <a:pt x="810" y="1238"/>
                    <a:pt x="1346" y="1334"/>
                    <a:pt x="1846" y="1500"/>
                  </a:cubicBezTo>
                  <a:cubicBezTo>
                    <a:pt x="2358" y="1667"/>
                    <a:pt x="2870" y="1905"/>
                    <a:pt x="3156" y="2346"/>
                  </a:cubicBezTo>
                  <a:cubicBezTo>
                    <a:pt x="3370" y="2679"/>
                    <a:pt x="3441" y="3072"/>
                    <a:pt x="3667" y="3405"/>
                  </a:cubicBezTo>
                  <a:cubicBezTo>
                    <a:pt x="3810" y="3262"/>
                    <a:pt x="3977" y="3084"/>
                    <a:pt x="4144" y="2917"/>
                  </a:cubicBezTo>
                  <a:cubicBezTo>
                    <a:pt x="4144" y="2572"/>
                    <a:pt x="4001" y="2227"/>
                    <a:pt x="3798" y="1965"/>
                  </a:cubicBezTo>
                  <a:cubicBezTo>
                    <a:pt x="3465" y="1548"/>
                    <a:pt x="2989" y="1274"/>
                    <a:pt x="2513" y="1072"/>
                  </a:cubicBezTo>
                  <a:cubicBezTo>
                    <a:pt x="2024" y="857"/>
                    <a:pt x="1524" y="715"/>
                    <a:pt x="1060" y="476"/>
                  </a:cubicBezTo>
                  <a:cubicBezTo>
                    <a:pt x="822" y="357"/>
                    <a:pt x="596" y="203"/>
                    <a:pt x="4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0"/>
            <p:cNvSpPr/>
            <p:nvPr/>
          </p:nvSpPr>
          <p:spPr>
            <a:xfrm>
              <a:off x="6069500" y="1464000"/>
              <a:ext cx="63425" cy="93775"/>
            </a:xfrm>
            <a:custGeom>
              <a:avLst/>
              <a:gdLst/>
              <a:ahLst/>
              <a:cxnLst/>
              <a:rect l="l" t="t" r="r" b="b"/>
              <a:pathLst>
                <a:path w="2537" h="3751" extrusionOk="0">
                  <a:moveTo>
                    <a:pt x="596" y="1"/>
                  </a:moveTo>
                  <a:lnTo>
                    <a:pt x="596" y="1"/>
                  </a:lnTo>
                  <a:cubicBezTo>
                    <a:pt x="393" y="108"/>
                    <a:pt x="203" y="227"/>
                    <a:pt x="0" y="322"/>
                  </a:cubicBezTo>
                  <a:cubicBezTo>
                    <a:pt x="0" y="584"/>
                    <a:pt x="48" y="834"/>
                    <a:pt x="203" y="1060"/>
                  </a:cubicBezTo>
                  <a:cubicBezTo>
                    <a:pt x="560" y="1620"/>
                    <a:pt x="1370" y="1751"/>
                    <a:pt x="1762" y="2287"/>
                  </a:cubicBezTo>
                  <a:cubicBezTo>
                    <a:pt x="1953" y="2572"/>
                    <a:pt x="2013" y="2929"/>
                    <a:pt x="2024" y="3275"/>
                  </a:cubicBezTo>
                  <a:cubicBezTo>
                    <a:pt x="2024" y="3441"/>
                    <a:pt x="2024" y="3584"/>
                    <a:pt x="2013" y="3751"/>
                  </a:cubicBezTo>
                  <a:cubicBezTo>
                    <a:pt x="2179" y="3703"/>
                    <a:pt x="2346" y="3632"/>
                    <a:pt x="2536" y="3560"/>
                  </a:cubicBezTo>
                  <a:cubicBezTo>
                    <a:pt x="2536" y="3453"/>
                    <a:pt x="2524" y="3346"/>
                    <a:pt x="2501" y="3227"/>
                  </a:cubicBezTo>
                  <a:cubicBezTo>
                    <a:pt x="2429" y="2560"/>
                    <a:pt x="2239" y="1810"/>
                    <a:pt x="1667" y="1441"/>
                  </a:cubicBezTo>
                  <a:cubicBezTo>
                    <a:pt x="1310" y="1215"/>
                    <a:pt x="822" y="1132"/>
                    <a:pt x="631" y="763"/>
                  </a:cubicBezTo>
                  <a:cubicBezTo>
                    <a:pt x="524" y="560"/>
                    <a:pt x="536" y="346"/>
                    <a:pt x="572" y="131"/>
                  </a:cubicBezTo>
                  <a:cubicBezTo>
                    <a:pt x="584" y="84"/>
                    <a:pt x="584" y="48"/>
                    <a:pt x="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0"/>
            <p:cNvSpPr/>
            <p:nvPr/>
          </p:nvSpPr>
          <p:spPr>
            <a:xfrm>
              <a:off x="6038250" y="1483950"/>
              <a:ext cx="65500" cy="89025"/>
            </a:xfrm>
            <a:custGeom>
              <a:avLst/>
              <a:gdLst/>
              <a:ahLst/>
              <a:cxnLst/>
              <a:rect l="l" t="t" r="r" b="b"/>
              <a:pathLst>
                <a:path w="2620" h="3561" extrusionOk="0">
                  <a:moveTo>
                    <a:pt x="512" y="0"/>
                  </a:moveTo>
                  <a:cubicBezTo>
                    <a:pt x="334" y="119"/>
                    <a:pt x="155" y="262"/>
                    <a:pt x="0" y="393"/>
                  </a:cubicBezTo>
                  <a:cubicBezTo>
                    <a:pt x="48" y="512"/>
                    <a:pt x="119" y="631"/>
                    <a:pt x="191" y="738"/>
                  </a:cubicBezTo>
                  <a:cubicBezTo>
                    <a:pt x="465" y="1072"/>
                    <a:pt x="834" y="1310"/>
                    <a:pt x="1179" y="1584"/>
                  </a:cubicBezTo>
                  <a:cubicBezTo>
                    <a:pt x="1524" y="1846"/>
                    <a:pt x="1846" y="2179"/>
                    <a:pt x="1941" y="2608"/>
                  </a:cubicBezTo>
                  <a:cubicBezTo>
                    <a:pt x="2012" y="2917"/>
                    <a:pt x="1941" y="3251"/>
                    <a:pt x="2012" y="3560"/>
                  </a:cubicBezTo>
                  <a:cubicBezTo>
                    <a:pt x="2179" y="3489"/>
                    <a:pt x="2334" y="3394"/>
                    <a:pt x="2512" y="3322"/>
                  </a:cubicBezTo>
                  <a:cubicBezTo>
                    <a:pt x="2620" y="3060"/>
                    <a:pt x="2620" y="2762"/>
                    <a:pt x="2536" y="2489"/>
                  </a:cubicBezTo>
                  <a:cubicBezTo>
                    <a:pt x="2405" y="2072"/>
                    <a:pt x="2120" y="1727"/>
                    <a:pt x="1810" y="1429"/>
                  </a:cubicBezTo>
                  <a:cubicBezTo>
                    <a:pt x="1488" y="1131"/>
                    <a:pt x="1131" y="881"/>
                    <a:pt x="857" y="560"/>
                  </a:cubicBezTo>
                  <a:cubicBezTo>
                    <a:pt x="703" y="393"/>
                    <a:pt x="572" y="215"/>
                    <a:pt x="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0"/>
            <p:cNvSpPr/>
            <p:nvPr/>
          </p:nvSpPr>
          <p:spPr>
            <a:xfrm>
              <a:off x="5881375" y="1364500"/>
              <a:ext cx="110150" cy="52925"/>
            </a:xfrm>
            <a:custGeom>
              <a:avLst/>
              <a:gdLst/>
              <a:ahLst/>
              <a:cxnLst/>
              <a:rect l="l" t="t" r="r" b="b"/>
              <a:pathLst>
                <a:path w="4406" h="2117" extrusionOk="0">
                  <a:moveTo>
                    <a:pt x="3406" y="0"/>
                  </a:moveTo>
                  <a:cubicBezTo>
                    <a:pt x="2814" y="0"/>
                    <a:pt x="2221" y="117"/>
                    <a:pt x="1810" y="528"/>
                  </a:cubicBezTo>
                  <a:cubicBezTo>
                    <a:pt x="1489" y="849"/>
                    <a:pt x="1298" y="1373"/>
                    <a:pt x="834" y="1492"/>
                  </a:cubicBezTo>
                  <a:cubicBezTo>
                    <a:pt x="770" y="1509"/>
                    <a:pt x="705" y="1516"/>
                    <a:pt x="638" y="1516"/>
                  </a:cubicBezTo>
                  <a:cubicBezTo>
                    <a:pt x="469" y="1516"/>
                    <a:pt x="294" y="1469"/>
                    <a:pt x="132" y="1409"/>
                  </a:cubicBezTo>
                  <a:cubicBezTo>
                    <a:pt x="84" y="1385"/>
                    <a:pt x="48" y="1361"/>
                    <a:pt x="1" y="1337"/>
                  </a:cubicBezTo>
                  <a:lnTo>
                    <a:pt x="1" y="1337"/>
                  </a:lnTo>
                  <a:cubicBezTo>
                    <a:pt x="72" y="1575"/>
                    <a:pt x="143" y="1837"/>
                    <a:pt x="215" y="2076"/>
                  </a:cubicBezTo>
                  <a:cubicBezTo>
                    <a:pt x="341" y="2102"/>
                    <a:pt x="467" y="2116"/>
                    <a:pt x="591" y="2116"/>
                  </a:cubicBezTo>
                  <a:cubicBezTo>
                    <a:pt x="748" y="2116"/>
                    <a:pt x="902" y="2093"/>
                    <a:pt x="1048" y="2040"/>
                  </a:cubicBezTo>
                  <a:cubicBezTo>
                    <a:pt x="1751" y="1790"/>
                    <a:pt x="2084" y="933"/>
                    <a:pt x="2763" y="635"/>
                  </a:cubicBezTo>
                  <a:cubicBezTo>
                    <a:pt x="2960" y="550"/>
                    <a:pt x="3171" y="515"/>
                    <a:pt x="3383" y="515"/>
                  </a:cubicBezTo>
                  <a:cubicBezTo>
                    <a:pt x="3555" y="515"/>
                    <a:pt x="3728" y="538"/>
                    <a:pt x="3894" y="575"/>
                  </a:cubicBezTo>
                  <a:cubicBezTo>
                    <a:pt x="4061" y="599"/>
                    <a:pt x="4239" y="647"/>
                    <a:pt x="4406" y="694"/>
                  </a:cubicBezTo>
                  <a:cubicBezTo>
                    <a:pt x="4370" y="516"/>
                    <a:pt x="4346" y="301"/>
                    <a:pt x="4299" y="75"/>
                  </a:cubicBezTo>
                  <a:lnTo>
                    <a:pt x="3942" y="28"/>
                  </a:lnTo>
                  <a:cubicBezTo>
                    <a:pt x="3766" y="11"/>
                    <a:pt x="3586" y="0"/>
                    <a:pt x="3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0"/>
            <p:cNvSpPr/>
            <p:nvPr/>
          </p:nvSpPr>
          <p:spPr>
            <a:xfrm>
              <a:off x="5895375" y="1398300"/>
              <a:ext cx="105100" cy="57100"/>
            </a:xfrm>
            <a:custGeom>
              <a:avLst/>
              <a:gdLst/>
              <a:ahLst/>
              <a:cxnLst/>
              <a:rect l="l" t="t" r="r" b="b"/>
              <a:pathLst>
                <a:path w="4204" h="2284" extrusionOk="0">
                  <a:moveTo>
                    <a:pt x="3296" y="1"/>
                  </a:moveTo>
                  <a:cubicBezTo>
                    <a:pt x="3248" y="1"/>
                    <a:pt x="3201" y="4"/>
                    <a:pt x="3155" y="9"/>
                  </a:cubicBezTo>
                  <a:cubicBezTo>
                    <a:pt x="2679" y="57"/>
                    <a:pt x="2239" y="295"/>
                    <a:pt x="1846" y="557"/>
                  </a:cubicBezTo>
                  <a:cubicBezTo>
                    <a:pt x="1465" y="831"/>
                    <a:pt x="1096" y="1152"/>
                    <a:pt x="667" y="1390"/>
                  </a:cubicBezTo>
                  <a:cubicBezTo>
                    <a:pt x="465" y="1509"/>
                    <a:pt x="238" y="1616"/>
                    <a:pt x="0" y="1640"/>
                  </a:cubicBezTo>
                  <a:cubicBezTo>
                    <a:pt x="95" y="1867"/>
                    <a:pt x="191" y="2093"/>
                    <a:pt x="298" y="2283"/>
                  </a:cubicBezTo>
                  <a:cubicBezTo>
                    <a:pt x="453" y="2259"/>
                    <a:pt x="584" y="2212"/>
                    <a:pt x="715" y="2152"/>
                  </a:cubicBezTo>
                  <a:cubicBezTo>
                    <a:pt x="1143" y="1938"/>
                    <a:pt x="1488" y="1581"/>
                    <a:pt x="1858" y="1271"/>
                  </a:cubicBezTo>
                  <a:cubicBezTo>
                    <a:pt x="2239" y="974"/>
                    <a:pt x="2667" y="688"/>
                    <a:pt x="3143" y="688"/>
                  </a:cubicBezTo>
                  <a:cubicBezTo>
                    <a:pt x="3487" y="688"/>
                    <a:pt x="3820" y="831"/>
                    <a:pt x="4163" y="831"/>
                  </a:cubicBezTo>
                  <a:cubicBezTo>
                    <a:pt x="4177" y="831"/>
                    <a:pt x="4190" y="831"/>
                    <a:pt x="4203" y="831"/>
                  </a:cubicBezTo>
                  <a:cubicBezTo>
                    <a:pt x="4155" y="628"/>
                    <a:pt x="4108" y="426"/>
                    <a:pt x="4048" y="212"/>
                  </a:cubicBezTo>
                  <a:cubicBezTo>
                    <a:pt x="3827" y="81"/>
                    <a:pt x="3555" y="1"/>
                    <a:pt x="32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0"/>
            <p:cNvSpPr/>
            <p:nvPr/>
          </p:nvSpPr>
          <p:spPr>
            <a:xfrm>
              <a:off x="5850125" y="1536925"/>
              <a:ext cx="40500" cy="92900"/>
            </a:xfrm>
            <a:custGeom>
              <a:avLst/>
              <a:gdLst/>
              <a:ahLst/>
              <a:cxnLst/>
              <a:rect l="l" t="t" r="r" b="b"/>
              <a:pathLst>
                <a:path w="1620" h="3716" extrusionOk="0">
                  <a:moveTo>
                    <a:pt x="1143" y="1"/>
                  </a:moveTo>
                  <a:cubicBezTo>
                    <a:pt x="1072" y="72"/>
                    <a:pt x="1012" y="143"/>
                    <a:pt x="953" y="227"/>
                  </a:cubicBezTo>
                  <a:cubicBezTo>
                    <a:pt x="548" y="703"/>
                    <a:pt x="179" y="1298"/>
                    <a:pt x="286" y="1906"/>
                  </a:cubicBezTo>
                  <a:cubicBezTo>
                    <a:pt x="358" y="2287"/>
                    <a:pt x="608" y="2668"/>
                    <a:pt x="489" y="3037"/>
                  </a:cubicBezTo>
                  <a:cubicBezTo>
                    <a:pt x="429" y="3227"/>
                    <a:pt x="262" y="3358"/>
                    <a:pt x="108" y="3465"/>
                  </a:cubicBezTo>
                  <a:cubicBezTo>
                    <a:pt x="72" y="3477"/>
                    <a:pt x="24" y="3513"/>
                    <a:pt x="0" y="3525"/>
                  </a:cubicBezTo>
                  <a:cubicBezTo>
                    <a:pt x="191" y="3596"/>
                    <a:pt x="405" y="3656"/>
                    <a:pt x="596" y="3715"/>
                  </a:cubicBezTo>
                  <a:cubicBezTo>
                    <a:pt x="774" y="3560"/>
                    <a:pt x="905" y="3358"/>
                    <a:pt x="965" y="3144"/>
                  </a:cubicBezTo>
                  <a:cubicBezTo>
                    <a:pt x="1120" y="2548"/>
                    <a:pt x="679" y="1917"/>
                    <a:pt x="798" y="1310"/>
                  </a:cubicBezTo>
                  <a:cubicBezTo>
                    <a:pt x="858" y="977"/>
                    <a:pt x="1060" y="715"/>
                    <a:pt x="1298" y="489"/>
                  </a:cubicBezTo>
                  <a:cubicBezTo>
                    <a:pt x="1393" y="382"/>
                    <a:pt x="1501" y="298"/>
                    <a:pt x="1620" y="203"/>
                  </a:cubicBezTo>
                  <a:cubicBezTo>
                    <a:pt x="1453" y="143"/>
                    <a:pt x="1298" y="72"/>
                    <a:pt x="1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0"/>
            <p:cNvSpPr/>
            <p:nvPr/>
          </p:nvSpPr>
          <p:spPr>
            <a:xfrm>
              <a:off x="5884350" y="1548825"/>
              <a:ext cx="35450" cy="88425"/>
            </a:xfrm>
            <a:custGeom>
              <a:avLst/>
              <a:gdLst/>
              <a:ahLst/>
              <a:cxnLst/>
              <a:rect l="l" t="t" r="r" b="b"/>
              <a:pathLst>
                <a:path w="1418" h="3537" extrusionOk="0">
                  <a:moveTo>
                    <a:pt x="941" y="1"/>
                  </a:moveTo>
                  <a:cubicBezTo>
                    <a:pt x="703" y="96"/>
                    <a:pt x="501" y="287"/>
                    <a:pt x="370" y="525"/>
                  </a:cubicBezTo>
                  <a:cubicBezTo>
                    <a:pt x="179" y="858"/>
                    <a:pt x="132" y="1275"/>
                    <a:pt x="132" y="1668"/>
                  </a:cubicBezTo>
                  <a:cubicBezTo>
                    <a:pt x="132" y="2061"/>
                    <a:pt x="179" y="2453"/>
                    <a:pt x="144" y="2858"/>
                  </a:cubicBezTo>
                  <a:cubicBezTo>
                    <a:pt x="132" y="3049"/>
                    <a:pt x="84" y="3251"/>
                    <a:pt x="1" y="3442"/>
                  </a:cubicBezTo>
                  <a:cubicBezTo>
                    <a:pt x="191" y="3477"/>
                    <a:pt x="382" y="3513"/>
                    <a:pt x="584" y="3537"/>
                  </a:cubicBezTo>
                  <a:cubicBezTo>
                    <a:pt x="620" y="3442"/>
                    <a:pt x="667" y="3311"/>
                    <a:pt x="679" y="3192"/>
                  </a:cubicBezTo>
                  <a:cubicBezTo>
                    <a:pt x="739" y="2811"/>
                    <a:pt x="667" y="2406"/>
                    <a:pt x="620" y="2001"/>
                  </a:cubicBezTo>
                  <a:cubicBezTo>
                    <a:pt x="596" y="1608"/>
                    <a:pt x="608" y="1191"/>
                    <a:pt x="834" y="846"/>
                  </a:cubicBezTo>
                  <a:cubicBezTo>
                    <a:pt x="977" y="596"/>
                    <a:pt x="1251" y="429"/>
                    <a:pt x="1418" y="191"/>
                  </a:cubicBezTo>
                  <a:cubicBezTo>
                    <a:pt x="1263" y="132"/>
                    <a:pt x="1096" y="60"/>
                    <a:pt x="9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0"/>
            <p:cNvSpPr/>
            <p:nvPr/>
          </p:nvSpPr>
          <p:spPr>
            <a:xfrm>
              <a:off x="5685363" y="1742819"/>
              <a:ext cx="291735" cy="192829"/>
            </a:xfrm>
            <a:custGeom>
              <a:avLst/>
              <a:gdLst/>
              <a:ahLst/>
              <a:cxnLst/>
              <a:rect l="l" t="t" r="r" b="b"/>
              <a:pathLst>
                <a:path w="10657" h="7044" extrusionOk="0">
                  <a:moveTo>
                    <a:pt x="3639" y="1"/>
                  </a:moveTo>
                  <a:cubicBezTo>
                    <a:pt x="2870" y="1"/>
                    <a:pt x="2715" y="1412"/>
                    <a:pt x="2715" y="1412"/>
                  </a:cubicBezTo>
                  <a:cubicBezTo>
                    <a:pt x="2715" y="1412"/>
                    <a:pt x="2610" y="1399"/>
                    <a:pt x="2444" y="1399"/>
                  </a:cubicBezTo>
                  <a:cubicBezTo>
                    <a:pt x="1967" y="1399"/>
                    <a:pt x="987" y="1510"/>
                    <a:pt x="572" y="2377"/>
                  </a:cubicBezTo>
                  <a:cubicBezTo>
                    <a:pt x="0" y="3555"/>
                    <a:pt x="1298" y="4186"/>
                    <a:pt x="1298" y="4186"/>
                  </a:cubicBezTo>
                  <a:cubicBezTo>
                    <a:pt x="1298" y="4186"/>
                    <a:pt x="286" y="5270"/>
                    <a:pt x="703" y="6341"/>
                  </a:cubicBezTo>
                  <a:cubicBezTo>
                    <a:pt x="794" y="6575"/>
                    <a:pt x="909" y="6664"/>
                    <a:pt x="1053" y="6664"/>
                  </a:cubicBezTo>
                  <a:cubicBezTo>
                    <a:pt x="1511" y="6664"/>
                    <a:pt x="2263" y="5768"/>
                    <a:pt x="3462" y="5768"/>
                  </a:cubicBezTo>
                  <a:cubicBezTo>
                    <a:pt x="3618" y="5768"/>
                    <a:pt x="3782" y="5783"/>
                    <a:pt x="3953" y="5817"/>
                  </a:cubicBezTo>
                  <a:cubicBezTo>
                    <a:pt x="5333" y="6100"/>
                    <a:pt x="7194" y="7043"/>
                    <a:pt x="8608" y="7043"/>
                  </a:cubicBezTo>
                  <a:cubicBezTo>
                    <a:pt x="9159" y="7043"/>
                    <a:pt x="9641" y="6900"/>
                    <a:pt x="10002" y="6520"/>
                  </a:cubicBezTo>
                  <a:cubicBezTo>
                    <a:pt x="10395" y="6115"/>
                    <a:pt x="10657" y="5139"/>
                    <a:pt x="10061" y="4282"/>
                  </a:cubicBezTo>
                  <a:cubicBezTo>
                    <a:pt x="9502" y="3496"/>
                    <a:pt x="6692" y="3329"/>
                    <a:pt x="5275" y="1364"/>
                  </a:cubicBezTo>
                  <a:cubicBezTo>
                    <a:pt x="4544" y="343"/>
                    <a:pt x="4017" y="1"/>
                    <a:pt x="3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0"/>
            <p:cNvSpPr/>
            <p:nvPr/>
          </p:nvSpPr>
          <p:spPr>
            <a:xfrm>
              <a:off x="5650158" y="1849829"/>
              <a:ext cx="45963" cy="40515"/>
            </a:xfrm>
            <a:custGeom>
              <a:avLst/>
              <a:gdLst/>
              <a:ahLst/>
              <a:cxnLst/>
              <a:rect l="l" t="t" r="r" b="b"/>
              <a:pathLst>
                <a:path w="1679" h="1480" extrusionOk="0">
                  <a:moveTo>
                    <a:pt x="538" y="1"/>
                  </a:moveTo>
                  <a:cubicBezTo>
                    <a:pt x="407" y="1"/>
                    <a:pt x="280" y="32"/>
                    <a:pt x="179" y="122"/>
                  </a:cubicBezTo>
                  <a:cubicBezTo>
                    <a:pt x="60" y="230"/>
                    <a:pt x="1" y="408"/>
                    <a:pt x="1" y="575"/>
                  </a:cubicBezTo>
                  <a:cubicBezTo>
                    <a:pt x="1" y="730"/>
                    <a:pt x="36" y="896"/>
                    <a:pt x="84" y="1051"/>
                  </a:cubicBezTo>
                  <a:cubicBezTo>
                    <a:pt x="174" y="1359"/>
                    <a:pt x="367" y="1480"/>
                    <a:pt x="580" y="1480"/>
                  </a:cubicBezTo>
                  <a:cubicBezTo>
                    <a:pt x="1075" y="1480"/>
                    <a:pt x="1679" y="830"/>
                    <a:pt x="1346" y="373"/>
                  </a:cubicBezTo>
                  <a:cubicBezTo>
                    <a:pt x="1275" y="277"/>
                    <a:pt x="1156" y="194"/>
                    <a:pt x="1036" y="158"/>
                  </a:cubicBezTo>
                  <a:cubicBezTo>
                    <a:pt x="905" y="99"/>
                    <a:pt x="751" y="15"/>
                    <a:pt x="608" y="3"/>
                  </a:cubicBezTo>
                  <a:cubicBezTo>
                    <a:pt x="584" y="2"/>
                    <a:pt x="561" y="1"/>
                    <a:pt x="538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0"/>
            <p:cNvSpPr/>
            <p:nvPr/>
          </p:nvSpPr>
          <p:spPr>
            <a:xfrm>
              <a:off x="5644300" y="1765075"/>
              <a:ext cx="45990" cy="41227"/>
            </a:xfrm>
            <a:custGeom>
              <a:avLst/>
              <a:gdLst/>
              <a:ahLst/>
              <a:cxnLst/>
              <a:rect l="l" t="t" r="r" b="b"/>
              <a:pathLst>
                <a:path w="1680" h="1506" extrusionOk="0">
                  <a:moveTo>
                    <a:pt x="653" y="1"/>
                  </a:moveTo>
                  <a:cubicBezTo>
                    <a:pt x="578" y="1"/>
                    <a:pt x="512" y="22"/>
                    <a:pt x="453" y="51"/>
                  </a:cubicBezTo>
                  <a:cubicBezTo>
                    <a:pt x="346" y="99"/>
                    <a:pt x="274" y="170"/>
                    <a:pt x="191" y="242"/>
                  </a:cubicBezTo>
                  <a:cubicBezTo>
                    <a:pt x="60" y="421"/>
                    <a:pt x="0" y="647"/>
                    <a:pt x="12" y="873"/>
                  </a:cubicBezTo>
                  <a:cubicBezTo>
                    <a:pt x="36" y="968"/>
                    <a:pt x="48" y="1087"/>
                    <a:pt x="107" y="1183"/>
                  </a:cubicBezTo>
                  <a:cubicBezTo>
                    <a:pt x="245" y="1393"/>
                    <a:pt x="568" y="1506"/>
                    <a:pt x="859" y="1506"/>
                  </a:cubicBezTo>
                  <a:cubicBezTo>
                    <a:pt x="1046" y="1506"/>
                    <a:pt x="1219" y="1459"/>
                    <a:pt x="1322" y="1361"/>
                  </a:cubicBezTo>
                  <a:cubicBezTo>
                    <a:pt x="1536" y="1183"/>
                    <a:pt x="1679" y="897"/>
                    <a:pt x="1584" y="659"/>
                  </a:cubicBezTo>
                  <a:cubicBezTo>
                    <a:pt x="1524" y="540"/>
                    <a:pt x="1417" y="456"/>
                    <a:pt x="1310" y="361"/>
                  </a:cubicBezTo>
                  <a:cubicBezTo>
                    <a:pt x="1191" y="278"/>
                    <a:pt x="1072" y="194"/>
                    <a:pt x="941" y="111"/>
                  </a:cubicBezTo>
                  <a:cubicBezTo>
                    <a:pt x="869" y="63"/>
                    <a:pt x="786" y="16"/>
                    <a:pt x="703" y="4"/>
                  </a:cubicBezTo>
                  <a:cubicBezTo>
                    <a:pt x="686" y="2"/>
                    <a:pt x="669" y="1"/>
                    <a:pt x="653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0"/>
            <p:cNvSpPr/>
            <p:nvPr/>
          </p:nvSpPr>
          <p:spPr>
            <a:xfrm>
              <a:off x="5694150" y="1726996"/>
              <a:ext cx="36874" cy="33206"/>
            </a:xfrm>
            <a:custGeom>
              <a:avLst/>
              <a:gdLst/>
              <a:ahLst/>
              <a:cxnLst/>
              <a:rect l="l" t="t" r="r" b="b"/>
              <a:pathLst>
                <a:path w="1347" h="1213" extrusionOk="0">
                  <a:moveTo>
                    <a:pt x="677" y="1"/>
                  </a:moveTo>
                  <a:cubicBezTo>
                    <a:pt x="412" y="1"/>
                    <a:pt x="147" y="216"/>
                    <a:pt x="84" y="478"/>
                  </a:cubicBezTo>
                  <a:cubicBezTo>
                    <a:pt x="0" y="935"/>
                    <a:pt x="342" y="1213"/>
                    <a:pt x="696" y="1213"/>
                  </a:cubicBezTo>
                  <a:cubicBezTo>
                    <a:pt x="942" y="1213"/>
                    <a:pt x="1193" y="1078"/>
                    <a:pt x="1311" y="776"/>
                  </a:cubicBezTo>
                  <a:cubicBezTo>
                    <a:pt x="1334" y="692"/>
                    <a:pt x="1346" y="609"/>
                    <a:pt x="1334" y="514"/>
                  </a:cubicBezTo>
                  <a:cubicBezTo>
                    <a:pt x="1323" y="430"/>
                    <a:pt x="1263" y="359"/>
                    <a:pt x="1203" y="276"/>
                  </a:cubicBezTo>
                  <a:cubicBezTo>
                    <a:pt x="1096" y="145"/>
                    <a:pt x="953" y="37"/>
                    <a:pt x="787" y="14"/>
                  </a:cubicBezTo>
                  <a:cubicBezTo>
                    <a:pt x="751" y="5"/>
                    <a:pt x="714" y="1"/>
                    <a:pt x="677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0"/>
            <p:cNvSpPr/>
            <p:nvPr/>
          </p:nvSpPr>
          <p:spPr>
            <a:xfrm>
              <a:off x="5855828" y="1825136"/>
              <a:ext cx="44347" cy="101726"/>
            </a:xfrm>
            <a:custGeom>
              <a:avLst/>
              <a:gdLst/>
              <a:ahLst/>
              <a:cxnLst/>
              <a:rect l="l" t="t" r="r" b="b"/>
              <a:pathLst>
                <a:path w="1620" h="3716" extrusionOk="0">
                  <a:moveTo>
                    <a:pt x="1143" y="1"/>
                  </a:moveTo>
                  <a:cubicBezTo>
                    <a:pt x="1072" y="72"/>
                    <a:pt x="1012" y="143"/>
                    <a:pt x="953" y="227"/>
                  </a:cubicBezTo>
                  <a:cubicBezTo>
                    <a:pt x="548" y="703"/>
                    <a:pt x="179" y="1298"/>
                    <a:pt x="286" y="1906"/>
                  </a:cubicBezTo>
                  <a:cubicBezTo>
                    <a:pt x="358" y="2287"/>
                    <a:pt x="608" y="2668"/>
                    <a:pt x="489" y="3037"/>
                  </a:cubicBezTo>
                  <a:cubicBezTo>
                    <a:pt x="429" y="3227"/>
                    <a:pt x="262" y="3358"/>
                    <a:pt x="108" y="3465"/>
                  </a:cubicBezTo>
                  <a:cubicBezTo>
                    <a:pt x="72" y="3477"/>
                    <a:pt x="24" y="3513"/>
                    <a:pt x="0" y="3525"/>
                  </a:cubicBezTo>
                  <a:cubicBezTo>
                    <a:pt x="191" y="3596"/>
                    <a:pt x="405" y="3656"/>
                    <a:pt x="596" y="3715"/>
                  </a:cubicBezTo>
                  <a:cubicBezTo>
                    <a:pt x="774" y="3560"/>
                    <a:pt x="905" y="3358"/>
                    <a:pt x="965" y="3144"/>
                  </a:cubicBezTo>
                  <a:cubicBezTo>
                    <a:pt x="1120" y="2548"/>
                    <a:pt x="679" y="1917"/>
                    <a:pt x="798" y="1310"/>
                  </a:cubicBezTo>
                  <a:cubicBezTo>
                    <a:pt x="858" y="977"/>
                    <a:pt x="1060" y="715"/>
                    <a:pt x="1298" y="489"/>
                  </a:cubicBezTo>
                  <a:cubicBezTo>
                    <a:pt x="1393" y="382"/>
                    <a:pt x="1501" y="298"/>
                    <a:pt x="1620" y="203"/>
                  </a:cubicBezTo>
                  <a:cubicBezTo>
                    <a:pt x="1453" y="143"/>
                    <a:pt x="1298" y="72"/>
                    <a:pt x="1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0"/>
            <p:cNvSpPr/>
            <p:nvPr/>
          </p:nvSpPr>
          <p:spPr>
            <a:xfrm>
              <a:off x="5893305" y="1838167"/>
              <a:ext cx="38818" cy="96825"/>
            </a:xfrm>
            <a:custGeom>
              <a:avLst/>
              <a:gdLst/>
              <a:ahLst/>
              <a:cxnLst/>
              <a:rect l="l" t="t" r="r" b="b"/>
              <a:pathLst>
                <a:path w="1418" h="3537" extrusionOk="0">
                  <a:moveTo>
                    <a:pt x="941" y="1"/>
                  </a:moveTo>
                  <a:cubicBezTo>
                    <a:pt x="703" y="96"/>
                    <a:pt x="501" y="287"/>
                    <a:pt x="370" y="525"/>
                  </a:cubicBezTo>
                  <a:cubicBezTo>
                    <a:pt x="179" y="858"/>
                    <a:pt x="132" y="1275"/>
                    <a:pt x="132" y="1668"/>
                  </a:cubicBezTo>
                  <a:cubicBezTo>
                    <a:pt x="132" y="2061"/>
                    <a:pt x="179" y="2453"/>
                    <a:pt x="144" y="2858"/>
                  </a:cubicBezTo>
                  <a:cubicBezTo>
                    <a:pt x="132" y="3049"/>
                    <a:pt x="84" y="3251"/>
                    <a:pt x="1" y="3442"/>
                  </a:cubicBezTo>
                  <a:cubicBezTo>
                    <a:pt x="191" y="3477"/>
                    <a:pt x="382" y="3513"/>
                    <a:pt x="584" y="3537"/>
                  </a:cubicBezTo>
                  <a:cubicBezTo>
                    <a:pt x="620" y="3442"/>
                    <a:pt x="667" y="3311"/>
                    <a:pt x="679" y="3192"/>
                  </a:cubicBezTo>
                  <a:cubicBezTo>
                    <a:pt x="739" y="2811"/>
                    <a:pt x="667" y="2406"/>
                    <a:pt x="620" y="2001"/>
                  </a:cubicBezTo>
                  <a:cubicBezTo>
                    <a:pt x="596" y="1608"/>
                    <a:pt x="608" y="1191"/>
                    <a:pt x="834" y="846"/>
                  </a:cubicBezTo>
                  <a:cubicBezTo>
                    <a:pt x="977" y="596"/>
                    <a:pt x="1251" y="429"/>
                    <a:pt x="1418" y="191"/>
                  </a:cubicBezTo>
                  <a:cubicBezTo>
                    <a:pt x="1263" y="132"/>
                    <a:pt x="1096" y="60"/>
                    <a:pt x="9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2" name="Google Shape;982;p30"/>
          <p:cNvSpPr txBox="1">
            <a:spLocks noGrp="1"/>
          </p:cNvSpPr>
          <p:nvPr>
            <p:ph type="title"/>
          </p:nvPr>
        </p:nvSpPr>
        <p:spPr>
          <a:xfrm>
            <a:off x="2052525" y="1509600"/>
            <a:ext cx="5039100" cy="83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83" name="Google Shape;983;p30"/>
          <p:cNvSpPr txBox="1">
            <a:spLocks noGrp="1"/>
          </p:cNvSpPr>
          <p:nvPr>
            <p:ph type="subTitle" idx="1"/>
          </p:nvPr>
        </p:nvSpPr>
        <p:spPr>
          <a:xfrm>
            <a:off x="2053227" y="2340900"/>
            <a:ext cx="5037600" cy="12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/>
            </a:lvl9pPr>
          </a:lstStyle>
          <a:p>
            <a:endParaRPr/>
          </a:p>
        </p:txBody>
      </p:sp>
      <p:grpSp>
        <p:nvGrpSpPr>
          <p:cNvPr id="984" name="Google Shape;984;p30"/>
          <p:cNvGrpSpPr/>
          <p:nvPr/>
        </p:nvGrpSpPr>
        <p:grpSpPr>
          <a:xfrm rot="-1230377">
            <a:off x="7864195" y="210485"/>
            <a:ext cx="1522415" cy="2706444"/>
            <a:chOff x="5644300" y="1118350"/>
            <a:chExt cx="824675" cy="1466050"/>
          </a:xfrm>
        </p:grpSpPr>
        <p:sp>
          <p:nvSpPr>
            <p:cNvPr id="985" name="Google Shape;985;p30"/>
            <p:cNvSpPr/>
            <p:nvPr/>
          </p:nvSpPr>
          <p:spPr>
            <a:xfrm>
              <a:off x="5957875" y="1481500"/>
              <a:ext cx="154200" cy="1102900"/>
            </a:xfrm>
            <a:custGeom>
              <a:avLst/>
              <a:gdLst/>
              <a:ahLst/>
              <a:cxnLst/>
              <a:rect l="l" t="t" r="r" b="b"/>
              <a:pathLst>
                <a:path w="6168" h="44116" extrusionOk="0">
                  <a:moveTo>
                    <a:pt x="279" y="1"/>
                  </a:moveTo>
                  <a:cubicBezTo>
                    <a:pt x="243" y="1"/>
                    <a:pt x="205" y="9"/>
                    <a:pt x="167" y="27"/>
                  </a:cubicBezTo>
                  <a:cubicBezTo>
                    <a:pt x="48" y="74"/>
                    <a:pt x="1" y="205"/>
                    <a:pt x="36" y="336"/>
                  </a:cubicBezTo>
                  <a:cubicBezTo>
                    <a:pt x="2382" y="9587"/>
                    <a:pt x="5144" y="21756"/>
                    <a:pt x="5537" y="34079"/>
                  </a:cubicBezTo>
                  <a:cubicBezTo>
                    <a:pt x="5656" y="37424"/>
                    <a:pt x="5585" y="40687"/>
                    <a:pt x="5358" y="43842"/>
                  </a:cubicBezTo>
                  <a:cubicBezTo>
                    <a:pt x="5346" y="43996"/>
                    <a:pt x="5465" y="44116"/>
                    <a:pt x="5620" y="44116"/>
                  </a:cubicBezTo>
                  <a:cubicBezTo>
                    <a:pt x="5751" y="44116"/>
                    <a:pt x="5858" y="44008"/>
                    <a:pt x="5870" y="43877"/>
                  </a:cubicBezTo>
                  <a:cubicBezTo>
                    <a:pt x="6108" y="40698"/>
                    <a:pt x="6168" y="37424"/>
                    <a:pt x="6049" y="34055"/>
                  </a:cubicBezTo>
                  <a:cubicBezTo>
                    <a:pt x="5632" y="21672"/>
                    <a:pt x="2882" y="9445"/>
                    <a:pt x="512" y="193"/>
                  </a:cubicBezTo>
                  <a:cubicBezTo>
                    <a:pt x="477" y="77"/>
                    <a:pt x="387" y="1"/>
                    <a:pt x="2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0"/>
            <p:cNvSpPr/>
            <p:nvPr/>
          </p:nvSpPr>
          <p:spPr>
            <a:xfrm>
              <a:off x="5892400" y="1505500"/>
              <a:ext cx="175925" cy="126700"/>
            </a:xfrm>
            <a:custGeom>
              <a:avLst/>
              <a:gdLst/>
              <a:ahLst/>
              <a:cxnLst/>
              <a:rect l="l" t="t" r="r" b="b"/>
              <a:pathLst>
                <a:path w="7037" h="5068" extrusionOk="0">
                  <a:moveTo>
                    <a:pt x="6758" y="1"/>
                  </a:moveTo>
                  <a:cubicBezTo>
                    <a:pt x="6707" y="1"/>
                    <a:pt x="6655" y="18"/>
                    <a:pt x="6608" y="55"/>
                  </a:cubicBezTo>
                  <a:cubicBezTo>
                    <a:pt x="4632" y="1496"/>
                    <a:pt x="4084" y="3698"/>
                    <a:pt x="3929" y="4484"/>
                  </a:cubicBezTo>
                  <a:lnTo>
                    <a:pt x="345" y="3472"/>
                  </a:lnTo>
                  <a:cubicBezTo>
                    <a:pt x="329" y="3469"/>
                    <a:pt x="312" y="3468"/>
                    <a:pt x="295" y="3468"/>
                  </a:cubicBezTo>
                  <a:cubicBezTo>
                    <a:pt x="180" y="3468"/>
                    <a:pt x="67" y="3536"/>
                    <a:pt x="36" y="3651"/>
                  </a:cubicBezTo>
                  <a:cubicBezTo>
                    <a:pt x="0" y="3782"/>
                    <a:pt x="72" y="3913"/>
                    <a:pt x="214" y="3960"/>
                  </a:cubicBezTo>
                  <a:lnTo>
                    <a:pt x="4084" y="5056"/>
                  </a:lnTo>
                  <a:cubicBezTo>
                    <a:pt x="4108" y="5068"/>
                    <a:pt x="4132" y="5068"/>
                    <a:pt x="4155" y="5068"/>
                  </a:cubicBezTo>
                  <a:cubicBezTo>
                    <a:pt x="4203" y="5068"/>
                    <a:pt x="4251" y="5056"/>
                    <a:pt x="4286" y="5020"/>
                  </a:cubicBezTo>
                  <a:cubicBezTo>
                    <a:pt x="4346" y="4972"/>
                    <a:pt x="4382" y="4913"/>
                    <a:pt x="4394" y="4841"/>
                  </a:cubicBezTo>
                  <a:cubicBezTo>
                    <a:pt x="4394" y="4817"/>
                    <a:pt x="4703" y="2091"/>
                    <a:pt x="6906" y="472"/>
                  </a:cubicBezTo>
                  <a:cubicBezTo>
                    <a:pt x="7025" y="376"/>
                    <a:pt x="7037" y="234"/>
                    <a:pt x="6965" y="115"/>
                  </a:cubicBezTo>
                  <a:cubicBezTo>
                    <a:pt x="6915" y="42"/>
                    <a:pt x="6837" y="1"/>
                    <a:pt x="67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0"/>
            <p:cNvSpPr/>
            <p:nvPr/>
          </p:nvSpPr>
          <p:spPr>
            <a:xfrm>
              <a:off x="5942100" y="1885975"/>
              <a:ext cx="125625" cy="65300"/>
            </a:xfrm>
            <a:custGeom>
              <a:avLst/>
              <a:gdLst/>
              <a:ahLst/>
              <a:cxnLst/>
              <a:rect l="l" t="t" r="r" b="b"/>
              <a:pathLst>
                <a:path w="5025" h="2612" extrusionOk="0">
                  <a:moveTo>
                    <a:pt x="277" y="1"/>
                  </a:moveTo>
                  <a:cubicBezTo>
                    <a:pt x="162" y="1"/>
                    <a:pt x="56" y="80"/>
                    <a:pt x="24" y="207"/>
                  </a:cubicBezTo>
                  <a:cubicBezTo>
                    <a:pt x="0" y="338"/>
                    <a:pt x="84" y="469"/>
                    <a:pt x="215" y="505"/>
                  </a:cubicBezTo>
                  <a:cubicBezTo>
                    <a:pt x="251" y="505"/>
                    <a:pt x="3477" y="1231"/>
                    <a:pt x="4549" y="2529"/>
                  </a:cubicBezTo>
                  <a:cubicBezTo>
                    <a:pt x="4596" y="2588"/>
                    <a:pt x="4668" y="2612"/>
                    <a:pt x="4739" y="2612"/>
                  </a:cubicBezTo>
                  <a:cubicBezTo>
                    <a:pt x="4799" y="2612"/>
                    <a:pt x="4858" y="2600"/>
                    <a:pt x="4906" y="2564"/>
                  </a:cubicBezTo>
                  <a:cubicBezTo>
                    <a:pt x="5013" y="2481"/>
                    <a:pt x="5025" y="2314"/>
                    <a:pt x="4942" y="2207"/>
                  </a:cubicBezTo>
                  <a:cubicBezTo>
                    <a:pt x="3751" y="778"/>
                    <a:pt x="453" y="40"/>
                    <a:pt x="322" y="5"/>
                  </a:cubicBezTo>
                  <a:cubicBezTo>
                    <a:pt x="307" y="2"/>
                    <a:pt x="292" y="1"/>
                    <a:pt x="2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0"/>
            <p:cNvSpPr/>
            <p:nvPr/>
          </p:nvSpPr>
          <p:spPr>
            <a:xfrm>
              <a:off x="6082300" y="1993625"/>
              <a:ext cx="87525" cy="143400"/>
            </a:xfrm>
            <a:custGeom>
              <a:avLst/>
              <a:gdLst/>
              <a:ahLst/>
              <a:cxnLst/>
              <a:rect l="l" t="t" r="r" b="b"/>
              <a:pathLst>
                <a:path w="3501" h="5736" extrusionOk="0">
                  <a:moveTo>
                    <a:pt x="3205" y="0"/>
                  </a:moveTo>
                  <a:cubicBezTo>
                    <a:pt x="3130" y="0"/>
                    <a:pt x="3057" y="36"/>
                    <a:pt x="3001" y="92"/>
                  </a:cubicBezTo>
                  <a:cubicBezTo>
                    <a:pt x="2894" y="211"/>
                    <a:pt x="536" y="3271"/>
                    <a:pt x="24" y="5438"/>
                  </a:cubicBezTo>
                  <a:cubicBezTo>
                    <a:pt x="0" y="5569"/>
                    <a:pt x="84" y="5712"/>
                    <a:pt x="215" y="5735"/>
                  </a:cubicBezTo>
                  <a:lnTo>
                    <a:pt x="286" y="5735"/>
                  </a:lnTo>
                  <a:cubicBezTo>
                    <a:pt x="381" y="5735"/>
                    <a:pt x="488" y="5664"/>
                    <a:pt x="512" y="5557"/>
                  </a:cubicBezTo>
                  <a:cubicBezTo>
                    <a:pt x="1000" y="3485"/>
                    <a:pt x="3382" y="437"/>
                    <a:pt x="3406" y="413"/>
                  </a:cubicBezTo>
                  <a:cubicBezTo>
                    <a:pt x="3501" y="294"/>
                    <a:pt x="3465" y="140"/>
                    <a:pt x="3358" y="56"/>
                  </a:cubicBezTo>
                  <a:cubicBezTo>
                    <a:pt x="3309" y="17"/>
                    <a:pt x="3256" y="0"/>
                    <a:pt x="3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0"/>
            <p:cNvSpPr/>
            <p:nvPr/>
          </p:nvSpPr>
          <p:spPr>
            <a:xfrm>
              <a:off x="6010850" y="1356675"/>
              <a:ext cx="285725" cy="225725"/>
            </a:xfrm>
            <a:custGeom>
              <a:avLst/>
              <a:gdLst/>
              <a:ahLst/>
              <a:cxnLst/>
              <a:rect l="l" t="t" r="r" b="b"/>
              <a:pathLst>
                <a:path w="11429" h="9029" extrusionOk="0">
                  <a:moveTo>
                    <a:pt x="6891" y="1"/>
                  </a:moveTo>
                  <a:cubicBezTo>
                    <a:pt x="6155" y="1"/>
                    <a:pt x="6719" y="1920"/>
                    <a:pt x="5156" y="3020"/>
                  </a:cubicBezTo>
                  <a:cubicBezTo>
                    <a:pt x="3442" y="4258"/>
                    <a:pt x="1" y="5294"/>
                    <a:pt x="108" y="7318"/>
                  </a:cubicBezTo>
                  <a:cubicBezTo>
                    <a:pt x="132" y="7925"/>
                    <a:pt x="715" y="8866"/>
                    <a:pt x="1811" y="9020"/>
                  </a:cubicBezTo>
                  <a:cubicBezTo>
                    <a:pt x="1848" y="9026"/>
                    <a:pt x="1887" y="9028"/>
                    <a:pt x="1927" y="9028"/>
                  </a:cubicBezTo>
                  <a:cubicBezTo>
                    <a:pt x="2943" y="9028"/>
                    <a:pt x="4867" y="7363"/>
                    <a:pt x="7122" y="7363"/>
                  </a:cubicBezTo>
                  <a:cubicBezTo>
                    <a:pt x="7314" y="7363"/>
                    <a:pt x="7508" y="7375"/>
                    <a:pt x="7704" y="7401"/>
                  </a:cubicBezTo>
                  <a:cubicBezTo>
                    <a:pt x="8097" y="7453"/>
                    <a:pt x="8432" y="7477"/>
                    <a:pt x="8717" y="7477"/>
                  </a:cubicBezTo>
                  <a:cubicBezTo>
                    <a:pt x="11428" y="7477"/>
                    <a:pt x="9585" y="5341"/>
                    <a:pt x="9585" y="5341"/>
                  </a:cubicBezTo>
                  <a:cubicBezTo>
                    <a:pt x="9585" y="5341"/>
                    <a:pt x="10931" y="4246"/>
                    <a:pt x="10419" y="2924"/>
                  </a:cubicBezTo>
                  <a:cubicBezTo>
                    <a:pt x="10134" y="2199"/>
                    <a:pt x="9571" y="2034"/>
                    <a:pt x="9117" y="2034"/>
                  </a:cubicBezTo>
                  <a:cubicBezTo>
                    <a:pt x="8735" y="2034"/>
                    <a:pt x="8430" y="2150"/>
                    <a:pt x="8430" y="2150"/>
                  </a:cubicBezTo>
                  <a:cubicBezTo>
                    <a:pt x="8430" y="2150"/>
                    <a:pt x="8335" y="543"/>
                    <a:pt x="7168" y="67"/>
                  </a:cubicBezTo>
                  <a:cubicBezTo>
                    <a:pt x="7059" y="22"/>
                    <a:pt x="6968" y="1"/>
                    <a:pt x="68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0"/>
            <p:cNvSpPr/>
            <p:nvPr/>
          </p:nvSpPr>
          <p:spPr>
            <a:xfrm>
              <a:off x="6223950" y="1344375"/>
              <a:ext cx="46200" cy="40025"/>
            </a:xfrm>
            <a:custGeom>
              <a:avLst/>
              <a:gdLst/>
              <a:ahLst/>
              <a:cxnLst/>
              <a:rect l="l" t="t" r="r" b="b"/>
              <a:pathLst>
                <a:path w="1848" h="1601" extrusionOk="0">
                  <a:moveTo>
                    <a:pt x="833" y="0"/>
                  </a:moveTo>
                  <a:cubicBezTo>
                    <a:pt x="91" y="0"/>
                    <a:pt x="1" y="1490"/>
                    <a:pt x="764" y="1595"/>
                  </a:cubicBezTo>
                  <a:cubicBezTo>
                    <a:pt x="790" y="1599"/>
                    <a:pt x="816" y="1601"/>
                    <a:pt x="842" y="1601"/>
                  </a:cubicBezTo>
                  <a:cubicBezTo>
                    <a:pt x="959" y="1601"/>
                    <a:pt x="1073" y="1562"/>
                    <a:pt x="1180" y="1523"/>
                  </a:cubicBezTo>
                  <a:cubicBezTo>
                    <a:pt x="1347" y="1464"/>
                    <a:pt x="1490" y="1392"/>
                    <a:pt x="1621" y="1285"/>
                  </a:cubicBezTo>
                  <a:cubicBezTo>
                    <a:pt x="1764" y="1178"/>
                    <a:pt x="1847" y="1023"/>
                    <a:pt x="1847" y="856"/>
                  </a:cubicBezTo>
                  <a:cubicBezTo>
                    <a:pt x="1847" y="678"/>
                    <a:pt x="1764" y="511"/>
                    <a:pt x="1621" y="380"/>
                  </a:cubicBezTo>
                  <a:cubicBezTo>
                    <a:pt x="1490" y="261"/>
                    <a:pt x="1323" y="166"/>
                    <a:pt x="1180" y="94"/>
                  </a:cubicBezTo>
                  <a:cubicBezTo>
                    <a:pt x="1052" y="29"/>
                    <a:pt x="937" y="0"/>
                    <a:pt x="833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0"/>
            <p:cNvSpPr/>
            <p:nvPr/>
          </p:nvSpPr>
          <p:spPr>
            <a:xfrm>
              <a:off x="6289175" y="1397500"/>
              <a:ext cx="43475" cy="40425"/>
            </a:xfrm>
            <a:custGeom>
              <a:avLst/>
              <a:gdLst/>
              <a:ahLst/>
              <a:cxnLst/>
              <a:rect l="l" t="t" r="r" b="b"/>
              <a:pathLst>
                <a:path w="1739" h="1617" extrusionOk="0">
                  <a:moveTo>
                    <a:pt x="961" y="1"/>
                  </a:moveTo>
                  <a:cubicBezTo>
                    <a:pt x="578" y="1"/>
                    <a:pt x="23" y="480"/>
                    <a:pt x="12" y="863"/>
                  </a:cubicBezTo>
                  <a:cubicBezTo>
                    <a:pt x="0" y="1137"/>
                    <a:pt x="119" y="1482"/>
                    <a:pt x="381" y="1589"/>
                  </a:cubicBezTo>
                  <a:cubicBezTo>
                    <a:pt x="442" y="1609"/>
                    <a:pt x="504" y="1616"/>
                    <a:pt x="567" y="1616"/>
                  </a:cubicBezTo>
                  <a:cubicBezTo>
                    <a:pt x="653" y="1616"/>
                    <a:pt x="739" y="1603"/>
                    <a:pt x="822" y="1589"/>
                  </a:cubicBezTo>
                  <a:cubicBezTo>
                    <a:pt x="976" y="1553"/>
                    <a:pt x="1131" y="1529"/>
                    <a:pt x="1298" y="1482"/>
                  </a:cubicBezTo>
                  <a:cubicBezTo>
                    <a:pt x="1381" y="1458"/>
                    <a:pt x="1477" y="1422"/>
                    <a:pt x="1548" y="1363"/>
                  </a:cubicBezTo>
                  <a:cubicBezTo>
                    <a:pt x="1619" y="1303"/>
                    <a:pt x="1667" y="1220"/>
                    <a:pt x="1691" y="1125"/>
                  </a:cubicBezTo>
                  <a:cubicBezTo>
                    <a:pt x="1727" y="1017"/>
                    <a:pt x="1738" y="898"/>
                    <a:pt x="1727" y="779"/>
                  </a:cubicBezTo>
                  <a:cubicBezTo>
                    <a:pt x="1691" y="541"/>
                    <a:pt x="1548" y="339"/>
                    <a:pt x="1357" y="172"/>
                  </a:cubicBezTo>
                  <a:cubicBezTo>
                    <a:pt x="1262" y="101"/>
                    <a:pt x="1143" y="41"/>
                    <a:pt x="1024" y="5"/>
                  </a:cubicBezTo>
                  <a:cubicBezTo>
                    <a:pt x="1004" y="2"/>
                    <a:pt x="982" y="1"/>
                    <a:pt x="961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0"/>
            <p:cNvSpPr/>
            <p:nvPr/>
          </p:nvSpPr>
          <p:spPr>
            <a:xfrm>
              <a:off x="6288775" y="1465725"/>
              <a:ext cx="39700" cy="33300"/>
            </a:xfrm>
            <a:custGeom>
              <a:avLst/>
              <a:gdLst/>
              <a:ahLst/>
              <a:cxnLst/>
              <a:rect l="l" t="t" r="r" b="b"/>
              <a:pathLst>
                <a:path w="1588" h="1332" extrusionOk="0">
                  <a:moveTo>
                    <a:pt x="857" y="1"/>
                  </a:moveTo>
                  <a:cubicBezTo>
                    <a:pt x="413" y="1"/>
                    <a:pt x="0" y="494"/>
                    <a:pt x="266" y="1051"/>
                  </a:cubicBezTo>
                  <a:cubicBezTo>
                    <a:pt x="314" y="1134"/>
                    <a:pt x="361" y="1205"/>
                    <a:pt x="445" y="1253"/>
                  </a:cubicBezTo>
                  <a:cubicBezTo>
                    <a:pt x="540" y="1313"/>
                    <a:pt x="635" y="1325"/>
                    <a:pt x="731" y="1325"/>
                  </a:cubicBezTo>
                  <a:cubicBezTo>
                    <a:pt x="766" y="1329"/>
                    <a:pt x="801" y="1332"/>
                    <a:pt x="837" y="1332"/>
                  </a:cubicBezTo>
                  <a:cubicBezTo>
                    <a:pt x="982" y="1332"/>
                    <a:pt x="1130" y="1292"/>
                    <a:pt x="1254" y="1205"/>
                  </a:cubicBezTo>
                  <a:cubicBezTo>
                    <a:pt x="1528" y="1015"/>
                    <a:pt x="1588" y="586"/>
                    <a:pt x="1397" y="313"/>
                  </a:cubicBezTo>
                  <a:cubicBezTo>
                    <a:pt x="1246" y="93"/>
                    <a:pt x="1049" y="1"/>
                    <a:pt x="857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0"/>
            <p:cNvSpPr/>
            <p:nvPr/>
          </p:nvSpPr>
          <p:spPr>
            <a:xfrm>
              <a:off x="6102825" y="1722650"/>
              <a:ext cx="366150" cy="314400"/>
            </a:xfrm>
            <a:custGeom>
              <a:avLst/>
              <a:gdLst/>
              <a:ahLst/>
              <a:cxnLst/>
              <a:rect l="l" t="t" r="r" b="b"/>
              <a:pathLst>
                <a:path w="14646" h="12576" extrusionOk="0">
                  <a:moveTo>
                    <a:pt x="5929" y="0"/>
                  </a:moveTo>
                  <a:cubicBezTo>
                    <a:pt x="4508" y="0"/>
                    <a:pt x="6391" y="2120"/>
                    <a:pt x="4954" y="4240"/>
                  </a:cubicBezTo>
                  <a:cubicBezTo>
                    <a:pt x="3489" y="6383"/>
                    <a:pt x="1" y="9014"/>
                    <a:pt x="989" y="11288"/>
                  </a:cubicBezTo>
                  <a:cubicBezTo>
                    <a:pt x="1245" y="11871"/>
                    <a:pt x="2061" y="12576"/>
                    <a:pt x="3138" y="12576"/>
                  </a:cubicBezTo>
                  <a:cubicBezTo>
                    <a:pt x="3316" y="12576"/>
                    <a:pt x="3501" y="12557"/>
                    <a:pt x="3692" y="12514"/>
                  </a:cubicBezTo>
                  <a:cubicBezTo>
                    <a:pt x="4954" y="12229"/>
                    <a:pt x="6585" y="8871"/>
                    <a:pt x="9716" y="8133"/>
                  </a:cubicBezTo>
                  <a:cubicBezTo>
                    <a:pt x="14646" y="6990"/>
                    <a:pt x="10978" y="4978"/>
                    <a:pt x="10978" y="4978"/>
                  </a:cubicBezTo>
                  <a:cubicBezTo>
                    <a:pt x="10978" y="4978"/>
                    <a:pt x="12050" y="3156"/>
                    <a:pt x="10895" y="1858"/>
                  </a:cubicBezTo>
                  <a:cubicBezTo>
                    <a:pt x="10499" y="1418"/>
                    <a:pt x="10074" y="1272"/>
                    <a:pt x="9685" y="1272"/>
                  </a:cubicBezTo>
                  <a:cubicBezTo>
                    <a:pt x="8929" y="1272"/>
                    <a:pt x="8311" y="1823"/>
                    <a:pt x="8311" y="1823"/>
                  </a:cubicBezTo>
                  <a:cubicBezTo>
                    <a:pt x="8311" y="1823"/>
                    <a:pt x="7502" y="37"/>
                    <a:pt x="5978" y="1"/>
                  </a:cubicBezTo>
                  <a:cubicBezTo>
                    <a:pt x="5961" y="1"/>
                    <a:pt x="5945" y="0"/>
                    <a:pt x="59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0"/>
            <p:cNvSpPr/>
            <p:nvPr/>
          </p:nvSpPr>
          <p:spPr>
            <a:xfrm>
              <a:off x="6286025" y="1681375"/>
              <a:ext cx="61800" cy="48300"/>
            </a:xfrm>
            <a:custGeom>
              <a:avLst/>
              <a:gdLst/>
              <a:ahLst/>
              <a:cxnLst/>
              <a:rect l="l" t="t" r="r" b="b"/>
              <a:pathLst>
                <a:path w="2472" h="1932" extrusionOk="0">
                  <a:moveTo>
                    <a:pt x="1176" y="0"/>
                  </a:moveTo>
                  <a:cubicBezTo>
                    <a:pt x="1" y="0"/>
                    <a:pt x="422" y="1931"/>
                    <a:pt x="1333" y="1931"/>
                  </a:cubicBezTo>
                  <a:cubicBezTo>
                    <a:pt x="1382" y="1931"/>
                    <a:pt x="1432" y="1926"/>
                    <a:pt x="1483" y="1914"/>
                  </a:cubicBezTo>
                  <a:cubicBezTo>
                    <a:pt x="1638" y="1866"/>
                    <a:pt x="1793" y="1771"/>
                    <a:pt x="1924" y="1640"/>
                  </a:cubicBezTo>
                  <a:cubicBezTo>
                    <a:pt x="2079" y="1509"/>
                    <a:pt x="2222" y="1366"/>
                    <a:pt x="2329" y="1188"/>
                  </a:cubicBezTo>
                  <a:cubicBezTo>
                    <a:pt x="2436" y="1009"/>
                    <a:pt x="2472" y="783"/>
                    <a:pt x="2400" y="592"/>
                  </a:cubicBezTo>
                  <a:cubicBezTo>
                    <a:pt x="2329" y="378"/>
                    <a:pt x="2150" y="235"/>
                    <a:pt x="1960" y="140"/>
                  </a:cubicBezTo>
                  <a:cubicBezTo>
                    <a:pt x="1757" y="57"/>
                    <a:pt x="1543" y="45"/>
                    <a:pt x="1317" y="9"/>
                  </a:cubicBezTo>
                  <a:cubicBezTo>
                    <a:pt x="1267" y="3"/>
                    <a:pt x="1220" y="0"/>
                    <a:pt x="1176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0"/>
            <p:cNvSpPr/>
            <p:nvPr/>
          </p:nvSpPr>
          <p:spPr>
            <a:xfrm>
              <a:off x="6387100" y="1713375"/>
              <a:ext cx="54500" cy="52475"/>
            </a:xfrm>
            <a:custGeom>
              <a:avLst/>
              <a:gdLst/>
              <a:ahLst/>
              <a:cxnLst/>
              <a:rect l="l" t="t" r="r" b="b"/>
              <a:pathLst>
                <a:path w="2180" h="2099" extrusionOk="0">
                  <a:moveTo>
                    <a:pt x="1075" y="0"/>
                  </a:moveTo>
                  <a:cubicBezTo>
                    <a:pt x="1033" y="0"/>
                    <a:pt x="991" y="4"/>
                    <a:pt x="953" y="15"/>
                  </a:cubicBezTo>
                  <a:cubicBezTo>
                    <a:pt x="477" y="98"/>
                    <a:pt x="0" y="944"/>
                    <a:pt x="143" y="1420"/>
                  </a:cubicBezTo>
                  <a:cubicBezTo>
                    <a:pt x="262" y="1765"/>
                    <a:pt x="524" y="2098"/>
                    <a:pt x="869" y="2098"/>
                  </a:cubicBezTo>
                  <a:cubicBezTo>
                    <a:pt x="1048" y="2098"/>
                    <a:pt x="1215" y="2003"/>
                    <a:pt x="1381" y="1896"/>
                  </a:cubicBezTo>
                  <a:cubicBezTo>
                    <a:pt x="1548" y="1801"/>
                    <a:pt x="1703" y="1694"/>
                    <a:pt x="1870" y="1575"/>
                  </a:cubicBezTo>
                  <a:cubicBezTo>
                    <a:pt x="1965" y="1503"/>
                    <a:pt x="2060" y="1444"/>
                    <a:pt x="2108" y="1336"/>
                  </a:cubicBezTo>
                  <a:cubicBezTo>
                    <a:pt x="2167" y="1229"/>
                    <a:pt x="2179" y="1110"/>
                    <a:pt x="2179" y="991"/>
                  </a:cubicBezTo>
                  <a:cubicBezTo>
                    <a:pt x="2179" y="848"/>
                    <a:pt x="2143" y="705"/>
                    <a:pt x="2060" y="586"/>
                  </a:cubicBezTo>
                  <a:cubicBezTo>
                    <a:pt x="1917" y="336"/>
                    <a:pt x="1667" y="158"/>
                    <a:pt x="1381" y="51"/>
                  </a:cubicBezTo>
                  <a:cubicBezTo>
                    <a:pt x="1289" y="25"/>
                    <a:pt x="1178" y="0"/>
                    <a:pt x="1075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0"/>
            <p:cNvSpPr/>
            <p:nvPr/>
          </p:nvSpPr>
          <p:spPr>
            <a:xfrm>
              <a:off x="6413100" y="1792050"/>
              <a:ext cx="51400" cy="41750"/>
            </a:xfrm>
            <a:custGeom>
              <a:avLst/>
              <a:gdLst/>
              <a:ahLst/>
              <a:cxnLst/>
              <a:rect l="l" t="t" r="r" b="b"/>
              <a:pathLst>
                <a:path w="2056" h="1670" extrusionOk="0">
                  <a:moveTo>
                    <a:pt x="1112" y="0"/>
                  </a:moveTo>
                  <a:cubicBezTo>
                    <a:pt x="451" y="0"/>
                    <a:pt x="1" y="900"/>
                    <a:pt x="627" y="1487"/>
                  </a:cubicBezTo>
                  <a:cubicBezTo>
                    <a:pt x="699" y="1571"/>
                    <a:pt x="806" y="1630"/>
                    <a:pt x="901" y="1654"/>
                  </a:cubicBezTo>
                  <a:cubicBezTo>
                    <a:pt x="937" y="1665"/>
                    <a:pt x="973" y="1669"/>
                    <a:pt x="1010" y="1669"/>
                  </a:cubicBezTo>
                  <a:cubicBezTo>
                    <a:pt x="1092" y="1669"/>
                    <a:pt x="1175" y="1647"/>
                    <a:pt x="1258" y="1630"/>
                  </a:cubicBezTo>
                  <a:cubicBezTo>
                    <a:pt x="1473" y="1547"/>
                    <a:pt x="1675" y="1452"/>
                    <a:pt x="1818" y="1249"/>
                  </a:cubicBezTo>
                  <a:cubicBezTo>
                    <a:pt x="2056" y="916"/>
                    <a:pt x="1937" y="392"/>
                    <a:pt x="1604" y="166"/>
                  </a:cubicBezTo>
                  <a:cubicBezTo>
                    <a:pt x="1435" y="50"/>
                    <a:pt x="1268" y="0"/>
                    <a:pt x="1112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0"/>
            <p:cNvSpPr/>
            <p:nvPr/>
          </p:nvSpPr>
          <p:spPr>
            <a:xfrm>
              <a:off x="5771550" y="1186850"/>
              <a:ext cx="242550" cy="306450"/>
            </a:xfrm>
            <a:custGeom>
              <a:avLst/>
              <a:gdLst/>
              <a:ahLst/>
              <a:cxnLst/>
              <a:rect l="l" t="t" r="r" b="b"/>
              <a:pathLst>
                <a:path w="9702" h="12258" extrusionOk="0">
                  <a:moveTo>
                    <a:pt x="4921" y="1"/>
                  </a:moveTo>
                  <a:cubicBezTo>
                    <a:pt x="4820" y="1"/>
                    <a:pt x="4715" y="9"/>
                    <a:pt x="4608" y="26"/>
                  </a:cubicBezTo>
                  <a:cubicBezTo>
                    <a:pt x="3048" y="276"/>
                    <a:pt x="3322" y="1990"/>
                    <a:pt x="3322" y="1990"/>
                  </a:cubicBezTo>
                  <a:cubicBezTo>
                    <a:pt x="3322" y="1990"/>
                    <a:pt x="3158" y="1967"/>
                    <a:pt x="2907" y="1967"/>
                  </a:cubicBezTo>
                  <a:cubicBezTo>
                    <a:pt x="2335" y="1967"/>
                    <a:pt x="1312" y="2088"/>
                    <a:pt x="774" y="2883"/>
                  </a:cubicBezTo>
                  <a:cubicBezTo>
                    <a:pt x="0" y="4026"/>
                    <a:pt x="2596" y="3586"/>
                    <a:pt x="3524" y="5741"/>
                  </a:cubicBezTo>
                  <a:cubicBezTo>
                    <a:pt x="4477" y="7919"/>
                    <a:pt x="4775" y="11884"/>
                    <a:pt x="7013" y="12241"/>
                  </a:cubicBezTo>
                  <a:cubicBezTo>
                    <a:pt x="7081" y="12252"/>
                    <a:pt x="7154" y="12258"/>
                    <a:pt x="7231" y="12258"/>
                  </a:cubicBezTo>
                  <a:cubicBezTo>
                    <a:pt x="7910" y="12258"/>
                    <a:pt x="8889" y="11824"/>
                    <a:pt x="9263" y="10765"/>
                  </a:cubicBezTo>
                  <a:cubicBezTo>
                    <a:pt x="9656" y="9670"/>
                    <a:pt x="7882" y="6753"/>
                    <a:pt x="8858" y="4002"/>
                  </a:cubicBezTo>
                  <a:cubicBezTo>
                    <a:pt x="9702" y="1641"/>
                    <a:pt x="9092" y="1103"/>
                    <a:pt x="8363" y="1103"/>
                  </a:cubicBezTo>
                  <a:cubicBezTo>
                    <a:pt x="7754" y="1103"/>
                    <a:pt x="7061" y="1478"/>
                    <a:pt x="7061" y="1478"/>
                  </a:cubicBezTo>
                  <a:cubicBezTo>
                    <a:pt x="7061" y="1478"/>
                    <a:pt x="6296" y="1"/>
                    <a:pt x="49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0"/>
            <p:cNvSpPr/>
            <p:nvPr/>
          </p:nvSpPr>
          <p:spPr>
            <a:xfrm>
              <a:off x="5779200" y="1173675"/>
              <a:ext cx="53675" cy="44925"/>
            </a:xfrm>
            <a:custGeom>
              <a:avLst/>
              <a:gdLst/>
              <a:ahLst/>
              <a:cxnLst/>
              <a:rect l="l" t="t" r="r" b="b"/>
              <a:pathLst>
                <a:path w="2147" h="1797" extrusionOk="0">
                  <a:moveTo>
                    <a:pt x="1391" y="0"/>
                  </a:moveTo>
                  <a:cubicBezTo>
                    <a:pt x="1239" y="0"/>
                    <a:pt x="1084" y="57"/>
                    <a:pt x="956" y="148"/>
                  </a:cubicBezTo>
                  <a:cubicBezTo>
                    <a:pt x="801" y="267"/>
                    <a:pt x="682" y="422"/>
                    <a:pt x="540" y="565"/>
                  </a:cubicBezTo>
                  <a:cubicBezTo>
                    <a:pt x="0" y="1249"/>
                    <a:pt x="756" y="1797"/>
                    <a:pt x="1398" y="1797"/>
                  </a:cubicBezTo>
                  <a:cubicBezTo>
                    <a:pt x="1706" y="1797"/>
                    <a:pt x="1987" y="1671"/>
                    <a:pt x="2087" y="1374"/>
                  </a:cubicBezTo>
                  <a:cubicBezTo>
                    <a:pt x="2147" y="1219"/>
                    <a:pt x="2123" y="1065"/>
                    <a:pt x="2111" y="898"/>
                  </a:cubicBezTo>
                  <a:cubicBezTo>
                    <a:pt x="2075" y="719"/>
                    <a:pt x="2028" y="529"/>
                    <a:pt x="1944" y="362"/>
                  </a:cubicBezTo>
                  <a:cubicBezTo>
                    <a:pt x="1849" y="195"/>
                    <a:pt x="1706" y="64"/>
                    <a:pt x="1528" y="17"/>
                  </a:cubicBezTo>
                  <a:cubicBezTo>
                    <a:pt x="1483" y="6"/>
                    <a:pt x="1437" y="0"/>
                    <a:pt x="1391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0"/>
            <p:cNvSpPr/>
            <p:nvPr/>
          </p:nvSpPr>
          <p:spPr>
            <a:xfrm>
              <a:off x="5858750" y="1118350"/>
              <a:ext cx="45575" cy="48100"/>
            </a:xfrm>
            <a:custGeom>
              <a:avLst/>
              <a:gdLst/>
              <a:ahLst/>
              <a:cxnLst/>
              <a:rect l="l" t="t" r="r" b="b"/>
              <a:pathLst>
                <a:path w="1823" h="1924" extrusionOk="0">
                  <a:moveTo>
                    <a:pt x="1082" y="0"/>
                  </a:moveTo>
                  <a:cubicBezTo>
                    <a:pt x="843" y="0"/>
                    <a:pt x="601" y="103"/>
                    <a:pt x="417" y="265"/>
                  </a:cubicBezTo>
                  <a:cubicBezTo>
                    <a:pt x="310" y="361"/>
                    <a:pt x="215" y="456"/>
                    <a:pt x="156" y="575"/>
                  </a:cubicBezTo>
                  <a:cubicBezTo>
                    <a:pt x="1" y="992"/>
                    <a:pt x="417" y="1789"/>
                    <a:pt x="846" y="1885"/>
                  </a:cubicBezTo>
                  <a:cubicBezTo>
                    <a:pt x="939" y="1910"/>
                    <a:pt x="1040" y="1924"/>
                    <a:pt x="1140" y="1924"/>
                  </a:cubicBezTo>
                  <a:cubicBezTo>
                    <a:pt x="1372" y="1924"/>
                    <a:pt x="1602" y="1846"/>
                    <a:pt x="1727" y="1646"/>
                  </a:cubicBezTo>
                  <a:cubicBezTo>
                    <a:pt x="1810" y="1515"/>
                    <a:pt x="1822" y="1337"/>
                    <a:pt x="1822" y="1170"/>
                  </a:cubicBezTo>
                  <a:cubicBezTo>
                    <a:pt x="1822" y="992"/>
                    <a:pt x="1822" y="813"/>
                    <a:pt x="1810" y="634"/>
                  </a:cubicBezTo>
                  <a:cubicBezTo>
                    <a:pt x="1810" y="539"/>
                    <a:pt x="1799" y="432"/>
                    <a:pt x="1751" y="337"/>
                  </a:cubicBezTo>
                  <a:cubicBezTo>
                    <a:pt x="1703" y="253"/>
                    <a:pt x="1620" y="182"/>
                    <a:pt x="1525" y="122"/>
                  </a:cubicBezTo>
                  <a:cubicBezTo>
                    <a:pt x="1406" y="63"/>
                    <a:pt x="1287" y="15"/>
                    <a:pt x="1156" y="3"/>
                  </a:cubicBezTo>
                  <a:cubicBezTo>
                    <a:pt x="1131" y="1"/>
                    <a:pt x="1107" y="0"/>
                    <a:pt x="1082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0"/>
            <p:cNvSpPr/>
            <p:nvPr/>
          </p:nvSpPr>
          <p:spPr>
            <a:xfrm>
              <a:off x="5926450" y="1139650"/>
              <a:ext cx="45725" cy="36975"/>
            </a:xfrm>
            <a:custGeom>
              <a:avLst/>
              <a:gdLst/>
              <a:ahLst/>
              <a:cxnLst/>
              <a:rect l="l" t="t" r="r" b="b"/>
              <a:pathLst>
                <a:path w="1829" h="1479" extrusionOk="0">
                  <a:moveTo>
                    <a:pt x="1087" y="0"/>
                  </a:moveTo>
                  <a:cubicBezTo>
                    <a:pt x="994" y="0"/>
                    <a:pt x="902" y="18"/>
                    <a:pt x="817" y="56"/>
                  </a:cubicBezTo>
                  <a:cubicBezTo>
                    <a:pt x="0" y="394"/>
                    <a:pt x="339" y="1479"/>
                    <a:pt x="1123" y="1479"/>
                  </a:cubicBezTo>
                  <a:cubicBezTo>
                    <a:pt x="1196" y="1479"/>
                    <a:pt x="1273" y="1470"/>
                    <a:pt x="1353" y="1449"/>
                  </a:cubicBezTo>
                  <a:cubicBezTo>
                    <a:pt x="1460" y="1425"/>
                    <a:pt x="1543" y="1378"/>
                    <a:pt x="1615" y="1318"/>
                  </a:cubicBezTo>
                  <a:cubicBezTo>
                    <a:pt x="1698" y="1247"/>
                    <a:pt x="1734" y="1128"/>
                    <a:pt x="1769" y="1021"/>
                  </a:cubicBezTo>
                  <a:cubicBezTo>
                    <a:pt x="1829" y="830"/>
                    <a:pt x="1829" y="604"/>
                    <a:pt x="1758" y="425"/>
                  </a:cubicBezTo>
                  <a:cubicBezTo>
                    <a:pt x="1650" y="166"/>
                    <a:pt x="1367" y="0"/>
                    <a:pt x="1087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0"/>
            <p:cNvSpPr/>
            <p:nvPr/>
          </p:nvSpPr>
          <p:spPr>
            <a:xfrm>
              <a:off x="5694450" y="1461750"/>
              <a:ext cx="266425" cy="176100"/>
            </a:xfrm>
            <a:custGeom>
              <a:avLst/>
              <a:gdLst/>
              <a:ahLst/>
              <a:cxnLst/>
              <a:rect l="l" t="t" r="r" b="b"/>
              <a:pathLst>
                <a:path w="10657" h="7044" extrusionOk="0">
                  <a:moveTo>
                    <a:pt x="3639" y="1"/>
                  </a:moveTo>
                  <a:cubicBezTo>
                    <a:pt x="2870" y="1"/>
                    <a:pt x="2715" y="1412"/>
                    <a:pt x="2715" y="1412"/>
                  </a:cubicBezTo>
                  <a:cubicBezTo>
                    <a:pt x="2715" y="1412"/>
                    <a:pt x="2610" y="1399"/>
                    <a:pt x="2444" y="1399"/>
                  </a:cubicBezTo>
                  <a:cubicBezTo>
                    <a:pt x="1967" y="1399"/>
                    <a:pt x="987" y="1510"/>
                    <a:pt x="572" y="2377"/>
                  </a:cubicBezTo>
                  <a:cubicBezTo>
                    <a:pt x="0" y="3555"/>
                    <a:pt x="1298" y="4186"/>
                    <a:pt x="1298" y="4186"/>
                  </a:cubicBezTo>
                  <a:cubicBezTo>
                    <a:pt x="1298" y="4186"/>
                    <a:pt x="286" y="5270"/>
                    <a:pt x="703" y="6341"/>
                  </a:cubicBezTo>
                  <a:cubicBezTo>
                    <a:pt x="794" y="6575"/>
                    <a:pt x="909" y="6664"/>
                    <a:pt x="1053" y="6664"/>
                  </a:cubicBezTo>
                  <a:cubicBezTo>
                    <a:pt x="1511" y="6664"/>
                    <a:pt x="2263" y="5768"/>
                    <a:pt x="3462" y="5768"/>
                  </a:cubicBezTo>
                  <a:cubicBezTo>
                    <a:pt x="3618" y="5768"/>
                    <a:pt x="3782" y="5783"/>
                    <a:pt x="3953" y="5817"/>
                  </a:cubicBezTo>
                  <a:cubicBezTo>
                    <a:pt x="5333" y="6100"/>
                    <a:pt x="7194" y="7043"/>
                    <a:pt x="8608" y="7043"/>
                  </a:cubicBezTo>
                  <a:cubicBezTo>
                    <a:pt x="9159" y="7043"/>
                    <a:pt x="9641" y="6900"/>
                    <a:pt x="10002" y="6520"/>
                  </a:cubicBezTo>
                  <a:cubicBezTo>
                    <a:pt x="10395" y="6115"/>
                    <a:pt x="10657" y="5139"/>
                    <a:pt x="10061" y="4282"/>
                  </a:cubicBezTo>
                  <a:cubicBezTo>
                    <a:pt x="9502" y="3496"/>
                    <a:pt x="6692" y="3329"/>
                    <a:pt x="5275" y="1364"/>
                  </a:cubicBezTo>
                  <a:cubicBezTo>
                    <a:pt x="4544" y="343"/>
                    <a:pt x="4017" y="1"/>
                    <a:pt x="3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30"/>
            <p:cNvSpPr/>
            <p:nvPr/>
          </p:nvSpPr>
          <p:spPr>
            <a:xfrm>
              <a:off x="5662300" y="1559475"/>
              <a:ext cx="41975" cy="37000"/>
            </a:xfrm>
            <a:custGeom>
              <a:avLst/>
              <a:gdLst/>
              <a:ahLst/>
              <a:cxnLst/>
              <a:rect l="l" t="t" r="r" b="b"/>
              <a:pathLst>
                <a:path w="1679" h="1480" extrusionOk="0">
                  <a:moveTo>
                    <a:pt x="538" y="1"/>
                  </a:moveTo>
                  <a:cubicBezTo>
                    <a:pt x="407" y="1"/>
                    <a:pt x="280" y="32"/>
                    <a:pt x="179" y="122"/>
                  </a:cubicBezTo>
                  <a:cubicBezTo>
                    <a:pt x="60" y="230"/>
                    <a:pt x="1" y="408"/>
                    <a:pt x="1" y="575"/>
                  </a:cubicBezTo>
                  <a:cubicBezTo>
                    <a:pt x="1" y="730"/>
                    <a:pt x="36" y="896"/>
                    <a:pt x="84" y="1051"/>
                  </a:cubicBezTo>
                  <a:cubicBezTo>
                    <a:pt x="174" y="1359"/>
                    <a:pt x="367" y="1480"/>
                    <a:pt x="580" y="1480"/>
                  </a:cubicBezTo>
                  <a:cubicBezTo>
                    <a:pt x="1075" y="1480"/>
                    <a:pt x="1679" y="830"/>
                    <a:pt x="1346" y="373"/>
                  </a:cubicBezTo>
                  <a:cubicBezTo>
                    <a:pt x="1275" y="277"/>
                    <a:pt x="1156" y="194"/>
                    <a:pt x="1036" y="158"/>
                  </a:cubicBezTo>
                  <a:cubicBezTo>
                    <a:pt x="905" y="99"/>
                    <a:pt x="751" y="15"/>
                    <a:pt x="608" y="3"/>
                  </a:cubicBezTo>
                  <a:cubicBezTo>
                    <a:pt x="584" y="2"/>
                    <a:pt x="561" y="1"/>
                    <a:pt x="538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30"/>
            <p:cNvSpPr/>
            <p:nvPr/>
          </p:nvSpPr>
          <p:spPr>
            <a:xfrm>
              <a:off x="5656950" y="1482075"/>
              <a:ext cx="42000" cy="37650"/>
            </a:xfrm>
            <a:custGeom>
              <a:avLst/>
              <a:gdLst/>
              <a:ahLst/>
              <a:cxnLst/>
              <a:rect l="l" t="t" r="r" b="b"/>
              <a:pathLst>
                <a:path w="1680" h="1506" extrusionOk="0">
                  <a:moveTo>
                    <a:pt x="653" y="1"/>
                  </a:moveTo>
                  <a:cubicBezTo>
                    <a:pt x="578" y="1"/>
                    <a:pt x="512" y="22"/>
                    <a:pt x="453" y="51"/>
                  </a:cubicBezTo>
                  <a:cubicBezTo>
                    <a:pt x="346" y="99"/>
                    <a:pt x="274" y="170"/>
                    <a:pt x="191" y="242"/>
                  </a:cubicBezTo>
                  <a:cubicBezTo>
                    <a:pt x="60" y="421"/>
                    <a:pt x="0" y="647"/>
                    <a:pt x="12" y="873"/>
                  </a:cubicBezTo>
                  <a:cubicBezTo>
                    <a:pt x="36" y="968"/>
                    <a:pt x="48" y="1087"/>
                    <a:pt x="107" y="1183"/>
                  </a:cubicBezTo>
                  <a:cubicBezTo>
                    <a:pt x="245" y="1393"/>
                    <a:pt x="568" y="1506"/>
                    <a:pt x="859" y="1506"/>
                  </a:cubicBezTo>
                  <a:cubicBezTo>
                    <a:pt x="1046" y="1506"/>
                    <a:pt x="1219" y="1459"/>
                    <a:pt x="1322" y="1361"/>
                  </a:cubicBezTo>
                  <a:cubicBezTo>
                    <a:pt x="1536" y="1183"/>
                    <a:pt x="1679" y="897"/>
                    <a:pt x="1584" y="659"/>
                  </a:cubicBezTo>
                  <a:cubicBezTo>
                    <a:pt x="1524" y="540"/>
                    <a:pt x="1417" y="456"/>
                    <a:pt x="1310" y="361"/>
                  </a:cubicBezTo>
                  <a:cubicBezTo>
                    <a:pt x="1191" y="278"/>
                    <a:pt x="1072" y="194"/>
                    <a:pt x="941" y="111"/>
                  </a:cubicBezTo>
                  <a:cubicBezTo>
                    <a:pt x="869" y="63"/>
                    <a:pt x="786" y="16"/>
                    <a:pt x="703" y="4"/>
                  </a:cubicBezTo>
                  <a:cubicBezTo>
                    <a:pt x="686" y="2"/>
                    <a:pt x="669" y="1"/>
                    <a:pt x="653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0"/>
            <p:cNvSpPr/>
            <p:nvPr/>
          </p:nvSpPr>
          <p:spPr>
            <a:xfrm>
              <a:off x="5702475" y="1447300"/>
              <a:ext cx="33675" cy="30325"/>
            </a:xfrm>
            <a:custGeom>
              <a:avLst/>
              <a:gdLst/>
              <a:ahLst/>
              <a:cxnLst/>
              <a:rect l="l" t="t" r="r" b="b"/>
              <a:pathLst>
                <a:path w="1347" h="1213" extrusionOk="0">
                  <a:moveTo>
                    <a:pt x="677" y="1"/>
                  </a:moveTo>
                  <a:cubicBezTo>
                    <a:pt x="412" y="1"/>
                    <a:pt x="147" y="216"/>
                    <a:pt x="84" y="478"/>
                  </a:cubicBezTo>
                  <a:cubicBezTo>
                    <a:pt x="0" y="935"/>
                    <a:pt x="342" y="1213"/>
                    <a:pt x="696" y="1213"/>
                  </a:cubicBezTo>
                  <a:cubicBezTo>
                    <a:pt x="942" y="1213"/>
                    <a:pt x="1193" y="1078"/>
                    <a:pt x="1311" y="776"/>
                  </a:cubicBezTo>
                  <a:cubicBezTo>
                    <a:pt x="1334" y="692"/>
                    <a:pt x="1346" y="609"/>
                    <a:pt x="1334" y="514"/>
                  </a:cubicBezTo>
                  <a:cubicBezTo>
                    <a:pt x="1323" y="430"/>
                    <a:pt x="1263" y="359"/>
                    <a:pt x="1203" y="276"/>
                  </a:cubicBezTo>
                  <a:cubicBezTo>
                    <a:pt x="1096" y="145"/>
                    <a:pt x="953" y="37"/>
                    <a:pt x="787" y="14"/>
                  </a:cubicBezTo>
                  <a:cubicBezTo>
                    <a:pt x="751" y="5"/>
                    <a:pt x="714" y="1"/>
                    <a:pt x="677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0"/>
            <p:cNvSpPr/>
            <p:nvPr/>
          </p:nvSpPr>
          <p:spPr>
            <a:xfrm>
              <a:off x="6039425" y="1612525"/>
              <a:ext cx="122075" cy="113150"/>
            </a:xfrm>
            <a:custGeom>
              <a:avLst/>
              <a:gdLst/>
              <a:ahLst/>
              <a:cxnLst/>
              <a:rect l="l" t="t" r="r" b="b"/>
              <a:pathLst>
                <a:path w="4883" h="4526" extrusionOk="0">
                  <a:moveTo>
                    <a:pt x="4882" y="1"/>
                  </a:moveTo>
                  <a:lnTo>
                    <a:pt x="4882" y="1"/>
                  </a:lnTo>
                  <a:cubicBezTo>
                    <a:pt x="1" y="739"/>
                    <a:pt x="394" y="4525"/>
                    <a:pt x="394" y="4525"/>
                  </a:cubicBezTo>
                  <a:cubicBezTo>
                    <a:pt x="394" y="4525"/>
                    <a:pt x="2954" y="3965"/>
                    <a:pt x="48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0"/>
            <p:cNvSpPr/>
            <p:nvPr/>
          </p:nvSpPr>
          <p:spPr>
            <a:xfrm>
              <a:off x="6070675" y="1785475"/>
              <a:ext cx="84575" cy="136050"/>
            </a:xfrm>
            <a:custGeom>
              <a:avLst/>
              <a:gdLst/>
              <a:ahLst/>
              <a:cxnLst/>
              <a:rect l="l" t="t" r="r" b="b"/>
              <a:pathLst>
                <a:path w="3383" h="5442" extrusionOk="0">
                  <a:moveTo>
                    <a:pt x="3382" y="0"/>
                  </a:moveTo>
                  <a:lnTo>
                    <a:pt x="3382" y="0"/>
                  </a:lnTo>
                  <a:cubicBezTo>
                    <a:pt x="1" y="2191"/>
                    <a:pt x="287" y="5441"/>
                    <a:pt x="287" y="5441"/>
                  </a:cubicBezTo>
                  <a:cubicBezTo>
                    <a:pt x="287" y="5441"/>
                    <a:pt x="3144" y="4489"/>
                    <a:pt x="33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0"/>
            <p:cNvSpPr/>
            <p:nvPr/>
          </p:nvSpPr>
          <p:spPr>
            <a:xfrm>
              <a:off x="6132000" y="2118550"/>
              <a:ext cx="81300" cy="75325"/>
            </a:xfrm>
            <a:custGeom>
              <a:avLst/>
              <a:gdLst/>
              <a:ahLst/>
              <a:cxnLst/>
              <a:rect l="l" t="t" r="r" b="b"/>
              <a:pathLst>
                <a:path w="3252" h="3013" extrusionOk="0">
                  <a:moveTo>
                    <a:pt x="3251" y="0"/>
                  </a:moveTo>
                  <a:lnTo>
                    <a:pt x="3251" y="0"/>
                  </a:lnTo>
                  <a:cubicBezTo>
                    <a:pt x="477" y="750"/>
                    <a:pt x="1" y="3013"/>
                    <a:pt x="1" y="3013"/>
                  </a:cubicBezTo>
                  <a:cubicBezTo>
                    <a:pt x="1" y="3013"/>
                    <a:pt x="2132" y="2977"/>
                    <a:pt x="3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0"/>
            <p:cNvSpPr/>
            <p:nvPr/>
          </p:nvSpPr>
          <p:spPr>
            <a:xfrm>
              <a:off x="5896250" y="1700350"/>
              <a:ext cx="123550" cy="96150"/>
            </a:xfrm>
            <a:custGeom>
              <a:avLst/>
              <a:gdLst/>
              <a:ahLst/>
              <a:cxnLst/>
              <a:rect l="l" t="t" r="r" b="b"/>
              <a:pathLst>
                <a:path w="4942" h="3846" extrusionOk="0">
                  <a:moveTo>
                    <a:pt x="1" y="0"/>
                  </a:moveTo>
                  <a:cubicBezTo>
                    <a:pt x="1" y="0"/>
                    <a:pt x="537" y="2953"/>
                    <a:pt x="4942" y="3846"/>
                  </a:cubicBezTo>
                  <a:cubicBezTo>
                    <a:pt x="3275" y="179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0"/>
            <p:cNvSpPr/>
            <p:nvPr/>
          </p:nvSpPr>
          <p:spPr>
            <a:xfrm>
              <a:off x="5908175" y="2032825"/>
              <a:ext cx="157775" cy="123250"/>
            </a:xfrm>
            <a:custGeom>
              <a:avLst/>
              <a:gdLst/>
              <a:ahLst/>
              <a:cxnLst/>
              <a:rect l="l" t="t" r="r" b="b"/>
              <a:pathLst>
                <a:path w="6311" h="4930" extrusionOk="0">
                  <a:moveTo>
                    <a:pt x="0" y="0"/>
                  </a:moveTo>
                  <a:cubicBezTo>
                    <a:pt x="0" y="0"/>
                    <a:pt x="679" y="3787"/>
                    <a:pt x="6310" y="4929"/>
                  </a:cubicBezTo>
                  <a:cubicBezTo>
                    <a:pt x="4179" y="239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0"/>
            <p:cNvSpPr/>
            <p:nvPr/>
          </p:nvSpPr>
          <p:spPr>
            <a:xfrm>
              <a:off x="5828400" y="2212625"/>
              <a:ext cx="253625" cy="167350"/>
            </a:xfrm>
            <a:custGeom>
              <a:avLst/>
              <a:gdLst/>
              <a:ahLst/>
              <a:cxnLst/>
              <a:rect l="l" t="t" r="r" b="b"/>
              <a:pathLst>
                <a:path w="10145" h="6694" extrusionOk="0">
                  <a:moveTo>
                    <a:pt x="1084" y="0"/>
                  </a:moveTo>
                  <a:cubicBezTo>
                    <a:pt x="735" y="0"/>
                    <a:pt x="374" y="15"/>
                    <a:pt x="0" y="47"/>
                  </a:cubicBezTo>
                  <a:cubicBezTo>
                    <a:pt x="1485" y="5763"/>
                    <a:pt x="5579" y="6694"/>
                    <a:pt x="8089" y="6694"/>
                  </a:cubicBezTo>
                  <a:cubicBezTo>
                    <a:pt x="9302" y="6694"/>
                    <a:pt x="10144" y="6477"/>
                    <a:pt x="10144" y="6477"/>
                  </a:cubicBezTo>
                  <a:cubicBezTo>
                    <a:pt x="10144" y="6477"/>
                    <a:pt x="8271" y="0"/>
                    <a:pt x="10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0"/>
            <p:cNvSpPr/>
            <p:nvPr/>
          </p:nvSpPr>
          <p:spPr>
            <a:xfrm>
              <a:off x="6082300" y="2172725"/>
              <a:ext cx="235775" cy="314950"/>
            </a:xfrm>
            <a:custGeom>
              <a:avLst/>
              <a:gdLst/>
              <a:ahLst/>
              <a:cxnLst/>
              <a:rect l="l" t="t" r="r" b="b"/>
              <a:pathLst>
                <a:path w="9431" h="12598" extrusionOk="0">
                  <a:moveTo>
                    <a:pt x="8347" y="0"/>
                  </a:moveTo>
                  <a:cubicBezTo>
                    <a:pt x="0" y="5060"/>
                    <a:pt x="2191" y="12597"/>
                    <a:pt x="2191" y="12597"/>
                  </a:cubicBezTo>
                  <a:cubicBezTo>
                    <a:pt x="2191" y="12597"/>
                    <a:pt x="9430" y="10537"/>
                    <a:pt x="83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0"/>
            <p:cNvSpPr/>
            <p:nvPr/>
          </p:nvSpPr>
          <p:spPr>
            <a:xfrm>
              <a:off x="6162675" y="1888450"/>
              <a:ext cx="106875" cy="92300"/>
            </a:xfrm>
            <a:custGeom>
              <a:avLst/>
              <a:gdLst/>
              <a:ahLst/>
              <a:cxnLst/>
              <a:rect l="l" t="t" r="r" b="b"/>
              <a:pathLst>
                <a:path w="4275" h="3692" extrusionOk="0">
                  <a:moveTo>
                    <a:pt x="536" y="1"/>
                  </a:moveTo>
                  <a:cubicBezTo>
                    <a:pt x="357" y="215"/>
                    <a:pt x="167" y="418"/>
                    <a:pt x="0" y="644"/>
                  </a:cubicBezTo>
                  <a:cubicBezTo>
                    <a:pt x="119" y="941"/>
                    <a:pt x="262" y="1203"/>
                    <a:pt x="524" y="1382"/>
                  </a:cubicBezTo>
                  <a:cubicBezTo>
                    <a:pt x="1179" y="1882"/>
                    <a:pt x="2155" y="1668"/>
                    <a:pt x="2846" y="2132"/>
                  </a:cubicBezTo>
                  <a:cubicBezTo>
                    <a:pt x="3203" y="2370"/>
                    <a:pt x="3405" y="2751"/>
                    <a:pt x="3572" y="3144"/>
                  </a:cubicBezTo>
                  <a:cubicBezTo>
                    <a:pt x="3643" y="3323"/>
                    <a:pt x="3703" y="3501"/>
                    <a:pt x="3750" y="3692"/>
                  </a:cubicBezTo>
                  <a:cubicBezTo>
                    <a:pt x="3929" y="3525"/>
                    <a:pt x="4096" y="3382"/>
                    <a:pt x="4274" y="3215"/>
                  </a:cubicBezTo>
                  <a:lnTo>
                    <a:pt x="4096" y="2858"/>
                  </a:lnTo>
                  <a:cubicBezTo>
                    <a:pt x="3703" y="2132"/>
                    <a:pt x="3179" y="1358"/>
                    <a:pt x="2381" y="1191"/>
                  </a:cubicBezTo>
                  <a:cubicBezTo>
                    <a:pt x="1869" y="1084"/>
                    <a:pt x="1274" y="1203"/>
                    <a:pt x="893" y="870"/>
                  </a:cubicBezTo>
                  <a:cubicBezTo>
                    <a:pt x="702" y="691"/>
                    <a:pt x="607" y="429"/>
                    <a:pt x="548" y="167"/>
                  </a:cubicBezTo>
                  <a:cubicBezTo>
                    <a:pt x="536" y="108"/>
                    <a:pt x="536" y="60"/>
                    <a:pt x="5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0"/>
            <p:cNvSpPr/>
            <p:nvPr/>
          </p:nvSpPr>
          <p:spPr>
            <a:xfrm>
              <a:off x="6136175" y="1925375"/>
              <a:ext cx="103600" cy="85150"/>
            </a:xfrm>
            <a:custGeom>
              <a:avLst/>
              <a:gdLst/>
              <a:ahLst/>
              <a:cxnLst/>
              <a:rect l="l" t="t" r="r" b="b"/>
              <a:pathLst>
                <a:path w="4144" h="3406" extrusionOk="0">
                  <a:moveTo>
                    <a:pt x="417" y="0"/>
                  </a:moveTo>
                  <a:cubicBezTo>
                    <a:pt x="274" y="226"/>
                    <a:pt x="119" y="429"/>
                    <a:pt x="0" y="655"/>
                  </a:cubicBezTo>
                  <a:cubicBezTo>
                    <a:pt x="108" y="774"/>
                    <a:pt x="238" y="881"/>
                    <a:pt x="358" y="953"/>
                  </a:cubicBezTo>
                  <a:cubicBezTo>
                    <a:pt x="810" y="1238"/>
                    <a:pt x="1346" y="1334"/>
                    <a:pt x="1846" y="1500"/>
                  </a:cubicBezTo>
                  <a:cubicBezTo>
                    <a:pt x="2358" y="1667"/>
                    <a:pt x="2870" y="1905"/>
                    <a:pt x="3156" y="2346"/>
                  </a:cubicBezTo>
                  <a:cubicBezTo>
                    <a:pt x="3370" y="2679"/>
                    <a:pt x="3441" y="3072"/>
                    <a:pt x="3667" y="3405"/>
                  </a:cubicBezTo>
                  <a:cubicBezTo>
                    <a:pt x="3810" y="3262"/>
                    <a:pt x="3977" y="3084"/>
                    <a:pt x="4144" y="2917"/>
                  </a:cubicBezTo>
                  <a:cubicBezTo>
                    <a:pt x="4144" y="2572"/>
                    <a:pt x="4001" y="2227"/>
                    <a:pt x="3798" y="1965"/>
                  </a:cubicBezTo>
                  <a:cubicBezTo>
                    <a:pt x="3465" y="1548"/>
                    <a:pt x="2989" y="1274"/>
                    <a:pt x="2513" y="1072"/>
                  </a:cubicBezTo>
                  <a:cubicBezTo>
                    <a:pt x="2024" y="857"/>
                    <a:pt x="1524" y="715"/>
                    <a:pt x="1060" y="476"/>
                  </a:cubicBezTo>
                  <a:cubicBezTo>
                    <a:pt x="822" y="357"/>
                    <a:pt x="596" y="203"/>
                    <a:pt x="4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0"/>
            <p:cNvSpPr/>
            <p:nvPr/>
          </p:nvSpPr>
          <p:spPr>
            <a:xfrm>
              <a:off x="6069500" y="1464000"/>
              <a:ext cx="63425" cy="93775"/>
            </a:xfrm>
            <a:custGeom>
              <a:avLst/>
              <a:gdLst/>
              <a:ahLst/>
              <a:cxnLst/>
              <a:rect l="l" t="t" r="r" b="b"/>
              <a:pathLst>
                <a:path w="2537" h="3751" extrusionOk="0">
                  <a:moveTo>
                    <a:pt x="596" y="1"/>
                  </a:moveTo>
                  <a:lnTo>
                    <a:pt x="596" y="1"/>
                  </a:lnTo>
                  <a:cubicBezTo>
                    <a:pt x="393" y="108"/>
                    <a:pt x="203" y="227"/>
                    <a:pt x="0" y="322"/>
                  </a:cubicBezTo>
                  <a:cubicBezTo>
                    <a:pt x="0" y="584"/>
                    <a:pt x="48" y="834"/>
                    <a:pt x="203" y="1060"/>
                  </a:cubicBezTo>
                  <a:cubicBezTo>
                    <a:pt x="560" y="1620"/>
                    <a:pt x="1370" y="1751"/>
                    <a:pt x="1762" y="2287"/>
                  </a:cubicBezTo>
                  <a:cubicBezTo>
                    <a:pt x="1953" y="2572"/>
                    <a:pt x="2013" y="2929"/>
                    <a:pt x="2024" y="3275"/>
                  </a:cubicBezTo>
                  <a:cubicBezTo>
                    <a:pt x="2024" y="3441"/>
                    <a:pt x="2024" y="3584"/>
                    <a:pt x="2013" y="3751"/>
                  </a:cubicBezTo>
                  <a:cubicBezTo>
                    <a:pt x="2179" y="3703"/>
                    <a:pt x="2346" y="3632"/>
                    <a:pt x="2536" y="3560"/>
                  </a:cubicBezTo>
                  <a:cubicBezTo>
                    <a:pt x="2536" y="3453"/>
                    <a:pt x="2524" y="3346"/>
                    <a:pt x="2501" y="3227"/>
                  </a:cubicBezTo>
                  <a:cubicBezTo>
                    <a:pt x="2429" y="2560"/>
                    <a:pt x="2239" y="1810"/>
                    <a:pt x="1667" y="1441"/>
                  </a:cubicBezTo>
                  <a:cubicBezTo>
                    <a:pt x="1310" y="1215"/>
                    <a:pt x="822" y="1132"/>
                    <a:pt x="631" y="763"/>
                  </a:cubicBezTo>
                  <a:cubicBezTo>
                    <a:pt x="524" y="560"/>
                    <a:pt x="536" y="346"/>
                    <a:pt x="572" y="131"/>
                  </a:cubicBezTo>
                  <a:cubicBezTo>
                    <a:pt x="584" y="84"/>
                    <a:pt x="584" y="48"/>
                    <a:pt x="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0"/>
            <p:cNvSpPr/>
            <p:nvPr/>
          </p:nvSpPr>
          <p:spPr>
            <a:xfrm>
              <a:off x="6038250" y="1483950"/>
              <a:ext cx="65500" cy="89025"/>
            </a:xfrm>
            <a:custGeom>
              <a:avLst/>
              <a:gdLst/>
              <a:ahLst/>
              <a:cxnLst/>
              <a:rect l="l" t="t" r="r" b="b"/>
              <a:pathLst>
                <a:path w="2620" h="3561" extrusionOk="0">
                  <a:moveTo>
                    <a:pt x="512" y="0"/>
                  </a:moveTo>
                  <a:cubicBezTo>
                    <a:pt x="334" y="119"/>
                    <a:pt x="155" y="262"/>
                    <a:pt x="0" y="393"/>
                  </a:cubicBezTo>
                  <a:cubicBezTo>
                    <a:pt x="48" y="512"/>
                    <a:pt x="119" y="631"/>
                    <a:pt x="191" y="738"/>
                  </a:cubicBezTo>
                  <a:cubicBezTo>
                    <a:pt x="465" y="1072"/>
                    <a:pt x="834" y="1310"/>
                    <a:pt x="1179" y="1584"/>
                  </a:cubicBezTo>
                  <a:cubicBezTo>
                    <a:pt x="1524" y="1846"/>
                    <a:pt x="1846" y="2179"/>
                    <a:pt x="1941" y="2608"/>
                  </a:cubicBezTo>
                  <a:cubicBezTo>
                    <a:pt x="2012" y="2917"/>
                    <a:pt x="1941" y="3251"/>
                    <a:pt x="2012" y="3560"/>
                  </a:cubicBezTo>
                  <a:cubicBezTo>
                    <a:pt x="2179" y="3489"/>
                    <a:pt x="2334" y="3394"/>
                    <a:pt x="2512" y="3322"/>
                  </a:cubicBezTo>
                  <a:cubicBezTo>
                    <a:pt x="2620" y="3060"/>
                    <a:pt x="2620" y="2762"/>
                    <a:pt x="2536" y="2489"/>
                  </a:cubicBezTo>
                  <a:cubicBezTo>
                    <a:pt x="2405" y="2072"/>
                    <a:pt x="2120" y="1727"/>
                    <a:pt x="1810" y="1429"/>
                  </a:cubicBezTo>
                  <a:cubicBezTo>
                    <a:pt x="1488" y="1131"/>
                    <a:pt x="1131" y="881"/>
                    <a:pt x="857" y="560"/>
                  </a:cubicBezTo>
                  <a:cubicBezTo>
                    <a:pt x="703" y="393"/>
                    <a:pt x="572" y="215"/>
                    <a:pt x="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0"/>
            <p:cNvSpPr/>
            <p:nvPr/>
          </p:nvSpPr>
          <p:spPr>
            <a:xfrm>
              <a:off x="5881375" y="1364500"/>
              <a:ext cx="110150" cy="52925"/>
            </a:xfrm>
            <a:custGeom>
              <a:avLst/>
              <a:gdLst/>
              <a:ahLst/>
              <a:cxnLst/>
              <a:rect l="l" t="t" r="r" b="b"/>
              <a:pathLst>
                <a:path w="4406" h="2117" extrusionOk="0">
                  <a:moveTo>
                    <a:pt x="3406" y="0"/>
                  </a:moveTo>
                  <a:cubicBezTo>
                    <a:pt x="2814" y="0"/>
                    <a:pt x="2221" y="117"/>
                    <a:pt x="1810" y="528"/>
                  </a:cubicBezTo>
                  <a:cubicBezTo>
                    <a:pt x="1489" y="849"/>
                    <a:pt x="1298" y="1373"/>
                    <a:pt x="834" y="1492"/>
                  </a:cubicBezTo>
                  <a:cubicBezTo>
                    <a:pt x="770" y="1509"/>
                    <a:pt x="705" y="1516"/>
                    <a:pt x="638" y="1516"/>
                  </a:cubicBezTo>
                  <a:cubicBezTo>
                    <a:pt x="469" y="1516"/>
                    <a:pt x="294" y="1469"/>
                    <a:pt x="132" y="1409"/>
                  </a:cubicBezTo>
                  <a:cubicBezTo>
                    <a:pt x="84" y="1385"/>
                    <a:pt x="48" y="1361"/>
                    <a:pt x="1" y="1337"/>
                  </a:cubicBezTo>
                  <a:lnTo>
                    <a:pt x="1" y="1337"/>
                  </a:lnTo>
                  <a:cubicBezTo>
                    <a:pt x="72" y="1575"/>
                    <a:pt x="143" y="1837"/>
                    <a:pt x="215" y="2076"/>
                  </a:cubicBezTo>
                  <a:cubicBezTo>
                    <a:pt x="341" y="2102"/>
                    <a:pt x="467" y="2116"/>
                    <a:pt x="591" y="2116"/>
                  </a:cubicBezTo>
                  <a:cubicBezTo>
                    <a:pt x="748" y="2116"/>
                    <a:pt x="902" y="2093"/>
                    <a:pt x="1048" y="2040"/>
                  </a:cubicBezTo>
                  <a:cubicBezTo>
                    <a:pt x="1751" y="1790"/>
                    <a:pt x="2084" y="933"/>
                    <a:pt x="2763" y="635"/>
                  </a:cubicBezTo>
                  <a:cubicBezTo>
                    <a:pt x="2960" y="550"/>
                    <a:pt x="3171" y="515"/>
                    <a:pt x="3383" y="515"/>
                  </a:cubicBezTo>
                  <a:cubicBezTo>
                    <a:pt x="3555" y="515"/>
                    <a:pt x="3728" y="538"/>
                    <a:pt x="3894" y="575"/>
                  </a:cubicBezTo>
                  <a:cubicBezTo>
                    <a:pt x="4061" y="599"/>
                    <a:pt x="4239" y="647"/>
                    <a:pt x="4406" y="694"/>
                  </a:cubicBezTo>
                  <a:cubicBezTo>
                    <a:pt x="4370" y="516"/>
                    <a:pt x="4346" y="301"/>
                    <a:pt x="4299" y="75"/>
                  </a:cubicBezTo>
                  <a:lnTo>
                    <a:pt x="3942" y="28"/>
                  </a:lnTo>
                  <a:cubicBezTo>
                    <a:pt x="3766" y="11"/>
                    <a:pt x="3586" y="0"/>
                    <a:pt x="3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0"/>
            <p:cNvSpPr/>
            <p:nvPr/>
          </p:nvSpPr>
          <p:spPr>
            <a:xfrm>
              <a:off x="5895375" y="1398300"/>
              <a:ext cx="105100" cy="57100"/>
            </a:xfrm>
            <a:custGeom>
              <a:avLst/>
              <a:gdLst/>
              <a:ahLst/>
              <a:cxnLst/>
              <a:rect l="l" t="t" r="r" b="b"/>
              <a:pathLst>
                <a:path w="4204" h="2284" extrusionOk="0">
                  <a:moveTo>
                    <a:pt x="3296" y="1"/>
                  </a:moveTo>
                  <a:cubicBezTo>
                    <a:pt x="3248" y="1"/>
                    <a:pt x="3201" y="4"/>
                    <a:pt x="3155" y="9"/>
                  </a:cubicBezTo>
                  <a:cubicBezTo>
                    <a:pt x="2679" y="57"/>
                    <a:pt x="2239" y="295"/>
                    <a:pt x="1846" y="557"/>
                  </a:cubicBezTo>
                  <a:cubicBezTo>
                    <a:pt x="1465" y="831"/>
                    <a:pt x="1096" y="1152"/>
                    <a:pt x="667" y="1390"/>
                  </a:cubicBezTo>
                  <a:cubicBezTo>
                    <a:pt x="465" y="1509"/>
                    <a:pt x="238" y="1616"/>
                    <a:pt x="0" y="1640"/>
                  </a:cubicBezTo>
                  <a:cubicBezTo>
                    <a:pt x="95" y="1867"/>
                    <a:pt x="191" y="2093"/>
                    <a:pt x="298" y="2283"/>
                  </a:cubicBezTo>
                  <a:cubicBezTo>
                    <a:pt x="453" y="2259"/>
                    <a:pt x="584" y="2212"/>
                    <a:pt x="715" y="2152"/>
                  </a:cubicBezTo>
                  <a:cubicBezTo>
                    <a:pt x="1143" y="1938"/>
                    <a:pt x="1488" y="1581"/>
                    <a:pt x="1858" y="1271"/>
                  </a:cubicBezTo>
                  <a:cubicBezTo>
                    <a:pt x="2239" y="974"/>
                    <a:pt x="2667" y="688"/>
                    <a:pt x="3143" y="688"/>
                  </a:cubicBezTo>
                  <a:cubicBezTo>
                    <a:pt x="3487" y="688"/>
                    <a:pt x="3820" y="831"/>
                    <a:pt x="4163" y="831"/>
                  </a:cubicBezTo>
                  <a:cubicBezTo>
                    <a:pt x="4177" y="831"/>
                    <a:pt x="4190" y="831"/>
                    <a:pt x="4203" y="831"/>
                  </a:cubicBezTo>
                  <a:cubicBezTo>
                    <a:pt x="4155" y="628"/>
                    <a:pt x="4108" y="426"/>
                    <a:pt x="4048" y="212"/>
                  </a:cubicBezTo>
                  <a:cubicBezTo>
                    <a:pt x="3827" y="81"/>
                    <a:pt x="3555" y="1"/>
                    <a:pt x="32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0"/>
            <p:cNvSpPr/>
            <p:nvPr/>
          </p:nvSpPr>
          <p:spPr>
            <a:xfrm>
              <a:off x="5850125" y="1536925"/>
              <a:ext cx="40500" cy="92900"/>
            </a:xfrm>
            <a:custGeom>
              <a:avLst/>
              <a:gdLst/>
              <a:ahLst/>
              <a:cxnLst/>
              <a:rect l="l" t="t" r="r" b="b"/>
              <a:pathLst>
                <a:path w="1620" h="3716" extrusionOk="0">
                  <a:moveTo>
                    <a:pt x="1143" y="1"/>
                  </a:moveTo>
                  <a:cubicBezTo>
                    <a:pt x="1072" y="72"/>
                    <a:pt x="1012" y="143"/>
                    <a:pt x="953" y="227"/>
                  </a:cubicBezTo>
                  <a:cubicBezTo>
                    <a:pt x="548" y="703"/>
                    <a:pt x="179" y="1298"/>
                    <a:pt x="286" y="1906"/>
                  </a:cubicBezTo>
                  <a:cubicBezTo>
                    <a:pt x="358" y="2287"/>
                    <a:pt x="608" y="2668"/>
                    <a:pt x="489" y="3037"/>
                  </a:cubicBezTo>
                  <a:cubicBezTo>
                    <a:pt x="429" y="3227"/>
                    <a:pt x="262" y="3358"/>
                    <a:pt x="108" y="3465"/>
                  </a:cubicBezTo>
                  <a:cubicBezTo>
                    <a:pt x="72" y="3477"/>
                    <a:pt x="24" y="3513"/>
                    <a:pt x="0" y="3525"/>
                  </a:cubicBezTo>
                  <a:cubicBezTo>
                    <a:pt x="191" y="3596"/>
                    <a:pt x="405" y="3656"/>
                    <a:pt x="596" y="3715"/>
                  </a:cubicBezTo>
                  <a:cubicBezTo>
                    <a:pt x="774" y="3560"/>
                    <a:pt x="905" y="3358"/>
                    <a:pt x="965" y="3144"/>
                  </a:cubicBezTo>
                  <a:cubicBezTo>
                    <a:pt x="1120" y="2548"/>
                    <a:pt x="679" y="1917"/>
                    <a:pt x="798" y="1310"/>
                  </a:cubicBezTo>
                  <a:cubicBezTo>
                    <a:pt x="858" y="977"/>
                    <a:pt x="1060" y="715"/>
                    <a:pt x="1298" y="489"/>
                  </a:cubicBezTo>
                  <a:cubicBezTo>
                    <a:pt x="1393" y="382"/>
                    <a:pt x="1501" y="298"/>
                    <a:pt x="1620" y="203"/>
                  </a:cubicBezTo>
                  <a:cubicBezTo>
                    <a:pt x="1453" y="143"/>
                    <a:pt x="1298" y="72"/>
                    <a:pt x="1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0"/>
            <p:cNvSpPr/>
            <p:nvPr/>
          </p:nvSpPr>
          <p:spPr>
            <a:xfrm>
              <a:off x="5884350" y="1548825"/>
              <a:ext cx="35450" cy="88425"/>
            </a:xfrm>
            <a:custGeom>
              <a:avLst/>
              <a:gdLst/>
              <a:ahLst/>
              <a:cxnLst/>
              <a:rect l="l" t="t" r="r" b="b"/>
              <a:pathLst>
                <a:path w="1418" h="3537" extrusionOk="0">
                  <a:moveTo>
                    <a:pt x="941" y="1"/>
                  </a:moveTo>
                  <a:cubicBezTo>
                    <a:pt x="703" y="96"/>
                    <a:pt x="501" y="287"/>
                    <a:pt x="370" y="525"/>
                  </a:cubicBezTo>
                  <a:cubicBezTo>
                    <a:pt x="179" y="858"/>
                    <a:pt x="132" y="1275"/>
                    <a:pt x="132" y="1668"/>
                  </a:cubicBezTo>
                  <a:cubicBezTo>
                    <a:pt x="132" y="2061"/>
                    <a:pt x="179" y="2453"/>
                    <a:pt x="144" y="2858"/>
                  </a:cubicBezTo>
                  <a:cubicBezTo>
                    <a:pt x="132" y="3049"/>
                    <a:pt x="84" y="3251"/>
                    <a:pt x="1" y="3442"/>
                  </a:cubicBezTo>
                  <a:cubicBezTo>
                    <a:pt x="191" y="3477"/>
                    <a:pt x="382" y="3513"/>
                    <a:pt x="584" y="3537"/>
                  </a:cubicBezTo>
                  <a:cubicBezTo>
                    <a:pt x="620" y="3442"/>
                    <a:pt x="667" y="3311"/>
                    <a:pt x="679" y="3192"/>
                  </a:cubicBezTo>
                  <a:cubicBezTo>
                    <a:pt x="739" y="2811"/>
                    <a:pt x="667" y="2406"/>
                    <a:pt x="620" y="2001"/>
                  </a:cubicBezTo>
                  <a:cubicBezTo>
                    <a:pt x="596" y="1608"/>
                    <a:pt x="608" y="1191"/>
                    <a:pt x="834" y="846"/>
                  </a:cubicBezTo>
                  <a:cubicBezTo>
                    <a:pt x="977" y="596"/>
                    <a:pt x="1251" y="429"/>
                    <a:pt x="1418" y="191"/>
                  </a:cubicBezTo>
                  <a:cubicBezTo>
                    <a:pt x="1263" y="132"/>
                    <a:pt x="1096" y="60"/>
                    <a:pt x="9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0"/>
            <p:cNvSpPr/>
            <p:nvPr/>
          </p:nvSpPr>
          <p:spPr>
            <a:xfrm>
              <a:off x="5685363" y="1742819"/>
              <a:ext cx="291735" cy="192829"/>
            </a:xfrm>
            <a:custGeom>
              <a:avLst/>
              <a:gdLst/>
              <a:ahLst/>
              <a:cxnLst/>
              <a:rect l="l" t="t" r="r" b="b"/>
              <a:pathLst>
                <a:path w="10657" h="7044" extrusionOk="0">
                  <a:moveTo>
                    <a:pt x="3639" y="1"/>
                  </a:moveTo>
                  <a:cubicBezTo>
                    <a:pt x="2870" y="1"/>
                    <a:pt x="2715" y="1412"/>
                    <a:pt x="2715" y="1412"/>
                  </a:cubicBezTo>
                  <a:cubicBezTo>
                    <a:pt x="2715" y="1412"/>
                    <a:pt x="2610" y="1399"/>
                    <a:pt x="2444" y="1399"/>
                  </a:cubicBezTo>
                  <a:cubicBezTo>
                    <a:pt x="1967" y="1399"/>
                    <a:pt x="987" y="1510"/>
                    <a:pt x="572" y="2377"/>
                  </a:cubicBezTo>
                  <a:cubicBezTo>
                    <a:pt x="0" y="3555"/>
                    <a:pt x="1298" y="4186"/>
                    <a:pt x="1298" y="4186"/>
                  </a:cubicBezTo>
                  <a:cubicBezTo>
                    <a:pt x="1298" y="4186"/>
                    <a:pt x="286" y="5270"/>
                    <a:pt x="703" y="6341"/>
                  </a:cubicBezTo>
                  <a:cubicBezTo>
                    <a:pt x="794" y="6575"/>
                    <a:pt x="909" y="6664"/>
                    <a:pt x="1053" y="6664"/>
                  </a:cubicBezTo>
                  <a:cubicBezTo>
                    <a:pt x="1511" y="6664"/>
                    <a:pt x="2263" y="5768"/>
                    <a:pt x="3462" y="5768"/>
                  </a:cubicBezTo>
                  <a:cubicBezTo>
                    <a:pt x="3618" y="5768"/>
                    <a:pt x="3782" y="5783"/>
                    <a:pt x="3953" y="5817"/>
                  </a:cubicBezTo>
                  <a:cubicBezTo>
                    <a:pt x="5333" y="6100"/>
                    <a:pt x="7194" y="7043"/>
                    <a:pt x="8608" y="7043"/>
                  </a:cubicBezTo>
                  <a:cubicBezTo>
                    <a:pt x="9159" y="7043"/>
                    <a:pt x="9641" y="6900"/>
                    <a:pt x="10002" y="6520"/>
                  </a:cubicBezTo>
                  <a:cubicBezTo>
                    <a:pt x="10395" y="6115"/>
                    <a:pt x="10657" y="5139"/>
                    <a:pt x="10061" y="4282"/>
                  </a:cubicBezTo>
                  <a:cubicBezTo>
                    <a:pt x="9502" y="3496"/>
                    <a:pt x="6692" y="3329"/>
                    <a:pt x="5275" y="1364"/>
                  </a:cubicBezTo>
                  <a:cubicBezTo>
                    <a:pt x="4544" y="343"/>
                    <a:pt x="4017" y="1"/>
                    <a:pt x="3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0"/>
            <p:cNvSpPr/>
            <p:nvPr/>
          </p:nvSpPr>
          <p:spPr>
            <a:xfrm>
              <a:off x="5650158" y="1849829"/>
              <a:ext cx="45963" cy="40515"/>
            </a:xfrm>
            <a:custGeom>
              <a:avLst/>
              <a:gdLst/>
              <a:ahLst/>
              <a:cxnLst/>
              <a:rect l="l" t="t" r="r" b="b"/>
              <a:pathLst>
                <a:path w="1679" h="1480" extrusionOk="0">
                  <a:moveTo>
                    <a:pt x="538" y="1"/>
                  </a:moveTo>
                  <a:cubicBezTo>
                    <a:pt x="407" y="1"/>
                    <a:pt x="280" y="32"/>
                    <a:pt x="179" y="122"/>
                  </a:cubicBezTo>
                  <a:cubicBezTo>
                    <a:pt x="60" y="230"/>
                    <a:pt x="1" y="408"/>
                    <a:pt x="1" y="575"/>
                  </a:cubicBezTo>
                  <a:cubicBezTo>
                    <a:pt x="1" y="730"/>
                    <a:pt x="36" y="896"/>
                    <a:pt x="84" y="1051"/>
                  </a:cubicBezTo>
                  <a:cubicBezTo>
                    <a:pt x="174" y="1359"/>
                    <a:pt x="367" y="1480"/>
                    <a:pt x="580" y="1480"/>
                  </a:cubicBezTo>
                  <a:cubicBezTo>
                    <a:pt x="1075" y="1480"/>
                    <a:pt x="1679" y="830"/>
                    <a:pt x="1346" y="373"/>
                  </a:cubicBezTo>
                  <a:cubicBezTo>
                    <a:pt x="1275" y="277"/>
                    <a:pt x="1156" y="194"/>
                    <a:pt x="1036" y="158"/>
                  </a:cubicBezTo>
                  <a:cubicBezTo>
                    <a:pt x="905" y="99"/>
                    <a:pt x="751" y="15"/>
                    <a:pt x="608" y="3"/>
                  </a:cubicBezTo>
                  <a:cubicBezTo>
                    <a:pt x="584" y="2"/>
                    <a:pt x="561" y="1"/>
                    <a:pt x="538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0"/>
            <p:cNvSpPr/>
            <p:nvPr/>
          </p:nvSpPr>
          <p:spPr>
            <a:xfrm>
              <a:off x="5644300" y="1765075"/>
              <a:ext cx="45990" cy="41227"/>
            </a:xfrm>
            <a:custGeom>
              <a:avLst/>
              <a:gdLst/>
              <a:ahLst/>
              <a:cxnLst/>
              <a:rect l="l" t="t" r="r" b="b"/>
              <a:pathLst>
                <a:path w="1680" h="1506" extrusionOk="0">
                  <a:moveTo>
                    <a:pt x="653" y="1"/>
                  </a:moveTo>
                  <a:cubicBezTo>
                    <a:pt x="578" y="1"/>
                    <a:pt x="512" y="22"/>
                    <a:pt x="453" y="51"/>
                  </a:cubicBezTo>
                  <a:cubicBezTo>
                    <a:pt x="346" y="99"/>
                    <a:pt x="274" y="170"/>
                    <a:pt x="191" y="242"/>
                  </a:cubicBezTo>
                  <a:cubicBezTo>
                    <a:pt x="60" y="421"/>
                    <a:pt x="0" y="647"/>
                    <a:pt x="12" y="873"/>
                  </a:cubicBezTo>
                  <a:cubicBezTo>
                    <a:pt x="36" y="968"/>
                    <a:pt x="48" y="1087"/>
                    <a:pt x="107" y="1183"/>
                  </a:cubicBezTo>
                  <a:cubicBezTo>
                    <a:pt x="245" y="1393"/>
                    <a:pt x="568" y="1506"/>
                    <a:pt x="859" y="1506"/>
                  </a:cubicBezTo>
                  <a:cubicBezTo>
                    <a:pt x="1046" y="1506"/>
                    <a:pt x="1219" y="1459"/>
                    <a:pt x="1322" y="1361"/>
                  </a:cubicBezTo>
                  <a:cubicBezTo>
                    <a:pt x="1536" y="1183"/>
                    <a:pt x="1679" y="897"/>
                    <a:pt x="1584" y="659"/>
                  </a:cubicBezTo>
                  <a:cubicBezTo>
                    <a:pt x="1524" y="540"/>
                    <a:pt x="1417" y="456"/>
                    <a:pt x="1310" y="361"/>
                  </a:cubicBezTo>
                  <a:cubicBezTo>
                    <a:pt x="1191" y="278"/>
                    <a:pt x="1072" y="194"/>
                    <a:pt x="941" y="111"/>
                  </a:cubicBezTo>
                  <a:cubicBezTo>
                    <a:pt x="869" y="63"/>
                    <a:pt x="786" y="16"/>
                    <a:pt x="703" y="4"/>
                  </a:cubicBezTo>
                  <a:cubicBezTo>
                    <a:pt x="686" y="2"/>
                    <a:pt x="669" y="1"/>
                    <a:pt x="653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0"/>
            <p:cNvSpPr/>
            <p:nvPr/>
          </p:nvSpPr>
          <p:spPr>
            <a:xfrm>
              <a:off x="5694150" y="1726996"/>
              <a:ext cx="36874" cy="33206"/>
            </a:xfrm>
            <a:custGeom>
              <a:avLst/>
              <a:gdLst/>
              <a:ahLst/>
              <a:cxnLst/>
              <a:rect l="l" t="t" r="r" b="b"/>
              <a:pathLst>
                <a:path w="1347" h="1213" extrusionOk="0">
                  <a:moveTo>
                    <a:pt x="677" y="1"/>
                  </a:moveTo>
                  <a:cubicBezTo>
                    <a:pt x="412" y="1"/>
                    <a:pt x="147" y="216"/>
                    <a:pt x="84" y="478"/>
                  </a:cubicBezTo>
                  <a:cubicBezTo>
                    <a:pt x="0" y="935"/>
                    <a:pt x="342" y="1213"/>
                    <a:pt x="696" y="1213"/>
                  </a:cubicBezTo>
                  <a:cubicBezTo>
                    <a:pt x="942" y="1213"/>
                    <a:pt x="1193" y="1078"/>
                    <a:pt x="1311" y="776"/>
                  </a:cubicBezTo>
                  <a:cubicBezTo>
                    <a:pt x="1334" y="692"/>
                    <a:pt x="1346" y="609"/>
                    <a:pt x="1334" y="514"/>
                  </a:cubicBezTo>
                  <a:cubicBezTo>
                    <a:pt x="1323" y="430"/>
                    <a:pt x="1263" y="359"/>
                    <a:pt x="1203" y="276"/>
                  </a:cubicBezTo>
                  <a:cubicBezTo>
                    <a:pt x="1096" y="145"/>
                    <a:pt x="953" y="37"/>
                    <a:pt x="787" y="14"/>
                  </a:cubicBezTo>
                  <a:cubicBezTo>
                    <a:pt x="751" y="5"/>
                    <a:pt x="714" y="1"/>
                    <a:pt x="677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0"/>
            <p:cNvSpPr/>
            <p:nvPr/>
          </p:nvSpPr>
          <p:spPr>
            <a:xfrm>
              <a:off x="5855828" y="1825136"/>
              <a:ext cx="44347" cy="101726"/>
            </a:xfrm>
            <a:custGeom>
              <a:avLst/>
              <a:gdLst/>
              <a:ahLst/>
              <a:cxnLst/>
              <a:rect l="l" t="t" r="r" b="b"/>
              <a:pathLst>
                <a:path w="1620" h="3716" extrusionOk="0">
                  <a:moveTo>
                    <a:pt x="1143" y="1"/>
                  </a:moveTo>
                  <a:cubicBezTo>
                    <a:pt x="1072" y="72"/>
                    <a:pt x="1012" y="143"/>
                    <a:pt x="953" y="227"/>
                  </a:cubicBezTo>
                  <a:cubicBezTo>
                    <a:pt x="548" y="703"/>
                    <a:pt x="179" y="1298"/>
                    <a:pt x="286" y="1906"/>
                  </a:cubicBezTo>
                  <a:cubicBezTo>
                    <a:pt x="358" y="2287"/>
                    <a:pt x="608" y="2668"/>
                    <a:pt x="489" y="3037"/>
                  </a:cubicBezTo>
                  <a:cubicBezTo>
                    <a:pt x="429" y="3227"/>
                    <a:pt x="262" y="3358"/>
                    <a:pt x="108" y="3465"/>
                  </a:cubicBezTo>
                  <a:cubicBezTo>
                    <a:pt x="72" y="3477"/>
                    <a:pt x="24" y="3513"/>
                    <a:pt x="0" y="3525"/>
                  </a:cubicBezTo>
                  <a:cubicBezTo>
                    <a:pt x="191" y="3596"/>
                    <a:pt x="405" y="3656"/>
                    <a:pt x="596" y="3715"/>
                  </a:cubicBezTo>
                  <a:cubicBezTo>
                    <a:pt x="774" y="3560"/>
                    <a:pt x="905" y="3358"/>
                    <a:pt x="965" y="3144"/>
                  </a:cubicBezTo>
                  <a:cubicBezTo>
                    <a:pt x="1120" y="2548"/>
                    <a:pt x="679" y="1917"/>
                    <a:pt x="798" y="1310"/>
                  </a:cubicBezTo>
                  <a:cubicBezTo>
                    <a:pt x="858" y="977"/>
                    <a:pt x="1060" y="715"/>
                    <a:pt x="1298" y="489"/>
                  </a:cubicBezTo>
                  <a:cubicBezTo>
                    <a:pt x="1393" y="382"/>
                    <a:pt x="1501" y="298"/>
                    <a:pt x="1620" y="203"/>
                  </a:cubicBezTo>
                  <a:cubicBezTo>
                    <a:pt x="1453" y="143"/>
                    <a:pt x="1298" y="72"/>
                    <a:pt x="1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0"/>
            <p:cNvSpPr/>
            <p:nvPr/>
          </p:nvSpPr>
          <p:spPr>
            <a:xfrm>
              <a:off x="5893305" y="1838167"/>
              <a:ext cx="38818" cy="96825"/>
            </a:xfrm>
            <a:custGeom>
              <a:avLst/>
              <a:gdLst/>
              <a:ahLst/>
              <a:cxnLst/>
              <a:rect l="l" t="t" r="r" b="b"/>
              <a:pathLst>
                <a:path w="1418" h="3537" extrusionOk="0">
                  <a:moveTo>
                    <a:pt x="941" y="1"/>
                  </a:moveTo>
                  <a:cubicBezTo>
                    <a:pt x="703" y="96"/>
                    <a:pt x="501" y="287"/>
                    <a:pt x="370" y="525"/>
                  </a:cubicBezTo>
                  <a:cubicBezTo>
                    <a:pt x="179" y="858"/>
                    <a:pt x="132" y="1275"/>
                    <a:pt x="132" y="1668"/>
                  </a:cubicBezTo>
                  <a:cubicBezTo>
                    <a:pt x="132" y="2061"/>
                    <a:pt x="179" y="2453"/>
                    <a:pt x="144" y="2858"/>
                  </a:cubicBezTo>
                  <a:cubicBezTo>
                    <a:pt x="132" y="3049"/>
                    <a:pt x="84" y="3251"/>
                    <a:pt x="1" y="3442"/>
                  </a:cubicBezTo>
                  <a:cubicBezTo>
                    <a:pt x="191" y="3477"/>
                    <a:pt x="382" y="3513"/>
                    <a:pt x="584" y="3537"/>
                  </a:cubicBezTo>
                  <a:cubicBezTo>
                    <a:pt x="620" y="3442"/>
                    <a:pt x="667" y="3311"/>
                    <a:pt x="679" y="3192"/>
                  </a:cubicBezTo>
                  <a:cubicBezTo>
                    <a:pt x="739" y="2811"/>
                    <a:pt x="667" y="2406"/>
                    <a:pt x="620" y="2001"/>
                  </a:cubicBezTo>
                  <a:cubicBezTo>
                    <a:pt x="596" y="1608"/>
                    <a:pt x="608" y="1191"/>
                    <a:pt x="834" y="846"/>
                  </a:cubicBezTo>
                  <a:cubicBezTo>
                    <a:pt x="977" y="596"/>
                    <a:pt x="1251" y="429"/>
                    <a:pt x="1418" y="191"/>
                  </a:cubicBezTo>
                  <a:cubicBezTo>
                    <a:pt x="1263" y="132"/>
                    <a:pt x="1096" y="60"/>
                    <a:pt x="9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6" name="Google Shape;1026;p30"/>
          <p:cNvGrpSpPr/>
          <p:nvPr/>
        </p:nvGrpSpPr>
        <p:grpSpPr>
          <a:xfrm rot="872873" flipH="1">
            <a:off x="7766079" y="2142155"/>
            <a:ext cx="1565627" cy="3173035"/>
            <a:chOff x="1803775" y="5029925"/>
            <a:chExt cx="655775" cy="1329050"/>
          </a:xfrm>
        </p:grpSpPr>
        <p:sp>
          <p:nvSpPr>
            <p:cNvPr id="1027" name="Google Shape;1027;p30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0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0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0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0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0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0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0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0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0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0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8" name="Google Shape;1038;p30"/>
          <p:cNvGrpSpPr/>
          <p:nvPr/>
        </p:nvGrpSpPr>
        <p:grpSpPr>
          <a:xfrm rot="-872873">
            <a:off x="-187706" y="2142155"/>
            <a:ext cx="1565627" cy="3173035"/>
            <a:chOff x="1803775" y="5029925"/>
            <a:chExt cx="655775" cy="1329050"/>
          </a:xfrm>
        </p:grpSpPr>
        <p:sp>
          <p:nvSpPr>
            <p:cNvPr id="1039" name="Google Shape;1039;p30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0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0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30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30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0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0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30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0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30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0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0" name="Google Shape;1050;p30"/>
          <p:cNvSpPr/>
          <p:nvPr/>
        </p:nvSpPr>
        <p:spPr>
          <a:xfrm rot="-2131989" flipH="1">
            <a:off x="5768089" y="-191102"/>
            <a:ext cx="201115" cy="407430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5324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"/>
          <p:cNvSpPr txBox="1">
            <a:spLocks noGrp="1"/>
          </p:cNvSpPr>
          <p:nvPr>
            <p:ph type="title"/>
          </p:nvPr>
        </p:nvSpPr>
        <p:spPr>
          <a:xfrm>
            <a:off x="71327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4"/>
          <p:cNvSpPr txBox="1">
            <a:spLocks noGrp="1"/>
          </p:cNvSpPr>
          <p:nvPr>
            <p:ph type="body" idx="1"/>
          </p:nvPr>
        </p:nvSpPr>
        <p:spPr>
          <a:xfrm>
            <a:off x="713275" y="1152475"/>
            <a:ext cx="7717500" cy="34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32" name="Google Shape;132;p4"/>
          <p:cNvSpPr/>
          <p:nvPr/>
        </p:nvSpPr>
        <p:spPr>
          <a:xfrm rot="-5400000">
            <a:off x="8207268" y="4206761"/>
            <a:ext cx="739918" cy="1133545"/>
          </a:xfrm>
          <a:custGeom>
            <a:avLst/>
            <a:gdLst/>
            <a:ahLst/>
            <a:cxnLst/>
            <a:rect l="l" t="t" r="r" b="b"/>
            <a:pathLst>
              <a:path w="40328" h="61782" extrusionOk="0">
                <a:moveTo>
                  <a:pt x="1" y="0"/>
                </a:moveTo>
                <a:lnTo>
                  <a:pt x="1" y="61782"/>
                </a:lnTo>
                <a:lnTo>
                  <a:pt x="40327" y="61782"/>
                </a:lnTo>
                <a:cubicBezTo>
                  <a:pt x="40280" y="59412"/>
                  <a:pt x="40018" y="57031"/>
                  <a:pt x="39613" y="54697"/>
                </a:cubicBezTo>
                <a:cubicBezTo>
                  <a:pt x="35862" y="33135"/>
                  <a:pt x="20849" y="14931"/>
                  <a:pt x="3096" y="2131"/>
                </a:cubicBezTo>
                <a:cubicBezTo>
                  <a:pt x="2084" y="1405"/>
                  <a:pt x="1049" y="691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4"/>
          <p:cNvSpPr/>
          <p:nvPr/>
        </p:nvSpPr>
        <p:spPr>
          <a:xfrm rot="5400000">
            <a:off x="196743" y="-196814"/>
            <a:ext cx="739918" cy="1133545"/>
          </a:xfrm>
          <a:custGeom>
            <a:avLst/>
            <a:gdLst/>
            <a:ahLst/>
            <a:cxnLst/>
            <a:rect l="l" t="t" r="r" b="b"/>
            <a:pathLst>
              <a:path w="40328" h="61782" extrusionOk="0">
                <a:moveTo>
                  <a:pt x="1" y="0"/>
                </a:moveTo>
                <a:lnTo>
                  <a:pt x="1" y="61782"/>
                </a:lnTo>
                <a:lnTo>
                  <a:pt x="40327" y="61782"/>
                </a:lnTo>
                <a:cubicBezTo>
                  <a:pt x="40280" y="59412"/>
                  <a:pt x="40018" y="57031"/>
                  <a:pt x="39613" y="54697"/>
                </a:cubicBezTo>
                <a:cubicBezTo>
                  <a:pt x="35862" y="33135"/>
                  <a:pt x="20849" y="14931"/>
                  <a:pt x="3096" y="2131"/>
                </a:cubicBezTo>
                <a:cubicBezTo>
                  <a:pt x="2084" y="1405"/>
                  <a:pt x="1049" y="691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" name="Google Shape;134;p4"/>
          <p:cNvGrpSpPr/>
          <p:nvPr/>
        </p:nvGrpSpPr>
        <p:grpSpPr>
          <a:xfrm rot="822728">
            <a:off x="-105378" y="204390"/>
            <a:ext cx="578235" cy="1053977"/>
            <a:chOff x="-214625" y="3943775"/>
            <a:chExt cx="458725" cy="836125"/>
          </a:xfrm>
        </p:grpSpPr>
        <p:sp>
          <p:nvSpPr>
            <p:cNvPr id="135" name="Google Shape;135;p4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" name="Google Shape;147;p4"/>
          <p:cNvGrpSpPr/>
          <p:nvPr/>
        </p:nvGrpSpPr>
        <p:grpSpPr>
          <a:xfrm rot="1937137">
            <a:off x="-49276" y="1419598"/>
            <a:ext cx="247561" cy="718794"/>
            <a:chOff x="1460575" y="5630575"/>
            <a:chExt cx="645350" cy="1873775"/>
          </a:xfrm>
        </p:grpSpPr>
        <p:sp>
          <p:nvSpPr>
            <p:cNvPr id="148" name="Google Shape;148;p4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4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150;p4"/>
          <p:cNvGrpSpPr/>
          <p:nvPr/>
        </p:nvGrpSpPr>
        <p:grpSpPr>
          <a:xfrm rot="-1360815">
            <a:off x="8787582" y="2477598"/>
            <a:ext cx="744173" cy="981131"/>
            <a:chOff x="4326425" y="5583250"/>
            <a:chExt cx="744150" cy="981100"/>
          </a:xfrm>
        </p:grpSpPr>
        <p:sp>
          <p:nvSpPr>
            <p:cNvPr id="151" name="Google Shape;151;p4"/>
            <p:cNvSpPr/>
            <p:nvPr/>
          </p:nvSpPr>
          <p:spPr>
            <a:xfrm>
              <a:off x="4939300" y="6115475"/>
              <a:ext cx="90500" cy="306300"/>
            </a:xfrm>
            <a:custGeom>
              <a:avLst/>
              <a:gdLst/>
              <a:ahLst/>
              <a:cxnLst/>
              <a:rect l="l" t="t" r="r" b="b"/>
              <a:pathLst>
                <a:path w="3620" h="12252" extrusionOk="0">
                  <a:moveTo>
                    <a:pt x="3239" y="0"/>
                  </a:moveTo>
                  <a:lnTo>
                    <a:pt x="3239" y="0"/>
                  </a:lnTo>
                  <a:cubicBezTo>
                    <a:pt x="143" y="4024"/>
                    <a:pt x="0" y="8180"/>
                    <a:pt x="1334" y="12252"/>
                  </a:cubicBezTo>
                  <a:cubicBezTo>
                    <a:pt x="2096" y="9930"/>
                    <a:pt x="2524" y="7608"/>
                    <a:pt x="2977" y="5215"/>
                  </a:cubicBezTo>
                  <a:cubicBezTo>
                    <a:pt x="3286" y="3501"/>
                    <a:pt x="3620" y="1703"/>
                    <a:pt x="3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4965500" y="6115175"/>
              <a:ext cx="54775" cy="305125"/>
            </a:xfrm>
            <a:custGeom>
              <a:avLst/>
              <a:gdLst/>
              <a:ahLst/>
              <a:cxnLst/>
              <a:rect l="l" t="t" r="r" b="b"/>
              <a:pathLst>
                <a:path w="2191" h="12205" extrusionOk="0">
                  <a:moveTo>
                    <a:pt x="2191" y="0"/>
                  </a:moveTo>
                  <a:lnTo>
                    <a:pt x="2191" y="0"/>
                  </a:lnTo>
                  <a:cubicBezTo>
                    <a:pt x="1334" y="1905"/>
                    <a:pt x="667" y="3905"/>
                    <a:pt x="333" y="5953"/>
                  </a:cubicBezTo>
                  <a:cubicBezTo>
                    <a:pt x="0" y="8037"/>
                    <a:pt x="48" y="10132"/>
                    <a:pt x="274" y="12204"/>
                  </a:cubicBezTo>
                  <a:cubicBezTo>
                    <a:pt x="405" y="10120"/>
                    <a:pt x="441" y="8049"/>
                    <a:pt x="786" y="6025"/>
                  </a:cubicBezTo>
                  <a:cubicBezTo>
                    <a:pt x="1107" y="4001"/>
                    <a:pt x="1691" y="2024"/>
                    <a:pt x="2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4799100" y="6040150"/>
              <a:ext cx="81875" cy="309000"/>
            </a:xfrm>
            <a:custGeom>
              <a:avLst/>
              <a:gdLst/>
              <a:ahLst/>
              <a:cxnLst/>
              <a:rect l="l" t="t" r="r" b="b"/>
              <a:pathLst>
                <a:path w="3275" h="12360" extrusionOk="0">
                  <a:moveTo>
                    <a:pt x="2084" y="1"/>
                  </a:moveTo>
                  <a:lnTo>
                    <a:pt x="2084" y="1"/>
                  </a:lnTo>
                  <a:cubicBezTo>
                    <a:pt x="0" y="4620"/>
                    <a:pt x="810" y="8704"/>
                    <a:pt x="3060" y="12359"/>
                  </a:cubicBezTo>
                  <a:cubicBezTo>
                    <a:pt x="3275" y="9919"/>
                    <a:pt x="3156" y="7573"/>
                    <a:pt x="3013" y="5120"/>
                  </a:cubicBezTo>
                  <a:cubicBezTo>
                    <a:pt x="2929" y="3394"/>
                    <a:pt x="2834" y="1561"/>
                    <a:pt x="20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4836600" y="6040150"/>
              <a:ext cx="37825" cy="307500"/>
            </a:xfrm>
            <a:custGeom>
              <a:avLst/>
              <a:gdLst/>
              <a:ahLst/>
              <a:cxnLst/>
              <a:rect l="l" t="t" r="r" b="b"/>
              <a:pathLst>
                <a:path w="1513" h="12300" extrusionOk="0">
                  <a:moveTo>
                    <a:pt x="584" y="1"/>
                  </a:moveTo>
                  <a:lnTo>
                    <a:pt x="584" y="1"/>
                  </a:lnTo>
                  <a:cubicBezTo>
                    <a:pt x="191" y="2037"/>
                    <a:pt x="1" y="4132"/>
                    <a:pt x="132" y="6216"/>
                  </a:cubicBezTo>
                  <a:cubicBezTo>
                    <a:pt x="286" y="8311"/>
                    <a:pt x="810" y="10335"/>
                    <a:pt x="1513" y="12300"/>
                  </a:cubicBezTo>
                  <a:cubicBezTo>
                    <a:pt x="1179" y="10252"/>
                    <a:pt x="727" y="8240"/>
                    <a:pt x="596" y="6192"/>
                  </a:cubicBezTo>
                  <a:cubicBezTo>
                    <a:pt x="441" y="4144"/>
                    <a:pt x="548" y="2084"/>
                    <a:pt x="5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4717850" y="5983600"/>
              <a:ext cx="82175" cy="308700"/>
            </a:xfrm>
            <a:custGeom>
              <a:avLst/>
              <a:gdLst/>
              <a:ahLst/>
              <a:cxnLst/>
              <a:rect l="l" t="t" r="r" b="b"/>
              <a:pathLst>
                <a:path w="3287" h="12348" extrusionOk="0">
                  <a:moveTo>
                    <a:pt x="2798" y="1"/>
                  </a:moveTo>
                  <a:cubicBezTo>
                    <a:pt x="0" y="4227"/>
                    <a:pt x="155" y="8371"/>
                    <a:pt x="1774" y="12347"/>
                  </a:cubicBezTo>
                  <a:cubicBezTo>
                    <a:pt x="2369" y="9966"/>
                    <a:pt x="2619" y="7633"/>
                    <a:pt x="2893" y="5204"/>
                  </a:cubicBezTo>
                  <a:cubicBezTo>
                    <a:pt x="3084" y="3477"/>
                    <a:pt x="3286" y="1668"/>
                    <a:pt x="27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4747300" y="5983000"/>
              <a:ext cx="40525" cy="307800"/>
            </a:xfrm>
            <a:custGeom>
              <a:avLst/>
              <a:gdLst/>
              <a:ahLst/>
              <a:cxnLst/>
              <a:rect l="l" t="t" r="r" b="b"/>
              <a:pathLst>
                <a:path w="1621" h="12312" extrusionOk="0">
                  <a:moveTo>
                    <a:pt x="1620" y="1"/>
                  </a:moveTo>
                  <a:lnTo>
                    <a:pt x="1620" y="1"/>
                  </a:lnTo>
                  <a:cubicBezTo>
                    <a:pt x="906" y="1953"/>
                    <a:pt x="370" y="3989"/>
                    <a:pt x="179" y="6073"/>
                  </a:cubicBezTo>
                  <a:cubicBezTo>
                    <a:pt x="1" y="8180"/>
                    <a:pt x="191" y="10276"/>
                    <a:pt x="560" y="12312"/>
                  </a:cubicBezTo>
                  <a:cubicBezTo>
                    <a:pt x="560" y="10228"/>
                    <a:pt x="441" y="8157"/>
                    <a:pt x="644" y="6121"/>
                  </a:cubicBezTo>
                  <a:cubicBezTo>
                    <a:pt x="810" y="4085"/>
                    <a:pt x="1251" y="2061"/>
                    <a:pt x="16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4627350" y="5900250"/>
              <a:ext cx="103900" cy="301250"/>
            </a:xfrm>
            <a:custGeom>
              <a:avLst/>
              <a:gdLst/>
              <a:ahLst/>
              <a:cxnLst/>
              <a:rect l="l" t="t" r="r" b="b"/>
              <a:pathLst>
                <a:path w="4156" h="12050" extrusionOk="0">
                  <a:moveTo>
                    <a:pt x="3918" y="1"/>
                  </a:moveTo>
                  <a:cubicBezTo>
                    <a:pt x="513" y="3751"/>
                    <a:pt x="1" y="7871"/>
                    <a:pt x="1001" y="12050"/>
                  </a:cubicBezTo>
                  <a:cubicBezTo>
                    <a:pt x="1953" y="9800"/>
                    <a:pt x="2560" y="7526"/>
                    <a:pt x="3203" y="5156"/>
                  </a:cubicBezTo>
                  <a:cubicBezTo>
                    <a:pt x="3668" y="3478"/>
                    <a:pt x="4156" y="1727"/>
                    <a:pt x="39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4650575" y="5900250"/>
              <a:ext cx="74725" cy="299775"/>
            </a:xfrm>
            <a:custGeom>
              <a:avLst/>
              <a:gdLst/>
              <a:ahLst/>
              <a:cxnLst/>
              <a:rect l="l" t="t" r="r" b="b"/>
              <a:pathLst>
                <a:path w="2989" h="11991" extrusionOk="0">
                  <a:moveTo>
                    <a:pt x="2989" y="1"/>
                  </a:moveTo>
                  <a:cubicBezTo>
                    <a:pt x="1977" y="1811"/>
                    <a:pt x="1143" y="3751"/>
                    <a:pt x="619" y="5775"/>
                  </a:cubicBezTo>
                  <a:cubicBezTo>
                    <a:pt x="119" y="7811"/>
                    <a:pt x="0" y="9907"/>
                    <a:pt x="36" y="11990"/>
                  </a:cubicBezTo>
                  <a:cubicBezTo>
                    <a:pt x="357" y="9943"/>
                    <a:pt x="560" y="7883"/>
                    <a:pt x="1072" y="5894"/>
                  </a:cubicBezTo>
                  <a:cubicBezTo>
                    <a:pt x="1560" y="3894"/>
                    <a:pt x="2310" y="1965"/>
                    <a:pt x="29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4565450" y="5756500"/>
              <a:ext cx="136925" cy="279525"/>
            </a:xfrm>
            <a:custGeom>
              <a:avLst/>
              <a:gdLst/>
              <a:ahLst/>
              <a:cxnLst/>
              <a:rect l="l" t="t" r="r" b="b"/>
              <a:pathLst>
                <a:path w="5477" h="11181" extrusionOk="0">
                  <a:moveTo>
                    <a:pt x="5477" y="0"/>
                  </a:moveTo>
                  <a:lnTo>
                    <a:pt x="5477" y="0"/>
                  </a:lnTo>
                  <a:cubicBezTo>
                    <a:pt x="1345" y="2953"/>
                    <a:pt x="0" y="6894"/>
                    <a:pt x="95" y="11180"/>
                  </a:cubicBezTo>
                  <a:cubicBezTo>
                    <a:pt x="1500" y="9168"/>
                    <a:pt x="2572" y="7072"/>
                    <a:pt x="3703" y="4894"/>
                  </a:cubicBezTo>
                  <a:cubicBezTo>
                    <a:pt x="4489" y="3346"/>
                    <a:pt x="5334" y="1727"/>
                    <a:pt x="5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4567525" y="5756500"/>
              <a:ext cx="134275" cy="278025"/>
            </a:xfrm>
            <a:custGeom>
              <a:avLst/>
              <a:gdLst/>
              <a:ahLst/>
              <a:cxnLst/>
              <a:rect l="l" t="t" r="r" b="b"/>
              <a:pathLst>
                <a:path w="5371" h="11121" extrusionOk="0">
                  <a:moveTo>
                    <a:pt x="5370" y="0"/>
                  </a:moveTo>
                  <a:lnTo>
                    <a:pt x="5370" y="0"/>
                  </a:lnTo>
                  <a:cubicBezTo>
                    <a:pt x="4013" y="1560"/>
                    <a:pt x="2798" y="3274"/>
                    <a:pt x="1858" y="5156"/>
                  </a:cubicBezTo>
                  <a:cubicBezTo>
                    <a:pt x="953" y="7061"/>
                    <a:pt x="393" y="9085"/>
                    <a:pt x="0" y="11121"/>
                  </a:cubicBezTo>
                  <a:cubicBezTo>
                    <a:pt x="727" y="9168"/>
                    <a:pt x="1370" y="7203"/>
                    <a:pt x="2275" y="5358"/>
                  </a:cubicBezTo>
                  <a:cubicBezTo>
                    <a:pt x="3167" y="3513"/>
                    <a:pt x="4299" y="1786"/>
                    <a:pt x="53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4535075" y="5601125"/>
              <a:ext cx="136950" cy="279225"/>
            </a:xfrm>
            <a:custGeom>
              <a:avLst/>
              <a:gdLst/>
              <a:ahLst/>
              <a:cxnLst/>
              <a:rect l="l" t="t" r="r" b="b"/>
              <a:pathLst>
                <a:path w="5478" h="11169" extrusionOk="0">
                  <a:moveTo>
                    <a:pt x="5478" y="0"/>
                  </a:moveTo>
                  <a:lnTo>
                    <a:pt x="5478" y="0"/>
                  </a:lnTo>
                  <a:cubicBezTo>
                    <a:pt x="1358" y="2941"/>
                    <a:pt x="1" y="6882"/>
                    <a:pt x="108" y="11168"/>
                  </a:cubicBezTo>
                  <a:cubicBezTo>
                    <a:pt x="1513" y="9168"/>
                    <a:pt x="2596" y="7061"/>
                    <a:pt x="3703" y="4894"/>
                  </a:cubicBezTo>
                  <a:cubicBezTo>
                    <a:pt x="4501" y="3346"/>
                    <a:pt x="5347" y="1727"/>
                    <a:pt x="5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4537750" y="5601125"/>
              <a:ext cx="134275" cy="277725"/>
            </a:xfrm>
            <a:custGeom>
              <a:avLst/>
              <a:gdLst/>
              <a:ahLst/>
              <a:cxnLst/>
              <a:rect l="l" t="t" r="r" b="b"/>
              <a:pathLst>
                <a:path w="5371" h="11109" extrusionOk="0">
                  <a:moveTo>
                    <a:pt x="5371" y="0"/>
                  </a:moveTo>
                  <a:lnTo>
                    <a:pt x="5371" y="0"/>
                  </a:lnTo>
                  <a:cubicBezTo>
                    <a:pt x="4001" y="1560"/>
                    <a:pt x="2787" y="3274"/>
                    <a:pt x="1858" y="5144"/>
                  </a:cubicBezTo>
                  <a:cubicBezTo>
                    <a:pt x="953" y="7049"/>
                    <a:pt x="394" y="9073"/>
                    <a:pt x="1" y="11109"/>
                  </a:cubicBezTo>
                  <a:cubicBezTo>
                    <a:pt x="727" y="9168"/>
                    <a:pt x="1370" y="7203"/>
                    <a:pt x="2275" y="5358"/>
                  </a:cubicBezTo>
                  <a:cubicBezTo>
                    <a:pt x="3168" y="3501"/>
                    <a:pt x="4299" y="1786"/>
                    <a:pt x="53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4345475" y="5636525"/>
              <a:ext cx="192000" cy="243525"/>
            </a:xfrm>
            <a:custGeom>
              <a:avLst/>
              <a:gdLst/>
              <a:ahLst/>
              <a:cxnLst/>
              <a:rect l="l" t="t" r="r" b="b"/>
              <a:pathLst>
                <a:path w="7680" h="9741" extrusionOk="0">
                  <a:moveTo>
                    <a:pt x="0" y="1"/>
                  </a:moveTo>
                  <a:cubicBezTo>
                    <a:pt x="500" y="1668"/>
                    <a:pt x="1679" y="3073"/>
                    <a:pt x="2798" y="4394"/>
                  </a:cubicBezTo>
                  <a:cubicBezTo>
                    <a:pt x="4358" y="6287"/>
                    <a:pt x="5858" y="8109"/>
                    <a:pt x="7680" y="9740"/>
                  </a:cubicBezTo>
                  <a:cubicBezTo>
                    <a:pt x="6846" y="5525"/>
                    <a:pt x="4668" y="1989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4345475" y="5636825"/>
              <a:ext cx="192000" cy="242025"/>
            </a:xfrm>
            <a:custGeom>
              <a:avLst/>
              <a:gdLst/>
              <a:ahLst/>
              <a:cxnLst/>
              <a:rect l="l" t="t" r="r" b="b"/>
              <a:pathLst>
                <a:path w="7680" h="9681" extrusionOk="0">
                  <a:moveTo>
                    <a:pt x="0" y="1"/>
                  </a:moveTo>
                  <a:lnTo>
                    <a:pt x="0" y="1"/>
                  </a:lnTo>
                  <a:cubicBezTo>
                    <a:pt x="1429" y="1501"/>
                    <a:pt x="2917" y="2942"/>
                    <a:pt x="4191" y="4561"/>
                  </a:cubicBezTo>
                  <a:cubicBezTo>
                    <a:pt x="5489" y="6156"/>
                    <a:pt x="6537" y="7942"/>
                    <a:pt x="7680" y="9681"/>
                  </a:cubicBezTo>
                  <a:cubicBezTo>
                    <a:pt x="6846" y="7764"/>
                    <a:pt x="5858" y="5918"/>
                    <a:pt x="4549" y="4263"/>
                  </a:cubicBezTo>
                  <a:cubicBezTo>
                    <a:pt x="3239" y="2632"/>
                    <a:pt x="1679" y="1227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4326425" y="5838650"/>
              <a:ext cx="239625" cy="197075"/>
            </a:xfrm>
            <a:custGeom>
              <a:avLst/>
              <a:gdLst/>
              <a:ahLst/>
              <a:cxnLst/>
              <a:rect l="l" t="t" r="r" b="b"/>
              <a:pathLst>
                <a:path w="9585" h="7883" extrusionOk="0">
                  <a:moveTo>
                    <a:pt x="0" y="0"/>
                  </a:moveTo>
                  <a:cubicBezTo>
                    <a:pt x="846" y="1524"/>
                    <a:pt x="2310" y="2643"/>
                    <a:pt x="3679" y="3691"/>
                  </a:cubicBezTo>
                  <a:cubicBezTo>
                    <a:pt x="5608" y="5215"/>
                    <a:pt x="7477" y="6656"/>
                    <a:pt x="9585" y="7882"/>
                  </a:cubicBezTo>
                  <a:cubicBezTo>
                    <a:pt x="7858" y="3941"/>
                    <a:pt x="4989" y="94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4326425" y="5839250"/>
              <a:ext cx="239625" cy="195275"/>
            </a:xfrm>
            <a:custGeom>
              <a:avLst/>
              <a:gdLst/>
              <a:ahLst/>
              <a:cxnLst/>
              <a:rect l="l" t="t" r="r" b="b"/>
              <a:pathLst>
                <a:path w="9585" h="7811" extrusionOk="0">
                  <a:moveTo>
                    <a:pt x="0" y="0"/>
                  </a:moveTo>
                  <a:lnTo>
                    <a:pt x="0" y="0"/>
                  </a:lnTo>
                  <a:cubicBezTo>
                    <a:pt x="1727" y="1155"/>
                    <a:pt x="3489" y="2238"/>
                    <a:pt x="5084" y="3548"/>
                  </a:cubicBezTo>
                  <a:cubicBezTo>
                    <a:pt x="6680" y="4834"/>
                    <a:pt x="8097" y="6346"/>
                    <a:pt x="9585" y="7811"/>
                  </a:cubicBezTo>
                  <a:cubicBezTo>
                    <a:pt x="8359" y="6132"/>
                    <a:pt x="7013" y="4524"/>
                    <a:pt x="5370" y="3191"/>
                  </a:cubicBezTo>
                  <a:cubicBezTo>
                    <a:pt x="3727" y="1881"/>
                    <a:pt x="1905" y="84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4371375" y="6076050"/>
              <a:ext cx="281000" cy="132600"/>
            </a:xfrm>
            <a:custGeom>
              <a:avLst/>
              <a:gdLst/>
              <a:ahLst/>
              <a:cxnLst/>
              <a:rect l="l" t="t" r="r" b="b"/>
              <a:pathLst>
                <a:path w="11240" h="5304" extrusionOk="0">
                  <a:moveTo>
                    <a:pt x="934" y="0"/>
                  </a:moveTo>
                  <a:cubicBezTo>
                    <a:pt x="628" y="0"/>
                    <a:pt x="317" y="10"/>
                    <a:pt x="0" y="29"/>
                  </a:cubicBezTo>
                  <a:cubicBezTo>
                    <a:pt x="1191" y="1291"/>
                    <a:pt x="2882" y="2006"/>
                    <a:pt x="4465" y="2708"/>
                  </a:cubicBezTo>
                  <a:cubicBezTo>
                    <a:pt x="6715" y="3696"/>
                    <a:pt x="8882" y="4649"/>
                    <a:pt x="11240" y="5304"/>
                  </a:cubicBezTo>
                  <a:cubicBezTo>
                    <a:pt x="8773" y="2134"/>
                    <a:pt x="5501" y="0"/>
                    <a:pt x="9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4371975" y="6077375"/>
              <a:ext cx="279800" cy="130100"/>
            </a:xfrm>
            <a:custGeom>
              <a:avLst/>
              <a:gdLst/>
              <a:ahLst/>
              <a:cxnLst/>
              <a:rect l="l" t="t" r="r" b="b"/>
              <a:pathLst>
                <a:path w="11192" h="5204" extrusionOk="0">
                  <a:moveTo>
                    <a:pt x="0" y="0"/>
                  </a:moveTo>
                  <a:lnTo>
                    <a:pt x="0" y="0"/>
                  </a:lnTo>
                  <a:cubicBezTo>
                    <a:pt x="1941" y="691"/>
                    <a:pt x="3929" y="1322"/>
                    <a:pt x="5786" y="2179"/>
                  </a:cubicBezTo>
                  <a:cubicBezTo>
                    <a:pt x="7644" y="3036"/>
                    <a:pt x="9382" y="4167"/>
                    <a:pt x="11192" y="5203"/>
                  </a:cubicBezTo>
                  <a:cubicBezTo>
                    <a:pt x="9608" y="3870"/>
                    <a:pt x="7882" y="2655"/>
                    <a:pt x="5977" y="1762"/>
                  </a:cubicBezTo>
                  <a:cubicBezTo>
                    <a:pt x="4072" y="905"/>
                    <a:pt x="2048" y="35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4455300" y="6235750"/>
              <a:ext cx="308100" cy="61750"/>
            </a:xfrm>
            <a:custGeom>
              <a:avLst/>
              <a:gdLst/>
              <a:ahLst/>
              <a:cxnLst/>
              <a:rect l="l" t="t" r="r" b="b"/>
              <a:pathLst>
                <a:path w="12324" h="2470" extrusionOk="0">
                  <a:moveTo>
                    <a:pt x="4924" y="0"/>
                  </a:moveTo>
                  <a:cubicBezTo>
                    <a:pt x="3362" y="0"/>
                    <a:pt x="1724" y="317"/>
                    <a:pt x="1" y="1023"/>
                  </a:cubicBezTo>
                  <a:cubicBezTo>
                    <a:pt x="1525" y="1833"/>
                    <a:pt x="3358" y="1976"/>
                    <a:pt x="5085" y="2142"/>
                  </a:cubicBezTo>
                  <a:cubicBezTo>
                    <a:pt x="6989" y="2310"/>
                    <a:pt x="8843" y="2470"/>
                    <a:pt x="10725" y="2470"/>
                  </a:cubicBezTo>
                  <a:cubicBezTo>
                    <a:pt x="11255" y="2470"/>
                    <a:pt x="11787" y="2457"/>
                    <a:pt x="12324" y="2428"/>
                  </a:cubicBezTo>
                  <a:cubicBezTo>
                    <a:pt x="10053" y="932"/>
                    <a:pt x="7601" y="0"/>
                    <a:pt x="49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4"/>
            <p:cNvSpPr/>
            <p:nvPr/>
          </p:nvSpPr>
          <p:spPr>
            <a:xfrm>
              <a:off x="4455300" y="6253050"/>
              <a:ext cx="306925" cy="42525"/>
            </a:xfrm>
            <a:custGeom>
              <a:avLst/>
              <a:gdLst/>
              <a:ahLst/>
              <a:cxnLst/>
              <a:rect l="l" t="t" r="r" b="b"/>
              <a:pathLst>
                <a:path w="12277" h="1701" extrusionOk="0">
                  <a:moveTo>
                    <a:pt x="4017" y="0"/>
                  </a:moveTo>
                  <a:cubicBezTo>
                    <a:pt x="2669" y="0"/>
                    <a:pt x="1325" y="123"/>
                    <a:pt x="1" y="331"/>
                  </a:cubicBezTo>
                  <a:cubicBezTo>
                    <a:pt x="2084" y="379"/>
                    <a:pt x="4144" y="331"/>
                    <a:pt x="6192" y="569"/>
                  </a:cubicBezTo>
                  <a:cubicBezTo>
                    <a:pt x="8228" y="784"/>
                    <a:pt x="10240" y="1284"/>
                    <a:pt x="12276" y="1700"/>
                  </a:cubicBezTo>
                  <a:cubicBezTo>
                    <a:pt x="10335" y="950"/>
                    <a:pt x="8335" y="331"/>
                    <a:pt x="6228" y="117"/>
                  </a:cubicBezTo>
                  <a:cubicBezTo>
                    <a:pt x="5491" y="37"/>
                    <a:pt x="4753" y="0"/>
                    <a:pt x="40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4"/>
            <p:cNvSpPr/>
            <p:nvPr/>
          </p:nvSpPr>
          <p:spPr>
            <a:xfrm>
              <a:off x="4569000" y="6326350"/>
              <a:ext cx="307800" cy="67950"/>
            </a:xfrm>
            <a:custGeom>
              <a:avLst/>
              <a:gdLst/>
              <a:ahLst/>
              <a:cxnLst/>
              <a:rect l="l" t="t" r="r" b="b"/>
              <a:pathLst>
                <a:path w="12312" h="2718" extrusionOk="0">
                  <a:moveTo>
                    <a:pt x="7336" y="0"/>
                  </a:moveTo>
                  <a:cubicBezTo>
                    <a:pt x="4897" y="0"/>
                    <a:pt x="2438" y="734"/>
                    <a:pt x="1" y="2507"/>
                  </a:cubicBezTo>
                  <a:cubicBezTo>
                    <a:pt x="615" y="2659"/>
                    <a:pt x="1248" y="2718"/>
                    <a:pt x="1888" y="2718"/>
                  </a:cubicBezTo>
                  <a:cubicBezTo>
                    <a:pt x="2998" y="2718"/>
                    <a:pt x="4128" y="2542"/>
                    <a:pt x="5216" y="2376"/>
                  </a:cubicBezTo>
                  <a:cubicBezTo>
                    <a:pt x="7633" y="1983"/>
                    <a:pt x="9955" y="1626"/>
                    <a:pt x="12312" y="935"/>
                  </a:cubicBezTo>
                  <a:cubicBezTo>
                    <a:pt x="10671" y="345"/>
                    <a:pt x="9008" y="0"/>
                    <a:pt x="73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4569000" y="6342000"/>
              <a:ext cx="306625" cy="46725"/>
            </a:xfrm>
            <a:custGeom>
              <a:avLst/>
              <a:gdLst/>
              <a:ahLst/>
              <a:cxnLst/>
              <a:rect l="l" t="t" r="r" b="b"/>
              <a:pathLst>
                <a:path w="12265" h="1869" extrusionOk="0">
                  <a:moveTo>
                    <a:pt x="8570" y="0"/>
                  </a:moveTo>
                  <a:cubicBezTo>
                    <a:pt x="7717" y="0"/>
                    <a:pt x="6864" y="48"/>
                    <a:pt x="6014" y="155"/>
                  </a:cubicBezTo>
                  <a:cubicBezTo>
                    <a:pt x="3930" y="452"/>
                    <a:pt x="1918" y="1059"/>
                    <a:pt x="1" y="1869"/>
                  </a:cubicBezTo>
                  <a:cubicBezTo>
                    <a:pt x="2037" y="1405"/>
                    <a:pt x="4037" y="881"/>
                    <a:pt x="6073" y="607"/>
                  </a:cubicBezTo>
                  <a:cubicBezTo>
                    <a:pt x="8109" y="321"/>
                    <a:pt x="10181" y="345"/>
                    <a:pt x="12264" y="262"/>
                  </a:cubicBezTo>
                  <a:cubicBezTo>
                    <a:pt x="11039" y="100"/>
                    <a:pt x="9805" y="0"/>
                    <a:pt x="85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4663375" y="6401875"/>
              <a:ext cx="307800" cy="68025"/>
            </a:xfrm>
            <a:custGeom>
              <a:avLst/>
              <a:gdLst/>
              <a:ahLst/>
              <a:cxnLst/>
              <a:rect l="l" t="t" r="r" b="b"/>
              <a:pathLst>
                <a:path w="12312" h="2721" extrusionOk="0">
                  <a:moveTo>
                    <a:pt x="7356" y="1"/>
                  </a:moveTo>
                  <a:cubicBezTo>
                    <a:pt x="4914" y="1"/>
                    <a:pt x="2449" y="734"/>
                    <a:pt x="0" y="2510"/>
                  </a:cubicBezTo>
                  <a:cubicBezTo>
                    <a:pt x="616" y="2662"/>
                    <a:pt x="1247" y="2720"/>
                    <a:pt x="1883" y="2720"/>
                  </a:cubicBezTo>
                  <a:cubicBezTo>
                    <a:pt x="2996" y="2720"/>
                    <a:pt x="4125" y="2541"/>
                    <a:pt x="5215" y="2367"/>
                  </a:cubicBezTo>
                  <a:cubicBezTo>
                    <a:pt x="7644" y="1986"/>
                    <a:pt x="9966" y="1629"/>
                    <a:pt x="12311" y="927"/>
                  </a:cubicBezTo>
                  <a:cubicBezTo>
                    <a:pt x="10679" y="342"/>
                    <a:pt x="9023" y="1"/>
                    <a:pt x="7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4663675" y="6417475"/>
              <a:ext cx="306600" cy="46875"/>
            </a:xfrm>
            <a:custGeom>
              <a:avLst/>
              <a:gdLst/>
              <a:ahLst/>
              <a:cxnLst/>
              <a:rect l="l" t="t" r="r" b="b"/>
              <a:pathLst>
                <a:path w="12264" h="1875" extrusionOk="0">
                  <a:moveTo>
                    <a:pt x="8552" y="0"/>
                  </a:moveTo>
                  <a:cubicBezTo>
                    <a:pt x="7705" y="0"/>
                    <a:pt x="6858" y="49"/>
                    <a:pt x="6013" y="160"/>
                  </a:cubicBezTo>
                  <a:cubicBezTo>
                    <a:pt x="3929" y="457"/>
                    <a:pt x="1917" y="1065"/>
                    <a:pt x="0" y="1874"/>
                  </a:cubicBezTo>
                  <a:cubicBezTo>
                    <a:pt x="2036" y="1422"/>
                    <a:pt x="4024" y="886"/>
                    <a:pt x="6072" y="600"/>
                  </a:cubicBezTo>
                  <a:cubicBezTo>
                    <a:pt x="8108" y="326"/>
                    <a:pt x="10180" y="350"/>
                    <a:pt x="12264" y="267"/>
                  </a:cubicBezTo>
                  <a:cubicBezTo>
                    <a:pt x="11032" y="104"/>
                    <a:pt x="9793" y="0"/>
                    <a:pt x="8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4"/>
            <p:cNvSpPr/>
            <p:nvPr/>
          </p:nvSpPr>
          <p:spPr>
            <a:xfrm>
              <a:off x="4517225" y="5583250"/>
              <a:ext cx="553350" cy="981100"/>
            </a:xfrm>
            <a:custGeom>
              <a:avLst/>
              <a:gdLst/>
              <a:ahLst/>
              <a:cxnLst/>
              <a:rect l="l" t="t" r="r" b="b"/>
              <a:pathLst>
                <a:path w="22134" h="39244" extrusionOk="0">
                  <a:moveTo>
                    <a:pt x="226" y="1"/>
                  </a:moveTo>
                  <a:cubicBezTo>
                    <a:pt x="107" y="1"/>
                    <a:pt x="0" y="96"/>
                    <a:pt x="0" y="227"/>
                  </a:cubicBezTo>
                  <a:cubicBezTo>
                    <a:pt x="48" y="3549"/>
                    <a:pt x="96" y="6978"/>
                    <a:pt x="369" y="10323"/>
                  </a:cubicBezTo>
                  <a:cubicBezTo>
                    <a:pt x="596" y="13074"/>
                    <a:pt x="1036" y="16669"/>
                    <a:pt x="2370" y="20063"/>
                  </a:cubicBezTo>
                  <a:cubicBezTo>
                    <a:pt x="3310" y="22444"/>
                    <a:pt x="5108" y="25730"/>
                    <a:pt x="8382" y="27897"/>
                  </a:cubicBezTo>
                  <a:cubicBezTo>
                    <a:pt x="9466" y="28635"/>
                    <a:pt x="10656" y="29183"/>
                    <a:pt x="11823" y="29719"/>
                  </a:cubicBezTo>
                  <a:cubicBezTo>
                    <a:pt x="12657" y="30124"/>
                    <a:pt x="13538" y="30516"/>
                    <a:pt x="14347" y="30981"/>
                  </a:cubicBezTo>
                  <a:cubicBezTo>
                    <a:pt x="17598" y="32814"/>
                    <a:pt x="20181" y="35696"/>
                    <a:pt x="21658" y="39113"/>
                  </a:cubicBezTo>
                  <a:cubicBezTo>
                    <a:pt x="21693" y="39196"/>
                    <a:pt x="21777" y="39244"/>
                    <a:pt x="21872" y="39244"/>
                  </a:cubicBezTo>
                  <a:cubicBezTo>
                    <a:pt x="21896" y="39244"/>
                    <a:pt x="21932" y="39232"/>
                    <a:pt x="21967" y="39220"/>
                  </a:cubicBezTo>
                  <a:cubicBezTo>
                    <a:pt x="22086" y="39184"/>
                    <a:pt x="22134" y="39041"/>
                    <a:pt x="22086" y="38922"/>
                  </a:cubicBezTo>
                  <a:cubicBezTo>
                    <a:pt x="20574" y="35434"/>
                    <a:pt x="17907" y="32469"/>
                    <a:pt x="14585" y="30576"/>
                  </a:cubicBezTo>
                  <a:cubicBezTo>
                    <a:pt x="13752" y="30100"/>
                    <a:pt x="12859" y="29707"/>
                    <a:pt x="12014" y="29302"/>
                  </a:cubicBezTo>
                  <a:cubicBezTo>
                    <a:pt x="10883" y="28766"/>
                    <a:pt x="9692" y="28219"/>
                    <a:pt x="8632" y="27516"/>
                  </a:cubicBezTo>
                  <a:cubicBezTo>
                    <a:pt x="5453" y="25421"/>
                    <a:pt x="3691" y="22194"/>
                    <a:pt x="2786" y="19884"/>
                  </a:cubicBezTo>
                  <a:cubicBezTo>
                    <a:pt x="1477" y="16539"/>
                    <a:pt x="1048" y="12990"/>
                    <a:pt x="822" y="10276"/>
                  </a:cubicBezTo>
                  <a:cubicBezTo>
                    <a:pt x="560" y="6930"/>
                    <a:pt x="488" y="3525"/>
                    <a:pt x="453" y="215"/>
                  </a:cubicBezTo>
                  <a:cubicBezTo>
                    <a:pt x="453" y="96"/>
                    <a:pt x="346" y="1"/>
                    <a:pt x="2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76;p4"/>
          <p:cNvGrpSpPr/>
          <p:nvPr/>
        </p:nvGrpSpPr>
        <p:grpSpPr>
          <a:xfrm rot="-2418941">
            <a:off x="8394237" y="4374566"/>
            <a:ext cx="714867" cy="1448812"/>
            <a:chOff x="1803775" y="5029925"/>
            <a:chExt cx="655775" cy="1329050"/>
          </a:xfrm>
        </p:grpSpPr>
        <p:sp>
          <p:nvSpPr>
            <p:cNvPr id="177" name="Google Shape;177;p4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4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" name="Google Shape;188;p4"/>
          <p:cNvGrpSpPr/>
          <p:nvPr/>
        </p:nvGrpSpPr>
        <p:grpSpPr>
          <a:xfrm rot="-1269334">
            <a:off x="8891383" y="3721956"/>
            <a:ext cx="601297" cy="1873742"/>
            <a:chOff x="3855225" y="5718400"/>
            <a:chExt cx="601300" cy="1873750"/>
          </a:xfrm>
        </p:grpSpPr>
        <p:sp>
          <p:nvSpPr>
            <p:cNvPr id="189" name="Google Shape;189;p4"/>
            <p:cNvSpPr/>
            <p:nvPr/>
          </p:nvSpPr>
          <p:spPr>
            <a:xfrm>
              <a:off x="4020125" y="5718400"/>
              <a:ext cx="269700" cy="175625"/>
            </a:xfrm>
            <a:custGeom>
              <a:avLst/>
              <a:gdLst/>
              <a:ahLst/>
              <a:cxnLst/>
              <a:rect l="l" t="t" r="r" b="b"/>
              <a:pathLst>
                <a:path w="10788" h="7025" extrusionOk="0">
                  <a:moveTo>
                    <a:pt x="644" y="0"/>
                  </a:moveTo>
                  <a:cubicBezTo>
                    <a:pt x="275" y="0"/>
                    <a:pt x="1" y="298"/>
                    <a:pt x="1" y="655"/>
                  </a:cubicBezTo>
                  <a:lnTo>
                    <a:pt x="1" y="6370"/>
                  </a:lnTo>
                  <a:cubicBezTo>
                    <a:pt x="1" y="6739"/>
                    <a:pt x="298" y="7025"/>
                    <a:pt x="644" y="7025"/>
                  </a:cubicBezTo>
                  <a:lnTo>
                    <a:pt x="10133" y="7025"/>
                  </a:lnTo>
                  <a:cubicBezTo>
                    <a:pt x="10490" y="7025"/>
                    <a:pt x="10788" y="6739"/>
                    <a:pt x="10788" y="6370"/>
                  </a:cubicBezTo>
                  <a:lnTo>
                    <a:pt x="10788" y="655"/>
                  </a:lnTo>
                  <a:cubicBezTo>
                    <a:pt x="10788" y="274"/>
                    <a:pt x="10490" y="0"/>
                    <a:pt x="10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3855225" y="5894300"/>
              <a:ext cx="601300" cy="1697850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1"/>
                  </a:moveTo>
                  <a:lnTo>
                    <a:pt x="8002" y="1989"/>
                  </a:lnTo>
                  <a:cubicBezTo>
                    <a:pt x="8002" y="2334"/>
                    <a:pt x="7907" y="2668"/>
                    <a:pt x="7704" y="2941"/>
                  </a:cubicBezTo>
                  <a:lnTo>
                    <a:pt x="798" y="12800"/>
                  </a:lnTo>
                  <a:cubicBezTo>
                    <a:pt x="287" y="13562"/>
                    <a:pt x="1" y="14455"/>
                    <a:pt x="1" y="15360"/>
                  </a:cubicBezTo>
                  <a:lnTo>
                    <a:pt x="1" y="24837"/>
                  </a:lnTo>
                  <a:lnTo>
                    <a:pt x="167" y="25135"/>
                  </a:lnTo>
                  <a:cubicBezTo>
                    <a:pt x="489" y="25742"/>
                    <a:pt x="656" y="26421"/>
                    <a:pt x="656" y="27099"/>
                  </a:cubicBezTo>
                  <a:lnTo>
                    <a:pt x="656" y="47816"/>
                  </a:lnTo>
                  <a:cubicBezTo>
                    <a:pt x="656" y="48280"/>
                    <a:pt x="560" y="48733"/>
                    <a:pt x="370" y="49161"/>
                  </a:cubicBezTo>
                  <a:lnTo>
                    <a:pt x="1" y="50007"/>
                  </a:lnTo>
                  <a:lnTo>
                    <a:pt x="1" y="63651"/>
                  </a:lnTo>
                  <a:lnTo>
                    <a:pt x="120" y="63651"/>
                  </a:lnTo>
                  <a:cubicBezTo>
                    <a:pt x="120" y="66009"/>
                    <a:pt x="2025" y="67914"/>
                    <a:pt x="4370" y="67914"/>
                  </a:cubicBezTo>
                  <a:cubicBezTo>
                    <a:pt x="5906" y="67914"/>
                    <a:pt x="7264" y="67092"/>
                    <a:pt x="8002" y="65866"/>
                  </a:cubicBezTo>
                  <a:cubicBezTo>
                    <a:pt x="8752" y="67092"/>
                    <a:pt x="10109" y="67914"/>
                    <a:pt x="11633" y="67914"/>
                  </a:cubicBezTo>
                  <a:cubicBezTo>
                    <a:pt x="13562" y="67914"/>
                    <a:pt x="15181" y="66640"/>
                    <a:pt x="15717" y="64901"/>
                  </a:cubicBezTo>
                  <a:cubicBezTo>
                    <a:pt x="16253" y="66640"/>
                    <a:pt x="17872" y="67914"/>
                    <a:pt x="19789" y="67914"/>
                  </a:cubicBezTo>
                  <a:cubicBezTo>
                    <a:pt x="22146" y="67914"/>
                    <a:pt x="24051" y="66009"/>
                    <a:pt x="24051" y="63651"/>
                  </a:cubicBezTo>
                  <a:lnTo>
                    <a:pt x="24051" y="50007"/>
                  </a:lnTo>
                  <a:lnTo>
                    <a:pt x="23682" y="49161"/>
                  </a:lnTo>
                  <a:cubicBezTo>
                    <a:pt x="23504" y="48745"/>
                    <a:pt x="23397" y="48280"/>
                    <a:pt x="23397" y="47816"/>
                  </a:cubicBezTo>
                  <a:lnTo>
                    <a:pt x="23397" y="27099"/>
                  </a:lnTo>
                  <a:cubicBezTo>
                    <a:pt x="23361" y="26421"/>
                    <a:pt x="23528" y="25730"/>
                    <a:pt x="23861" y="25135"/>
                  </a:cubicBezTo>
                  <a:lnTo>
                    <a:pt x="24016" y="24837"/>
                  </a:lnTo>
                  <a:lnTo>
                    <a:pt x="24016" y="15360"/>
                  </a:lnTo>
                  <a:cubicBezTo>
                    <a:pt x="24016" y="14431"/>
                    <a:pt x="23742" y="13538"/>
                    <a:pt x="23218" y="12800"/>
                  </a:cubicBezTo>
                  <a:lnTo>
                    <a:pt x="16312" y="2941"/>
                  </a:lnTo>
                  <a:cubicBezTo>
                    <a:pt x="16122" y="2668"/>
                    <a:pt x="16015" y="2334"/>
                    <a:pt x="16015" y="1989"/>
                  </a:cubicBezTo>
                  <a:lnTo>
                    <a:pt x="16015" y="1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" name="Google Shape;191;p4"/>
          <p:cNvSpPr/>
          <p:nvPr/>
        </p:nvSpPr>
        <p:spPr>
          <a:xfrm rot="-2161609">
            <a:off x="7787037" y="4718605"/>
            <a:ext cx="148961" cy="301771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4"/>
          <p:cNvSpPr/>
          <p:nvPr/>
        </p:nvSpPr>
        <p:spPr>
          <a:xfrm rot="-2161533">
            <a:off x="476718" y="-166239"/>
            <a:ext cx="179966" cy="364573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/>
          <p:nvPr/>
        </p:nvSpPr>
        <p:spPr>
          <a:xfrm>
            <a:off x="0" y="2419350"/>
            <a:ext cx="9144085" cy="2724190"/>
          </a:xfrm>
          <a:custGeom>
            <a:avLst/>
            <a:gdLst/>
            <a:ahLst/>
            <a:cxnLst/>
            <a:rect l="l" t="t" r="r" b="b"/>
            <a:pathLst>
              <a:path w="83785" h="30664" extrusionOk="0">
                <a:moveTo>
                  <a:pt x="7278" y="0"/>
                </a:moveTo>
                <a:cubicBezTo>
                  <a:pt x="6838" y="0"/>
                  <a:pt x="6397" y="6"/>
                  <a:pt x="5953" y="17"/>
                </a:cubicBezTo>
                <a:cubicBezTo>
                  <a:pt x="3906" y="77"/>
                  <a:pt x="1929" y="255"/>
                  <a:pt x="0" y="553"/>
                </a:cubicBezTo>
                <a:lnTo>
                  <a:pt x="0" y="30664"/>
                </a:lnTo>
                <a:lnTo>
                  <a:pt x="83785" y="30664"/>
                </a:lnTo>
                <a:lnTo>
                  <a:pt x="83785" y="3398"/>
                </a:lnTo>
                <a:cubicBezTo>
                  <a:pt x="82594" y="3101"/>
                  <a:pt x="81332" y="2851"/>
                  <a:pt x="79998" y="2672"/>
                </a:cubicBezTo>
                <a:cubicBezTo>
                  <a:pt x="77596" y="2332"/>
                  <a:pt x="75162" y="2197"/>
                  <a:pt x="72705" y="2197"/>
                </a:cubicBezTo>
                <a:cubicBezTo>
                  <a:pt x="63072" y="2197"/>
                  <a:pt x="53083" y="4279"/>
                  <a:pt x="43220" y="4279"/>
                </a:cubicBezTo>
                <a:cubicBezTo>
                  <a:pt x="42386" y="4279"/>
                  <a:pt x="41552" y="4264"/>
                  <a:pt x="40720" y="4232"/>
                </a:cubicBezTo>
                <a:cubicBezTo>
                  <a:pt x="29124" y="3785"/>
                  <a:pt x="18831" y="0"/>
                  <a:pt x="72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title"/>
          </p:nvPr>
        </p:nvSpPr>
        <p:spPr>
          <a:xfrm>
            <a:off x="71327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subTitle" idx="1"/>
          </p:nvPr>
        </p:nvSpPr>
        <p:spPr>
          <a:xfrm>
            <a:off x="1186075" y="3629482"/>
            <a:ext cx="29484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subTitle" idx="2"/>
          </p:nvPr>
        </p:nvSpPr>
        <p:spPr>
          <a:xfrm>
            <a:off x="5025829" y="3629482"/>
            <a:ext cx="29334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title" idx="3"/>
          </p:nvPr>
        </p:nvSpPr>
        <p:spPr>
          <a:xfrm>
            <a:off x="1189284" y="3311600"/>
            <a:ext cx="2945400" cy="4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title" idx="4"/>
          </p:nvPr>
        </p:nvSpPr>
        <p:spPr>
          <a:xfrm>
            <a:off x="5010837" y="3311600"/>
            <a:ext cx="2948400" cy="4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13"/>
          <p:cNvSpPr/>
          <p:nvPr/>
        </p:nvSpPr>
        <p:spPr>
          <a:xfrm rot="10800000" flipH="1">
            <a:off x="0" y="-1"/>
            <a:ext cx="9144085" cy="1485901"/>
          </a:xfrm>
          <a:custGeom>
            <a:avLst/>
            <a:gdLst/>
            <a:ahLst/>
            <a:cxnLst/>
            <a:rect l="l" t="t" r="r" b="b"/>
            <a:pathLst>
              <a:path w="83785" h="30664" extrusionOk="0">
                <a:moveTo>
                  <a:pt x="7278" y="0"/>
                </a:moveTo>
                <a:cubicBezTo>
                  <a:pt x="6838" y="0"/>
                  <a:pt x="6397" y="6"/>
                  <a:pt x="5953" y="17"/>
                </a:cubicBezTo>
                <a:cubicBezTo>
                  <a:pt x="3906" y="77"/>
                  <a:pt x="1929" y="255"/>
                  <a:pt x="0" y="553"/>
                </a:cubicBezTo>
                <a:lnTo>
                  <a:pt x="0" y="30664"/>
                </a:lnTo>
                <a:lnTo>
                  <a:pt x="83785" y="30664"/>
                </a:lnTo>
                <a:lnTo>
                  <a:pt x="83785" y="3398"/>
                </a:lnTo>
                <a:cubicBezTo>
                  <a:pt x="82594" y="3101"/>
                  <a:pt x="81332" y="2851"/>
                  <a:pt x="79998" y="2672"/>
                </a:cubicBezTo>
                <a:cubicBezTo>
                  <a:pt x="77596" y="2332"/>
                  <a:pt x="75162" y="2197"/>
                  <a:pt x="72705" y="2197"/>
                </a:cubicBezTo>
                <a:cubicBezTo>
                  <a:pt x="63072" y="2197"/>
                  <a:pt x="53083" y="4279"/>
                  <a:pt x="43220" y="4279"/>
                </a:cubicBezTo>
                <a:cubicBezTo>
                  <a:pt x="42386" y="4279"/>
                  <a:pt x="41552" y="4264"/>
                  <a:pt x="40720" y="4232"/>
                </a:cubicBezTo>
                <a:cubicBezTo>
                  <a:pt x="29124" y="3785"/>
                  <a:pt x="18831" y="0"/>
                  <a:pt x="72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13"/>
          <p:cNvSpPr txBox="1">
            <a:spLocks noGrp="1"/>
          </p:cNvSpPr>
          <p:nvPr>
            <p:ph type="title"/>
          </p:nvPr>
        </p:nvSpPr>
        <p:spPr>
          <a:xfrm>
            <a:off x="71327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69" name="Google Shape;469;p13"/>
          <p:cNvSpPr txBox="1">
            <a:spLocks noGrp="1"/>
          </p:cNvSpPr>
          <p:nvPr>
            <p:ph type="title" idx="2" hasCustomPrompt="1"/>
          </p:nvPr>
        </p:nvSpPr>
        <p:spPr>
          <a:xfrm>
            <a:off x="959332" y="2180500"/>
            <a:ext cx="870000" cy="47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100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470" name="Google Shape;470;p13"/>
          <p:cNvSpPr txBox="1">
            <a:spLocks noGrp="1"/>
          </p:cNvSpPr>
          <p:nvPr>
            <p:ph type="subTitle" idx="1"/>
          </p:nvPr>
        </p:nvSpPr>
        <p:spPr>
          <a:xfrm>
            <a:off x="2102900" y="2249059"/>
            <a:ext cx="2480700" cy="7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471" name="Google Shape;471;p13"/>
          <p:cNvSpPr txBox="1">
            <a:spLocks noGrp="1"/>
          </p:cNvSpPr>
          <p:nvPr>
            <p:ph type="title" idx="3" hasCustomPrompt="1"/>
          </p:nvPr>
        </p:nvSpPr>
        <p:spPr>
          <a:xfrm>
            <a:off x="4796056" y="2180500"/>
            <a:ext cx="870000" cy="47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100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472" name="Google Shape;472;p13"/>
          <p:cNvSpPr txBox="1">
            <a:spLocks noGrp="1"/>
          </p:cNvSpPr>
          <p:nvPr>
            <p:ph type="title" idx="4" hasCustomPrompt="1"/>
          </p:nvPr>
        </p:nvSpPr>
        <p:spPr>
          <a:xfrm>
            <a:off x="959332" y="3684225"/>
            <a:ext cx="870000" cy="4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100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473" name="Google Shape;473;p13"/>
          <p:cNvSpPr txBox="1">
            <a:spLocks noGrp="1"/>
          </p:cNvSpPr>
          <p:nvPr>
            <p:ph type="title" idx="5" hasCustomPrompt="1"/>
          </p:nvPr>
        </p:nvSpPr>
        <p:spPr>
          <a:xfrm>
            <a:off x="4796056" y="3684225"/>
            <a:ext cx="870000" cy="4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100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474" name="Google Shape;474;p13"/>
          <p:cNvSpPr txBox="1">
            <a:spLocks noGrp="1"/>
          </p:cNvSpPr>
          <p:nvPr>
            <p:ph type="subTitle" idx="6"/>
          </p:nvPr>
        </p:nvSpPr>
        <p:spPr>
          <a:xfrm>
            <a:off x="5948004" y="2249059"/>
            <a:ext cx="2465400" cy="7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475" name="Google Shape;475;p13"/>
          <p:cNvSpPr txBox="1">
            <a:spLocks noGrp="1"/>
          </p:cNvSpPr>
          <p:nvPr>
            <p:ph type="subTitle" idx="7"/>
          </p:nvPr>
        </p:nvSpPr>
        <p:spPr>
          <a:xfrm>
            <a:off x="2102900" y="3773851"/>
            <a:ext cx="2480700" cy="6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476" name="Google Shape;476;p13"/>
          <p:cNvSpPr txBox="1">
            <a:spLocks noGrp="1"/>
          </p:cNvSpPr>
          <p:nvPr>
            <p:ph type="subTitle" idx="8"/>
          </p:nvPr>
        </p:nvSpPr>
        <p:spPr>
          <a:xfrm>
            <a:off x="5948004" y="3773851"/>
            <a:ext cx="2465400" cy="6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477" name="Google Shape;477;p13">
            <a:hlinkClick r:id="" action="ppaction://noaction"/>
          </p:cNvPr>
          <p:cNvSpPr txBox="1">
            <a:spLocks noGrp="1"/>
          </p:cNvSpPr>
          <p:nvPr>
            <p:ph type="title" idx="9"/>
          </p:nvPr>
        </p:nvSpPr>
        <p:spPr>
          <a:xfrm>
            <a:off x="2105600" y="1931175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78" name="Google Shape;478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5935404" y="1931175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79" name="Google Shape;479;p13">
            <a:hlinkClick r:id="" action="ppaction://noaction"/>
          </p:cNvPr>
          <p:cNvSpPr txBox="1">
            <a:spLocks noGrp="1"/>
          </p:cNvSpPr>
          <p:nvPr>
            <p:ph type="title" idx="14"/>
          </p:nvPr>
        </p:nvSpPr>
        <p:spPr>
          <a:xfrm>
            <a:off x="2105600" y="3440077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80" name="Google Shape;480;p13">
            <a:hlinkClick r:id="" action="ppaction://noaction"/>
          </p:cNvPr>
          <p:cNvSpPr txBox="1">
            <a:spLocks noGrp="1"/>
          </p:cNvSpPr>
          <p:nvPr>
            <p:ph type="title" idx="15"/>
          </p:nvPr>
        </p:nvSpPr>
        <p:spPr>
          <a:xfrm>
            <a:off x="5935404" y="3440077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481" name="Google Shape;481;p13"/>
          <p:cNvGrpSpPr/>
          <p:nvPr/>
        </p:nvGrpSpPr>
        <p:grpSpPr>
          <a:xfrm rot="1357337">
            <a:off x="8327544" y="4145117"/>
            <a:ext cx="714840" cy="1448757"/>
            <a:chOff x="1803775" y="5029925"/>
            <a:chExt cx="655775" cy="1329050"/>
          </a:xfrm>
        </p:grpSpPr>
        <p:sp>
          <p:nvSpPr>
            <p:cNvPr id="482" name="Google Shape;482;p13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3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3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3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3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3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3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3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3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3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3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3" name="Google Shape;493;p13"/>
          <p:cNvSpPr/>
          <p:nvPr/>
        </p:nvSpPr>
        <p:spPr>
          <a:xfrm rot="-2161609">
            <a:off x="384399" y="3203005"/>
            <a:ext cx="148961" cy="301771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13"/>
          <p:cNvSpPr/>
          <p:nvPr/>
        </p:nvSpPr>
        <p:spPr>
          <a:xfrm rot="2699045">
            <a:off x="8758241" y="2420853"/>
            <a:ext cx="148958" cy="301789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3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21"/>
          <p:cNvSpPr txBox="1">
            <a:spLocks noGrp="1"/>
          </p:cNvSpPr>
          <p:nvPr>
            <p:ph type="title"/>
          </p:nvPr>
        </p:nvSpPr>
        <p:spPr>
          <a:xfrm>
            <a:off x="71327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46" name="Google Shape;646;p21"/>
          <p:cNvSpPr/>
          <p:nvPr/>
        </p:nvSpPr>
        <p:spPr>
          <a:xfrm rot="10800000" flipH="1">
            <a:off x="0" y="172"/>
            <a:ext cx="1397475" cy="1137952"/>
          </a:xfrm>
          <a:custGeom>
            <a:avLst/>
            <a:gdLst/>
            <a:ahLst/>
            <a:cxnLst/>
            <a:rect l="l" t="t" r="r" b="b"/>
            <a:pathLst>
              <a:path w="47781" h="38911" extrusionOk="0">
                <a:moveTo>
                  <a:pt x="1" y="1"/>
                </a:moveTo>
                <a:lnTo>
                  <a:pt x="1" y="38910"/>
                </a:lnTo>
                <a:lnTo>
                  <a:pt x="47781" y="38910"/>
                </a:lnTo>
                <a:cubicBezTo>
                  <a:pt x="47495" y="37696"/>
                  <a:pt x="47030" y="36529"/>
                  <a:pt x="46376" y="35469"/>
                </a:cubicBezTo>
                <a:cubicBezTo>
                  <a:pt x="44161" y="31826"/>
                  <a:pt x="40220" y="29409"/>
                  <a:pt x="36041" y="28516"/>
                </a:cubicBezTo>
                <a:cubicBezTo>
                  <a:pt x="30814" y="27385"/>
                  <a:pt x="24873" y="28290"/>
                  <a:pt x="20515" y="25194"/>
                </a:cubicBezTo>
                <a:cubicBezTo>
                  <a:pt x="17598" y="23134"/>
                  <a:pt x="16039" y="19622"/>
                  <a:pt x="15229" y="16133"/>
                </a:cubicBezTo>
                <a:cubicBezTo>
                  <a:pt x="14443" y="12693"/>
                  <a:pt x="14217" y="8990"/>
                  <a:pt x="12348" y="6001"/>
                </a:cubicBezTo>
                <a:cubicBezTo>
                  <a:pt x="10740" y="3441"/>
                  <a:pt x="8038" y="1667"/>
                  <a:pt x="5132" y="786"/>
                </a:cubicBezTo>
                <a:cubicBezTo>
                  <a:pt x="3466" y="286"/>
                  <a:pt x="1739" y="48"/>
                  <a:pt x="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21"/>
          <p:cNvSpPr/>
          <p:nvPr/>
        </p:nvSpPr>
        <p:spPr>
          <a:xfrm rot="-5400000">
            <a:off x="7861388" y="3860948"/>
            <a:ext cx="622059" cy="1943044"/>
          </a:xfrm>
          <a:custGeom>
            <a:avLst/>
            <a:gdLst/>
            <a:ahLst/>
            <a:cxnLst/>
            <a:rect l="l" t="t" r="r" b="b"/>
            <a:pathLst>
              <a:path w="40328" h="61782" extrusionOk="0">
                <a:moveTo>
                  <a:pt x="1" y="0"/>
                </a:moveTo>
                <a:lnTo>
                  <a:pt x="1" y="61782"/>
                </a:lnTo>
                <a:lnTo>
                  <a:pt x="40327" y="61782"/>
                </a:lnTo>
                <a:cubicBezTo>
                  <a:pt x="40280" y="59412"/>
                  <a:pt x="40018" y="57031"/>
                  <a:pt x="39613" y="54697"/>
                </a:cubicBezTo>
                <a:cubicBezTo>
                  <a:pt x="35862" y="33135"/>
                  <a:pt x="20849" y="14931"/>
                  <a:pt x="3096" y="2131"/>
                </a:cubicBezTo>
                <a:cubicBezTo>
                  <a:pt x="2084" y="1405"/>
                  <a:pt x="1049" y="691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8" name="Google Shape;648;p21"/>
          <p:cNvGrpSpPr/>
          <p:nvPr/>
        </p:nvGrpSpPr>
        <p:grpSpPr>
          <a:xfrm rot="-3182222" flipH="1">
            <a:off x="-2223" y="3517727"/>
            <a:ext cx="284996" cy="541137"/>
            <a:chOff x="2263675" y="890788"/>
            <a:chExt cx="248900" cy="472600"/>
          </a:xfrm>
        </p:grpSpPr>
        <p:sp>
          <p:nvSpPr>
            <p:cNvPr id="649" name="Google Shape;649;p21"/>
            <p:cNvSpPr/>
            <p:nvPr/>
          </p:nvSpPr>
          <p:spPr>
            <a:xfrm>
              <a:off x="2263675" y="890788"/>
              <a:ext cx="248900" cy="472600"/>
            </a:xfrm>
            <a:custGeom>
              <a:avLst/>
              <a:gdLst/>
              <a:ahLst/>
              <a:cxnLst/>
              <a:rect l="l" t="t" r="r" b="b"/>
              <a:pathLst>
                <a:path w="9956" h="18904" extrusionOk="0">
                  <a:moveTo>
                    <a:pt x="4075" y="0"/>
                  </a:moveTo>
                  <a:cubicBezTo>
                    <a:pt x="3898" y="0"/>
                    <a:pt x="3718" y="22"/>
                    <a:pt x="3537" y="68"/>
                  </a:cubicBezTo>
                  <a:cubicBezTo>
                    <a:pt x="1" y="961"/>
                    <a:pt x="1215" y="9010"/>
                    <a:pt x="2882" y="13236"/>
                  </a:cubicBezTo>
                  <a:cubicBezTo>
                    <a:pt x="4537" y="17463"/>
                    <a:pt x="4132" y="18904"/>
                    <a:pt x="4132" y="18904"/>
                  </a:cubicBezTo>
                  <a:cubicBezTo>
                    <a:pt x="4132" y="18904"/>
                    <a:pt x="6811" y="17285"/>
                    <a:pt x="8430" y="12284"/>
                  </a:cubicBezTo>
                  <a:cubicBezTo>
                    <a:pt x="9955" y="7540"/>
                    <a:pt x="7355" y="0"/>
                    <a:pt x="4075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1"/>
            <p:cNvSpPr/>
            <p:nvPr/>
          </p:nvSpPr>
          <p:spPr>
            <a:xfrm>
              <a:off x="2365475" y="990113"/>
              <a:ext cx="93200" cy="360175"/>
            </a:xfrm>
            <a:custGeom>
              <a:avLst/>
              <a:gdLst/>
              <a:ahLst/>
              <a:cxnLst/>
              <a:rect l="l" t="t" r="r" b="b"/>
              <a:pathLst>
                <a:path w="3728" h="14407" extrusionOk="0">
                  <a:moveTo>
                    <a:pt x="394" y="0"/>
                  </a:moveTo>
                  <a:lnTo>
                    <a:pt x="191" y="108"/>
                  </a:lnTo>
                  <a:cubicBezTo>
                    <a:pt x="215" y="179"/>
                    <a:pt x="3477" y="7001"/>
                    <a:pt x="1" y="14324"/>
                  </a:cubicBezTo>
                  <a:lnTo>
                    <a:pt x="203" y="14407"/>
                  </a:lnTo>
                  <a:cubicBezTo>
                    <a:pt x="3727" y="6989"/>
                    <a:pt x="429" y="84"/>
                    <a:pt x="3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1" name="Google Shape;651;p21"/>
          <p:cNvGrpSpPr/>
          <p:nvPr/>
        </p:nvGrpSpPr>
        <p:grpSpPr>
          <a:xfrm rot="6658481" flipH="1">
            <a:off x="8991677" y="3410990"/>
            <a:ext cx="285000" cy="374296"/>
            <a:chOff x="2136875" y="1156838"/>
            <a:chExt cx="166125" cy="218175"/>
          </a:xfrm>
        </p:grpSpPr>
        <p:sp>
          <p:nvSpPr>
            <p:cNvPr id="652" name="Google Shape;652;p21"/>
            <p:cNvSpPr/>
            <p:nvPr/>
          </p:nvSpPr>
          <p:spPr>
            <a:xfrm>
              <a:off x="2136875" y="1156838"/>
              <a:ext cx="166125" cy="218175"/>
            </a:xfrm>
            <a:custGeom>
              <a:avLst/>
              <a:gdLst/>
              <a:ahLst/>
              <a:cxnLst/>
              <a:rect l="l" t="t" r="r" b="b"/>
              <a:pathLst>
                <a:path w="6645" h="8727" extrusionOk="0">
                  <a:moveTo>
                    <a:pt x="2150" y="0"/>
                  </a:moveTo>
                  <a:cubicBezTo>
                    <a:pt x="1873" y="0"/>
                    <a:pt x="1619" y="82"/>
                    <a:pt x="1406" y="261"/>
                  </a:cubicBezTo>
                  <a:cubicBezTo>
                    <a:pt x="1" y="1428"/>
                    <a:pt x="2275" y="4845"/>
                    <a:pt x="3965" y="6404"/>
                  </a:cubicBezTo>
                  <a:cubicBezTo>
                    <a:pt x="5644" y="7976"/>
                    <a:pt x="5763" y="8726"/>
                    <a:pt x="5763" y="8726"/>
                  </a:cubicBezTo>
                  <a:cubicBezTo>
                    <a:pt x="5763" y="8726"/>
                    <a:pt x="6644" y="7416"/>
                    <a:pt x="6263" y="4761"/>
                  </a:cubicBezTo>
                  <a:cubicBezTo>
                    <a:pt x="5981" y="2530"/>
                    <a:pt x="3695" y="0"/>
                    <a:pt x="2150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21"/>
            <p:cNvSpPr/>
            <p:nvPr/>
          </p:nvSpPr>
          <p:spPr>
            <a:xfrm>
              <a:off x="2201775" y="1202338"/>
              <a:ext cx="79500" cy="166425"/>
            </a:xfrm>
            <a:custGeom>
              <a:avLst/>
              <a:gdLst/>
              <a:ahLst/>
              <a:cxnLst/>
              <a:rect l="l" t="t" r="r" b="b"/>
              <a:pathLst>
                <a:path w="3180" h="6657" extrusionOk="0">
                  <a:moveTo>
                    <a:pt x="131" y="1"/>
                  </a:moveTo>
                  <a:lnTo>
                    <a:pt x="0" y="179"/>
                  </a:lnTo>
                  <a:cubicBezTo>
                    <a:pt x="24" y="203"/>
                    <a:pt x="2953" y="2584"/>
                    <a:pt x="2953" y="6656"/>
                  </a:cubicBezTo>
                  <a:lnTo>
                    <a:pt x="3179" y="6656"/>
                  </a:lnTo>
                  <a:cubicBezTo>
                    <a:pt x="3179" y="2465"/>
                    <a:pt x="155" y="24"/>
                    <a:pt x="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4" name="Google Shape;654;p21"/>
          <p:cNvGrpSpPr/>
          <p:nvPr/>
        </p:nvGrpSpPr>
        <p:grpSpPr>
          <a:xfrm rot="-2851925" flipH="1">
            <a:off x="8615734" y="3447521"/>
            <a:ext cx="862773" cy="1748571"/>
            <a:chOff x="1803775" y="5029925"/>
            <a:chExt cx="655775" cy="1329050"/>
          </a:xfrm>
        </p:grpSpPr>
        <p:sp>
          <p:nvSpPr>
            <p:cNvPr id="655" name="Google Shape;655;p21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21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1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1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1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1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1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1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1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1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1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6" name="Google Shape;666;p21"/>
          <p:cNvGrpSpPr/>
          <p:nvPr/>
        </p:nvGrpSpPr>
        <p:grpSpPr>
          <a:xfrm rot="-4288182" flipH="1">
            <a:off x="8727814" y="4678347"/>
            <a:ext cx="575344" cy="1048582"/>
            <a:chOff x="-214625" y="3943775"/>
            <a:chExt cx="458725" cy="836125"/>
          </a:xfrm>
        </p:grpSpPr>
        <p:sp>
          <p:nvSpPr>
            <p:cNvPr id="667" name="Google Shape;667;p21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1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1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1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1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1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1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1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1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1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1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1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9" name="Google Shape;679;p21"/>
          <p:cNvGrpSpPr/>
          <p:nvPr/>
        </p:nvGrpSpPr>
        <p:grpSpPr>
          <a:xfrm rot="-6486702" flipH="1">
            <a:off x="7299762" y="4490409"/>
            <a:ext cx="779974" cy="1104246"/>
            <a:chOff x="1793075" y="1583538"/>
            <a:chExt cx="552200" cy="781775"/>
          </a:xfrm>
        </p:grpSpPr>
        <p:sp>
          <p:nvSpPr>
            <p:cNvPr id="680" name="Google Shape;680;p21"/>
            <p:cNvSpPr/>
            <p:nvPr/>
          </p:nvSpPr>
          <p:spPr>
            <a:xfrm>
              <a:off x="2040150" y="1950063"/>
              <a:ext cx="70250" cy="415250"/>
            </a:xfrm>
            <a:custGeom>
              <a:avLst/>
              <a:gdLst/>
              <a:ahLst/>
              <a:cxnLst/>
              <a:rect l="l" t="t" r="r" b="b"/>
              <a:pathLst>
                <a:path w="2810" h="16610" extrusionOk="0">
                  <a:moveTo>
                    <a:pt x="226" y="0"/>
                  </a:moveTo>
                  <a:lnTo>
                    <a:pt x="0" y="24"/>
                  </a:lnTo>
                  <a:cubicBezTo>
                    <a:pt x="0" y="143"/>
                    <a:pt x="965" y="12502"/>
                    <a:pt x="2608" y="16609"/>
                  </a:cubicBezTo>
                  <a:lnTo>
                    <a:pt x="2810" y="16538"/>
                  </a:lnTo>
                  <a:cubicBezTo>
                    <a:pt x="1191" y="12466"/>
                    <a:pt x="238" y="119"/>
                    <a:pt x="2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21"/>
            <p:cNvSpPr/>
            <p:nvPr/>
          </p:nvSpPr>
          <p:spPr>
            <a:xfrm>
              <a:off x="1793075" y="1829763"/>
              <a:ext cx="276850" cy="347875"/>
            </a:xfrm>
            <a:custGeom>
              <a:avLst/>
              <a:gdLst/>
              <a:ahLst/>
              <a:cxnLst/>
              <a:rect l="l" t="t" r="r" b="b"/>
              <a:pathLst>
                <a:path w="11074" h="13915" extrusionOk="0">
                  <a:moveTo>
                    <a:pt x="3644" y="1"/>
                  </a:moveTo>
                  <a:cubicBezTo>
                    <a:pt x="3201" y="1"/>
                    <a:pt x="2634" y="139"/>
                    <a:pt x="1906" y="466"/>
                  </a:cubicBezTo>
                  <a:cubicBezTo>
                    <a:pt x="191" y="1228"/>
                    <a:pt x="1" y="2705"/>
                    <a:pt x="1001" y="3883"/>
                  </a:cubicBezTo>
                  <a:cubicBezTo>
                    <a:pt x="2013" y="5050"/>
                    <a:pt x="1858" y="6455"/>
                    <a:pt x="1656" y="7360"/>
                  </a:cubicBezTo>
                  <a:cubicBezTo>
                    <a:pt x="1442" y="8265"/>
                    <a:pt x="2180" y="9396"/>
                    <a:pt x="3740" y="9467"/>
                  </a:cubicBezTo>
                  <a:cubicBezTo>
                    <a:pt x="5299" y="9551"/>
                    <a:pt x="5013" y="10229"/>
                    <a:pt x="5704" y="11896"/>
                  </a:cubicBezTo>
                  <a:cubicBezTo>
                    <a:pt x="6186" y="13057"/>
                    <a:pt x="8312" y="13914"/>
                    <a:pt x="9675" y="13914"/>
                  </a:cubicBezTo>
                  <a:cubicBezTo>
                    <a:pt x="10298" y="13914"/>
                    <a:pt x="10761" y="13736"/>
                    <a:pt x="10836" y="13325"/>
                  </a:cubicBezTo>
                  <a:cubicBezTo>
                    <a:pt x="11074" y="12015"/>
                    <a:pt x="9955" y="9158"/>
                    <a:pt x="8764" y="8193"/>
                  </a:cubicBezTo>
                  <a:cubicBezTo>
                    <a:pt x="7573" y="7229"/>
                    <a:pt x="8169" y="6455"/>
                    <a:pt x="7835" y="5431"/>
                  </a:cubicBezTo>
                  <a:cubicBezTo>
                    <a:pt x="7490" y="4395"/>
                    <a:pt x="6228" y="4562"/>
                    <a:pt x="5585" y="3729"/>
                  </a:cubicBezTo>
                  <a:cubicBezTo>
                    <a:pt x="5065" y="3051"/>
                    <a:pt x="5726" y="1"/>
                    <a:pt x="36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21"/>
            <p:cNvSpPr/>
            <p:nvPr/>
          </p:nvSpPr>
          <p:spPr>
            <a:xfrm>
              <a:off x="1860950" y="1857188"/>
              <a:ext cx="205100" cy="289925"/>
            </a:xfrm>
            <a:custGeom>
              <a:avLst/>
              <a:gdLst/>
              <a:ahLst/>
              <a:cxnLst/>
              <a:rect l="l" t="t" r="r" b="b"/>
              <a:pathLst>
                <a:path w="8204" h="11597" extrusionOk="0">
                  <a:moveTo>
                    <a:pt x="203" y="0"/>
                  </a:moveTo>
                  <a:lnTo>
                    <a:pt x="1" y="72"/>
                  </a:lnTo>
                  <a:cubicBezTo>
                    <a:pt x="24" y="143"/>
                    <a:pt x="2858" y="7525"/>
                    <a:pt x="8073" y="11597"/>
                  </a:cubicBezTo>
                  <a:lnTo>
                    <a:pt x="8204" y="11418"/>
                  </a:lnTo>
                  <a:cubicBezTo>
                    <a:pt x="3049" y="7394"/>
                    <a:pt x="239" y="72"/>
                    <a:pt x="2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1"/>
            <p:cNvSpPr/>
            <p:nvPr/>
          </p:nvSpPr>
          <p:spPr>
            <a:xfrm>
              <a:off x="2079125" y="1875513"/>
              <a:ext cx="266150" cy="433800"/>
            </a:xfrm>
            <a:custGeom>
              <a:avLst/>
              <a:gdLst/>
              <a:ahLst/>
              <a:cxnLst/>
              <a:rect l="l" t="t" r="r" b="b"/>
              <a:pathLst>
                <a:path w="10646" h="17352" extrusionOk="0">
                  <a:moveTo>
                    <a:pt x="6601" y="1"/>
                  </a:moveTo>
                  <a:cubicBezTo>
                    <a:pt x="3782" y="1"/>
                    <a:pt x="5166" y="3767"/>
                    <a:pt x="4680" y="4708"/>
                  </a:cubicBezTo>
                  <a:cubicBezTo>
                    <a:pt x="4109" y="5804"/>
                    <a:pt x="2692" y="5828"/>
                    <a:pt x="2489" y="7078"/>
                  </a:cubicBezTo>
                  <a:cubicBezTo>
                    <a:pt x="2287" y="8328"/>
                    <a:pt x="3061" y="9138"/>
                    <a:pt x="1906" y="10471"/>
                  </a:cubicBezTo>
                  <a:cubicBezTo>
                    <a:pt x="763" y="11816"/>
                    <a:pt x="1" y="15341"/>
                    <a:pt x="477" y="16829"/>
                  </a:cubicBezTo>
                  <a:cubicBezTo>
                    <a:pt x="591" y="17194"/>
                    <a:pt x="944" y="17352"/>
                    <a:pt x="1419" y="17352"/>
                  </a:cubicBezTo>
                  <a:cubicBezTo>
                    <a:pt x="2881" y="17352"/>
                    <a:pt x="5502" y="15854"/>
                    <a:pt x="5871" y="14281"/>
                  </a:cubicBezTo>
                  <a:cubicBezTo>
                    <a:pt x="6347" y="12209"/>
                    <a:pt x="5930" y="11471"/>
                    <a:pt x="7621" y="11114"/>
                  </a:cubicBezTo>
                  <a:cubicBezTo>
                    <a:pt x="9335" y="10757"/>
                    <a:pt x="9943" y="9316"/>
                    <a:pt x="9573" y="8280"/>
                  </a:cubicBezTo>
                  <a:cubicBezTo>
                    <a:pt x="9204" y="7256"/>
                    <a:pt x="8811" y="5649"/>
                    <a:pt x="9728" y="4101"/>
                  </a:cubicBezTo>
                  <a:cubicBezTo>
                    <a:pt x="10645" y="2565"/>
                    <a:pt x="10169" y="875"/>
                    <a:pt x="8180" y="279"/>
                  </a:cubicBezTo>
                  <a:cubicBezTo>
                    <a:pt x="7545" y="86"/>
                    <a:pt x="7025" y="1"/>
                    <a:pt x="6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1"/>
            <p:cNvSpPr/>
            <p:nvPr/>
          </p:nvSpPr>
          <p:spPr>
            <a:xfrm>
              <a:off x="2085975" y="1893188"/>
              <a:ext cx="181600" cy="383725"/>
            </a:xfrm>
            <a:custGeom>
              <a:avLst/>
              <a:gdLst/>
              <a:ahLst/>
              <a:cxnLst/>
              <a:rect l="l" t="t" r="r" b="b"/>
              <a:pathLst>
                <a:path w="7264" h="15349" extrusionOk="0">
                  <a:moveTo>
                    <a:pt x="7037" y="1"/>
                  </a:moveTo>
                  <a:cubicBezTo>
                    <a:pt x="7025" y="96"/>
                    <a:pt x="5013" y="9597"/>
                    <a:pt x="1" y="15193"/>
                  </a:cubicBezTo>
                  <a:lnTo>
                    <a:pt x="167" y="15348"/>
                  </a:lnTo>
                  <a:cubicBezTo>
                    <a:pt x="5228" y="9704"/>
                    <a:pt x="7228" y="132"/>
                    <a:pt x="7264" y="49"/>
                  </a:cubicBezTo>
                  <a:lnTo>
                    <a:pt x="703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1"/>
            <p:cNvSpPr/>
            <p:nvPr/>
          </p:nvSpPr>
          <p:spPr>
            <a:xfrm>
              <a:off x="1971675" y="1583538"/>
              <a:ext cx="261375" cy="375175"/>
            </a:xfrm>
            <a:custGeom>
              <a:avLst/>
              <a:gdLst/>
              <a:ahLst/>
              <a:cxnLst/>
              <a:rect l="l" t="t" r="r" b="b"/>
              <a:pathLst>
                <a:path w="10455" h="15007" extrusionOk="0">
                  <a:moveTo>
                    <a:pt x="4852" y="0"/>
                  </a:moveTo>
                  <a:cubicBezTo>
                    <a:pt x="4797" y="0"/>
                    <a:pt x="4740" y="2"/>
                    <a:pt x="4680" y="4"/>
                  </a:cubicBezTo>
                  <a:cubicBezTo>
                    <a:pt x="3132" y="76"/>
                    <a:pt x="3406" y="1695"/>
                    <a:pt x="3513" y="3017"/>
                  </a:cubicBezTo>
                  <a:cubicBezTo>
                    <a:pt x="3620" y="4303"/>
                    <a:pt x="2906" y="4314"/>
                    <a:pt x="1465" y="4779"/>
                  </a:cubicBezTo>
                  <a:cubicBezTo>
                    <a:pt x="1" y="5231"/>
                    <a:pt x="1775" y="8851"/>
                    <a:pt x="2334" y="10160"/>
                  </a:cubicBezTo>
                  <a:cubicBezTo>
                    <a:pt x="2906" y="11470"/>
                    <a:pt x="2680" y="15006"/>
                    <a:pt x="2680" y="15006"/>
                  </a:cubicBezTo>
                  <a:cubicBezTo>
                    <a:pt x="2680" y="15006"/>
                    <a:pt x="5001" y="12780"/>
                    <a:pt x="5597" y="12006"/>
                  </a:cubicBezTo>
                  <a:cubicBezTo>
                    <a:pt x="6192" y="11232"/>
                    <a:pt x="5037" y="10589"/>
                    <a:pt x="5454" y="9958"/>
                  </a:cubicBezTo>
                  <a:cubicBezTo>
                    <a:pt x="5870" y="9339"/>
                    <a:pt x="7799" y="7577"/>
                    <a:pt x="7621" y="6422"/>
                  </a:cubicBezTo>
                  <a:cubicBezTo>
                    <a:pt x="7442" y="5255"/>
                    <a:pt x="7418" y="4803"/>
                    <a:pt x="8930" y="3588"/>
                  </a:cubicBezTo>
                  <a:cubicBezTo>
                    <a:pt x="10454" y="2386"/>
                    <a:pt x="10133" y="1826"/>
                    <a:pt x="9335" y="1076"/>
                  </a:cubicBezTo>
                  <a:cubicBezTo>
                    <a:pt x="9046" y="812"/>
                    <a:pt x="8704" y="731"/>
                    <a:pt x="8356" y="731"/>
                  </a:cubicBezTo>
                  <a:cubicBezTo>
                    <a:pt x="7795" y="731"/>
                    <a:pt x="7220" y="942"/>
                    <a:pt x="6832" y="942"/>
                  </a:cubicBezTo>
                  <a:cubicBezTo>
                    <a:pt x="6786" y="942"/>
                    <a:pt x="6744" y="940"/>
                    <a:pt x="6704" y="933"/>
                  </a:cubicBezTo>
                  <a:cubicBezTo>
                    <a:pt x="6109" y="830"/>
                    <a:pt x="6229" y="0"/>
                    <a:pt x="48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1"/>
            <p:cNvSpPr/>
            <p:nvPr/>
          </p:nvSpPr>
          <p:spPr>
            <a:xfrm>
              <a:off x="2035675" y="1603538"/>
              <a:ext cx="106575" cy="358150"/>
            </a:xfrm>
            <a:custGeom>
              <a:avLst/>
              <a:gdLst/>
              <a:ahLst/>
              <a:cxnLst/>
              <a:rect l="l" t="t" r="r" b="b"/>
              <a:pathLst>
                <a:path w="4263" h="14326" extrusionOk="0">
                  <a:moveTo>
                    <a:pt x="4137" y="0"/>
                  </a:moveTo>
                  <a:cubicBezTo>
                    <a:pt x="4084" y="0"/>
                    <a:pt x="4036" y="44"/>
                    <a:pt x="4025" y="97"/>
                  </a:cubicBezTo>
                  <a:cubicBezTo>
                    <a:pt x="4001" y="205"/>
                    <a:pt x="1739" y="10503"/>
                    <a:pt x="12" y="14159"/>
                  </a:cubicBezTo>
                  <a:cubicBezTo>
                    <a:pt x="1" y="14218"/>
                    <a:pt x="12" y="14278"/>
                    <a:pt x="72" y="14313"/>
                  </a:cubicBezTo>
                  <a:cubicBezTo>
                    <a:pt x="96" y="14325"/>
                    <a:pt x="108" y="14325"/>
                    <a:pt x="120" y="14325"/>
                  </a:cubicBezTo>
                  <a:cubicBezTo>
                    <a:pt x="167" y="14325"/>
                    <a:pt x="191" y="14302"/>
                    <a:pt x="227" y="14254"/>
                  </a:cubicBezTo>
                  <a:cubicBezTo>
                    <a:pt x="1953" y="10575"/>
                    <a:pt x="4215" y="240"/>
                    <a:pt x="4239" y="145"/>
                  </a:cubicBezTo>
                  <a:cubicBezTo>
                    <a:pt x="4263" y="86"/>
                    <a:pt x="4215" y="26"/>
                    <a:pt x="4156" y="2"/>
                  </a:cubicBezTo>
                  <a:cubicBezTo>
                    <a:pt x="4150" y="1"/>
                    <a:pt x="4143" y="0"/>
                    <a:pt x="4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7" name="Google Shape;687;p21"/>
          <p:cNvSpPr/>
          <p:nvPr/>
        </p:nvSpPr>
        <p:spPr>
          <a:xfrm rot="-3045357" flipH="1">
            <a:off x="8628227" y="2914666"/>
            <a:ext cx="175018" cy="354623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8" name="Google Shape;688;p21"/>
          <p:cNvGrpSpPr/>
          <p:nvPr/>
        </p:nvGrpSpPr>
        <p:grpSpPr>
          <a:xfrm rot="3442321">
            <a:off x="-249712" y="-78959"/>
            <a:ext cx="779988" cy="1104265"/>
            <a:chOff x="1793075" y="1583538"/>
            <a:chExt cx="552200" cy="781775"/>
          </a:xfrm>
        </p:grpSpPr>
        <p:sp>
          <p:nvSpPr>
            <p:cNvPr id="689" name="Google Shape;689;p21"/>
            <p:cNvSpPr/>
            <p:nvPr/>
          </p:nvSpPr>
          <p:spPr>
            <a:xfrm>
              <a:off x="2040150" y="1950063"/>
              <a:ext cx="70250" cy="415250"/>
            </a:xfrm>
            <a:custGeom>
              <a:avLst/>
              <a:gdLst/>
              <a:ahLst/>
              <a:cxnLst/>
              <a:rect l="l" t="t" r="r" b="b"/>
              <a:pathLst>
                <a:path w="2810" h="16610" extrusionOk="0">
                  <a:moveTo>
                    <a:pt x="226" y="0"/>
                  </a:moveTo>
                  <a:lnTo>
                    <a:pt x="0" y="24"/>
                  </a:lnTo>
                  <a:cubicBezTo>
                    <a:pt x="0" y="143"/>
                    <a:pt x="965" y="12502"/>
                    <a:pt x="2608" y="16609"/>
                  </a:cubicBezTo>
                  <a:lnTo>
                    <a:pt x="2810" y="16538"/>
                  </a:lnTo>
                  <a:cubicBezTo>
                    <a:pt x="1191" y="12466"/>
                    <a:pt x="238" y="119"/>
                    <a:pt x="2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1"/>
            <p:cNvSpPr/>
            <p:nvPr/>
          </p:nvSpPr>
          <p:spPr>
            <a:xfrm>
              <a:off x="1793075" y="1829763"/>
              <a:ext cx="276850" cy="347875"/>
            </a:xfrm>
            <a:custGeom>
              <a:avLst/>
              <a:gdLst/>
              <a:ahLst/>
              <a:cxnLst/>
              <a:rect l="l" t="t" r="r" b="b"/>
              <a:pathLst>
                <a:path w="11074" h="13915" extrusionOk="0">
                  <a:moveTo>
                    <a:pt x="3644" y="1"/>
                  </a:moveTo>
                  <a:cubicBezTo>
                    <a:pt x="3201" y="1"/>
                    <a:pt x="2634" y="139"/>
                    <a:pt x="1906" y="466"/>
                  </a:cubicBezTo>
                  <a:cubicBezTo>
                    <a:pt x="191" y="1228"/>
                    <a:pt x="1" y="2705"/>
                    <a:pt x="1001" y="3883"/>
                  </a:cubicBezTo>
                  <a:cubicBezTo>
                    <a:pt x="2013" y="5050"/>
                    <a:pt x="1858" y="6455"/>
                    <a:pt x="1656" y="7360"/>
                  </a:cubicBezTo>
                  <a:cubicBezTo>
                    <a:pt x="1442" y="8265"/>
                    <a:pt x="2180" y="9396"/>
                    <a:pt x="3740" y="9467"/>
                  </a:cubicBezTo>
                  <a:cubicBezTo>
                    <a:pt x="5299" y="9551"/>
                    <a:pt x="5013" y="10229"/>
                    <a:pt x="5704" y="11896"/>
                  </a:cubicBezTo>
                  <a:cubicBezTo>
                    <a:pt x="6186" y="13057"/>
                    <a:pt x="8312" y="13914"/>
                    <a:pt x="9675" y="13914"/>
                  </a:cubicBezTo>
                  <a:cubicBezTo>
                    <a:pt x="10298" y="13914"/>
                    <a:pt x="10761" y="13736"/>
                    <a:pt x="10836" y="13325"/>
                  </a:cubicBezTo>
                  <a:cubicBezTo>
                    <a:pt x="11074" y="12015"/>
                    <a:pt x="9955" y="9158"/>
                    <a:pt x="8764" y="8193"/>
                  </a:cubicBezTo>
                  <a:cubicBezTo>
                    <a:pt x="7573" y="7229"/>
                    <a:pt x="8169" y="6455"/>
                    <a:pt x="7835" y="5431"/>
                  </a:cubicBezTo>
                  <a:cubicBezTo>
                    <a:pt x="7490" y="4395"/>
                    <a:pt x="6228" y="4562"/>
                    <a:pt x="5585" y="3729"/>
                  </a:cubicBezTo>
                  <a:cubicBezTo>
                    <a:pt x="5065" y="3051"/>
                    <a:pt x="5726" y="1"/>
                    <a:pt x="36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1"/>
            <p:cNvSpPr/>
            <p:nvPr/>
          </p:nvSpPr>
          <p:spPr>
            <a:xfrm>
              <a:off x="1860950" y="1857188"/>
              <a:ext cx="205100" cy="289925"/>
            </a:xfrm>
            <a:custGeom>
              <a:avLst/>
              <a:gdLst/>
              <a:ahLst/>
              <a:cxnLst/>
              <a:rect l="l" t="t" r="r" b="b"/>
              <a:pathLst>
                <a:path w="8204" h="11597" extrusionOk="0">
                  <a:moveTo>
                    <a:pt x="203" y="0"/>
                  </a:moveTo>
                  <a:lnTo>
                    <a:pt x="1" y="72"/>
                  </a:lnTo>
                  <a:cubicBezTo>
                    <a:pt x="24" y="143"/>
                    <a:pt x="2858" y="7525"/>
                    <a:pt x="8073" y="11597"/>
                  </a:cubicBezTo>
                  <a:lnTo>
                    <a:pt x="8204" y="11418"/>
                  </a:lnTo>
                  <a:cubicBezTo>
                    <a:pt x="3049" y="7394"/>
                    <a:pt x="239" y="72"/>
                    <a:pt x="2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1"/>
            <p:cNvSpPr/>
            <p:nvPr/>
          </p:nvSpPr>
          <p:spPr>
            <a:xfrm>
              <a:off x="2079125" y="1875513"/>
              <a:ext cx="266150" cy="433800"/>
            </a:xfrm>
            <a:custGeom>
              <a:avLst/>
              <a:gdLst/>
              <a:ahLst/>
              <a:cxnLst/>
              <a:rect l="l" t="t" r="r" b="b"/>
              <a:pathLst>
                <a:path w="10646" h="17352" extrusionOk="0">
                  <a:moveTo>
                    <a:pt x="6601" y="1"/>
                  </a:moveTo>
                  <a:cubicBezTo>
                    <a:pt x="3782" y="1"/>
                    <a:pt x="5166" y="3767"/>
                    <a:pt x="4680" y="4708"/>
                  </a:cubicBezTo>
                  <a:cubicBezTo>
                    <a:pt x="4109" y="5804"/>
                    <a:pt x="2692" y="5828"/>
                    <a:pt x="2489" y="7078"/>
                  </a:cubicBezTo>
                  <a:cubicBezTo>
                    <a:pt x="2287" y="8328"/>
                    <a:pt x="3061" y="9138"/>
                    <a:pt x="1906" y="10471"/>
                  </a:cubicBezTo>
                  <a:cubicBezTo>
                    <a:pt x="763" y="11816"/>
                    <a:pt x="1" y="15341"/>
                    <a:pt x="477" y="16829"/>
                  </a:cubicBezTo>
                  <a:cubicBezTo>
                    <a:pt x="591" y="17194"/>
                    <a:pt x="944" y="17352"/>
                    <a:pt x="1419" y="17352"/>
                  </a:cubicBezTo>
                  <a:cubicBezTo>
                    <a:pt x="2881" y="17352"/>
                    <a:pt x="5502" y="15854"/>
                    <a:pt x="5871" y="14281"/>
                  </a:cubicBezTo>
                  <a:cubicBezTo>
                    <a:pt x="6347" y="12209"/>
                    <a:pt x="5930" y="11471"/>
                    <a:pt x="7621" y="11114"/>
                  </a:cubicBezTo>
                  <a:cubicBezTo>
                    <a:pt x="9335" y="10757"/>
                    <a:pt x="9943" y="9316"/>
                    <a:pt x="9573" y="8280"/>
                  </a:cubicBezTo>
                  <a:cubicBezTo>
                    <a:pt x="9204" y="7256"/>
                    <a:pt x="8811" y="5649"/>
                    <a:pt x="9728" y="4101"/>
                  </a:cubicBezTo>
                  <a:cubicBezTo>
                    <a:pt x="10645" y="2565"/>
                    <a:pt x="10169" y="875"/>
                    <a:pt x="8180" y="279"/>
                  </a:cubicBezTo>
                  <a:cubicBezTo>
                    <a:pt x="7545" y="86"/>
                    <a:pt x="7025" y="1"/>
                    <a:pt x="6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1"/>
            <p:cNvSpPr/>
            <p:nvPr/>
          </p:nvSpPr>
          <p:spPr>
            <a:xfrm>
              <a:off x="2085975" y="1893188"/>
              <a:ext cx="181600" cy="383725"/>
            </a:xfrm>
            <a:custGeom>
              <a:avLst/>
              <a:gdLst/>
              <a:ahLst/>
              <a:cxnLst/>
              <a:rect l="l" t="t" r="r" b="b"/>
              <a:pathLst>
                <a:path w="7264" h="15349" extrusionOk="0">
                  <a:moveTo>
                    <a:pt x="7037" y="1"/>
                  </a:moveTo>
                  <a:cubicBezTo>
                    <a:pt x="7025" y="96"/>
                    <a:pt x="5013" y="9597"/>
                    <a:pt x="1" y="15193"/>
                  </a:cubicBezTo>
                  <a:lnTo>
                    <a:pt x="167" y="15348"/>
                  </a:lnTo>
                  <a:cubicBezTo>
                    <a:pt x="5228" y="9704"/>
                    <a:pt x="7228" y="132"/>
                    <a:pt x="7264" y="49"/>
                  </a:cubicBezTo>
                  <a:lnTo>
                    <a:pt x="703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1"/>
            <p:cNvSpPr/>
            <p:nvPr/>
          </p:nvSpPr>
          <p:spPr>
            <a:xfrm>
              <a:off x="1971675" y="1583538"/>
              <a:ext cx="261375" cy="375175"/>
            </a:xfrm>
            <a:custGeom>
              <a:avLst/>
              <a:gdLst/>
              <a:ahLst/>
              <a:cxnLst/>
              <a:rect l="l" t="t" r="r" b="b"/>
              <a:pathLst>
                <a:path w="10455" h="15007" extrusionOk="0">
                  <a:moveTo>
                    <a:pt x="4852" y="0"/>
                  </a:moveTo>
                  <a:cubicBezTo>
                    <a:pt x="4797" y="0"/>
                    <a:pt x="4740" y="2"/>
                    <a:pt x="4680" y="4"/>
                  </a:cubicBezTo>
                  <a:cubicBezTo>
                    <a:pt x="3132" y="76"/>
                    <a:pt x="3406" y="1695"/>
                    <a:pt x="3513" y="3017"/>
                  </a:cubicBezTo>
                  <a:cubicBezTo>
                    <a:pt x="3620" y="4303"/>
                    <a:pt x="2906" y="4314"/>
                    <a:pt x="1465" y="4779"/>
                  </a:cubicBezTo>
                  <a:cubicBezTo>
                    <a:pt x="1" y="5231"/>
                    <a:pt x="1775" y="8851"/>
                    <a:pt x="2334" y="10160"/>
                  </a:cubicBezTo>
                  <a:cubicBezTo>
                    <a:pt x="2906" y="11470"/>
                    <a:pt x="2680" y="15006"/>
                    <a:pt x="2680" y="15006"/>
                  </a:cubicBezTo>
                  <a:cubicBezTo>
                    <a:pt x="2680" y="15006"/>
                    <a:pt x="5001" y="12780"/>
                    <a:pt x="5597" y="12006"/>
                  </a:cubicBezTo>
                  <a:cubicBezTo>
                    <a:pt x="6192" y="11232"/>
                    <a:pt x="5037" y="10589"/>
                    <a:pt x="5454" y="9958"/>
                  </a:cubicBezTo>
                  <a:cubicBezTo>
                    <a:pt x="5870" y="9339"/>
                    <a:pt x="7799" y="7577"/>
                    <a:pt x="7621" y="6422"/>
                  </a:cubicBezTo>
                  <a:cubicBezTo>
                    <a:pt x="7442" y="5255"/>
                    <a:pt x="7418" y="4803"/>
                    <a:pt x="8930" y="3588"/>
                  </a:cubicBezTo>
                  <a:cubicBezTo>
                    <a:pt x="10454" y="2386"/>
                    <a:pt x="10133" y="1826"/>
                    <a:pt x="9335" y="1076"/>
                  </a:cubicBezTo>
                  <a:cubicBezTo>
                    <a:pt x="9046" y="812"/>
                    <a:pt x="8704" y="731"/>
                    <a:pt x="8356" y="731"/>
                  </a:cubicBezTo>
                  <a:cubicBezTo>
                    <a:pt x="7795" y="731"/>
                    <a:pt x="7220" y="942"/>
                    <a:pt x="6832" y="942"/>
                  </a:cubicBezTo>
                  <a:cubicBezTo>
                    <a:pt x="6786" y="942"/>
                    <a:pt x="6744" y="940"/>
                    <a:pt x="6704" y="933"/>
                  </a:cubicBezTo>
                  <a:cubicBezTo>
                    <a:pt x="6109" y="830"/>
                    <a:pt x="6229" y="0"/>
                    <a:pt x="48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1"/>
            <p:cNvSpPr/>
            <p:nvPr/>
          </p:nvSpPr>
          <p:spPr>
            <a:xfrm>
              <a:off x="2035675" y="1603538"/>
              <a:ext cx="106575" cy="358150"/>
            </a:xfrm>
            <a:custGeom>
              <a:avLst/>
              <a:gdLst/>
              <a:ahLst/>
              <a:cxnLst/>
              <a:rect l="l" t="t" r="r" b="b"/>
              <a:pathLst>
                <a:path w="4263" h="14326" extrusionOk="0">
                  <a:moveTo>
                    <a:pt x="4137" y="0"/>
                  </a:moveTo>
                  <a:cubicBezTo>
                    <a:pt x="4084" y="0"/>
                    <a:pt x="4036" y="44"/>
                    <a:pt x="4025" y="97"/>
                  </a:cubicBezTo>
                  <a:cubicBezTo>
                    <a:pt x="4001" y="205"/>
                    <a:pt x="1739" y="10503"/>
                    <a:pt x="12" y="14159"/>
                  </a:cubicBezTo>
                  <a:cubicBezTo>
                    <a:pt x="1" y="14218"/>
                    <a:pt x="12" y="14278"/>
                    <a:pt x="72" y="14313"/>
                  </a:cubicBezTo>
                  <a:cubicBezTo>
                    <a:pt x="96" y="14325"/>
                    <a:pt x="108" y="14325"/>
                    <a:pt x="120" y="14325"/>
                  </a:cubicBezTo>
                  <a:cubicBezTo>
                    <a:pt x="167" y="14325"/>
                    <a:pt x="191" y="14302"/>
                    <a:pt x="227" y="14254"/>
                  </a:cubicBezTo>
                  <a:cubicBezTo>
                    <a:pt x="1953" y="10575"/>
                    <a:pt x="4215" y="240"/>
                    <a:pt x="4239" y="145"/>
                  </a:cubicBezTo>
                  <a:cubicBezTo>
                    <a:pt x="4263" y="86"/>
                    <a:pt x="4215" y="26"/>
                    <a:pt x="4156" y="2"/>
                  </a:cubicBezTo>
                  <a:cubicBezTo>
                    <a:pt x="4150" y="1"/>
                    <a:pt x="4143" y="0"/>
                    <a:pt x="4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6" name="Google Shape;696;p21"/>
          <p:cNvGrpSpPr/>
          <p:nvPr/>
        </p:nvGrpSpPr>
        <p:grpSpPr>
          <a:xfrm rot="7617778" flipH="1">
            <a:off x="974915" y="-146998"/>
            <a:ext cx="284996" cy="541137"/>
            <a:chOff x="2263675" y="890788"/>
            <a:chExt cx="248900" cy="472600"/>
          </a:xfrm>
        </p:grpSpPr>
        <p:sp>
          <p:nvSpPr>
            <p:cNvPr id="697" name="Google Shape;697;p21"/>
            <p:cNvSpPr/>
            <p:nvPr/>
          </p:nvSpPr>
          <p:spPr>
            <a:xfrm>
              <a:off x="2263675" y="890788"/>
              <a:ext cx="248900" cy="472600"/>
            </a:xfrm>
            <a:custGeom>
              <a:avLst/>
              <a:gdLst/>
              <a:ahLst/>
              <a:cxnLst/>
              <a:rect l="l" t="t" r="r" b="b"/>
              <a:pathLst>
                <a:path w="9956" h="18904" extrusionOk="0">
                  <a:moveTo>
                    <a:pt x="4075" y="0"/>
                  </a:moveTo>
                  <a:cubicBezTo>
                    <a:pt x="3898" y="0"/>
                    <a:pt x="3718" y="22"/>
                    <a:pt x="3537" y="68"/>
                  </a:cubicBezTo>
                  <a:cubicBezTo>
                    <a:pt x="1" y="961"/>
                    <a:pt x="1215" y="9010"/>
                    <a:pt x="2882" y="13236"/>
                  </a:cubicBezTo>
                  <a:cubicBezTo>
                    <a:pt x="4537" y="17463"/>
                    <a:pt x="4132" y="18904"/>
                    <a:pt x="4132" y="18904"/>
                  </a:cubicBezTo>
                  <a:cubicBezTo>
                    <a:pt x="4132" y="18904"/>
                    <a:pt x="6811" y="17285"/>
                    <a:pt x="8430" y="12284"/>
                  </a:cubicBezTo>
                  <a:cubicBezTo>
                    <a:pt x="9955" y="7540"/>
                    <a:pt x="7355" y="0"/>
                    <a:pt x="40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1"/>
            <p:cNvSpPr/>
            <p:nvPr/>
          </p:nvSpPr>
          <p:spPr>
            <a:xfrm>
              <a:off x="2365475" y="990113"/>
              <a:ext cx="93200" cy="360175"/>
            </a:xfrm>
            <a:custGeom>
              <a:avLst/>
              <a:gdLst/>
              <a:ahLst/>
              <a:cxnLst/>
              <a:rect l="l" t="t" r="r" b="b"/>
              <a:pathLst>
                <a:path w="3728" h="14407" extrusionOk="0">
                  <a:moveTo>
                    <a:pt x="394" y="0"/>
                  </a:moveTo>
                  <a:lnTo>
                    <a:pt x="191" y="108"/>
                  </a:lnTo>
                  <a:cubicBezTo>
                    <a:pt x="215" y="179"/>
                    <a:pt x="3477" y="7001"/>
                    <a:pt x="1" y="14324"/>
                  </a:cubicBezTo>
                  <a:lnTo>
                    <a:pt x="203" y="14407"/>
                  </a:lnTo>
                  <a:cubicBezTo>
                    <a:pt x="3727" y="6989"/>
                    <a:pt x="429" y="84"/>
                    <a:pt x="3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9" name="Google Shape;699;p21"/>
          <p:cNvGrpSpPr/>
          <p:nvPr/>
        </p:nvGrpSpPr>
        <p:grpSpPr>
          <a:xfrm rot="-1978607" flipH="1">
            <a:off x="8835793" y="95365"/>
            <a:ext cx="423330" cy="1316135"/>
            <a:chOff x="-863525" y="1017825"/>
            <a:chExt cx="601300" cy="1869300"/>
          </a:xfrm>
        </p:grpSpPr>
        <p:sp>
          <p:nvSpPr>
            <p:cNvPr id="700" name="Google Shape;700;p21"/>
            <p:cNvSpPr/>
            <p:nvPr/>
          </p:nvSpPr>
          <p:spPr>
            <a:xfrm>
              <a:off x="-698900" y="1017825"/>
              <a:ext cx="270000" cy="175325"/>
            </a:xfrm>
            <a:custGeom>
              <a:avLst/>
              <a:gdLst/>
              <a:ahLst/>
              <a:cxnLst/>
              <a:rect l="l" t="t" r="r" b="b"/>
              <a:pathLst>
                <a:path w="10800" h="7013" extrusionOk="0">
                  <a:moveTo>
                    <a:pt x="667" y="0"/>
                  </a:moveTo>
                  <a:cubicBezTo>
                    <a:pt x="286" y="0"/>
                    <a:pt x="0" y="298"/>
                    <a:pt x="0" y="655"/>
                  </a:cubicBezTo>
                  <a:lnTo>
                    <a:pt x="0" y="6358"/>
                  </a:lnTo>
                  <a:cubicBezTo>
                    <a:pt x="0" y="6727"/>
                    <a:pt x="298" y="7013"/>
                    <a:pt x="667" y="7013"/>
                  </a:cubicBezTo>
                  <a:lnTo>
                    <a:pt x="10144" y="7013"/>
                  </a:lnTo>
                  <a:cubicBezTo>
                    <a:pt x="10501" y="7013"/>
                    <a:pt x="10799" y="6727"/>
                    <a:pt x="10799" y="6370"/>
                  </a:cubicBezTo>
                  <a:lnTo>
                    <a:pt x="10799" y="655"/>
                  </a:lnTo>
                  <a:cubicBezTo>
                    <a:pt x="10799" y="286"/>
                    <a:pt x="10501" y="0"/>
                    <a:pt x="101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1"/>
            <p:cNvSpPr/>
            <p:nvPr/>
          </p:nvSpPr>
          <p:spPr>
            <a:xfrm>
              <a:off x="-863525" y="1189275"/>
              <a:ext cx="601300" cy="1697850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0"/>
                  </a:moveTo>
                  <a:lnTo>
                    <a:pt x="8002" y="2000"/>
                  </a:lnTo>
                  <a:cubicBezTo>
                    <a:pt x="8002" y="2346"/>
                    <a:pt x="7895" y="2667"/>
                    <a:pt x="7704" y="2953"/>
                  </a:cubicBezTo>
                  <a:lnTo>
                    <a:pt x="799" y="12799"/>
                  </a:lnTo>
                  <a:cubicBezTo>
                    <a:pt x="275" y="13561"/>
                    <a:pt x="1" y="14454"/>
                    <a:pt x="1" y="15359"/>
                  </a:cubicBezTo>
                  <a:lnTo>
                    <a:pt x="1" y="24848"/>
                  </a:lnTo>
                  <a:lnTo>
                    <a:pt x="156" y="25146"/>
                  </a:lnTo>
                  <a:cubicBezTo>
                    <a:pt x="489" y="25753"/>
                    <a:pt x="656" y="26420"/>
                    <a:pt x="656" y="27111"/>
                  </a:cubicBezTo>
                  <a:lnTo>
                    <a:pt x="656" y="47827"/>
                  </a:lnTo>
                  <a:cubicBezTo>
                    <a:pt x="656" y="48280"/>
                    <a:pt x="561" y="48732"/>
                    <a:pt x="370" y="49161"/>
                  </a:cubicBezTo>
                  <a:lnTo>
                    <a:pt x="1" y="50006"/>
                  </a:lnTo>
                  <a:lnTo>
                    <a:pt x="1" y="63651"/>
                  </a:lnTo>
                  <a:lnTo>
                    <a:pt x="120" y="63651"/>
                  </a:lnTo>
                  <a:cubicBezTo>
                    <a:pt x="120" y="66008"/>
                    <a:pt x="2025" y="67913"/>
                    <a:pt x="4371" y="67913"/>
                  </a:cubicBezTo>
                  <a:cubicBezTo>
                    <a:pt x="5906" y="67913"/>
                    <a:pt x="7264" y="67092"/>
                    <a:pt x="8002" y="65877"/>
                  </a:cubicBezTo>
                  <a:cubicBezTo>
                    <a:pt x="8752" y="67092"/>
                    <a:pt x="10109" y="67913"/>
                    <a:pt x="11633" y="67913"/>
                  </a:cubicBezTo>
                  <a:cubicBezTo>
                    <a:pt x="13562" y="67913"/>
                    <a:pt x="15181" y="66651"/>
                    <a:pt x="15717" y="64901"/>
                  </a:cubicBezTo>
                  <a:cubicBezTo>
                    <a:pt x="16253" y="66651"/>
                    <a:pt x="17872" y="67913"/>
                    <a:pt x="19789" y="67913"/>
                  </a:cubicBezTo>
                  <a:cubicBezTo>
                    <a:pt x="22147" y="67913"/>
                    <a:pt x="24052" y="66008"/>
                    <a:pt x="24052" y="63651"/>
                  </a:cubicBezTo>
                  <a:lnTo>
                    <a:pt x="24052" y="50006"/>
                  </a:lnTo>
                  <a:lnTo>
                    <a:pt x="23683" y="49161"/>
                  </a:lnTo>
                  <a:cubicBezTo>
                    <a:pt x="23504" y="48744"/>
                    <a:pt x="23397" y="48280"/>
                    <a:pt x="23397" y="47827"/>
                  </a:cubicBezTo>
                  <a:lnTo>
                    <a:pt x="23397" y="27122"/>
                  </a:lnTo>
                  <a:cubicBezTo>
                    <a:pt x="23361" y="26432"/>
                    <a:pt x="23528" y="25753"/>
                    <a:pt x="23849" y="25158"/>
                  </a:cubicBezTo>
                  <a:lnTo>
                    <a:pt x="24016" y="24860"/>
                  </a:lnTo>
                  <a:lnTo>
                    <a:pt x="24016" y="15383"/>
                  </a:lnTo>
                  <a:cubicBezTo>
                    <a:pt x="24016" y="14454"/>
                    <a:pt x="23730" y="13561"/>
                    <a:pt x="23218" y="12823"/>
                  </a:cubicBezTo>
                  <a:lnTo>
                    <a:pt x="16313" y="2965"/>
                  </a:lnTo>
                  <a:cubicBezTo>
                    <a:pt x="16110" y="2679"/>
                    <a:pt x="16015" y="2357"/>
                    <a:pt x="16015" y="2012"/>
                  </a:cubicBezTo>
                  <a:lnTo>
                    <a:pt x="16015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_1_1">
    <p:spTree>
      <p:nvGrpSpPr>
        <p:cNvPr id="1" name="Shape 2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6" name="Google Shape;2156;p54"/>
          <p:cNvGrpSpPr/>
          <p:nvPr/>
        </p:nvGrpSpPr>
        <p:grpSpPr>
          <a:xfrm flipH="1">
            <a:off x="-297723" y="-391764"/>
            <a:ext cx="9946946" cy="5614267"/>
            <a:chOff x="-539780" y="-391764"/>
            <a:chExt cx="9946946" cy="5614267"/>
          </a:xfrm>
        </p:grpSpPr>
        <p:sp>
          <p:nvSpPr>
            <p:cNvPr id="2157" name="Google Shape;2157;p54"/>
            <p:cNvSpPr/>
            <p:nvPr/>
          </p:nvSpPr>
          <p:spPr>
            <a:xfrm rot="10800000">
              <a:off x="6306883" y="100"/>
              <a:ext cx="2837116" cy="1382800"/>
            </a:xfrm>
            <a:custGeom>
              <a:avLst/>
              <a:gdLst/>
              <a:ahLst/>
              <a:cxnLst/>
              <a:rect l="l" t="t" r="r" b="b"/>
              <a:pathLst>
                <a:path w="47781" h="38911" extrusionOk="0">
                  <a:moveTo>
                    <a:pt x="1" y="1"/>
                  </a:moveTo>
                  <a:lnTo>
                    <a:pt x="1" y="38910"/>
                  </a:lnTo>
                  <a:lnTo>
                    <a:pt x="47781" y="38910"/>
                  </a:lnTo>
                  <a:cubicBezTo>
                    <a:pt x="47495" y="37696"/>
                    <a:pt x="47030" y="36529"/>
                    <a:pt x="46376" y="35469"/>
                  </a:cubicBezTo>
                  <a:cubicBezTo>
                    <a:pt x="44161" y="31826"/>
                    <a:pt x="40220" y="29409"/>
                    <a:pt x="36041" y="28516"/>
                  </a:cubicBezTo>
                  <a:cubicBezTo>
                    <a:pt x="30814" y="27385"/>
                    <a:pt x="24873" y="28290"/>
                    <a:pt x="20515" y="25194"/>
                  </a:cubicBezTo>
                  <a:cubicBezTo>
                    <a:pt x="17598" y="23134"/>
                    <a:pt x="16039" y="19622"/>
                    <a:pt x="15229" y="16133"/>
                  </a:cubicBezTo>
                  <a:cubicBezTo>
                    <a:pt x="14443" y="12693"/>
                    <a:pt x="14217" y="8990"/>
                    <a:pt x="12348" y="6001"/>
                  </a:cubicBezTo>
                  <a:cubicBezTo>
                    <a:pt x="10740" y="3441"/>
                    <a:pt x="8038" y="1667"/>
                    <a:pt x="5132" y="786"/>
                  </a:cubicBezTo>
                  <a:cubicBezTo>
                    <a:pt x="3466" y="286"/>
                    <a:pt x="1739" y="48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58" name="Google Shape;2158;p54"/>
            <p:cNvGrpSpPr/>
            <p:nvPr/>
          </p:nvGrpSpPr>
          <p:grpSpPr>
            <a:xfrm rot="10380338" flipH="1">
              <a:off x="8281697" y="841273"/>
              <a:ext cx="298372" cy="866322"/>
              <a:chOff x="1460575" y="5630575"/>
              <a:chExt cx="645350" cy="1873775"/>
            </a:xfrm>
          </p:grpSpPr>
          <p:sp>
            <p:nvSpPr>
              <p:cNvPr id="2159" name="Google Shape;2159;p54"/>
              <p:cNvSpPr/>
              <p:nvPr/>
            </p:nvSpPr>
            <p:spPr>
              <a:xfrm>
                <a:off x="1648400" y="5630575"/>
                <a:ext cx="269700" cy="175650"/>
              </a:xfrm>
              <a:custGeom>
                <a:avLst/>
                <a:gdLst/>
                <a:ahLst/>
                <a:cxnLst/>
                <a:rect l="l" t="t" r="r" b="b"/>
                <a:pathLst>
                  <a:path w="10788" h="7026" extrusionOk="0">
                    <a:moveTo>
                      <a:pt x="656" y="1"/>
                    </a:moveTo>
                    <a:cubicBezTo>
                      <a:pt x="287" y="1"/>
                      <a:pt x="1" y="298"/>
                      <a:pt x="1" y="656"/>
                    </a:cubicBezTo>
                    <a:lnTo>
                      <a:pt x="1" y="6371"/>
                    </a:lnTo>
                    <a:cubicBezTo>
                      <a:pt x="1" y="6740"/>
                      <a:pt x="298" y="7025"/>
                      <a:pt x="656" y="7025"/>
                    </a:cubicBezTo>
                    <a:lnTo>
                      <a:pt x="10133" y="7025"/>
                    </a:lnTo>
                    <a:cubicBezTo>
                      <a:pt x="10490" y="7025"/>
                      <a:pt x="10776" y="6740"/>
                      <a:pt x="10788" y="6371"/>
                    </a:cubicBezTo>
                    <a:lnTo>
                      <a:pt x="10788" y="656"/>
                    </a:lnTo>
                    <a:cubicBezTo>
                      <a:pt x="10788" y="275"/>
                      <a:pt x="10490" y="1"/>
                      <a:pt x="1013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0" name="Google Shape;2160;p54"/>
              <p:cNvSpPr/>
              <p:nvPr/>
            </p:nvSpPr>
            <p:spPr>
              <a:xfrm>
                <a:off x="1460575" y="5806500"/>
                <a:ext cx="645350" cy="1697850"/>
              </a:xfrm>
              <a:custGeom>
                <a:avLst/>
                <a:gdLst/>
                <a:ahLst/>
                <a:cxnLst/>
                <a:rect l="l" t="t" r="r" b="b"/>
                <a:pathLst>
                  <a:path w="25814" h="67914" extrusionOk="0">
                    <a:moveTo>
                      <a:pt x="8597" y="0"/>
                    </a:moveTo>
                    <a:lnTo>
                      <a:pt x="8597" y="512"/>
                    </a:lnTo>
                    <a:cubicBezTo>
                      <a:pt x="8597" y="941"/>
                      <a:pt x="8347" y="1322"/>
                      <a:pt x="7942" y="1489"/>
                    </a:cubicBezTo>
                    <a:cubicBezTo>
                      <a:pt x="3275" y="3441"/>
                      <a:pt x="1" y="8037"/>
                      <a:pt x="1" y="13407"/>
                    </a:cubicBezTo>
                    <a:lnTo>
                      <a:pt x="1" y="63651"/>
                    </a:lnTo>
                    <a:lnTo>
                      <a:pt x="132" y="63651"/>
                    </a:lnTo>
                    <a:cubicBezTo>
                      <a:pt x="132" y="66008"/>
                      <a:pt x="2192" y="67913"/>
                      <a:pt x="4704" y="67913"/>
                    </a:cubicBezTo>
                    <a:cubicBezTo>
                      <a:pt x="6359" y="67913"/>
                      <a:pt x="7800" y="67092"/>
                      <a:pt x="8597" y="65866"/>
                    </a:cubicBezTo>
                    <a:cubicBezTo>
                      <a:pt x="9407" y="67092"/>
                      <a:pt x="10848" y="67913"/>
                      <a:pt x="12503" y="67913"/>
                    </a:cubicBezTo>
                    <a:cubicBezTo>
                      <a:pt x="14550" y="67913"/>
                      <a:pt x="16301" y="66639"/>
                      <a:pt x="16872" y="64901"/>
                    </a:cubicBezTo>
                    <a:cubicBezTo>
                      <a:pt x="17456" y="66639"/>
                      <a:pt x="19182" y="67913"/>
                      <a:pt x="21254" y="67913"/>
                    </a:cubicBezTo>
                    <a:cubicBezTo>
                      <a:pt x="23778" y="67913"/>
                      <a:pt x="25814" y="66008"/>
                      <a:pt x="25814" y="63651"/>
                    </a:cubicBezTo>
                    <a:lnTo>
                      <a:pt x="25814" y="13407"/>
                    </a:lnTo>
                    <a:cubicBezTo>
                      <a:pt x="25814" y="8037"/>
                      <a:pt x="22540" y="3441"/>
                      <a:pt x="17872" y="1489"/>
                    </a:cubicBezTo>
                    <a:cubicBezTo>
                      <a:pt x="17467" y="1310"/>
                      <a:pt x="17206" y="941"/>
                      <a:pt x="17206" y="512"/>
                    </a:cubicBezTo>
                    <a:lnTo>
                      <a:pt x="17206" y="0"/>
                    </a:lnTo>
                    <a:close/>
                  </a:path>
                </a:pathLst>
              </a:custGeom>
              <a:solidFill>
                <a:srgbClr val="25BF7C">
                  <a:alpha val="514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61" name="Google Shape;2161;p54"/>
            <p:cNvSpPr/>
            <p:nvPr/>
          </p:nvSpPr>
          <p:spPr>
            <a:xfrm rot="-9019529" flipH="1">
              <a:off x="8349447" y="1480618"/>
              <a:ext cx="121194" cy="85584"/>
            </a:xfrm>
            <a:prstGeom prst="ellipse">
              <a:avLst/>
            </a:prstGeom>
            <a:solidFill>
              <a:schemeClr val="accent1">
                <a:alpha val="318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54"/>
            <p:cNvSpPr/>
            <p:nvPr/>
          </p:nvSpPr>
          <p:spPr>
            <a:xfrm rot="-1866940">
              <a:off x="6657505" y="-262757"/>
              <a:ext cx="179690" cy="117011"/>
            </a:xfrm>
            <a:custGeom>
              <a:avLst/>
              <a:gdLst/>
              <a:ahLst/>
              <a:cxnLst/>
              <a:rect l="l" t="t" r="r" b="b"/>
              <a:pathLst>
                <a:path w="10788" h="7025" extrusionOk="0">
                  <a:moveTo>
                    <a:pt x="644" y="0"/>
                  </a:moveTo>
                  <a:cubicBezTo>
                    <a:pt x="275" y="0"/>
                    <a:pt x="1" y="298"/>
                    <a:pt x="1" y="655"/>
                  </a:cubicBezTo>
                  <a:lnTo>
                    <a:pt x="1" y="6370"/>
                  </a:lnTo>
                  <a:cubicBezTo>
                    <a:pt x="1" y="6739"/>
                    <a:pt x="298" y="7025"/>
                    <a:pt x="644" y="7025"/>
                  </a:cubicBezTo>
                  <a:lnTo>
                    <a:pt x="10133" y="7025"/>
                  </a:lnTo>
                  <a:cubicBezTo>
                    <a:pt x="10490" y="7025"/>
                    <a:pt x="10788" y="6739"/>
                    <a:pt x="10788" y="6370"/>
                  </a:cubicBezTo>
                  <a:lnTo>
                    <a:pt x="10788" y="655"/>
                  </a:lnTo>
                  <a:cubicBezTo>
                    <a:pt x="10788" y="274"/>
                    <a:pt x="10490" y="0"/>
                    <a:pt x="10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54"/>
            <p:cNvSpPr/>
            <p:nvPr/>
          </p:nvSpPr>
          <p:spPr>
            <a:xfrm rot="-1866940">
              <a:off x="6870167" y="-235692"/>
              <a:ext cx="400620" cy="1131205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1"/>
                  </a:moveTo>
                  <a:lnTo>
                    <a:pt x="8002" y="1989"/>
                  </a:lnTo>
                  <a:cubicBezTo>
                    <a:pt x="8002" y="2334"/>
                    <a:pt x="7907" y="2668"/>
                    <a:pt x="7704" y="2941"/>
                  </a:cubicBezTo>
                  <a:lnTo>
                    <a:pt x="798" y="12800"/>
                  </a:lnTo>
                  <a:cubicBezTo>
                    <a:pt x="287" y="13562"/>
                    <a:pt x="1" y="14455"/>
                    <a:pt x="1" y="15360"/>
                  </a:cubicBezTo>
                  <a:lnTo>
                    <a:pt x="1" y="24837"/>
                  </a:lnTo>
                  <a:lnTo>
                    <a:pt x="167" y="25135"/>
                  </a:lnTo>
                  <a:cubicBezTo>
                    <a:pt x="489" y="25742"/>
                    <a:pt x="656" y="26421"/>
                    <a:pt x="656" y="27099"/>
                  </a:cubicBezTo>
                  <a:lnTo>
                    <a:pt x="656" y="47816"/>
                  </a:lnTo>
                  <a:cubicBezTo>
                    <a:pt x="656" y="48280"/>
                    <a:pt x="560" y="48733"/>
                    <a:pt x="370" y="49161"/>
                  </a:cubicBezTo>
                  <a:lnTo>
                    <a:pt x="1" y="50007"/>
                  </a:lnTo>
                  <a:lnTo>
                    <a:pt x="1" y="63651"/>
                  </a:lnTo>
                  <a:lnTo>
                    <a:pt x="120" y="63651"/>
                  </a:lnTo>
                  <a:cubicBezTo>
                    <a:pt x="120" y="66009"/>
                    <a:pt x="2025" y="67914"/>
                    <a:pt x="4370" y="67914"/>
                  </a:cubicBezTo>
                  <a:cubicBezTo>
                    <a:pt x="5906" y="67914"/>
                    <a:pt x="7264" y="67092"/>
                    <a:pt x="8002" y="65866"/>
                  </a:cubicBezTo>
                  <a:cubicBezTo>
                    <a:pt x="8752" y="67092"/>
                    <a:pt x="10109" y="67914"/>
                    <a:pt x="11633" y="67914"/>
                  </a:cubicBezTo>
                  <a:cubicBezTo>
                    <a:pt x="13562" y="67914"/>
                    <a:pt x="15181" y="66640"/>
                    <a:pt x="15717" y="64901"/>
                  </a:cubicBezTo>
                  <a:cubicBezTo>
                    <a:pt x="16253" y="66640"/>
                    <a:pt x="17872" y="67914"/>
                    <a:pt x="19789" y="67914"/>
                  </a:cubicBezTo>
                  <a:cubicBezTo>
                    <a:pt x="22146" y="67914"/>
                    <a:pt x="24051" y="66009"/>
                    <a:pt x="24051" y="63651"/>
                  </a:cubicBezTo>
                  <a:lnTo>
                    <a:pt x="24051" y="50007"/>
                  </a:lnTo>
                  <a:lnTo>
                    <a:pt x="23682" y="49161"/>
                  </a:lnTo>
                  <a:cubicBezTo>
                    <a:pt x="23504" y="48745"/>
                    <a:pt x="23397" y="48280"/>
                    <a:pt x="23397" y="47816"/>
                  </a:cubicBezTo>
                  <a:lnTo>
                    <a:pt x="23397" y="27099"/>
                  </a:lnTo>
                  <a:cubicBezTo>
                    <a:pt x="23361" y="26421"/>
                    <a:pt x="23528" y="25730"/>
                    <a:pt x="23861" y="25135"/>
                  </a:cubicBezTo>
                  <a:lnTo>
                    <a:pt x="24016" y="24837"/>
                  </a:lnTo>
                  <a:lnTo>
                    <a:pt x="24016" y="15360"/>
                  </a:lnTo>
                  <a:cubicBezTo>
                    <a:pt x="24016" y="14431"/>
                    <a:pt x="23742" y="13538"/>
                    <a:pt x="23218" y="12800"/>
                  </a:cubicBezTo>
                  <a:lnTo>
                    <a:pt x="16312" y="2941"/>
                  </a:lnTo>
                  <a:cubicBezTo>
                    <a:pt x="16122" y="2668"/>
                    <a:pt x="16015" y="2334"/>
                    <a:pt x="16015" y="1989"/>
                  </a:cubicBezTo>
                  <a:lnTo>
                    <a:pt x="16015" y="1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54"/>
            <p:cNvSpPr/>
            <p:nvPr/>
          </p:nvSpPr>
          <p:spPr>
            <a:xfrm rot="1865792">
              <a:off x="83352" y="3799273"/>
              <a:ext cx="202861" cy="726207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54"/>
            <p:cNvSpPr/>
            <p:nvPr/>
          </p:nvSpPr>
          <p:spPr>
            <a:xfrm rot="1865792">
              <a:off x="133591" y="4102064"/>
              <a:ext cx="254713" cy="645879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54"/>
            <p:cNvSpPr/>
            <p:nvPr/>
          </p:nvSpPr>
          <p:spPr>
            <a:xfrm rot="1865792">
              <a:off x="30265" y="4350154"/>
              <a:ext cx="264223" cy="615694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54"/>
            <p:cNvSpPr/>
            <p:nvPr/>
          </p:nvSpPr>
          <p:spPr>
            <a:xfrm rot="1865792">
              <a:off x="-47046" y="4585932"/>
              <a:ext cx="300004" cy="602379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54"/>
            <p:cNvSpPr/>
            <p:nvPr/>
          </p:nvSpPr>
          <p:spPr>
            <a:xfrm rot="1865792">
              <a:off x="-210435" y="4171368"/>
              <a:ext cx="303616" cy="641027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54"/>
            <p:cNvSpPr/>
            <p:nvPr/>
          </p:nvSpPr>
          <p:spPr>
            <a:xfrm rot="1865792">
              <a:off x="-446738" y="4508734"/>
              <a:ext cx="436237" cy="481666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54"/>
            <p:cNvSpPr/>
            <p:nvPr/>
          </p:nvSpPr>
          <p:spPr>
            <a:xfrm rot="1865792">
              <a:off x="-62853" y="3785949"/>
              <a:ext cx="249778" cy="1465481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54"/>
            <p:cNvSpPr/>
            <p:nvPr/>
          </p:nvSpPr>
          <p:spPr>
            <a:xfrm rot="1865792">
              <a:off x="142149" y="4097871"/>
              <a:ext cx="226816" cy="630828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54"/>
            <p:cNvSpPr/>
            <p:nvPr/>
          </p:nvSpPr>
          <p:spPr>
            <a:xfrm rot="1865792">
              <a:off x="42855" y="4350098"/>
              <a:ext cx="247821" cy="579637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54"/>
            <p:cNvSpPr/>
            <p:nvPr/>
          </p:nvSpPr>
          <p:spPr>
            <a:xfrm rot="1865792">
              <a:off x="-421050" y="4475648"/>
              <a:ext cx="688607" cy="610484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54"/>
            <p:cNvSpPr/>
            <p:nvPr/>
          </p:nvSpPr>
          <p:spPr>
            <a:xfrm rot="1865792">
              <a:off x="-184266" y="4178291"/>
              <a:ext cx="290494" cy="628237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54"/>
            <p:cNvSpPr/>
            <p:nvPr/>
          </p:nvSpPr>
          <p:spPr>
            <a:xfrm rot="3492532">
              <a:off x="6233657" y="-64667"/>
              <a:ext cx="210056" cy="540624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54"/>
            <p:cNvSpPr/>
            <p:nvPr/>
          </p:nvSpPr>
          <p:spPr>
            <a:xfrm rot="3492532">
              <a:off x="6095836" y="336713"/>
              <a:ext cx="193063" cy="35270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54"/>
            <p:cNvSpPr/>
            <p:nvPr/>
          </p:nvSpPr>
          <p:spPr>
            <a:xfrm rot="3492532">
              <a:off x="5883564" y="164879"/>
              <a:ext cx="252040" cy="283898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54"/>
            <p:cNvSpPr/>
            <p:nvPr/>
          </p:nvSpPr>
          <p:spPr>
            <a:xfrm rot="3492532">
              <a:off x="6120466" y="-64129"/>
              <a:ext cx="236663" cy="900682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54"/>
            <p:cNvSpPr/>
            <p:nvPr/>
          </p:nvSpPr>
          <p:spPr>
            <a:xfrm rot="3492532">
              <a:off x="5836154" y="187942"/>
              <a:ext cx="485471" cy="426494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54"/>
            <p:cNvSpPr/>
            <p:nvPr/>
          </p:nvSpPr>
          <p:spPr>
            <a:xfrm rot="3492532">
              <a:off x="6370591" y="95465"/>
              <a:ext cx="96222" cy="10422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54"/>
            <p:cNvSpPr/>
            <p:nvPr/>
          </p:nvSpPr>
          <p:spPr>
            <a:xfrm rot="3492532">
              <a:off x="6247431" y="137660"/>
              <a:ext cx="148816" cy="143673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54"/>
            <p:cNvSpPr/>
            <p:nvPr/>
          </p:nvSpPr>
          <p:spPr>
            <a:xfrm rot="3492532">
              <a:off x="6168474" y="210915"/>
              <a:ext cx="146877" cy="119624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54"/>
            <p:cNvSpPr/>
            <p:nvPr/>
          </p:nvSpPr>
          <p:spPr>
            <a:xfrm rot="3492532">
              <a:off x="6210662" y="491695"/>
              <a:ext cx="65737" cy="83053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54"/>
            <p:cNvSpPr/>
            <p:nvPr/>
          </p:nvSpPr>
          <p:spPr>
            <a:xfrm rot="3492532">
              <a:off x="6120561" y="484652"/>
              <a:ext cx="89489" cy="105836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54"/>
            <p:cNvSpPr/>
            <p:nvPr/>
          </p:nvSpPr>
          <p:spPr>
            <a:xfrm rot="3492532">
              <a:off x="5962324" y="210914"/>
              <a:ext cx="69615" cy="86931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54"/>
            <p:cNvSpPr/>
            <p:nvPr/>
          </p:nvSpPr>
          <p:spPr>
            <a:xfrm rot="3492532">
              <a:off x="5935368" y="287068"/>
              <a:ext cx="83699" cy="100396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54"/>
            <p:cNvSpPr/>
            <p:nvPr/>
          </p:nvSpPr>
          <p:spPr>
            <a:xfrm rot="2131633">
              <a:off x="7884376" y="330587"/>
              <a:ext cx="148962" cy="301767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54"/>
            <p:cNvSpPr/>
            <p:nvPr/>
          </p:nvSpPr>
          <p:spPr>
            <a:xfrm rot="-2281775">
              <a:off x="689767" y="4755524"/>
              <a:ext cx="148956" cy="301766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54"/>
            <p:cNvSpPr/>
            <p:nvPr/>
          </p:nvSpPr>
          <p:spPr>
            <a:xfrm rot="2422028" flipH="1">
              <a:off x="317710" y="2839431"/>
              <a:ext cx="158193" cy="103013"/>
            </a:xfrm>
            <a:custGeom>
              <a:avLst/>
              <a:gdLst/>
              <a:ahLst/>
              <a:cxnLst/>
              <a:rect l="l" t="t" r="r" b="b"/>
              <a:pathLst>
                <a:path w="10788" h="7025" extrusionOk="0">
                  <a:moveTo>
                    <a:pt x="644" y="0"/>
                  </a:moveTo>
                  <a:cubicBezTo>
                    <a:pt x="275" y="0"/>
                    <a:pt x="1" y="298"/>
                    <a:pt x="1" y="655"/>
                  </a:cubicBezTo>
                  <a:lnTo>
                    <a:pt x="1" y="6370"/>
                  </a:lnTo>
                  <a:cubicBezTo>
                    <a:pt x="1" y="6739"/>
                    <a:pt x="298" y="7025"/>
                    <a:pt x="644" y="7025"/>
                  </a:cubicBezTo>
                  <a:lnTo>
                    <a:pt x="10133" y="7025"/>
                  </a:lnTo>
                  <a:cubicBezTo>
                    <a:pt x="10490" y="7025"/>
                    <a:pt x="10788" y="6739"/>
                    <a:pt x="10788" y="6370"/>
                  </a:cubicBezTo>
                  <a:lnTo>
                    <a:pt x="10788" y="655"/>
                  </a:lnTo>
                  <a:cubicBezTo>
                    <a:pt x="10788" y="274"/>
                    <a:pt x="10490" y="0"/>
                    <a:pt x="10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54"/>
            <p:cNvSpPr/>
            <p:nvPr/>
          </p:nvSpPr>
          <p:spPr>
            <a:xfrm rot="2422028" flipH="1">
              <a:off x="-135914" y="2811407"/>
              <a:ext cx="352694" cy="995878"/>
            </a:xfrm>
            <a:custGeom>
              <a:avLst/>
              <a:gdLst/>
              <a:ahLst/>
              <a:cxnLst/>
              <a:rect l="l" t="t" r="r" b="b"/>
              <a:pathLst>
                <a:path w="24052" h="67914" extrusionOk="0">
                  <a:moveTo>
                    <a:pt x="8002" y="1"/>
                  </a:moveTo>
                  <a:lnTo>
                    <a:pt x="8002" y="1989"/>
                  </a:lnTo>
                  <a:cubicBezTo>
                    <a:pt x="8002" y="2334"/>
                    <a:pt x="7907" y="2668"/>
                    <a:pt x="7704" y="2941"/>
                  </a:cubicBezTo>
                  <a:lnTo>
                    <a:pt x="798" y="12800"/>
                  </a:lnTo>
                  <a:cubicBezTo>
                    <a:pt x="287" y="13562"/>
                    <a:pt x="1" y="14455"/>
                    <a:pt x="1" y="15360"/>
                  </a:cubicBezTo>
                  <a:lnTo>
                    <a:pt x="1" y="24837"/>
                  </a:lnTo>
                  <a:lnTo>
                    <a:pt x="167" y="25135"/>
                  </a:lnTo>
                  <a:cubicBezTo>
                    <a:pt x="489" y="25742"/>
                    <a:pt x="656" y="26421"/>
                    <a:pt x="656" y="27099"/>
                  </a:cubicBezTo>
                  <a:lnTo>
                    <a:pt x="656" y="47816"/>
                  </a:lnTo>
                  <a:cubicBezTo>
                    <a:pt x="656" y="48280"/>
                    <a:pt x="560" y="48733"/>
                    <a:pt x="370" y="49161"/>
                  </a:cubicBezTo>
                  <a:lnTo>
                    <a:pt x="1" y="50007"/>
                  </a:lnTo>
                  <a:lnTo>
                    <a:pt x="1" y="63651"/>
                  </a:lnTo>
                  <a:lnTo>
                    <a:pt x="120" y="63651"/>
                  </a:lnTo>
                  <a:cubicBezTo>
                    <a:pt x="120" y="66009"/>
                    <a:pt x="2025" y="67914"/>
                    <a:pt x="4370" y="67914"/>
                  </a:cubicBezTo>
                  <a:cubicBezTo>
                    <a:pt x="5906" y="67914"/>
                    <a:pt x="7264" y="67092"/>
                    <a:pt x="8002" y="65866"/>
                  </a:cubicBezTo>
                  <a:cubicBezTo>
                    <a:pt x="8752" y="67092"/>
                    <a:pt x="10109" y="67914"/>
                    <a:pt x="11633" y="67914"/>
                  </a:cubicBezTo>
                  <a:cubicBezTo>
                    <a:pt x="13562" y="67914"/>
                    <a:pt x="15181" y="66640"/>
                    <a:pt x="15717" y="64901"/>
                  </a:cubicBezTo>
                  <a:cubicBezTo>
                    <a:pt x="16253" y="66640"/>
                    <a:pt x="17872" y="67914"/>
                    <a:pt x="19789" y="67914"/>
                  </a:cubicBezTo>
                  <a:cubicBezTo>
                    <a:pt x="22146" y="67914"/>
                    <a:pt x="24051" y="66009"/>
                    <a:pt x="24051" y="63651"/>
                  </a:cubicBezTo>
                  <a:lnTo>
                    <a:pt x="24051" y="50007"/>
                  </a:lnTo>
                  <a:lnTo>
                    <a:pt x="23682" y="49161"/>
                  </a:lnTo>
                  <a:cubicBezTo>
                    <a:pt x="23504" y="48745"/>
                    <a:pt x="23397" y="48280"/>
                    <a:pt x="23397" y="47816"/>
                  </a:cubicBezTo>
                  <a:lnTo>
                    <a:pt x="23397" y="27099"/>
                  </a:lnTo>
                  <a:cubicBezTo>
                    <a:pt x="23361" y="26421"/>
                    <a:pt x="23528" y="25730"/>
                    <a:pt x="23861" y="25135"/>
                  </a:cubicBezTo>
                  <a:lnTo>
                    <a:pt x="24016" y="24837"/>
                  </a:lnTo>
                  <a:lnTo>
                    <a:pt x="24016" y="15360"/>
                  </a:lnTo>
                  <a:cubicBezTo>
                    <a:pt x="24016" y="14431"/>
                    <a:pt x="23742" y="13538"/>
                    <a:pt x="23218" y="12800"/>
                  </a:cubicBezTo>
                  <a:lnTo>
                    <a:pt x="16312" y="2941"/>
                  </a:lnTo>
                  <a:cubicBezTo>
                    <a:pt x="16122" y="2668"/>
                    <a:pt x="16015" y="2334"/>
                    <a:pt x="16015" y="1989"/>
                  </a:cubicBezTo>
                  <a:lnTo>
                    <a:pt x="16015" y="1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54"/>
            <p:cNvSpPr/>
            <p:nvPr/>
          </p:nvSpPr>
          <p:spPr>
            <a:xfrm rot="-7738681" flipH="1">
              <a:off x="8719071" y="1884738"/>
              <a:ext cx="131163" cy="213849"/>
            </a:xfrm>
            <a:custGeom>
              <a:avLst/>
              <a:gdLst/>
              <a:ahLst/>
              <a:cxnLst/>
              <a:rect l="l" t="t" r="r" b="b"/>
              <a:pathLst>
                <a:path w="5942" h="9688" extrusionOk="0">
                  <a:moveTo>
                    <a:pt x="2057" y="0"/>
                  </a:moveTo>
                  <a:cubicBezTo>
                    <a:pt x="1465" y="0"/>
                    <a:pt x="885" y="319"/>
                    <a:pt x="465" y="1058"/>
                  </a:cubicBezTo>
                  <a:cubicBezTo>
                    <a:pt x="131" y="1642"/>
                    <a:pt x="24" y="2332"/>
                    <a:pt x="12" y="2999"/>
                  </a:cubicBezTo>
                  <a:cubicBezTo>
                    <a:pt x="0" y="5737"/>
                    <a:pt x="1715" y="8416"/>
                    <a:pt x="4191" y="9547"/>
                  </a:cubicBezTo>
                  <a:cubicBezTo>
                    <a:pt x="4357" y="9620"/>
                    <a:pt x="4540" y="9687"/>
                    <a:pt x="4712" y="9687"/>
                  </a:cubicBezTo>
                  <a:cubicBezTo>
                    <a:pt x="4824" y="9687"/>
                    <a:pt x="4931" y="9658"/>
                    <a:pt x="5025" y="9583"/>
                  </a:cubicBezTo>
                  <a:cubicBezTo>
                    <a:pt x="5132" y="9512"/>
                    <a:pt x="5203" y="9393"/>
                    <a:pt x="5263" y="9262"/>
                  </a:cubicBezTo>
                  <a:cubicBezTo>
                    <a:pt x="5941" y="7845"/>
                    <a:pt x="5656" y="6178"/>
                    <a:pt x="5299" y="4642"/>
                  </a:cubicBezTo>
                  <a:cubicBezTo>
                    <a:pt x="5013" y="3440"/>
                    <a:pt x="4668" y="2237"/>
                    <a:pt x="3989" y="1213"/>
                  </a:cubicBezTo>
                  <a:cubicBezTo>
                    <a:pt x="3501" y="464"/>
                    <a:pt x="2770" y="0"/>
                    <a:pt x="2057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54"/>
            <p:cNvSpPr/>
            <p:nvPr/>
          </p:nvSpPr>
          <p:spPr>
            <a:xfrm rot="-7738681" flipH="1">
              <a:off x="8839235" y="2011455"/>
              <a:ext cx="201072" cy="167803"/>
            </a:xfrm>
            <a:custGeom>
              <a:avLst/>
              <a:gdLst/>
              <a:ahLst/>
              <a:cxnLst/>
              <a:rect l="l" t="t" r="r" b="b"/>
              <a:pathLst>
                <a:path w="9109" h="7602" extrusionOk="0">
                  <a:moveTo>
                    <a:pt x="7160" y="0"/>
                  </a:moveTo>
                  <a:cubicBezTo>
                    <a:pt x="5976" y="0"/>
                    <a:pt x="4647" y="949"/>
                    <a:pt x="3858" y="1555"/>
                  </a:cubicBezTo>
                  <a:cubicBezTo>
                    <a:pt x="2334" y="2746"/>
                    <a:pt x="1084" y="4270"/>
                    <a:pt x="238" y="6008"/>
                  </a:cubicBezTo>
                  <a:cubicBezTo>
                    <a:pt x="119" y="6246"/>
                    <a:pt x="0" y="6497"/>
                    <a:pt x="60" y="6770"/>
                  </a:cubicBezTo>
                  <a:cubicBezTo>
                    <a:pt x="119" y="7032"/>
                    <a:pt x="345" y="7247"/>
                    <a:pt x="584" y="7378"/>
                  </a:cubicBezTo>
                  <a:cubicBezTo>
                    <a:pt x="882" y="7539"/>
                    <a:pt x="1202" y="7602"/>
                    <a:pt x="1530" y="7602"/>
                  </a:cubicBezTo>
                  <a:cubicBezTo>
                    <a:pt x="2000" y="7602"/>
                    <a:pt x="2485" y="7472"/>
                    <a:pt x="2941" y="7318"/>
                  </a:cubicBezTo>
                  <a:cubicBezTo>
                    <a:pt x="4429" y="6818"/>
                    <a:pt x="5822" y="6044"/>
                    <a:pt x="7037" y="5044"/>
                  </a:cubicBezTo>
                  <a:cubicBezTo>
                    <a:pt x="8108" y="4163"/>
                    <a:pt x="9108" y="2913"/>
                    <a:pt x="8930" y="1544"/>
                  </a:cubicBezTo>
                  <a:cubicBezTo>
                    <a:pt x="8894" y="1222"/>
                    <a:pt x="8775" y="889"/>
                    <a:pt x="8561" y="639"/>
                  </a:cubicBezTo>
                  <a:cubicBezTo>
                    <a:pt x="8158" y="178"/>
                    <a:pt x="7672" y="0"/>
                    <a:pt x="7160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54"/>
            <p:cNvSpPr/>
            <p:nvPr/>
          </p:nvSpPr>
          <p:spPr>
            <a:xfrm rot="-7738681" flipH="1">
              <a:off x="8748559" y="1914412"/>
              <a:ext cx="119067" cy="251109"/>
            </a:xfrm>
            <a:custGeom>
              <a:avLst/>
              <a:gdLst/>
              <a:ahLst/>
              <a:cxnLst/>
              <a:rect l="l" t="t" r="r" b="b"/>
              <a:pathLst>
                <a:path w="5394" h="11376" extrusionOk="0">
                  <a:moveTo>
                    <a:pt x="2755" y="0"/>
                  </a:moveTo>
                  <a:cubicBezTo>
                    <a:pt x="2745" y="0"/>
                    <a:pt x="2736" y="1"/>
                    <a:pt x="2727" y="1"/>
                  </a:cubicBezTo>
                  <a:cubicBezTo>
                    <a:pt x="2132" y="13"/>
                    <a:pt x="1584" y="358"/>
                    <a:pt x="1215" y="810"/>
                  </a:cubicBezTo>
                  <a:cubicBezTo>
                    <a:pt x="834" y="1263"/>
                    <a:pt x="631" y="1834"/>
                    <a:pt x="477" y="2406"/>
                  </a:cubicBezTo>
                  <a:cubicBezTo>
                    <a:pt x="0" y="4275"/>
                    <a:pt x="203" y="6263"/>
                    <a:pt x="810" y="8085"/>
                  </a:cubicBezTo>
                  <a:cubicBezTo>
                    <a:pt x="1167" y="9168"/>
                    <a:pt x="1703" y="10240"/>
                    <a:pt x="2548" y="11014"/>
                  </a:cubicBezTo>
                  <a:cubicBezTo>
                    <a:pt x="2757" y="11189"/>
                    <a:pt x="2986" y="11375"/>
                    <a:pt x="3253" y="11375"/>
                  </a:cubicBezTo>
                  <a:cubicBezTo>
                    <a:pt x="3276" y="11375"/>
                    <a:pt x="3299" y="11374"/>
                    <a:pt x="3322" y="11371"/>
                  </a:cubicBezTo>
                  <a:cubicBezTo>
                    <a:pt x="3787" y="11323"/>
                    <a:pt x="4013" y="10788"/>
                    <a:pt x="4132" y="10347"/>
                  </a:cubicBezTo>
                  <a:cubicBezTo>
                    <a:pt x="4703" y="8156"/>
                    <a:pt x="4977" y="5942"/>
                    <a:pt x="5227" y="3703"/>
                  </a:cubicBezTo>
                  <a:cubicBezTo>
                    <a:pt x="5393" y="2258"/>
                    <a:pt x="4510" y="0"/>
                    <a:pt x="2755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54"/>
            <p:cNvSpPr/>
            <p:nvPr/>
          </p:nvSpPr>
          <p:spPr>
            <a:xfrm rot="-7738681" flipH="1">
              <a:off x="8762456" y="1956668"/>
              <a:ext cx="202661" cy="257025"/>
            </a:xfrm>
            <a:custGeom>
              <a:avLst/>
              <a:gdLst/>
              <a:ahLst/>
              <a:cxnLst/>
              <a:rect l="l" t="t" r="r" b="b"/>
              <a:pathLst>
                <a:path w="9181" h="11644" extrusionOk="0">
                  <a:moveTo>
                    <a:pt x="6145" y="0"/>
                  </a:moveTo>
                  <a:cubicBezTo>
                    <a:pt x="5827" y="0"/>
                    <a:pt x="5508" y="43"/>
                    <a:pt x="5203" y="128"/>
                  </a:cubicBezTo>
                  <a:cubicBezTo>
                    <a:pt x="3929" y="474"/>
                    <a:pt x="2905" y="1414"/>
                    <a:pt x="2084" y="2438"/>
                  </a:cubicBezTo>
                  <a:cubicBezTo>
                    <a:pt x="977" y="3819"/>
                    <a:pt x="143" y="5462"/>
                    <a:pt x="60" y="7213"/>
                  </a:cubicBezTo>
                  <a:cubicBezTo>
                    <a:pt x="0" y="8665"/>
                    <a:pt x="500" y="10368"/>
                    <a:pt x="1667" y="11296"/>
                  </a:cubicBezTo>
                  <a:cubicBezTo>
                    <a:pt x="1986" y="11544"/>
                    <a:pt x="2376" y="11644"/>
                    <a:pt x="2789" y="11644"/>
                  </a:cubicBezTo>
                  <a:cubicBezTo>
                    <a:pt x="3686" y="11644"/>
                    <a:pt x="4691" y="11173"/>
                    <a:pt x="5311" y="10725"/>
                  </a:cubicBezTo>
                  <a:cubicBezTo>
                    <a:pt x="6096" y="10165"/>
                    <a:pt x="6715" y="9380"/>
                    <a:pt x="7251" y="8570"/>
                  </a:cubicBezTo>
                  <a:cubicBezTo>
                    <a:pt x="8323" y="6951"/>
                    <a:pt x="9180" y="5105"/>
                    <a:pt x="9168" y="3164"/>
                  </a:cubicBezTo>
                  <a:cubicBezTo>
                    <a:pt x="9168" y="2510"/>
                    <a:pt x="9049" y="1831"/>
                    <a:pt x="8704" y="1283"/>
                  </a:cubicBezTo>
                  <a:cubicBezTo>
                    <a:pt x="8169" y="432"/>
                    <a:pt x="7159" y="0"/>
                    <a:pt x="6145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54"/>
            <p:cNvSpPr/>
            <p:nvPr/>
          </p:nvSpPr>
          <p:spPr>
            <a:xfrm rot="-7738681" flipH="1">
              <a:off x="8806495" y="1901317"/>
              <a:ext cx="142995" cy="55603"/>
            </a:xfrm>
            <a:custGeom>
              <a:avLst/>
              <a:gdLst/>
              <a:ahLst/>
              <a:cxnLst/>
              <a:rect l="l" t="t" r="r" b="b"/>
              <a:pathLst>
                <a:path w="6478" h="2519" extrusionOk="0">
                  <a:moveTo>
                    <a:pt x="1" y="0"/>
                  </a:moveTo>
                  <a:lnTo>
                    <a:pt x="1" y="0"/>
                  </a:lnTo>
                  <a:cubicBezTo>
                    <a:pt x="287" y="977"/>
                    <a:pt x="870" y="1965"/>
                    <a:pt x="1822" y="2334"/>
                  </a:cubicBezTo>
                  <a:cubicBezTo>
                    <a:pt x="2180" y="2469"/>
                    <a:pt x="2556" y="2518"/>
                    <a:pt x="2940" y="2518"/>
                  </a:cubicBezTo>
                  <a:cubicBezTo>
                    <a:pt x="3603" y="2518"/>
                    <a:pt x="4290" y="2373"/>
                    <a:pt x="4954" y="2275"/>
                  </a:cubicBezTo>
                  <a:cubicBezTo>
                    <a:pt x="5192" y="2239"/>
                    <a:pt x="5487" y="2182"/>
                    <a:pt x="5765" y="2182"/>
                  </a:cubicBezTo>
                  <a:cubicBezTo>
                    <a:pt x="6043" y="2182"/>
                    <a:pt x="6305" y="2239"/>
                    <a:pt x="6478" y="2429"/>
                  </a:cubicBezTo>
                  <a:cubicBezTo>
                    <a:pt x="6204" y="1572"/>
                    <a:pt x="5430" y="917"/>
                    <a:pt x="4573" y="798"/>
                  </a:cubicBezTo>
                  <a:cubicBezTo>
                    <a:pt x="4458" y="784"/>
                    <a:pt x="4342" y="778"/>
                    <a:pt x="4227" y="778"/>
                  </a:cubicBezTo>
                  <a:cubicBezTo>
                    <a:pt x="3582" y="778"/>
                    <a:pt x="2931" y="965"/>
                    <a:pt x="2289" y="965"/>
                  </a:cubicBezTo>
                  <a:cubicBezTo>
                    <a:pt x="2272" y="965"/>
                    <a:pt x="2256" y="965"/>
                    <a:pt x="2239" y="965"/>
                  </a:cubicBezTo>
                  <a:cubicBezTo>
                    <a:pt x="1406" y="953"/>
                    <a:pt x="584" y="596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54"/>
            <p:cNvSpPr/>
            <p:nvPr/>
          </p:nvSpPr>
          <p:spPr>
            <a:xfrm rot="-7738681" flipH="1">
              <a:off x="8923866" y="1964602"/>
              <a:ext cx="146924" cy="75668"/>
            </a:xfrm>
            <a:custGeom>
              <a:avLst/>
              <a:gdLst/>
              <a:ahLst/>
              <a:cxnLst/>
              <a:rect l="l" t="t" r="r" b="b"/>
              <a:pathLst>
                <a:path w="6656" h="3428" extrusionOk="0">
                  <a:moveTo>
                    <a:pt x="1594" y="0"/>
                  </a:moveTo>
                  <a:cubicBezTo>
                    <a:pt x="1021" y="0"/>
                    <a:pt x="449" y="179"/>
                    <a:pt x="0" y="532"/>
                  </a:cubicBezTo>
                  <a:cubicBezTo>
                    <a:pt x="143" y="501"/>
                    <a:pt x="288" y="486"/>
                    <a:pt x="433" y="486"/>
                  </a:cubicBezTo>
                  <a:cubicBezTo>
                    <a:pt x="1326" y="486"/>
                    <a:pt x="2213" y="1061"/>
                    <a:pt x="2572" y="1901"/>
                  </a:cubicBezTo>
                  <a:cubicBezTo>
                    <a:pt x="2715" y="2163"/>
                    <a:pt x="2775" y="2449"/>
                    <a:pt x="2929" y="2699"/>
                  </a:cubicBezTo>
                  <a:cubicBezTo>
                    <a:pt x="3249" y="3189"/>
                    <a:pt x="3847" y="3427"/>
                    <a:pt x="4432" y="3427"/>
                  </a:cubicBezTo>
                  <a:cubicBezTo>
                    <a:pt x="4544" y="3427"/>
                    <a:pt x="4654" y="3419"/>
                    <a:pt x="4763" y="3402"/>
                  </a:cubicBezTo>
                  <a:cubicBezTo>
                    <a:pt x="5453" y="3306"/>
                    <a:pt x="6061" y="2925"/>
                    <a:pt x="6656" y="2580"/>
                  </a:cubicBezTo>
                  <a:lnTo>
                    <a:pt x="6656" y="2580"/>
                  </a:lnTo>
                  <a:cubicBezTo>
                    <a:pt x="6512" y="2627"/>
                    <a:pt x="6365" y="2649"/>
                    <a:pt x="6218" y="2649"/>
                  </a:cubicBezTo>
                  <a:cubicBezTo>
                    <a:pt x="5619" y="2649"/>
                    <a:pt x="5009" y="2296"/>
                    <a:pt x="4560" y="1866"/>
                  </a:cubicBezTo>
                  <a:cubicBezTo>
                    <a:pt x="3989" y="1330"/>
                    <a:pt x="3513" y="675"/>
                    <a:pt x="2834" y="306"/>
                  </a:cubicBezTo>
                  <a:cubicBezTo>
                    <a:pt x="2456" y="101"/>
                    <a:pt x="2025" y="0"/>
                    <a:pt x="15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54"/>
            <p:cNvSpPr/>
            <p:nvPr/>
          </p:nvSpPr>
          <p:spPr>
            <a:xfrm rot="-7738681" flipH="1">
              <a:off x="8869793" y="1971113"/>
              <a:ext cx="74146" cy="121537"/>
            </a:xfrm>
            <a:custGeom>
              <a:avLst/>
              <a:gdLst/>
              <a:ahLst/>
              <a:cxnLst/>
              <a:rect l="l" t="t" r="r" b="b"/>
              <a:pathLst>
                <a:path w="3359" h="5506" extrusionOk="0">
                  <a:moveTo>
                    <a:pt x="3358" y="0"/>
                  </a:moveTo>
                  <a:lnTo>
                    <a:pt x="3358" y="0"/>
                  </a:lnTo>
                  <a:cubicBezTo>
                    <a:pt x="2798" y="905"/>
                    <a:pt x="1679" y="1322"/>
                    <a:pt x="941" y="2096"/>
                  </a:cubicBezTo>
                  <a:cubicBezTo>
                    <a:pt x="310" y="2763"/>
                    <a:pt x="1" y="3703"/>
                    <a:pt x="48" y="4620"/>
                  </a:cubicBezTo>
                  <a:cubicBezTo>
                    <a:pt x="58" y="4811"/>
                    <a:pt x="119" y="5506"/>
                    <a:pt x="333" y="5506"/>
                  </a:cubicBezTo>
                  <a:cubicBezTo>
                    <a:pt x="372" y="5506"/>
                    <a:pt x="415" y="5483"/>
                    <a:pt x="465" y="5430"/>
                  </a:cubicBezTo>
                  <a:cubicBezTo>
                    <a:pt x="584" y="5310"/>
                    <a:pt x="620" y="4894"/>
                    <a:pt x="715" y="4727"/>
                  </a:cubicBezTo>
                  <a:cubicBezTo>
                    <a:pt x="834" y="4501"/>
                    <a:pt x="1001" y="4287"/>
                    <a:pt x="1179" y="4084"/>
                  </a:cubicBezTo>
                  <a:cubicBezTo>
                    <a:pt x="1608" y="3584"/>
                    <a:pt x="2144" y="3179"/>
                    <a:pt x="2513" y="2632"/>
                  </a:cubicBezTo>
                  <a:cubicBezTo>
                    <a:pt x="3049" y="1858"/>
                    <a:pt x="3215" y="917"/>
                    <a:pt x="3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54"/>
            <p:cNvSpPr/>
            <p:nvPr/>
          </p:nvSpPr>
          <p:spPr>
            <a:xfrm rot="-7738681" flipH="1">
              <a:off x="8940605" y="1760196"/>
              <a:ext cx="99885" cy="223936"/>
            </a:xfrm>
            <a:custGeom>
              <a:avLst/>
              <a:gdLst/>
              <a:ahLst/>
              <a:cxnLst/>
              <a:rect l="l" t="t" r="r" b="b"/>
              <a:pathLst>
                <a:path w="4525" h="10145" extrusionOk="0">
                  <a:moveTo>
                    <a:pt x="4061" y="1"/>
                  </a:moveTo>
                  <a:cubicBezTo>
                    <a:pt x="3894" y="2918"/>
                    <a:pt x="2525" y="5608"/>
                    <a:pt x="1132" y="8121"/>
                  </a:cubicBezTo>
                  <a:cubicBezTo>
                    <a:pt x="775" y="8775"/>
                    <a:pt x="429" y="9347"/>
                    <a:pt x="1" y="9835"/>
                  </a:cubicBezTo>
                  <a:lnTo>
                    <a:pt x="334" y="10145"/>
                  </a:lnTo>
                  <a:cubicBezTo>
                    <a:pt x="798" y="9621"/>
                    <a:pt x="1144" y="9014"/>
                    <a:pt x="1525" y="8359"/>
                  </a:cubicBezTo>
                  <a:cubicBezTo>
                    <a:pt x="2953" y="5799"/>
                    <a:pt x="4358" y="3049"/>
                    <a:pt x="4525" y="24"/>
                  </a:cubicBezTo>
                  <a:lnTo>
                    <a:pt x="4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99" name="Google Shape;2199;p54"/>
            <p:cNvGrpSpPr/>
            <p:nvPr/>
          </p:nvGrpSpPr>
          <p:grpSpPr>
            <a:xfrm rot="-1324913">
              <a:off x="8697861" y="-353468"/>
              <a:ext cx="470024" cy="1364716"/>
              <a:chOff x="1460575" y="5630575"/>
              <a:chExt cx="645350" cy="1873775"/>
            </a:xfrm>
          </p:grpSpPr>
          <p:sp>
            <p:nvSpPr>
              <p:cNvPr id="2200" name="Google Shape;2200;p54"/>
              <p:cNvSpPr/>
              <p:nvPr/>
            </p:nvSpPr>
            <p:spPr>
              <a:xfrm>
                <a:off x="1648400" y="5630575"/>
                <a:ext cx="269700" cy="175650"/>
              </a:xfrm>
              <a:custGeom>
                <a:avLst/>
                <a:gdLst/>
                <a:ahLst/>
                <a:cxnLst/>
                <a:rect l="l" t="t" r="r" b="b"/>
                <a:pathLst>
                  <a:path w="10788" h="7026" extrusionOk="0">
                    <a:moveTo>
                      <a:pt x="656" y="1"/>
                    </a:moveTo>
                    <a:cubicBezTo>
                      <a:pt x="287" y="1"/>
                      <a:pt x="1" y="298"/>
                      <a:pt x="1" y="656"/>
                    </a:cubicBezTo>
                    <a:lnTo>
                      <a:pt x="1" y="6371"/>
                    </a:lnTo>
                    <a:cubicBezTo>
                      <a:pt x="1" y="6740"/>
                      <a:pt x="298" y="7025"/>
                      <a:pt x="656" y="7025"/>
                    </a:cubicBezTo>
                    <a:lnTo>
                      <a:pt x="10133" y="7025"/>
                    </a:lnTo>
                    <a:cubicBezTo>
                      <a:pt x="10490" y="7025"/>
                      <a:pt x="10776" y="6740"/>
                      <a:pt x="10788" y="6371"/>
                    </a:cubicBezTo>
                    <a:lnTo>
                      <a:pt x="10788" y="656"/>
                    </a:lnTo>
                    <a:cubicBezTo>
                      <a:pt x="10788" y="275"/>
                      <a:pt x="10490" y="1"/>
                      <a:pt x="1013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1" name="Google Shape;2201;p54"/>
              <p:cNvSpPr/>
              <p:nvPr/>
            </p:nvSpPr>
            <p:spPr>
              <a:xfrm>
                <a:off x="1460575" y="5806500"/>
                <a:ext cx="645350" cy="1697850"/>
              </a:xfrm>
              <a:custGeom>
                <a:avLst/>
                <a:gdLst/>
                <a:ahLst/>
                <a:cxnLst/>
                <a:rect l="l" t="t" r="r" b="b"/>
                <a:pathLst>
                  <a:path w="25814" h="67914" extrusionOk="0">
                    <a:moveTo>
                      <a:pt x="8597" y="0"/>
                    </a:moveTo>
                    <a:lnTo>
                      <a:pt x="8597" y="512"/>
                    </a:lnTo>
                    <a:cubicBezTo>
                      <a:pt x="8597" y="941"/>
                      <a:pt x="8347" y="1322"/>
                      <a:pt x="7942" y="1489"/>
                    </a:cubicBezTo>
                    <a:cubicBezTo>
                      <a:pt x="3275" y="3441"/>
                      <a:pt x="1" y="8037"/>
                      <a:pt x="1" y="13407"/>
                    </a:cubicBezTo>
                    <a:lnTo>
                      <a:pt x="1" y="63651"/>
                    </a:lnTo>
                    <a:lnTo>
                      <a:pt x="132" y="63651"/>
                    </a:lnTo>
                    <a:cubicBezTo>
                      <a:pt x="132" y="66008"/>
                      <a:pt x="2192" y="67913"/>
                      <a:pt x="4704" y="67913"/>
                    </a:cubicBezTo>
                    <a:cubicBezTo>
                      <a:pt x="6359" y="67913"/>
                      <a:pt x="7800" y="67092"/>
                      <a:pt x="8597" y="65866"/>
                    </a:cubicBezTo>
                    <a:cubicBezTo>
                      <a:pt x="9407" y="67092"/>
                      <a:pt x="10848" y="67913"/>
                      <a:pt x="12503" y="67913"/>
                    </a:cubicBezTo>
                    <a:cubicBezTo>
                      <a:pt x="14550" y="67913"/>
                      <a:pt x="16301" y="66639"/>
                      <a:pt x="16872" y="64901"/>
                    </a:cubicBezTo>
                    <a:cubicBezTo>
                      <a:pt x="17456" y="66639"/>
                      <a:pt x="19182" y="67913"/>
                      <a:pt x="21254" y="67913"/>
                    </a:cubicBezTo>
                    <a:cubicBezTo>
                      <a:pt x="23778" y="67913"/>
                      <a:pt x="25814" y="66008"/>
                      <a:pt x="25814" y="63651"/>
                    </a:cubicBezTo>
                    <a:lnTo>
                      <a:pt x="25814" y="13407"/>
                    </a:lnTo>
                    <a:cubicBezTo>
                      <a:pt x="25814" y="8037"/>
                      <a:pt x="22540" y="3441"/>
                      <a:pt x="17872" y="1489"/>
                    </a:cubicBezTo>
                    <a:cubicBezTo>
                      <a:pt x="17467" y="1310"/>
                      <a:pt x="17206" y="941"/>
                      <a:pt x="17206" y="512"/>
                    </a:cubicBezTo>
                    <a:lnTo>
                      <a:pt x="17206" y="0"/>
                    </a:lnTo>
                    <a:close/>
                  </a:path>
                </a:pathLst>
              </a:custGeom>
              <a:solidFill>
                <a:srgbClr val="25BF7C">
                  <a:alpha val="514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02" name="Google Shape;2202;p54"/>
            <p:cNvSpPr/>
            <p:nvPr/>
          </p:nvSpPr>
          <p:spPr>
            <a:xfrm rot="-3525496">
              <a:off x="8618451" y="-65787"/>
              <a:ext cx="190880" cy="134748"/>
            </a:xfrm>
            <a:prstGeom prst="ellipse">
              <a:avLst/>
            </a:prstGeom>
            <a:solidFill>
              <a:schemeClr val="accent1">
                <a:alpha val="318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SECTION_TITLE_AND_DESCRIPTION_1">
    <p:spTree>
      <p:nvGrpSpPr>
        <p:cNvPr id="1" name="Shape 2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4" name="Google Shape;2204;p55"/>
          <p:cNvSpPr/>
          <p:nvPr/>
        </p:nvSpPr>
        <p:spPr>
          <a:xfrm rot="10800000" flipH="1">
            <a:off x="0" y="-63734"/>
            <a:ext cx="9144085" cy="2617632"/>
          </a:xfrm>
          <a:custGeom>
            <a:avLst/>
            <a:gdLst/>
            <a:ahLst/>
            <a:cxnLst/>
            <a:rect l="l" t="t" r="r" b="b"/>
            <a:pathLst>
              <a:path w="83785" h="30664" extrusionOk="0">
                <a:moveTo>
                  <a:pt x="7278" y="0"/>
                </a:moveTo>
                <a:cubicBezTo>
                  <a:pt x="6838" y="0"/>
                  <a:pt x="6397" y="6"/>
                  <a:pt x="5953" y="17"/>
                </a:cubicBezTo>
                <a:cubicBezTo>
                  <a:pt x="3906" y="77"/>
                  <a:pt x="1929" y="255"/>
                  <a:pt x="0" y="553"/>
                </a:cubicBezTo>
                <a:lnTo>
                  <a:pt x="0" y="30664"/>
                </a:lnTo>
                <a:lnTo>
                  <a:pt x="83785" y="30664"/>
                </a:lnTo>
                <a:lnTo>
                  <a:pt x="83785" y="3398"/>
                </a:lnTo>
                <a:cubicBezTo>
                  <a:pt x="82594" y="3101"/>
                  <a:pt x="81332" y="2851"/>
                  <a:pt x="79998" y="2672"/>
                </a:cubicBezTo>
                <a:cubicBezTo>
                  <a:pt x="77596" y="2332"/>
                  <a:pt x="75162" y="2197"/>
                  <a:pt x="72705" y="2197"/>
                </a:cubicBezTo>
                <a:cubicBezTo>
                  <a:pt x="63072" y="2197"/>
                  <a:pt x="53083" y="4279"/>
                  <a:pt x="43220" y="4279"/>
                </a:cubicBezTo>
                <a:cubicBezTo>
                  <a:pt x="42386" y="4279"/>
                  <a:pt x="41552" y="4264"/>
                  <a:pt x="40720" y="4232"/>
                </a:cubicBezTo>
                <a:cubicBezTo>
                  <a:pt x="29124" y="3785"/>
                  <a:pt x="18831" y="0"/>
                  <a:pt x="72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05" name="Google Shape;2205;p55"/>
          <p:cNvGrpSpPr/>
          <p:nvPr/>
        </p:nvGrpSpPr>
        <p:grpSpPr>
          <a:xfrm rot="-3585892" flipH="1">
            <a:off x="7782042" y="-981628"/>
            <a:ext cx="1104614" cy="2238706"/>
            <a:chOff x="1803775" y="5029925"/>
            <a:chExt cx="655775" cy="1329050"/>
          </a:xfrm>
        </p:grpSpPr>
        <p:sp>
          <p:nvSpPr>
            <p:cNvPr id="2206" name="Google Shape;2206;p55"/>
            <p:cNvSpPr/>
            <p:nvPr/>
          </p:nvSpPr>
          <p:spPr>
            <a:xfrm>
              <a:off x="1955600" y="5030950"/>
              <a:ext cx="183975" cy="658600"/>
            </a:xfrm>
            <a:custGeom>
              <a:avLst/>
              <a:gdLst/>
              <a:ahLst/>
              <a:cxnLst/>
              <a:rect l="l" t="t" r="r" b="b"/>
              <a:pathLst>
                <a:path w="7359" h="26344" extrusionOk="0">
                  <a:moveTo>
                    <a:pt x="2447" y="1"/>
                  </a:moveTo>
                  <a:cubicBezTo>
                    <a:pt x="2378" y="1"/>
                    <a:pt x="2308" y="6"/>
                    <a:pt x="2238" y="19"/>
                  </a:cubicBezTo>
                  <a:cubicBezTo>
                    <a:pt x="1441" y="138"/>
                    <a:pt x="988" y="959"/>
                    <a:pt x="714" y="1709"/>
                  </a:cubicBezTo>
                  <a:cubicBezTo>
                    <a:pt x="12" y="3769"/>
                    <a:pt x="0" y="6031"/>
                    <a:pt x="655" y="8079"/>
                  </a:cubicBezTo>
                  <a:cubicBezTo>
                    <a:pt x="1107" y="9448"/>
                    <a:pt x="1846" y="10722"/>
                    <a:pt x="2262" y="12103"/>
                  </a:cubicBezTo>
                  <a:cubicBezTo>
                    <a:pt x="3131" y="14925"/>
                    <a:pt x="2631" y="18045"/>
                    <a:pt x="3572" y="20855"/>
                  </a:cubicBezTo>
                  <a:cubicBezTo>
                    <a:pt x="3822" y="21640"/>
                    <a:pt x="5763" y="26343"/>
                    <a:pt x="5763" y="26343"/>
                  </a:cubicBezTo>
                  <a:cubicBezTo>
                    <a:pt x="5763" y="26343"/>
                    <a:pt x="5977" y="23295"/>
                    <a:pt x="6227" y="22533"/>
                  </a:cubicBezTo>
                  <a:cubicBezTo>
                    <a:pt x="6882" y="20462"/>
                    <a:pt x="7358" y="18247"/>
                    <a:pt x="6858" y="16092"/>
                  </a:cubicBezTo>
                  <a:cubicBezTo>
                    <a:pt x="6620" y="15020"/>
                    <a:pt x="6144" y="14008"/>
                    <a:pt x="5834" y="12949"/>
                  </a:cubicBezTo>
                  <a:cubicBezTo>
                    <a:pt x="5120" y="10603"/>
                    <a:pt x="5179" y="8079"/>
                    <a:pt x="5167" y="5626"/>
                  </a:cubicBezTo>
                  <a:cubicBezTo>
                    <a:pt x="5167" y="3841"/>
                    <a:pt x="5036" y="1852"/>
                    <a:pt x="3739" y="614"/>
                  </a:cubicBezTo>
                  <a:cubicBezTo>
                    <a:pt x="3385" y="271"/>
                    <a:pt x="2923" y="1"/>
                    <a:pt x="2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55"/>
            <p:cNvSpPr/>
            <p:nvPr/>
          </p:nvSpPr>
          <p:spPr>
            <a:xfrm>
              <a:off x="2114250" y="5235650"/>
              <a:ext cx="231000" cy="585750"/>
            </a:xfrm>
            <a:custGeom>
              <a:avLst/>
              <a:gdLst/>
              <a:ahLst/>
              <a:cxnLst/>
              <a:rect l="l" t="t" r="r" b="b"/>
              <a:pathLst>
                <a:path w="9240" h="23430" extrusionOk="0">
                  <a:moveTo>
                    <a:pt x="7573" y="1"/>
                  </a:moveTo>
                  <a:cubicBezTo>
                    <a:pt x="7215" y="1"/>
                    <a:pt x="6845" y="121"/>
                    <a:pt x="6549" y="332"/>
                  </a:cubicBezTo>
                  <a:cubicBezTo>
                    <a:pt x="6013" y="701"/>
                    <a:pt x="5667" y="1296"/>
                    <a:pt x="5417" y="1891"/>
                  </a:cubicBezTo>
                  <a:cubicBezTo>
                    <a:pt x="3715" y="5785"/>
                    <a:pt x="4584" y="10476"/>
                    <a:pt x="2643" y="14274"/>
                  </a:cubicBezTo>
                  <a:cubicBezTo>
                    <a:pt x="2286" y="14988"/>
                    <a:pt x="1822" y="15643"/>
                    <a:pt x="1465" y="16369"/>
                  </a:cubicBezTo>
                  <a:cubicBezTo>
                    <a:pt x="857" y="17572"/>
                    <a:pt x="0" y="21299"/>
                    <a:pt x="274" y="23430"/>
                  </a:cubicBezTo>
                  <a:cubicBezTo>
                    <a:pt x="1167" y="21251"/>
                    <a:pt x="2346" y="18858"/>
                    <a:pt x="3548" y="16810"/>
                  </a:cubicBezTo>
                  <a:cubicBezTo>
                    <a:pt x="5834" y="12976"/>
                    <a:pt x="7572" y="8821"/>
                    <a:pt x="8715" y="4511"/>
                  </a:cubicBezTo>
                  <a:cubicBezTo>
                    <a:pt x="9001" y="3451"/>
                    <a:pt x="9239" y="2332"/>
                    <a:pt x="8966" y="1260"/>
                  </a:cubicBezTo>
                  <a:cubicBezTo>
                    <a:pt x="8870" y="879"/>
                    <a:pt x="8692" y="486"/>
                    <a:pt x="8370" y="248"/>
                  </a:cubicBezTo>
                  <a:cubicBezTo>
                    <a:pt x="8142" y="78"/>
                    <a:pt x="7861" y="1"/>
                    <a:pt x="75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55"/>
            <p:cNvSpPr/>
            <p:nvPr/>
          </p:nvSpPr>
          <p:spPr>
            <a:xfrm>
              <a:off x="2142525" y="5476450"/>
              <a:ext cx="239625" cy="558375"/>
            </a:xfrm>
            <a:custGeom>
              <a:avLst/>
              <a:gdLst/>
              <a:ahLst/>
              <a:cxnLst/>
              <a:rect l="l" t="t" r="r" b="b"/>
              <a:pathLst>
                <a:path w="9585" h="22335" extrusionOk="0">
                  <a:moveTo>
                    <a:pt x="8295" y="0"/>
                  </a:moveTo>
                  <a:cubicBezTo>
                    <a:pt x="7885" y="0"/>
                    <a:pt x="7450" y="190"/>
                    <a:pt x="7120" y="475"/>
                  </a:cubicBezTo>
                  <a:cubicBezTo>
                    <a:pt x="5120" y="2201"/>
                    <a:pt x="6096" y="5952"/>
                    <a:pt x="4025" y="7607"/>
                  </a:cubicBezTo>
                  <a:cubicBezTo>
                    <a:pt x="3655" y="7904"/>
                    <a:pt x="3227" y="8095"/>
                    <a:pt x="2882" y="8404"/>
                  </a:cubicBezTo>
                  <a:cubicBezTo>
                    <a:pt x="2048" y="9130"/>
                    <a:pt x="1810" y="10309"/>
                    <a:pt x="1762" y="11428"/>
                  </a:cubicBezTo>
                  <a:cubicBezTo>
                    <a:pt x="1727" y="12524"/>
                    <a:pt x="1822" y="13655"/>
                    <a:pt x="1465" y="14703"/>
                  </a:cubicBezTo>
                  <a:cubicBezTo>
                    <a:pt x="1286" y="15226"/>
                    <a:pt x="1012" y="15703"/>
                    <a:pt x="798" y="16203"/>
                  </a:cubicBezTo>
                  <a:cubicBezTo>
                    <a:pt x="12" y="18048"/>
                    <a:pt x="0" y="20406"/>
                    <a:pt x="417" y="22335"/>
                  </a:cubicBezTo>
                  <a:cubicBezTo>
                    <a:pt x="572" y="19632"/>
                    <a:pt x="2155" y="17393"/>
                    <a:pt x="3477" y="15131"/>
                  </a:cubicBezTo>
                  <a:cubicBezTo>
                    <a:pt x="5156" y="12286"/>
                    <a:pt x="6453" y="9226"/>
                    <a:pt x="7739" y="6178"/>
                  </a:cubicBezTo>
                  <a:cubicBezTo>
                    <a:pt x="8251" y="4940"/>
                    <a:pt x="8775" y="3701"/>
                    <a:pt x="9192" y="2415"/>
                  </a:cubicBezTo>
                  <a:cubicBezTo>
                    <a:pt x="9442" y="1641"/>
                    <a:pt x="9585" y="653"/>
                    <a:pt x="8930" y="189"/>
                  </a:cubicBezTo>
                  <a:cubicBezTo>
                    <a:pt x="8740" y="58"/>
                    <a:pt x="8521" y="0"/>
                    <a:pt x="8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55"/>
            <p:cNvSpPr/>
            <p:nvPr/>
          </p:nvSpPr>
          <p:spPr>
            <a:xfrm>
              <a:off x="2187475" y="5688250"/>
              <a:ext cx="272075" cy="546300"/>
            </a:xfrm>
            <a:custGeom>
              <a:avLst/>
              <a:gdLst/>
              <a:ahLst/>
              <a:cxnLst/>
              <a:rect l="l" t="t" r="r" b="b"/>
              <a:pathLst>
                <a:path w="10883" h="21852" extrusionOk="0">
                  <a:moveTo>
                    <a:pt x="9750" y="1"/>
                  </a:moveTo>
                  <a:cubicBezTo>
                    <a:pt x="9429" y="1"/>
                    <a:pt x="9097" y="124"/>
                    <a:pt x="8823" y="289"/>
                  </a:cubicBezTo>
                  <a:cubicBezTo>
                    <a:pt x="7382" y="1182"/>
                    <a:pt x="6965" y="3075"/>
                    <a:pt x="5941" y="4433"/>
                  </a:cubicBezTo>
                  <a:cubicBezTo>
                    <a:pt x="5417" y="5123"/>
                    <a:pt x="4715" y="5707"/>
                    <a:pt x="4310" y="6481"/>
                  </a:cubicBezTo>
                  <a:cubicBezTo>
                    <a:pt x="3751" y="7588"/>
                    <a:pt x="3881" y="8874"/>
                    <a:pt x="3774" y="10112"/>
                  </a:cubicBezTo>
                  <a:cubicBezTo>
                    <a:pt x="3751" y="10422"/>
                    <a:pt x="3703" y="10743"/>
                    <a:pt x="3560" y="11017"/>
                  </a:cubicBezTo>
                  <a:cubicBezTo>
                    <a:pt x="3358" y="11374"/>
                    <a:pt x="3000" y="11612"/>
                    <a:pt x="2727" y="11898"/>
                  </a:cubicBezTo>
                  <a:cubicBezTo>
                    <a:pt x="1798" y="12850"/>
                    <a:pt x="1655" y="14279"/>
                    <a:pt x="1488" y="15601"/>
                  </a:cubicBezTo>
                  <a:cubicBezTo>
                    <a:pt x="1357" y="16732"/>
                    <a:pt x="1143" y="17851"/>
                    <a:pt x="905" y="18958"/>
                  </a:cubicBezTo>
                  <a:cubicBezTo>
                    <a:pt x="738" y="19673"/>
                    <a:pt x="0" y="21232"/>
                    <a:pt x="369" y="21852"/>
                  </a:cubicBezTo>
                  <a:cubicBezTo>
                    <a:pt x="2941" y="15696"/>
                    <a:pt x="6489" y="10279"/>
                    <a:pt x="9751" y="4457"/>
                  </a:cubicBezTo>
                  <a:cubicBezTo>
                    <a:pt x="10239" y="3576"/>
                    <a:pt x="10716" y="2671"/>
                    <a:pt x="10823" y="1671"/>
                  </a:cubicBezTo>
                  <a:cubicBezTo>
                    <a:pt x="10882" y="1075"/>
                    <a:pt x="10739" y="397"/>
                    <a:pt x="10228" y="111"/>
                  </a:cubicBezTo>
                  <a:cubicBezTo>
                    <a:pt x="10078" y="34"/>
                    <a:pt x="9915" y="1"/>
                    <a:pt x="97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55"/>
            <p:cNvSpPr/>
            <p:nvPr/>
          </p:nvSpPr>
          <p:spPr>
            <a:xfrm>
              <a:off x="1875225" y="5439475"/>
              <a:ext cx="275350" cy="581350"/>
            </a:xfrm>
            <a:custGeom>
              <a:avLst/>
              <a:gdLst/>
              <a:ahLst/>
              <a:cxnLst/>
              <a:rect l="l" t="t" r="r" b="b"/>
              <a:pathLst>
                <a:path w="11014" h="23254" extrusionOk="0">
                  <a:moveTo>
                    <a:pt x="1532" y="0"/>
                  </a:moveTo>
                  <a:cubicBezTo>
                    <a:pt x="1396" y="0"/>
                    <a:pt x="1258" y="23"/>
                    <a:pt x="1120" y="72"/>
                  </a:cubicBezTo>
                  <a:cubicBezTo>
                    <a:pt x="167" y="418"/>
                    <a:pt x="0" y="1668"/>
                    <a:pt x="72" y="2668"/>
                  </a:cubicBezTo>
                  <a:cubicBezTo>
                    <a:pt x="405" y="6859"/>
                    <a:pt x="2215" y="10836"/>
                    <a:pt x="4501" y="14396"/>
                  </a:cubicBezTo>
                  <a:cubicBezTo>
                    <a:pt x="6465" y="17444"/>
                    <a:pt x="8692" y="20456"/>
                    <a:pt x="11014" y="23254"/>
                  </a:cubicBezTo>
                  <a:cubicBezTo>
                    <a:pt x="10966" y="22111"/>
                    <a:pt x="9954" y="20718"/>
                    <a:pt x="9335" y="19801"/>
                  </a:cubicBezTo>
                  <a:cubicBezTo>
                    <a:pt x="8763" y="18968"/>
                    <a:pt x="8132" y="18158"/>
                    <a:pt x="7906" y="17182"/>
                  </a:cubicBezTo>
                  <a:cubicBezTo>
                    <a:pt x="7632" y="15967"/>
                    <a:pt x="8073" y="14598"/>
                    <a:pt x="7454" y="13515"/>
                  </a:cubicBezTo>
                  <a:cubicBezTo>
                    <a:pt x="7001" y="12681"/>
                    <a:pt x="6025" y="12253"/>
                    <a:pt x="5346" y="11586"/>
                  </a:cubicBezTo>
                  <a:cubicBezTo>
                    <a:pt x="4108" y="10371"/>
                    <a:pt x="3858" y="8478"/>
                    <a:pt x="3858" y="6764"/>
                  </a:cubicBezTo>
                  <a:cubicBezTo>
                    <a:pt x="3858" y="5025"/>
                    <a:pt x="4037" y="3240"/>
                    <a:pt x="3406" y="1632"/>
                  </a:cubicBezTo>
                  <a:cubicBezTo>
                    <a:pt x="3089" y="816"/>
                    <a:pt x="2345" y="0"/>
                    <a:pt x="15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55"/>
            <p:cNvSpPr/>
            <p:nvPr/>
          </p:nvSpPr>
          <p:spPr>
            <a:xfrm>
              <a:off x="1803775" y="5791475"/>
              <a:ext cx="395625" cy="436825"/>
            </a:xfrm>
            <a:custGeom>
              <a:avLst/>
              <a:gdLst/>
              <a:ahLst/>
              <a:cxnLst/>
              <a:rect l="l" t="t" r="r" b="b"/>
              <a:pathLst>
                <a:path w="15825" h="17473" extrusionOk="0">
                  <a:moveTo>
                    <a:pt x="1787" y="0"/>
                  </a:moveTo>
                  <a:cubicBezTo>
                    <a:pt x="1712" y="0"/>
                    <a:pt x="1636" y="6"/>
                    <a:pt x="1561" y="18"/>
                  </a:cubicBezTo>
                  <a:cubicBezTo>
                    <a:pt x="489" y="197"/>
                    <a:pt x="1" y="1471"/>
                    <a:pt x="1" y="2566"/>
                  </a:cubicBezTo>
                  <a:cubicBezTo>
                    <a:pt x="13" y="4554"/>
                    <a:pt x="1001" y="6447"/>
                    <a:pt x="2335" y="7924"/>
                  </a:cubicBezTo>
                  <a:cubicBezTo>
                    <a:pt x="3680" y="9388"/>
                    <a:pt x="5347" y="10519"/>
                    <a:pt x="7002" y="11638"/>
                  </a:cubicBezTo>
                  <a:cubicBezTo>
                    <a:pt x="8442" y="12627"/>
                    <a:pt x="9895" y="13591"/>
                    <a:pt x="11371" y="14556"/>
                  </a:cubicBezTo>
                  <a:cubicBezTo>
                    <a:pt x="12752" y="15484"/>
                    <a:pt x="14288" y="16877"/>
                    <a:pt x="15824" y="17473"/>
                  </a:cubicBezTo>
                  <a:cubicBezTo>
                    <a:pt x="15670" y="16258"/>
                    <a:pt x="14824" y="14734"/>
                    <a:pt x="13931" y="13901"/>
                  </a:cubicBezTo>
                  <a:cubicBezTo>
                    <a:pt x="13276" y="13305"/>
                    <a:pt x="12479" y="12901"/>
                    <a:pt x="11836" y="12305"/>
                  </a:cubicBezTo>
                  <a:cubicBezTo>
                    <a:pt x="10395" y="10936"/>
                    <a:pt x="9931" y="8614"/>
                    <a:pt x="8157" y="7721"/>
                  </a:cubicBezTo>
                  <a:cubicBezTo>
                    <a:pt x="7276" y="7293"/>
                    <a:pt x="6180" y="7245"/>
                    <a:pt x="5525" y="6519"/>
                  </a:cubicBezTo>
                  <a:cubicBezTo>
                    <a:pt x="5192" y="6162"/>
                    <a:pt x="5049" y="5673"/>
                    <a:pt x="4894" y="5209"/>
                  </a:cubicBezTo>
                  <a:cubicBezTo>
                    <a:pt x="4644" y="4364"/>
                    <a:pt x="4382" y="3530"/>
                    <a:pt x="4120" y="2685"/>
                  </a:cubicBezTo>
                  <a:cubicBezTo>
                    <a:pt x="3918" y="2030"/>
                    <a:pt x="3728" y="1375"/>
                    <a:pt x="3311" y="840"/>
                  </a:cubicBezTo>
                  <a:cubicBezTo>
                    <a:pt x="2951" y="364"/>
                    <a:pt x="2385" y="0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55"/>
            <p:cNvSpPr/>
            <p:nvPr/>
          </p:nvSpPr>
          <p:spPr>
            <a:xfrm>
              <a:off x="2005900" y="5029925"/>
              <a:ext cx="226525" cy="1329050"/>
            </a:xfrm>
            <a:custGeom>
              <a:avLst/>
              <a:gdLst/>
              <a:ahLst/>
              <a:cxnLst/>
              <a:rect l="l" t="t" r="r" b="b"/>
              <a:pathLst>
                <a:path w="9061" h="53162" extrusionOk="0">
                  <a:moveTo>
                    <a:pt x="441" y="0"/>
                  </a:moveTo>
                  <a:lnTo>
                    <a:pt x="0" y="83"/>
                  </a:lnTo>
                  <a:cubicBezTo>
                    <a:pt x="1381" y="6787"/>
                    <a:pt x="2286" y="14180"/>
                    <a:pt x="3239" y="22015"/>
                  </a:cubicBezTo>
                  <a:cubicBezTo>
                    <a:pt x="4548" y="32754"/>
                    <a:pt x="5906" y="43875"/>
                    <a:pt x="8632" y="53161"/>
                  </a:cubicBezTo>
                  <a:lnTo>
                    <a:pt x="9061" y="53042"/>
                  </a:lnTo>
                  <a:cubicBezTo>
                    <a:pt x="6358" y="43779"/>
                    <a:pt x="5001" y="32695"/>
                    <a:pt x="3691" y="21967"/>
                  </a:cubicBezTo>
                  <a:cubicBezTo>
                    <a:pt x="2739" y="14121"/>
                    <a:pt x="1846" y="6727"/>
                    <a:pt x="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55"/>
            <p:cNvSpPr/>
            <p:nvPr/>
          </p:nvSpPr>
          <p:spPr>
            <a:xfrm>
              <a:off x="2117225" y="5235900"/>
              <a:ext cx="205700" cy="572100"/>
            </a:xfrm>
            <a:custGeom>
              <a:avLst/>
              <a:gdLst/>
              <a:ahLst/>
              <a:cxnLst/>
              <a:rect l="l" t="t" r="r" b="b"/>
              <a:pathLst>
                <a:path w="8228" h="22884" extrusionOk="0">
                  <a:moveTo>
                    <a:pt x="7834" y="0"/>
                  </a:moveTo>
                  <a:cubicBezTo>
                    <a:pt x="6584" y="1989"/>
                    <a:pt x="6037" y="4596"/>
                    <a:pt x="5513" y="7132"/>
                  </a:cubicBezTo>
                  <a:cubicBezTo>
                    <a:pt x="5215" y="8561"/>
                    <a:pt x="4929" y="9906"/>
                    <a:pt x="4548" y="11109"/>
                  </a:cubicBezTo>
                  <a:cubicBezTo>
                    <a:pt x="4024" y="12704"/>
                    <a:pt x="3286" y="14228"/>
                    <a:pt x="2572" y="15716"/>
                  </a:cubicBezTo>
                  <a:cubicBezTo>
                    <a:pt x="1465" y="17967"/>
                    <a:pt x="357" y="20288"/>
                    <a:pt x="0" y="22824"/>
                  </a:cubicBezTo>
                  <a:lnTo>
                    <a:pt x="453" y="22884"/>
                  </a:lnTo>
                  <a:cubicBezTo>
                    <a:pt x="798" y="20419"/>
                    <a:pt x="1917" y="18133"/>
                    <a:pt x="2989" y="15907"/>
                  </a:cubicBezTo>
                  <a:cubicBezTo>
                    <a:pt x="3703" y="14407"/>
                    <a:pt x="4453" y="12859"/>
                    <a:pt x="4977" y="11252"/>
                  </a:cubicBezTo>
                  <a:cubicBezTo>
                    <a:pt x="5382" y="10025"/>
                    <a:pt x="5668" y="8668"/>
                    <a:pt x="5965" y="7239"/>
                  </a:cubicBezTo>
                  <a:cubicBezTo>
                    <a:pt x="6477" y="4751"/>
                    <a:pt x="7001" y="2179"/>
                    <a:pt x="8227" y="250"/>
                  </a:cubicBezTo>
                  <a:lnTo>
                    <a:pt x="78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55"/>
            <p:cNvSpPr/>
            <p:nvPr/>
          </p:nvSpPr>
          <p:spPr>
            <a:xfrm>
              <a:off x="2144900" y="5476700"/>
              <a:ext cx="224750" cy="525675"/>
            </a:xfrm>
            <a:custGeom>
              <a:avLst/>
              <a:gdLst/>
              <a:ahLst/>
              <a:cxnLst/>
              <a:rect l="l" t="t" r="r" b="b"/>
              <a:pathLst>
                <a:path w="8990" h="21027" extrusionOk="0">
                  <a:moveTo>
                    <a:pt x="8680" y="0"/>
                  </a:moveTo>
                  <a:cubicBezTo>
                    <a:pt x="7239" y="1358"/>
                    <a:pt x="6096" y="3620"/>
                    <a:pt x="5715" y="5930"/>
                  </a:cubicBezTo>
                  <a:cubicBezTo>
                    <a:pt x="5692" y="6084"/>
                    <a:pt x="5680" y="6251"/>
                    <a:pt x="5644" y="6418"/>
                  </a:cubicBezTo>
                  <a:cubicBezTo>
                    <a:pt x="5442" y="7692"/>
                    <a:pt x="5227" y="9001"/>
                    <a:pt x="4513" y="10049"/>
                  </a:cubicBezTo>
                  <a:cubicBezTo>
                    <a:pt x="4394" y="10216"/>
                    <a:pt x="4275" y="10371"/>
                    <a:pt x="4144" y="10537"/>
                  </a:cubicBezTo>
                  <a:cubicBezTo>
                    <a:pt x="3918" y="10823"/>
                    <a:pt x="3679" y="11121"/>
                    <a:pt x="3513" y="11442"/>
                  </a:cubicBezTo>
                  <a:cubicBezTo>
                    <a:pt x="3263" y="11918"/>
                    <a:pt x="3168" y="12442"/>
                    <a:pt x="3084" y="12954"/>
                  </a:cubicBezTo>
                  <a:cubicBezTo>
                    <a:pt x="3037" y="13157"/>
                    <a:pt x="3013" y="13395"/>
                    <a:pt x="2953" y="13609"/>
                  </a:cubicBezTo>
                  <a:cubicBezTo>
                    <a:pt x="2703" y="14621"/>
                    <a:pt x="2144" y="15574"/>
                    <a:pt x="1632" y="16479"/>
                  </a:cubicBezTo>
                  <a:cubicBezTo>
                    <a:pt x="1513" y="16705"/>
                    <a:pt x="1370" y="16907"/>
                    <a:pt x="1251" y="17133"/>
                  </a:cubicBezTo>
                  <a:cubicBezTo>
                    <a:pt x="679" y="18193"/>
                    <a:pt x="0" y="19586"/>
                    <a:pt x="143" y="21027"/>
                  </a:cubicBezTo>
                  <a:lnTo>
                    <a:pt x="584" y="20967"/>
                  </a:lnTo>
                  <a:cubicBezTo>
                    <a:pt x="477" y="19658"/>
                    <a:pt x="1060" y="18395"/>
                    <a:pt x="1655" y="17336"/>
                  </a:cubicBezTo>
                  <a:cubicBezTo>
                    <a:pt x="1774" y="17133"/>
                    <a:pt x="1905" y="16907"/>
                    <a:pt x="2025" y="16705"/>
                  </a:cubicBezTo>
                  <a:cubicBezTo>
                    <a:pt x="2572" y="15764"/>
                    <a:pt x="3132" y="14800"/>
                    <a:pt x="3394" y="13704"/>
                  </a:cubicBezTo>
                  <a:cubicBezTo>
                    <a:pt x="3441" y="13490"/>
                    <a:pt x="3489" y="13252"/>
                    <a:pt x="3525" y="13026"/>
                  </a:cubicBezTo>
                  <a:cubicBezTo>
                    <a:pt x="3620" y="12538"/>
                    <a:pt x="3715" y="12073"/>
                    <a:pt x="3918" y="11657"/>
                  </a:cubicBezTo>
                  <a:cubicBezTo>
                    <a:pt x="4060" y="11371"/>
                    <a:pt x="4275" y="11109"/>
                    <a:pt x="4501" y="10835"/>
                  </a:cubicBezTo>
                  <a:cubicBezTo>
                    <a:pt x="4632" y="10668"/>
                    <a:pt x="4763" y="10514"/>
                    <a:pt x="4882" y="10335"/>
                  </a:cubicBezTo>
                  <a:cubicBezTo>
                    <a:pt x="5680" y="9192"/>
                    <a:pt x="5882" y="7835"/>
                    <a:pt x="6096" y="6501"/>
                  </a:cubicBezTo>
                  <a:cubicBezTo>
                    <a:pt x="6120" y="6346"/>
                    <a:pt x="6132" y="6180"/>
                    <a:pt x="6168" y="6013"/>
                  </a:cubicBezTo>
                  <a:cubicBezTo>
                    <a:pt x="6537" y="3810"/>
                    <a:pt x="7609" y="1643"/>
                    <a:pt x="8990" y="346"/>
                  </a:cubicBezTo>
                  <a:lnTo>
                    <a:pt x="86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55"/>
            <p:cNvSpPr/>
            <p:nvPr/>
          </p:nvSpPr>
          <p:spPr>
            <a:xfrm>
              <a:off x="1821950" y="5686250"/>
              <a:ext cx="624500" cy="553650"/>
            </a:xfrm>
            <a:custGeom>
              <a:avLst/>
              <a:gdLst/>
              <a:ahLst/>
              <a:cxnLst/>
              <a:rect l="l" t="t" r="r" b="b"/>
              <a:pathLst>
                <a:path w="24980" h="22146" extrusionOk="0">
                  <a:moveTo>
                    <a:pt x="24694" y="0"/>
                  </a:moveTo>
                  <a:cubicBezTo>
                    <a:pt x="23420" y="1012"/>
                    <a:pt x="22610" y="2810"/>
                    <a:pt x="22241" y="3798"/>
                  </a:cubicBezTo>
                  <a:cubicBezTo>
                    <a:pt x="22110" y="4120"/>
                    <a:pt x="22003" y="4453"/>
                    <a:pt x="21884" y="4775"/>
                  </a:cubicBezTo>
                  <a:cubicBezTo>
                    <a:pt x="21539" y="5739"/>
                    <a:pt x="21193" y="6727"/>
                    <a:pt x="20681" y="7608"/>
                  </a:cubicBezTo>
                  <a:cubicBezTo>
                    <a:pt x="20455" y="7977"/>
                    <a:pt x="20181" y="8335"/>
                    <a:pt x="19931" y="8692"/>
                  </a:cubicBezTo>
                  <a:cubicBezTo>
                    <a:pt x="19586" y="9168"/>
                    <a:pt x="19229" y="9668"/>
                    <a:pt x="18955" y="10204"/>
                  </a:cubicBezTo>
                  <a:cubicBezTo>
                    <a:pt x="18610" y="10883"/>
                    <a:pt x="18395" y="11609"/>
                    <a:pt x="18193" y="12323"/>
                  </a:cubicBezTo>
                  <a:cubicBezTo>
                    <a:pt x="18062" y="12788"/>
                    <a:pt x="17919" y="13276"/>
                    <a:pt x="17740" y="13716"/>
                  </a:cubicBezTo>
                  <a:cubicBezTo>
                    <a:pt x="17550" y="14216"/>
                    <a:pt x="17312" y="14693"/>
                    <a:pt x="17086" y="15145"/>
                  </a:cubicBezTo>
                  <a:cubicBezTo>
                    <a:pt x="16931" y="15466"/>
                    <a:pt x="16764" y="15800"/>
                    <a:pt x="16609" y="16133"/>
                  </a:cubicBezTo>
                  <a:cubicBezTo>
                    <a:pt x="16216" y="17026"/>
                    <a:pt x="15919" y="17979"/>
                    <a:pt x="15633" y="18884"/>
                  </a:cubicBezTo>
                  <a:lnTo>
                    <a:pt x="14883" y="21265"/>
                  </a:lnTo>
                  <a:cubicBezTo>
                    <a:pt x="14740" y="21122"/>
                    <a:pt x="14585" y="20967"/>
                    <a:pt x="14442" y="20800"/>
                  </a:cubicBezTo>
                  <a:cubicBezTo>
                    <a:pt x="13311" y="19634"/>
                    <a:pt x="12025" y="18324"/>
                    <a:pt x="10799" y="17407"/>
                  </a:cubicBezTo>
                  <a:lnTo>
                    <a:pt x="10466" y="17169"/>
                  </a:lnTo>
                  <a:cubicBezTo>
                    <a:pt x="9847" y="16717"/>
                    <a:pt x="9204" y="16252"/>
                    <a:pt x="8680" y="15681"/>
                  </a:cubicBezTo>
                  <a:cubicBezTo>
                    <a:pt x="8489" y="15466"/>
                    <a:pt x="8299" y="15205"/>
                    <a:pt x="8096" y="14966"/>
                  </a:cubicBezTo>
                  <a:cubicBezTo>
                    <a:pt x="7858" y="14669"/>
                    <a:pt x="7620" y="14371"/>
                    <a:pt x="7358" y="14097"/>
                  </a:cubicBezTo>
                  <a:cubicBezTo>
                    <a:pt x="6930" y="13657"/>
                    <a:pt x="6418" y="13300"/>
                    <a:pt x="5929" y="12966"/>
                  </a:cubicBezTo>
                  <a:cubicBezTo>
                    <a:pt x="5739" y="12823"/>
                    <a:pt x="5537" y="12692"/>
                    <a:pt x="5358" y="12561"/>
                  </a:cubicBezTo>
                  <a:cubicBezTo>
                    <a:pt x="2822" y="10680"/>
                    <a:pt x="929" y="7561"/>
                    <a:pt x="453" y="4418"/>
                  </a:cubicBezTo>
                  <a:lnTo>
                    <a:pt x="0" y="4489"/>
                  </a:lnTo>
                  <a:cubicBezTo>
                    <a:pt x="512" y="7739"/>
                    <a:pt x="2465" y="10978"/>
                    <a:pt x="5096" y="12930"/>
                  </a:cubicBezTo>
                  <a:cubicBezTo>
                    <a:pt x="5287" y="13085"/>
                    <a:pt x="5477" y="13216"/>
                    <a:pt x="5679" y="13347"/>
                  </a:cubicBezTo>
                  <a:cubicBezTo>
                    <a:pt x="6180" y="13704"/>
                    <a:pt x="6644" y="14038"/>
                    <a:pt x="7049" y="14431"/>
                  </a:cubicBezTo>
                  <a:cubicBezTo>
                    <a:pt x="7299" y="14693"/>
                    <a:pt x="7501" y="14966"/>
                    <a:pt x="7739" y="15264"/>
                  </a:cubicBezTo>
                  <a:cubicBezTo>
                    <a:pt x="7942" y="15526"/>
                    <a:pt x="8132" y="15776"/>
                    <a:pt x="8358" y="16014"/>
                  </a:cubicBezTo>
                  <a:cubicBezTo>
                    <a:pt x="8906" y="16621"/>
                    <a:pt x="9573" y="17098"/>
                    <a:pt x="10216" y="17562"/>
                  </a:cubicBezTo>
                  <a:lnTo>
                    <a:pt x="10537" y="17800"/>
                  </a:lnTo>
                  <a:cubicBezTo>
                    <a:pt x="11752" y="18681"/>
                    <a:pt x="13014" y="19991"/>
                    <a:pt x="14133" y="21134"/>
                  </a:cubicBezTo>
                  <a:cubicBezTo>
                    <a:pt x="14371" y="21396"/>
                    <a:pt x="14609" y="21634"/>
                    <a:pt x="14847" y="21872"/>
                  </a:cubicBezTo>
                  <a:lnTo>
                    <a:pt x="15109" y="22146"/>
                  </a:lnTo>
                  <a:lnTo>
                    <a:pt x="16097" y="18991"/>
                  </a:lnTo>
                  <a:cubicBezTo>
                    <a:pt x="16371" y="18074"/>
                    <a:pt x="16657" y="17157"/>
                    <a:pt x="17050" y="16276"/>
                  </a:cubicBezTo>
                  <a:cubicBezTo>
                    <a:pt x="17193" y="15955"/>
                    <a:pt x="17348" y="15621"/>
                    <a:pt x="17502" y="15312"/>
                  </a:cubicBezTo>
                  <a:cubicBezTo>
                    <a:pt x="17740" y="14835"/>
                    <a:pt x="17979" y="14347"/>
                    <a:pt x="18181" y="13835"/>
                  </a:cubicBezTo>
                  <a:cubicBezTo>
                    <a:pt x="18360" y="13383"/>
                    <a:pt x="18502" y="12883"/>
                    <a:pt x="18633" y="12407"/>
                  </a:cubicBezTo>
                  <a:cubicBezTo>
                    <a:pt x="18836" y="11728"/>
                    <a:pt x="19038" y="11025"/>
                    <a:pt x="19372" y="10383"/>
                  </a:cubicBezTo>
                  <a:cubicBezTo>
                    <a:pt x="19634" y="9871"/>
                    <a:pt x="19979" y="9394"/>
                    <a:pt x="20324" y="8930"/>
                  </a:cubicBezTo>
                  <a:cubicBezTo>
                    <a:pt x="20574" y="8573"/>
                    <a:pt x="20836" y="8204"/>
                    <a:pt x="21074" y="7811"/>
                  </a:cubicBezTo>
                  <a:cubicBezTo>
                    <a:pt x="21634" y="6906"/>
                    <a:pt x="21991" y="5894"/>
                    <a:pt x="22324" y="4906"/>
                  </a:cubicBezTo>
                  <a:cubicBezTo>
                    <a:pt x="22432" y="4584"/>
                    <a:pt x="22551" y="4275"/>
                    <a:pt x="22670" y="3941"/>
                  </a:cubicBezTo>
                  <a:cubicBezTo>
                    <a:pt x="23015" y="3001"/>
                    <a:pt x="23789" y="1298"/>
                    <a:pt x="24979" y="357"/>
                  </a:cubicBezTo>
                  <a:lnTo>
                    <a:pt x="24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55"/>
            <p:cNvSpPr/>
            <p:nvPr/>
          </p:nvSpPr>
          <p:spPr>
            <a:xfrm>
              <a:off x="1896650" y="5436500"/>
              <a:ext cx="263450" cy="569750"/>
            </a:xfrm>
            <a:custGeom>
              <a:avLst/>
              <a:gdLst/>
              <a:ahLst/>
              <a:cxnLst/>
              <a:rect l="l" t="t" r="r" b="b"/>
              <a:pathLst>
                <a:path w="10538" h="22790" extrusionOk="0">
                  <a:moveTo>
                    <a:pt x="322" y="1"/>
                  </a:moveTo>
                  <a:lnTo>
                    <a:pt x="322" y="1"/>
                  </a:lnTo>
                  <a:cubicBezTo>
                    <a:pt x="1" y="1382"/>
                    <a:pt x="215" y="2751"/>
                    <a:pt x="501" y="4275"/>
                  </a:cubicBezTo>
                  <a:cubicBezTo>
                    <a:pt x="977" y="6895"/>
                    <a:pt x="1572" y="9657"/>
                    <a:pt x="3037" y="11955"/>
                  </a:cubicBezTo>
                  <a:cubicBezTo>
                    <a:pt x="3239" y="12252"/>
                    <a:pt x="3442" y="12550"/>
                    <a:pt x="3656" y="12848"/>
                  </a:cubicBezTo>
                  <a:cubicBezTo>
                    <a:pt x="3954" y="13253"/>
                    <a:pt x="4239" y="13669"/>
                    <a:pt x="4489" y="14098"/>
                  </a:cubicBezTo>
                  <a:cubicBezTo>
                    <a:pt x="4763" y="14586"/>
                    <a:pt x="5013" y="15110"/>
                    <a:pt x="5227" y="15634"/>
                  </a:cubicBezTo>
                  <a:cubicBezTo>
                    <a:pt x="5347" y="15932"/>
                    <a:pt x="5489" y="16241"/>
                    <a:pt x="5632" y="16539"/>
                  </a:cubicBezTo>
                  <a:cubicBezTo>
                    <a:pt x="6763" y="18908"/>
                    <a:pt x="8514" y="20885"/>
                    <a:pt x="10204" y="22790"/>
                  </a:cubicBezTo>
                  <a:lnTo>
                    <a:pt x="10538" y="22480"/>
                  </a:lnTo>
                  <a:cubicBezTo>
                    <a:pt x="8871" y="20599"/>
                    <a:pt x="7144" y="18646"/>
                    <a:pt x="6049" y="16348"/>
                  </a:cubicBezTo>
                  <a:lnTo>
                    <a:pt x="5644" y="15455"/>
                  </a:lnTo>
                  <a:cubicBezTo>
                    <a:pt x="5418" y="14931"/>
                    <a:pt x="5180" y="14384"/>
                    <a:pt x="4882" y="13872"/>
                  </a:cubicBezTo>
                  <a:cubicBezTo>
                    <a:pt x="4632" y="13407"/>
                    <a:pt x="4335" y="12991"/>
                    <a:pt x="4037" y="12574"/>
                  </a:cubicBezTo>
                  <a:cubicBezTo>
                    <a:pt x="3834" y="12300"/>
                    <a:pt x="3620" y="12002"/>
                    <a:pt x="3430" y="11705"/>
                  </a:cubicBezTo>
                  <a:cubicBezTo>
                    <a:pt x="2001" y="9466"/>
                    <a:pt x="1417" y="6776"/>
                    <a:pt x="941" y="4180"/>
                  </a:cubicBezTo>
                  <a:cubicBezTo>
                    <a:pt x="679" y="2716"/>
                    <a:pt x="477" y="1382"/>
                    <a:pt x="763" y="108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7" name="Google Shape;2217;p55"/>
          <p:cNvGrpSpPr/>
          <p:nvPr/>
        </p:nvGrpSpPr>
        <p:grpSpPr>
          <a:xfrm rot="-7158830" flipH="1">
            <a:off x="8295400" y="618462"/>
            <a:ext cx="736632" cy="1342556"/>
            <a:chOff x="-214625" y="3943775"/>
            <a:chExt cx="458725" cy="836125"/>
          </a:xfrm>
        </p:grpSpPr>
        <p:sp>
          <p:nvSpPr>
            <p:cNvPr id="2218" name="Google Shape;2218;p55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55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55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55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55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55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55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55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55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55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55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55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0" name="Google Shape;2230;p55"/>
          <p:cNvGrpSpPr/>
          <p:nvPr/>
        </p:nvGrpSpPr>
        <p:grpSpPr>
          <a:xfrm rot="10800000" flipH="1">
            <a:off x="-422724" y="-457491"/>
            <a:ext cx="2828997" cy="2494679"/>
            <a:chOff x="-232214" y="3409528"/>
            <a:chExt cx="2412996" cy="2127840"/>
          </a:xfrm>
        </p:grpSpPr>
        <p:grpSp>
          <p:nvGrpSpPr>
            <p:cNvPr id="2231" name="Google Shape;2231;p55"/>
            <p:cNvGrpSpPr/>
            <p:nvPr/>
          </p:nvGrpSpPr>
          <p:grpSpPr>
            <a:xfrm rot="1865779">
              <a:off x="184802" y="3513544"/>
              <a:ext cx="923583" cy="1871813"/>
              <a:chOff x="1803775" y="5029925"/>
              <a:chExt cx="655775" cy="1329050"/>
            </a:xfrm>
          </p:grpSpPr>
          <p:sp>
            <p:nvSpPr>
              <p:cNvPr id="2232" name="Google Shape;2232;p55"/>
              <p:cNvSpPr/>
              <p:nvPr/>
            </p:nvSpPr>
            <p:spPr>
              <a:xfrm>
                <a:off x="1955600" y="5030950"/>
                <a:ext cx="183975" cy="658600"/>
              </a:xfrm>
              <a:custGeom>
                <a:avLst/>
                <a:gdLst/>
                <a:ahLst/>
                <a:cxnLst/>
                <a:rect l="l" t="t" r="r" b="b"/>
                <a:pathLst>
                  <a:path w="7359" h="26344" extrusionOk="0">
                    <a:moveTo>
                      <a:pt x="2447" y="1"/>
                    </a:moveTo>
                    <a:cubicBezTo>
                      <a:pt x="2378" y="1"/>
                      <a:pt x="2308" y="6"/>
                      <a:pt x="2238" y="19"/>
                    </a:cubicBezTo>
                    <a:cubicBezTo>
                      <a:pt x="1441" y="138"/>
                      <a:pt x="988" y="959"/>
                      <a:pt x="714" y="1709"/>
                    </a:cubicBezTo>
                    <a:cubicBezTo>
                      <a:pt x="12" y="3769"/>
                      <a:pt x="0" y="6031"/>
                      <a:pt x="655" y="8079"/>
                    </a:cubicBezTo>
                    <a:cubicBezTo>
                      <a:pt x="1107" y="9448"/>
                      <a:pt x="1846" y="10722"/>
                      <a:pt x="2262" y="12103"/>
                    </a:cubicBezTo>
                    <a:cubicBezTo>
                      <a:pt x="3131" y="14925"/>
                      <a:pt x="2631" y="18045"/>
                      <a:pt x="3572" y="20855"/>
                    </a:cubicBezTo>
                    <a:cubicBezTo>
                      <a:pt x="3822" y="21640"/>
                      <a:pt x="5763" y="26343"/>
                      <a:pt x="5763" y="26343"/>
                    </a:cubicBezTo>
                    <a:cubicBezTo>
                      <a:pt x="5763" y="26343"/>
                      <a:pt x="5977" y="23295"/>
                      <a:pt x="6227" y="22533"/>
                    </a:cubicBezTo>
                    <a:cubicBezTo>
                      <a:pt x="6882" y="20462"/>
                      <a:pt x="7358" y="18247"/>
                      <a:pt x="6858" y="16092"/>
                    </a:cubicBezTo>
                    <a:cubicBezTo>
                      <a:pt x="6620" y="15020"/>
                      <a:pt x="6144" y="14008"/>
                      <a:pt x="5834" y="12949"/>
                    </a:cubicBezTo>
                    <a:cubicBezTo>
                      <a:pt x="5120" y="10603"/>
                      <a:pt x="5179" y="8079"/>
                      <a:pt x="5167" y="5626"/>
                    </a:cubicBezTo>
                    <a:cubicBezTo>
                      <a:pt x="5167" y="3841"/>
                      <a:pt x="5036" y="1852"/>
                      <a:pt x="3739" y="614"/>
                    </a:cubicBezTo>
                    <a:cubicBezTo>
                      <a:pt x="3385" y="271"/>
                      <a:pt x="2923" y="1"/>
                      <a:pt x="24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3" name="Google Shape;2233;p55"/>
              <p:cNvSpPr/>
              <p:nvPr/>
            </p:nvSpPr>
            <p:spPr>
              <a:xfrm>
                <a:off x="2114250" y="5235650"/>
                <a:ext cx="231000" cy="585750"/>
              </a:xfrm>
              <a:custGeom>
                <a:avLst/>
                <a:gdLst/>
                <a:ahLst/>
                <a:cxnLst/>
                <a:rect l="l" t="t" r="r" b="b"/>
                <a:pathLst>
                  <a:path w="9240" h="23430" extrusionOk="0">
                    <a:moveTo>
                      <a:pt x="7573" y="1"/>
                    </a:moveTo>
                    <a:cubicBezTo>
                      <a:pt x="7215" y="1"/>
                      <a:pt x="6845" y="121"/>
                      <a:pt x="6549" y="332"/>
                    </a:cubicBezTo>
                    <a:cubicBezTo>
                      <a:pt x="6013" y="701"/>
                      <a:pt x="5667" y="1296"/>
                      <a:pt x="5417" y="1891"/>
                    </a:cubicBezTo>
                    <a:cubicBezTo>
                      <a:pt x="3715" y="5785"/>
                      <a:pt x="4584" y="10476"/>
                      <a:pt x="2643" y="14274"/>
                    </a:cubicBezTo>
                    <a:cubicBezTo>
                      <a:pt x="2286" y="14988"/>
                      <a:pt x="1822" y="15643"/>
                      <a:pt x="1465" y="16369"/>
                    </a:cubicBezTo>
                    <a:cubicBezTo>
                      <a:pt x="857" y="17572"/>
                      <a:pt x="0" y="21299"/>
                      <a:pt x="274" y="23430"/>
                    </a:cubicBezTo>
                    <a:cubicBezTo>
                      <a:pt x="1167" y="21251"/>
                      <a:pt x="2346" y="18858"/>
                      <a:pt x="3548" y="16810"/>
                    </a:cubicBezTo>
                    <a:cubicBezTo>
                      <a:pt x="5834" y="12976"/>
                      <a:pt x="7572" y="8821"/>
                      <a:pt x="8715" y="4511"/>
                    </a:cubicBezTo>
                    <a:cubicBezTo>
                      <a:pt x="9001" y="3451"/>
                      <a:pt x="9239" y="2332"/>
                      <a:pt x="8966" y="1260"/>
                    </a:cubicBezTo>
                    <a:cubicBezTo>
                      <a:pt x="8870" y="879"/>
                      <a:pt x="8692" y="486"/>
                      <a:pt x="8370" y="248"/>
                    </a:cubicBezTo>
                    <a:cubicBezTo>
                      <a:pt x="8142" y="78"/>
                      <a:pt x="7861" y="1"/>
                      <a:pt x="75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4" name="Google Shape;2234;p55"/>
              <p:cNvSpPr/>
              <p:nvPr/>
            </p:nvSpPr>
            <p:spPr>
              <a:xfrm>
                <a:off x="2142525" y="5476450"/>
                <a:ext cx="239625" cy="558375"/>
              </a:xfrm>
              <a:custGeom>
                <a:avLst/>
                <a:gdLst/>
                <a:ahLst/>
                <a:cxnLst/>
                <a:rect l="l" t="t" r="r" b="b"/>
                <a:pathLst>
                  <a:path w="9585" h="22335" extrusionOk="0">
                    <a:moveTo>
                      <a:pt x="8295" y="0"/>
                    </a:moveTo>
                    <a:cubicBezTo>
                      <a:pt x="7885" y="0"/>
                      <a:pt x="7450" y="190"/>
                      <a:pt x="7120" y="475"/>
                    </a:cubicBezTo>
                    <a:cubicBezTo>
                      <a:pt x="5120" y="2201"/>
                      <a:pt x="6096" y="5952"/>
                      <a:pt x="4025" y="7607"/>
                    </a:cubicBezTo>
                    <a:cubicBezTo>
                      <a:pt x="3655" y="7904"/>
                      <a:pt x="3227" y="8095"/>
                      <a:pt x="2882" y="8404"/>
                    </a:cubicBezTo>
                    <a:cubicBezTo>
                      <a:pt x="2048" y="9130"/>
                      <a:pt x="1810" y="10309"/>
                      <a:pt x="1762" y="11428"/>
                    </a:cubicBezTo>
                    <a:cubicBezTo>
                      <a:pt x="1727" y="12524"/>
                      <a:pt x="1822" y="13655"/>
                      <a:pt x="1465" y="14703"/>
                    </a:cubicBezTo>
                    <a:cubicBezTo>
                      <a:pt x="1286" y="15226"/>
                      <a:pt x="1012" y="15703"/>
                      <a:pt x="798" y="16203"/>
                    </a:cubicBezTo>
                    <a:cubicBezTo>
                      <a:pt x="12" y="18048"/>
                      <a:pt x="0" y="20406"/>
                      <a:pt x="417" y="22335"/>
                    </a:cubicBezTo>
                    <a:cubicBezTo>
                      <a:pt x="572" y="19632"/>
                      <a:pt x="2155" y="17393"/>
                      <a:pt x="3477" y="15131"/>
                    </a:cubicBezTo>
                    <a:cubicBezTo>
                      <a:pt x="5156" y="12286"/>
                      <a:pt x="6453" y="9226"/>
                      <a:pt x="7739" y="6178"/>
                    </a:cubicBezTo>
                    <a:cubicBezTo>
                      <a:pt x="8251" y="4940"/>
                      <a:pt x="8775" y="3701"/>
                      <a:pt x="9192" y="2415"/>
                    </a:cubicBezTo>
                    <a:cubicBezTo>
                      <a:pt x="9442" y="1641"/>
                      <a:pt x="9585" y="653"/>
                      <a:pt x="8930" y="189"/>
                    </a:cubicBezTo>
                    <a:cubicBezTo>
                      <a:pt x="8740" y="58"/>
                      <a:pt x="8521" y="0"/>
                      <a:pt x="82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5" name="Google Shape;2235;p55"/>
              <p:cNvSpPr/>
              <p:nvPr/>
            </p:nvSpPr>
            <p:spPr>
              <a:xfrm>
                <a:off x="2187475" y="5688250"/>
                <a:ext cx="272075" cy="546300"/>
              </a:xfrm>
              <a:custGeom>
                <a:avLst/>
                <a:gdLst/>
                <a:ahLst/>
                <a:cxnLst/>
                <a:rect l="l" t="t" r="r" b="b"/>
                <a:pathLst>
                  <a:path w="10883" h="21852" extrusionOk="0">
                    <a:moveTo>
                      <a:pt x="9750" y="1"/>
                    </a:moveTo>
                    <a:cubicBezTo>
                      <a:pt x="9429" y="1"/>
                      <a:pt x="9097" y="124"/>
                      <a:pt x="8823" y="289"/>
                    </a:cubicBezTo>
                    <a:cubicBezTo>
                      <a:pt x="7382" y="1182"/>
                      <a:pt x="6965" y="3075"/>
                      <a:pt x="5941" y="4433"/>
                    </a:cubicBezTo>
                    <a:cubicBezTo>
                      <a:pt x="5417" y="5123"/>
                      <a:pt x="4715" y="5707"/>
                      <a:pt x="4310" y="6481"/>
                    </a:cubicBezTo>
                    <a:cubicBezTo>
                      <a:pt x="3751" y="7588"/>
                      <a:pt x="3881" y="8874"/>
                      <a:pt x="3774" y="10112"/>
                    </a:cubicBezTo>
                    <a:cubicBezTo>
                      <a:pt x="3751" y="10422"/>
                      <a:pt x="3703" y="10743"/>
                      <a:pt x="3560" y="11017"/>
                    </a:cubicBezTo>
                    <a:cubicBezTo>
                      <a:pt x="3358" y="11374"/>
                      <a:pt x="3000" y="11612"/>
                      <a:pt x="2727" y="11898"/>
                    </a:cubicBezTo>
                    <a:cubicBezTo>
                      <a:pt x="1798" y="12850"/>
                      <a:pt x="1655" y="14279"/>
                      <a:pt x="1488" y="15601"/>
                    </a:cubicBezTo>
                    <a:cubicBezTo>
                      <a:pt x="1357" y="16732"/>
                      <a:pt x="1143" y="17851"/>
                      <a:pt x="905" y="18958"/>
                    </a:cubicBezTo>
                    <a:cubicBezTo>
                      <a:pt x="738" y="19673"/>
                      <a:pt x="0" y="21232"/>
                      <a:pt x="369" y="21852"/>
                    </a:cubicBezTo>
                    <a:cubicBezTo>
                      <a:pt x="2941" y="15696"/>
                      <a:pt x="6489" y="10279"/>
                      <a:pt x="9751" y="4457"/>
                    </a:cubicBezTo>
                    <a:cubicBezTo>
                      <a:pt x="10239" y="3576"/>
                      <a:pt x="10716" y="2671"/>
                      <a:pt x="10823" y="1671"/>
                    </a:cubicBezTo>
                    <a:cubicBezTo>
                      <a:pt x="10882" y="1075"/>
                      <a:pt x="10739" y="397"/>
                      <a:pt x="10228" y="111"/>
                    </a:cubicBezTo>
                    <a:cubicBezTo>
                      <a:pt x="10078" y="34"/>
                      <a:pt x="9915" y="1"/>
                      <a:pt x="97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6" name="Google Shape;2236;p55"/>
              <p:cNvSpPr/>
              <p:nvPr/>
            </p:nvSpPr>
            <p:spPr>
              <a:xfrm>
                <a:off x="1875225" y="5439475"/>
                <a:ext cx="275350" cy="581350"/>
              </a:xfrm>
              <a:custGeom>
                <a:avLst/>
                <a:gdLst/>
                <a:ahLst/>
                <a:cxnLst/>
                <a:rect l="l" t="t" r="r" b="b"/>
                <a:pathLst>
                  <a:path w="11014" h="23254" extrusionOk="0">
                    <a:moveTo>
                      <a:pt x="1532" y="0"/>
                    </a:moveTo>
                    <a:cubicBezTo>
                      <a:pt x="1396" y="0"/>
                      <a:pt x="1258" y="23"/>
                      <a:pt x="1120" y="72"/>
                    </a:cubicBezTo>
                    <a:cubicBezTo>
                      <a:pt x="167" y="418"/>
                      <a:pt x="0" y="1668"/>
                      <a:pt x="72" y="2668"/>
                    </a:cubicBezTo>
                    <a:cubicBezTo>
                      <a:pt x="405" y="6859"/>
                      <a:pt x="2215" y="10836"/>
                      <a:pt x="4501" y="14396"/>
                    </a:cubicBezTo>
                    <a:cubicBezTo>
                      <a:pt x="6465" y="17444"/>
                      <a:pt x="8692" y="20456"/>
                      <a:pt x="11014" y="23254"/>
                    </a:cubicBezTo>
                    <a:cubicBezTo>
                      <a:pt x="10966" y="22111"/>
                      <a:pt x="9954" y="20718"/>
                      <a:pt x="9335" y="19801"/>
                    </a:cubicBezTo>
                    <a:cubicBezTo>
                      <a:pt x="8763" y="18968"/>
                      <a:pt x="8132" y="18158"/>
                      <a:pt x="7906" y="17182"/>
                    </a:cubicBezTo>
                    <a:cubicBezTo>
                      <a:pt x="7632" y="15967"/>
                      <a:pt x="8073" y="14598"/>
                      <a:pt x="7454" y="13515"/>
                    </a:cubicBezTo>
                    <a:cubicBezTo>
                      <a:pt x="7001" y="12681"/>
                      <a:pt x="6025" y="12253"/>
                      <a:pt x="5346" y="11586"/>
                    </a:cubicBezTo>
                    <a:cubicBezTo>
                      <a:pt x="4108" y="10371"/>
                      <a:pt x="3858" y="8478"/>
                      <a:pt x="3858" y="6764"/>
                    </a:cubicBezTo>
                    <a:cubicBezTo>
                      <a:pt x="3858" y="5025"/>
                      <a:pt x="4037" y="3240"/>
                      <a:pt x="3406" y="1632"/>
                    </a:cubicBezTo>
                    <a:cubicBezTo>
                      <a:pt x="3089" y="816"/>
                      <a:pt x="2345" y="0"/>
                      <a:pt x="15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7" name="Google Shape;2237;p55"/>
              <p:cNvSpPr/>
              <p:nvPr/>
            </p:nvSpPr>
            <p:spPr>
              <a:xfrm>
                <a:off x="1803775" y="5791475"/>
                <a:ext cx="395625" cy="436825"/>
              </a:xfrm>
              <a:custGeom>
                <a:avLst/>
                <a:gdLst/>
                <a:ahLst/>
                <a:cxnLst/>
                <a:rect l="l" t="t" r="r" b="b"/>
                <a:pathLst>
                  <a:path w="15825" h="17473" extrusionOk="0">
                    <a:moveTo>
                      <a:pt x="1787" y="0"/>
                    </a:moveTo>
                    <a:cubicBezTo>
                      <a:pt x="1712" y="0"/>
                      <a:pt x="1636" y="6"/>
                      <a:pt x="1561" y="18"/>
                    </a:cubicBezTo>
                    <a:cubicBezTo>
                      <a:pt x="489" y="197"/>
                      <a:pt x="1" y="1471"/>
                      <a:pt x="1" y="2566"/>
                    </a:cubicBezTo>
                    <a:cubicBezTo>
                      <a:pt x="13" y="4554"/>
                      <a:pt x="1001" y="6447"/>
                      <a:pt x="2335" y="7924"/>
                    </a:cubicBezTo>
                    <a:cubicBezTo>
                      <a:pt x="3680" y="9388"/>
                      <a:pt x="5347" y="10519"/>
                      <a:pt x="7002" y="11638"/>
                    </a:cubicBezTo>
                    <a:cubicBezTo>
                      <a:pt x="8442" y="12627"/>
                      <a:pt x="9895" y="13591"/>
                      <a:pt x="11371" y="14556"/>
                    </a:cubicBezTo>
                    <a:cubicBezTo>
                      <a:pt x="12752" y="15484"/>
                      <a:pt x="14288" y="16877"/>
                      <a:pt x="15824" y="17473"/>
                    </a:cubicBezTo>
                    <a:cubicBezTo>
                      <a:pt x="15670" y="16258"/>
                      <a:pt x="14824" y="14734"/>
                      <a:pt x="13931" y="13901"/>
                    </a:cubicBezTo>
                    <a:cubicBezTo>
                      <a:pt x="13276" y="13305"/>
                      <a:pt x="12479" y="12901"/>
                      <a:pt x="11836" y="12305"/>
                    </a:cubicBezTo>
                    <a:cubicBezTo>
                      <a:pt x="10395" y="10936"/>
                      <a:pt x="9931" y="8614"/>
                      <a:pt x="8157" y="7721"/>
                    </a:cubicBezTo>
                    <a:cubicBezTo>
                      <a:pt x="7276" y="7293"/>
                      <a:pt x="6180" y="7245"/>
                      <a:pt x="5525" y="6519"/>
                    </a:cubicBezTo>
                    <a:cubicBezTo>
                      <a:pt x="5192" y="6162"/>
                      <a:pt x="5049" y="5673"/>
                      <a:pt x="4894" y="5209"/>
                    </a:cubicBezTo>
                    <a:cubicBezTo>
                      <a:pt x="4644" y="4364"/>
                      <a:pt x="4382" y="3530"/>
                      <a:pt x="4120" y="2685"/>
                    </a:cubicBezTo>
                    <a:cubicBezTo>
                      <a:pt x="3918" y="2030"/>
                      <a:pt x="3728" y="1375"/>
                      <a:pt x="3311" y="840"/>
                    </a:cubicBezTo>
                    <a:cubicBezTo>
                      <a:pt x="2951" y="364"/>
                      <a:pt x="2385" y="0"/>
                      <a:pt x="17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8" name="Google Shape;2238;p55"/>
              <p:cNvSpPr/>
              <p:nvPr/>
            </p:nvSpPr>
            <p:spPr>
              <a:xfrm>
                <a:off x="2005900" y="5029925"/>
                <a:ext cx="226525" cy="1329050"/>
              </a:xfrm>
              <a:custGeom>
                <a:avLst/>
                <a:gdLst/>
                <a:ahLst/>
                <a:cxnLst/>
                <a:rect l="l" t="t" r="r" b="b"/>
                <a:pathLst>
                  <a:path w="9061" h="53162" extrusionOk="0">
                    <a:moveTo>
                      <a:pt x="441" y="0"/>
                    </a:moveTo>
                    <a:lnTo>
                      <a:pt x="0" y="83"/>
                    </a:lnTo>
                    <a:cubicBezTo>
                      <a:pt x="1381" y="6787"/>
                      <a:pt x="2286" y="14180"/>
                      <a:pt x="3239" y="22015"/>
                    </a:cubicBezTo>
                    <a:cubicBezTo>
                      <a:pt x="4548" y="32754"/>
                      <a:pt x="5906" y="43875"/>
                      <a:pt x="8632" y="53161"/>
                    </a:cubicBezTo>
                    <a:lnTo>
                      <a:pt x="9061" y="53042"/>
                    </a:lnTo>
                    <a:cubicBezTo>
                      <a:pt x="6358" y="43779"/>
                      <a:pt x="5001" y="32695"/>
                      <a:pt x="3691" y="21967"/>
                    </a:cubicBezTo>
                    <a:cubicBezTo>
                      <a:pt x="2739" y="14121"/>
                      <a:pt x="1846" y="6727"/>
                      <a:pt x="4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9" name="Google Shape;2239;p55"/>
              <p:cNvSpPr/>
              <p:nvPr/>
            </p:nvSpPr>
            <p:spPr>
              <a:xfrm>
                <a:off x="2117225" y="5235900"/>
                <a:ext cx="205700" cy="572100"/>
              </a:xfrm>
              <a:custGeom>
                <a:avLst/>
                <a:gdLst/>
                <a:ahLst/>
                <a:cxnLst/>
                <a:rect l="l" t="t" r="r" b="b"/>
                <a:pathLst>
                  <a:path w="8228" h="22884" extrusionOk="0">
                    <a:moveTo>
                      <a:pt x="7834" y="0"/>
                    </a:moveTo>
                    <a:cubicBezTo>
                      <a:pt x="6584" y="1989"/>
                      <a:pt x="6037" y="4596"/>
                      <a:pt x="5513" y="7132"/>
                    </a:cubicBezTo>
                    <a:cubicBezTo>
                      <a:pt x="5215" y="8561"/>
                      <a:pt x="4929" y="9906"/>
                      <a:pt x="4548" y="11109"/>
                    </a:cubicBezTo>
                    <a:cubicBezTo>
                      <a:pt x="4024" y="12704"/>
                      <a:pt x="3286" y="14228"/>
                      <a:pt x="2572" y="15716"/>
                    </a:cubicBezTo>
                    <a:cubicBezTo>
                      <a:pt x="1465" y="17967"/>
                      <a:pt x="357" y="20288"/>
                      <a:pt x="0" y="22824"/>
                    </a:cubicBezTo>
                    <a:lnTo>
                      <a:pt x="453" y="22884"/>
                    </a:lnTo>
                    <a:cubicBezTo>
                      <a:pt x="798" y="20419"/>
                      <a:pt x="1917" y="18133"/>
                      <a:pt x="2989" y="15907"/>
                    </a:cubicBezTo>
                    <a:cubicBezTo>
                      <a:pt x="3703" y="14407"/>
                      <a:pt x="4453" y="12859"/>
                      <a:pt x="4977" y="11252"/>
                    </a:cubicBezTo>
                    <a:cubicBezTo>
                      <a:pt x="5382" y="10025"/>
                      <a:pt x="5668" y="8668"/>
                      <a:pt x="5965" y="7239"/>
                    </a:cubicBezTo>
                    <a:cubicBezTo>
                      <a:pt x="6477" y="4751"/>
                      <a:pt x="7001" y="2179"/>
                      <a:pt x="8227" y="250"/>
                    </a:cubicBezTo>
                    <a:lnTo>
                      <a:pt x="783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0" name="Google Shape;2240;p55"/>
              <p:cNvSpPr/>
              <p:nvPr/>
            </p:nvSpPr>
            <p:spPr>
              <a:xfrm>
                <a:off x="2144900" y="5476700"/>
                <a:ext cx="224750" cy="525675"/>
              </a:xfrm>
              <a:custGeom>
                <a:avLst/>
                <a:gdLst/>
                <a:ahLst/>
                <a:cxnLst/>
                <a:rect l="l" t="t" r="r" b="b"/>
                <a:pathLst>
                  <a:path w="8990" h="21027" extrusionOk="0">
                    <a:moveTo>
                      <a:pt x="8680" y="0"/>
                    </a:moveTo>
                    <a:cubicBezTo>
                      <a:pt x="7239" y="1358"/>
                      <a:pt x="6096" y="3620"/>
                      <a:pt x="5715" y="5930"/>
                    </a:cubicBezTo>
                    <a:cubicBezTo>
                      <a:pt x="5692" y="6084"/>
                      <a:pt x="5680" y="6251"/>
                      <a:pt x="5644" y="6418"/>
                    </a:cubicBezTo>
                    <a:cubicBezTo>
                      <a:pt x="5442" y="7692"/>
                      <a:pt x="5227" y="9001"/>
                      <a:pt x="4513" y="10049"/>
                    </a:cubicBezTo>
                    <a:cubicBezTo>
                      <a:pt x="4394" y="10216"/>
                      <a:pt x="4275" y="10371"/>
                      <a:pt x="4144" y="10537"/>
                    </a:cubicBezTo>
                    <a:cubicBezTo>
                      <a:pt x="3918" y="10823"/>
                      <a:pt x="3679" y="11121"/>
                      <a:pt x="3513" y="11442"/>
                    </a:cubicBezTo>
                    <a:cubicBezTo>
                      <a:pt x="3263" y="11918"/>
                      <a:pt x="3168" y="12442"/>
                      <a:pt x="3084" y="12954"/>
                    </a:cubicBezTo>
                    <a:cubicBezTo>
                      <a:pt x="3037" y="13157"/>
                      <a:pt x="3013" y="13395"/>
                      <a:pt x="2953" y="13609"/>
                    </a:cubicBezTo>
                    <a:cubicBezTo>
                      <a:pt x="2703" y="14621"/>
                      <a:pt x="2144" y="15574"/>
                      <a:pt x="1632" y="16479"/>
                    </a:cubicBezTo>
                    <a:cubicBezTo>
                      <a:pt x="1513" y="16705"/>
                      <a:pt x="1370" y="16907"/>
                      <a:pt x="1251" y="17133"/>
                    </a:cubicBezTo>
                    <a:cubicBezTo>
                      <a:pt x="679" y="18193"/>
                      <a:pt x="0" y="19586"/>
                      <a:pt x="143" y="21027"/>
                    </a:cubicBezTo>
                    <a:lnTo>
                      <a:pt x="584" y="20967"/>
                    </a:lnTo>
                    <a:cubicBezTo>
                      <a:pt x="477" y="19658"/>
                      <a:pt x="1060" y="18395"/>
                      <a:pt x="1655" y="17336"/>
                    </a:cubicBezTo>
                    <a:cubicBezTo>
                      <a:pt x="1774" y="17133"/>
                      <a:pt x="1905" y="16907"/>
                      <a:pt x="2025" y="16705"/>
                    </a:cubicBezTo>
                    <a:cubicBezTo>
                      <a:pt x="2572" y="15764"/>
                      <a:pt x="3132" y="14800"/>
                      <a:pt x="3394" y="13704"/>
                    </a:cubicBezTo>
                    <a:cubicBezTo>
                      <a:pt x="3441" y="13490"/>
                      <a:pt x="3489" y="13252"/>
                      <a:pt x="3525" y="13026"/>
                    </a:cubicBezTo>
                    <a:cubicBezTo>
                      <a:pt x="3620" y="12538"/>
                      <a:pt x="3715" y="12073"/>
                      <a:pt x="3918" y="11657"/>
                    </a:cubicBezTo>
                    <a:cubicBezTo>
                      <a:pt x="4060" y="11371"/>
                      <a:pt x="4275" y="11109"/>
                      <a:pt x="4501" y="10835"/>
                    </a:cubicBezTo>
                    <a:cubicBezTo>
                      <a:pt x="4632" y="10668"/>
                      <a:pt x="4763" y="10514"/>
                      <a:pt x="4882" y="10335"/>
                    </a:cubicBezTo>
                    <a:cubicBezTo>
                      <a:pt x="5680" y="9192"/>
                      <a:pt x="5882" y="7835"/>
                      <a:pt x="6096" y="6501"/>
                    </a:cubicBezTo>
                    <a:cubicBezTo>
                      <a:pt x="6120" y="6346"/>
                      <a:pt x="6132" y="6180"/>
                      <a:pt x="6168" y="6013"/>
                    </a:cubicBezTo>
                    <a:cubicBezTo>
                      <a:pt x="6537" y="3810"/>
                      <a:pt x="7609" y="1643"/>
                      <a:pt x="8990" y="346"/>
                    </a:cubicBezTo>
                    <a:lnTo>
                      <a:pt x="868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1" name="Google Shape;2241;p55"/>
              <p:cNvSpPr/>
              <p:nvPr/>
            </p:nvSpPr>
            <p:spPr>
              <a:xfrm>
                <a:off x="1821950" y="5686250"/>
                <a:ext cx="624500" cy="553650"/>
              </a:xfrm>
              <a:custGeom>
                <a:avLst/>
                <a:gdLst/>
                <a:ahLst/>
                <a:cxnLst/>
                <a:rect l="l" t="t" r="r" b="b"/>
                <a:pathLst>
                  <a:path w="24980" h="22146" extrusionOk="0">
                    <a:moveTo>
                      <a:pt x="24694" y="0"/>
                    </a:moveTo>
                    <a:cubicBezTo>
                      <a:pt x="23420" y="1012"/>
                      <a:pt x="22610" y="2810"/>
                      <a:pt x="22241" y="3798"/>
                    </a:cubicBezTo>
                    <a:cubicBezTo>
                      <a:pt x="22110" y="4120"/>
                      <a:pt x="22003" y="4453"/>
                      <a:pt x="21884" y="4775"/>
                    </a:cubicBezTo>
                    <a:cubicBezTo>
                      <a:pt x="21539" y="5739"/>
                      <a:pt x="21193" y="6727"/>
                      <a:pt x="20681" y="7608"/>
                    </a:cubicBezTo>
                    <a:cubicBezTo>
                      <a:pt x="20455" y="7977"/>
                      <a:pt x="20181" y="8335"/>
                      <a:pt x="19931" y="8692"/>
                    </a:cubicBezTo>
                    <a:cubicBezTo>
                      <a:pt x="19586" y="9168"/>
                      <a:pt x="19229" y="9668"/>
                      <a:pt x="18955" y="10204"/>
                    </a:cubicBezTo>
                    <a:cubicBezTo>
                      <a:pt x="18610" y="10883"/>
                      <a:pt x="18395" y="11609"/>
                      <a:pt x="18193" y="12323"/>
                    </a:cubicBezTo>
                    <a:cubicBezTo>
                      <a:pt x="18062" y="12788"/>
                      <a:pt x="17919" y="13276"/>
                      <a:pt x="17740" y="13716"/>
                    </a:cubicBezTo>
                    <a:cubicBezTo>
                      <a:pt x="17550" y="14216"/>
                      <a:pt x="17312" y="14693"/>
                      <a:pt x="17086" y="15145"/>
                    </a:cubicBezTo>
                    <a:cubicBezTo>
                      <a:pt x="16931" y="15466"/>
                      <a:pt x="16764" y="15800"/>
                      <a:pt x="16609" y="16133"/>
                    </a:cubicBezTo>
                    <a:cubicBezTo>
                      <a:pt x="16216" y="17026"/>
                      <a:pt x="15919" y="17979"/>
                      <a:pt x="15633" y="18884"/>
                    </a:cubicBezTo>
                    <a:lnTo>
                      <a:pt x="14883" y="21265"/>
                    </a:lnTo>
                    <a:cubicBezTo>
                      <a:pt x="14740" y="21122"/>
                      <a:pt x="14585" y="20967"/>
                      <a:pt x="14442" y="20800"/>
                    </a:cubicBezTo>
                    <a:cubicBezTo>
                      <a:pt x="13311" y="19634"/>
                      <a:pt x="12025" y="18324"/>
                      <a:pt x="10799" y="17407"/>
                    </a:cubicBezTo>
                    <a:lnTo>
                      <a:pt x="10466" y="17169"/>
                    </a:lnTo>
                    <a:cubicBezTo>
                      <a:pt x="9847" y="16717"/>
                      <a:pt x="9204" y="16252"/>
                      <a:pt x="8680" y="15681"/>
                    </a:cubicBezTo>
                    <a:cubicBezTo>
                      <a:pt x="8489" y="15466"/>
                      <a:pt x="8299" y="15205"/>
                      <a:pt x="8096" y="14966"/>
                    </a:cubicBezTo>
                    <a:cubicBezTo>
                      <a:pt x="7858" y="14669"/>
                      <a:pt x="7620" y="14371"/>
                      <a:pt x="7358" y="14097"/>
                    </a:cubicBezTo>
                    <a:cubicBezTo>
                      <a:pt x="6930" y="13657"/>
                      <a:pt x="6418" y="13300"/>
                      <a:pt x="5929" y="12966"/>
                    </a:cubicBezTo>
                    <a:cubicBezTo>
                      <a:pt x="5739" y="12823"/>
                      <a:pt x="5537" y="12692"/>
                      <a:pt x="5358" y="12561"/>
                    </a:cubicBezTo>
                    <a:cubicBezTo>
                      <a:pt x="2822" y="10680"/>
                      <a:pt x="929" y="7561"/>
                      <a:pt x="453" y="4418"/>
                    </a:cubicBezTo>
                    <a:lnTo>
                      <a:pt x="0" y="4489"/>
                    </a:lnTo>
                    <a:cubicBezTo>
                      <a:pt x="512" y="7739"/>
                      <a:pt x="2465" y="10978"/>
                      <a:pt x="5096" y="12930"/>
                    </a:cubicBezTo>
                    <a:cubicBezTo>
                      <a:pt x="5287" y="13085"/>
                      <a:pt x="5477" y="13216"/>
                      <a:pt x="5679" y="13347"/>
                    </a:cubicBezTo>
                    <a:cubicBezTo>
                      <a:pt x="6180" y="13704"/>
                      <a:pt x="6644" y="14038"/>
                      <a:pt x="7049" y="14431"/>
                    </a:cubicBezTo>
                    <a:cubicBezTo>
                      <a:pt x="7299" y="14693"/>
                      <a:pt x="7501" y="14966"/>
                      <a:pt x="7739" y="15264"/>
                    </a:cubicBezTo>
                    <a:cubicBezTo>
                      <a:pt x="7942" y="15526"/>
                      <a:pt x="8132" y="15776"/>
                      <a:pt x="8358" y="16014"/>
                    </a:cubicBezTo>
                    <a:cubicBezTo>
                      <a:pt x="8906" y="16621"/>
                      <a:pt x="9573" y="17098"/>
                      <a:pt x="10216" y="17562"/>
                    </a:cubicBezTo>
                    <a:lnTo>
                      <a:pt x="10537" y="17800"/>
                    </a:lnTo>
                    <a:cubicBezTo>
                      <a:pt x="11752" y="18681"/>
                      <a:pt x="13014" y="19991"/>
                      <a:pt x="14133" y="21134"/>
                    </a:cubicBezTo>
                    <a:cubicBezTo>
                      <a:pt x="14371" y="21396"/>
                      <a:pt x="14609" y="21634"/>
                      <a:pt x="14847" y="21872"/>
                    </a:cubicBezTo>
                    <a:lnTo>
                      <a:pt x="15109" y="22146"/>
                    </a:lnTo>
                    <a:lnTo>
                      <a:pt x="16097" y="18991"/>
                    </a:lnTo>
                    <a:cubicBezTo>
                      <a:pt x="16371" y="18074"/>
                      <a:pt x="16657" y="17157"/>
                      <a:pt x="17050" y="16276"/>
                    </a:cubicBezTo>
                    <a:cubicBezTo>
                      <a:pt x="17193" y="15955"/>
                      <a:pt x="17348" y="15621"/>
                      <a:pt x="17502" y="15312"/>
                    </a:cubicBezTo>
                    <a:cubicBezTo>
                      <a:pt x="17740" y="14835"/>
                      <a:pt x="17979" y="14347"/>
                      <a:pt x="18181" y="13835"/>
                    </a:cubicBezTo>
                    <a:cubicBezTo>
                      <a:pt x="18360" y="13383"/>
                      <a:pt x="18502" y="12883"/>
                      <a:pt x="18633" y="12407"/>
                    </a:cubicBezTo>
                    <a:cubicBezTo>
                      <a:pt x="18836" y="11728"/>
                      <a:pt x="19038" y="11025"/>
                      <a:pt x="19372" y="10383"/>
                    </a:cubicBezTo>
                    <a:cubicBezTo>
                      <a:pt x="19634" y="9871"/>
                      <a:pt x="19979" y="9394"/>
                      <a:pt x="20324" y="8930"/>
                    </a:cubicBezTo>
                    <a:cubicBezTo>
                      <a:pt x="20574" y="8573"/>
                      <a:pt x="20836" y="8204"/>
                      <a:pt x="21074" y="7811"/>
                    </a:cubicBezTo>
                    <a:cubicBezTo>
                      <a:pt x="21634" y="6906"/>
                      <a:pt x="21991" y="5894"/>
                      <a:pt x="22324" y="4906"/>
                    </a:cubicBezTo>
                    <a:cubicBezTo>
                      <a:pt x="22432" y="4584"/>
                      <a:pt x="22551" y="4275"/>
                      <a:pt x="22670" y="3941"/>
                    </a:cubicBezTo>
                    <a:cubicBezTo>
                      <a:pt x="23015" y="3001"/>
                      <a:pt x="23789" y="1298"/>
                      <a:pt x="24979" y="357"/>
                    </a:cubicBezTo>
                    <a:lnTo>
                      <a:pt x="2469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2" name="Google Shape;2242;p55"/>
              <p:cNvSpPr/>
              <p:nvPr/>
            </p:nvSpPr>
            <p:spPr>
              <a:xfrm>
                <a:off x="1896650" y="5436500"/>
                <a:ext cx="263450" cy="569750"/>
              </a:xfrm>
              <a:custGeom>
                <a:avLst/>
                <a:gdLst/>
                <a:ahLst/>
                <a:cxnLst/>
                <a:rect l="l" t="t" r="r" b="b"/>
                <a:pathLst>
                  <a:path w="10538" h="22790" extrusionOk="0">
                    <a:moveTo>
                      <a:pt x="322" y="1"/>
                    </a:moveTo>
                    <a:lnTo>
                      <a:pt x="322" y="1"/>
                    </a:lnTo>
                    <a:cubicBezTo>
                      <a:pt x="1" y="1382"/>
                      <a:pt x="215" y="2751"/>
                      <a:pt x="501" y="4275"/>
                    </a:cubicBezTo>
                    <a:cubicBezTo>
                      <a:pt x="977" y="6895"/>
                      <a:pt x="1572" y="9657"/>
                      <a:pt x="3037" y="11955"/>
                    </a:cubicBezTo>
                    <a:cubicBezTo>
                      <a:pt x="3239" y="12252"/>
                      <a:pt x="3442" y="12550"/>
                      <a:pt x="3656" y="12848"/>
                    </a:cubicBezTo>
                    <a:cubicBezTo>
                      <a:pt x="3954" y="13253"/>
                      <a:pt x="4239" y="13669"/>
                      <a:pt x="4489" y="14098"/>
                    </a:cubicBezTo>
                    <a:cubicBezTo>
                      <a:pt x="4763" y="14586"/>
                      <a:pt x="5013" y="15110"/>
                      <a:pt x="5227" y="15634"/>
                    </a:cubicBezTo>
                    <a:cubicBezTo>
                      <a:pt x="5347" y="15932"/>
                      <a:pt x="5489" y="16241"/>
                      <a:pt x="5632" y="16539"/>
                    </a:cubicBezTo>
                    <a:cubicBezTo>
                      <a:pt x="6763" y="18908"/>
                      <a:pt x="8514" y="20885"/>
                      <a:pt x="10204" y="22790"/>
                    </a:cubicBezTo>
                    <a:lnTo>
                      <a:pt x="10538" y="22480"/>
                    </a:lnTo>
                    <a:cubicBezTo>
                      <a:pt x="8871" y="20599"/>
                      <a:pt x="7144" y="18646"/>
                      <a:pt x="6049" y="16348"/>
                    </a:cubicBezTo>
                    <a:lnTo>
                      <a:pt x="5644" y="15455"/>
                    </a:lnTo>
                    <a:cubicBezTo>
                      <a:pt x="5418" y="14931"/>
                      <a:pt x="5180" y="14384"/>
                      <a:pt x="4882" y="13872"/>
                    </a:cubicBezTo>
                    <a:cubicBezTo>
                      <a:pt x="4632" y="13407"/>
                      <a:pt x="4335" y="12991"/>
                      <a:pt x="4037" y="12574"/>
                    </a:cubicBezTo>
                    <a:cubicBezTo>
                      <a:pt x="3834" y="12300"/>
                      <a:pt x="3620" y="12002"/>
                      <a:pt x="3430" y="11705"/>
                    </a:cubicBezTo>
                    <a:cubicBezTo>
                      <a:pt x="2001" y="9466"/>
                      <a:pt x="1417" y="6776"/>
                      <a:pt x="941" y="4180"/>
                    </a:cubicBezTo>
                    <a:cubicBezTo>
                      <a:pt x="679" y="2716"/>
                      <a:pt x="477" y="1382"/>
                      <a:pt x="763" y="108"/>
                    </a:cubicBezTo>
                    <a:lnTo>
                      <a:pt x="32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43" name="Google Shape;2243;p55"/>
            <p:cNvGrpSpPr/>
            <p:nvPr/>
          </p:nvGrpSpPr>
          <p:grpSpPr>
            <a:xfrm rot="3492532">
              <a:off x="959485" y="4639772"/>
              <a:ext cx="494143" cy="900682"/>
              <a:chOff x="-214625" y="3943775"/>
              <a:chExt cx="458725" cy="836125"/>
            </a:xfrm>
          </p:grpSpPr>
          <p:sp>
            <p:nvSpPr>
              <p:cNvPr id="2244" name="Google Shape;2244;p55"/>
              <p:cNvSpPr/>
              <p:nvPr/>
            </p:nvSpPr>
            <p:spPr>
              <a:xfrm>
                <a:off x="-114025" y="3943775"/>
                <a:ext cx="195000" cy="501875"/>
              </a:xfrm>
              <a:custGeom>
                <a:avLst/>
                <a:gdLst/>
                <a:ahLst/>
                <a:cxnLst/>
                <a:rect l="l" t="t" r="r" b="b"/>
                <a:pathLst>
                  <a:path w="7800" h="20075" extrusionOk="0">
                    <a:moveTo>
                      <a:pt x="4323" y="0"/>
                    </a:moveTo>
                    <a:cubicBezTo>
                      <a:pt x="2204" y="3013"/>
                      <a:pt x="1" y="6299"/>
                      <a:pt x="84" y="9978"/>
                    </a:cubicBezTo>
                    <a:cubicBezTo>
                      <a:pt x="120" y="11918"/>
                      <a:pt x="811" y="13800"/>
                      <a:pt x="1596" y="15586"/>
                    </a:cubicBezTo>
                    <a:cubicBezTo>
                      <a:pt x="2335" y="17217"/>
                      <a:pt x="3168" y="18872"/>
                      <a:pt x="4490" y="20074"/>
                    </a:cubicBezTo>
                    <a:cubicBezTo>
                      <a:pt x="4454" y="18991"/>
                      <a:pt x="5156" y="18205"/>
                      <a:pt x="5680" y="17252"/>
                    </a:cubicBezTo>
                    <a:cubicBezTo>
                      <a:pt x="6811" y="15193"/>
                      <a:pt x="7800" y="12930"/>
                      <a:pt x="7538" y="10597"/>
                    </a:cubicBezTo>
                    <a:cubicBezTo>
                      <a:pt x="7371" y="9216"/>
                      <a:pt x="6776" y="7918"/>
                      <a:pt x="6252" y="6620"/>
                    </a:cubicBezTo>
                    <a:cubicBezTo>
                      <a:pt x="5394" y="4453"/>
                      <a:pt x="4692" y="2322"/>
                      <a:pt x="43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5" name="Google Shape;2245;p55"/>
              <p:cNvSpPr/>
              <p:nvPr/>
            </p:nvSpPr>
            <p:spPr>
              <a:xfrm>
                <a:off x="64875" y="4296800"/>
                <a:ext cx="179225" cy="327425"/>
              </a:xfrm>
              <a:custGeom>
                <a:avLst/>
                <a:gdLst/>
                <a:ahLst/>
                <a:cxnLst/>
                <a:rect l="l" t="t" r="r" b="b"/>
                <a:pathLst>
                  <a:path w="7169" h="13097" extrusionOk="0">
                    <a:moveTo>
                      <a:pt x="6787" y="0"/>
                    </a:moveTo>
                    <a:cubicBezTo>
                      <a:pt x="5692" y="2536"/>
                      <a:pt x="2810" y="3798"/>
                      <a:pt x="1322" y="6120"/>
                    </a:cubicBezTo>
                    <a:cubicBezTo>
                      <a:pt x="1" y="8192"/>
                      <a:pt x="12" y="11049"/>
                      <a:pt x="1358" y="13097"/>
                    </a:cubicBezTo>
                    <a:cubicBezTo>
                      <a:pt x="1703" y="12502"/>
                      <a:pt x="2287" y="12109"/>
                      <a:pt x="2846" y="11704"/>
                    </a:cubicBezTo>
                    <a:cubicBezTo>
                      <a:pt x="4680" y="10406"/>
                      <a:pt x="6299" y="8632"/>
                      <a:pt x="6751" y="6429"/>
                    </a:cubicBezTo>
                    <a:cubicBezTo>
                      <a:pt x="7168" y="4429"/>
                      <a:pt x="6561" y="2048"/>
                      <a:pt x="67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6" name="Google Shape;2246;p55"/>
              <p:cNvSpPr/>
              <p:nvPr/>
            </p:nvSpPr>
            <p:spPr>
              <a:xfrm>
                <a:off x="-214625" y="4372100"/>
                <a:ext cx="233975" cy="263550"/>
              </a:xfrm>
              <a:custGeom>
                <a:avLst/>
                <a:gdLst/>
                <a:ahLst/>
                <a:cxnLst/>
                <a:rect l="l" t="t" r="r" b="b"/>
                <a:pathLst>
                  <a:path w="9359" h="1054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82" y="2548"/>
                      <a:pt x="810" y="5168"/>
                      <a:pt x="2168" y="7346"/>
                    </a:cubicBezTo>
                    <a:cubicBezTo>
                      <a:pt x="2620" y="8049"/>
                      <a:pt x="3156" y="8704"/>
                      <a:pt x="3846" y="9132"/>
                    </a:cubicBezTo>
                    <a:cubicBezTo>
                      <a:pt x="4596" y="9585"/>
                      <a:pt x="5477" y="9775"/>
                      <a:pt x="6323" y="9954"/>
                    </a:cubicBezTo>
                    <a:cubicBezTo>
                      <a:pt x="7024" y="10104"/>
                      <a:pt x="8138" y="10541"/>
                      <a:pt x="8942" y="10541"/>
                    </a:cubicBezTo>
                    <a:cubicBezTo>
                      <a:pt x="9094" y="10541"/>
                      <a:pt x="9234" y="10526"/>
                      <a:pt x="9359" y="10490"/>
                    </a:cubicBezTo>
                    <a:cubicBezTo>
                      <a:pt x="8180" y="8204"/>
                      <a:pt x="7037" y="5465"/>
                      <a:pt x="5299" y="3525"/>
                    </a:cubicBezTo>
                    <a:cubicBezTo>
                      <a:pt x="3870" y="1929"/>
                      <a:pt x="1906" y="953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7" name="Google Shape;2247;p55"/>
              <p:cNvSpPr/>
              <p:nvPr/>
            </p:nvSpPr>
            <p:spPr>
              <a:xfrm>
                <a:off x="-32750" y="3943775"/>
                <a:ext cx="219700" cy="836125"/>
              </a:xfrm>
              <a:custGeom>
                <a:avLst/>
                <a:gdLst/>
                <a:ahLst/>
                <a:cxnLst/>
                <a:rect l="l" t="t" r="r" b="b"/>
                <a:pathLst>
                  <a:path w="8788" h="33445" extrusionOk="0">
                    <a:moveTo>
                      <a:pt x="1072" y="0"/>
                    </a:moveTo>
                    <a:cubicBezTo>
                      <a:pt x="858" y="1489"/>
                      <a:pt x="679" y="2965"/>
                      <a:pt x="536" y="4453"/>
                    </a:cubicBezTo>
                    <a:cubicBezTo>
                      <a:pt x="369" y="5941"/>
                      <a:pt x="250" y="7430"/>
                      <a:pt x="167" y="8918"/>
                    </a:cubicBezTo>
                    <a:cubicBezTo>
                      <a:pt x="0" y="11906"/>
                      <a:pt x="60" y="14907"/>
                      <a:pt x="524" y="17883"/>
                    </a:cubicBezTo>
                    <a:cubicBezTo>
                      <a:pt x="1012" y="20848"/>
                      <a:pt x="1870" y="23765"/>
                      <a:pt x="3227" y="26444"/>
                    </a:cubicBezTo>
                    <a:cubicBezTo>
                      <a:pt x="3917" y="27789"/>
                      <a:pt x="4703" y="29063"/>
                      <a:pt x="5620" y="30254"/>
                    </a:cubicBezTo>
                    <a:cubicBezTo>
                      <a:pt x="6561" y="31433"/>
                      <a:pt x="7608" y="32516"/>
                      <a:pt x="8787" y="33445"/>
                    </a:cubicBezTo>
                    <a:cubicBezTo>
                      <a:pt x="7668" y="32445"/>
                      <a:pt x="6668" y="31326"/>
                      <a:pt x="5811" y="30123"/>
                    </a:cubicBezTo>
                    <a:cubicBezTo>
                      <a:pt x="4930" y="28920"/>
                      <a:pt x="4179" y="27635"/>
                      <a:pt x="3536" y="26301"/>
                    </a:cubicBezTo>
                    <a:cubicBezTo>
                      <a:pt x="2274" y="23622"/>
                      <a:pt x="1417" y="20753"/>
                      <a:pt x="965" y="17812"/>
                    </a:cubicBezTo>
                    <a:cubicBezTo>
                      <a:pt x="477" y="14883"/>
                      <a:pt x="417" y="11906"/>
                      <a:pt x="512" y="8930"/>
                    </a:cubicBezTo>
                    <a:cubicBezTo>
                      <a:pt x="548" y="7442"/>
                      <a:pt x="643" y="5953"/>
                      <a:pt x="739" y="4465"/>
                    </a:cubicBezTo>
                    <a:lnTo>
                      <a:pt x="10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8" name="Google Shape;2248;p55"/>
              <p:cNvSpPr/>
              <p:nvPr/>
            </p:nvSpPr>
            <p:spPr>
              <a:xfrm>
                <a:off x="-214625" y="4297375"/>
                <a:ext cx="450675" cy="395925"/>
              </a:xfrm>
              <a:custGeom>
                <a:avLst/>
                <a:gdLst/>
                <a:ahLst/>
                <a:cxnLst/>
                <a:rect l="l" t="t" r="r" b="b"/>
                <a:pathLst>
                  <a:path w="18027" h="15837" extrusionOk="0">
                    <a:moveTo>
                      <a:pt x="17979" y="1"/>
                    </a:moveTo>
                    <a:lnTo>
                      <a:pt x="17979" y="1"/>
                    </a:lnTo>
                    <a:cubicBezTo>
                      <a:pt x="17920" y="1394"/>
                      <a:pt x="17431" y="2704"/>
                      <a:pt x="16812" y="3930"/>
                    </a:cubicBezTo>
                    <a:cubicBezTo>
                      <a:pt x="16217" y="5144"/>
                      <a:pt x="15443" y="6287"/>
                      <a:pt x="14669" y="7442"/>
                    </a:cubicBezTo>
                    <a:cubicBezTo>
                      <a:pt x="13895" y="8585"/>
                      <a:pt x="13169" y="9788"/>
                      <a:pt x="12693" y="11109"/>
                    </a:cubicBezTo>
                    <a:cubicBezTo>
                      <a:pt x="12276" y="12275"/>
                      <a:pt x="12087" y="13514"/>
                      <a:pt x="12134" y="14746"/>
                    </a:cubicBezTo>
                    <a:lnTo>
                      <a:pt x="12134" y="14746"/>
                    </a:lnTo>
                    <a:cubicBezTo>
                      <a:pt x="11083" y="13910"/>
                      <a:pt x="9889" y="13326"/>
                      <a:pt x="8752" y="12705"/>
                    </a:cubicBezTo>
                    <a:cubicBezTo>
                      <a:pt x="8097" y="12348"/>
                      <a:pt x="7466" y="11979"/>
                      <a:pt x="6871" y="11562"/>
                    </a:cubicBezTo>
                    <a:cubicBezTo>
                      <a:pt x="6275" y="11145"/>
                      <a:pt x="5739" y="10633"/>
                      <a:pt x="5239" y="10121"/>
                    </a:cubicBezTo>
                    <a:cubicBezTo>
                      <a:pt x="4227" y="9062"/>
                      <a:pt x="3358" y="7835"/>
                      <a:pt x="2537" y="6621"/>
                    </a:cubicBezTo>
                    <a:cubicBezTo>
                      <a:pt x="1703" y="5394"/>
                      <a:pt x="905" y="4132"/>
                      <a:pt x="1" y="2977"/>
                    </a:cubicBezTo>
                    <a:lnTo>
                      <a:pt x="1" y="2977"/>
                    </a:lnTo>
                    <a:cubicBezTo>
                      <a:pt x="834" y="4204"/>
                      <a:pt x="1572" y="5490"/>
                      <a:pt x="2382" y="6764"/>
                    </a:cubicBezTo>
                    <a:cubicBezTo>
                      <a:pt x="3168" y="8014"/>
                      <a:pt x="3989" y="9264"/>
                      <a:pt x="5001" y="10383"/>
                    </a:cubicBezTo>
                    <a:cubicBezTo>
                      <a:pt x="5501" y="10931"/>
                      <a:pt x="6061" y="11455"/>
                      <a:pt x="6668" y="11907"/>
                    </a:cubicBezTo>
                    <a:cubicBezTo>
                      <a:pt x="7275" y="12348"/>
                      <a:pt x="7918" y="12741"/>
                      <a:pt x="8573" y="13098"/>
                    </a:cubicBezTo>
                    <a:cubicBezTo>
                      <a:pt x="9883" y="13812"/>
                      <a:pt x="11192" y="14491"/>
                      <a:pt x="12276" y="15443"/>
                    </a:cubicBezTo>
                    <a:lnTo>
                      <a:pt x="12705" y="15836"/>
                    </a:lnTo>
                    <a:lnTo>
                      <a:pt x="12645" y="15253"/>
                    </a:lnTo>
                    <a:cubicBezTo>
                      <a:pt x="12502" y="13907"/>
                      <a:pt x="12645" y="12538"/>
                      <a:pt x="13097" y="11264"/>
                    </a:cubicBezTo>
                    <a:cubicBezTo>
                      <a:pt x="13538" y="9978"/>
                      <a:pt x="14252" y="8811"/>
                      <a:pt x="14967" y="7633"/>
                    </a:cubicBezTo>
                    <a:cubicBezTo>
                      <a:pt x="15693" y="6454"/>
                      <a:pt x="16455" y="5275"/>
                      <a:pt x="17027" y="4013"/>
                    </a:cubicBezTo>
                    <a:cubicBezTo>
                      <a:pt x="17574" y="2751"/>
                      <a:pt x="18027" y="1382"/>
                      <a:pt x="179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9" name="Google Shape;2249;p55"/>
              <p:cNvSpPr/>
              <p:nvPr/>
            </p:nvSpPr>
            <p:spPr>
              <a:xfrm>
                <a:off x="-67875" y="4054800"/>
                <a:ext cx="89325" cy="96750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3870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84" y="655"/>
                      <a:pt x="274" y="1286"/>
                      <a:pt x="512" y="1905"/>
                    </a:cubicBezTo>
                    <a:cubicBezTo>
                      <a:pt x="774" y="2513"/>
                      <a:pt x="1096" y="3096"/>
                      <a:pt x="1477" y="3644"/>
                    </a:cubicBezTo>
                    <a:lnTo>
                      <a:pt x="1632" y="3870"/>
                    </a:lnTo>
                    <a:lnTo>
                      <a:pt x="1822" y="3691"/>
                    </a:lnTo>
                    <a:cubicBezTo>
                      <a:pt x="2227" y="3298"/>
                      <a:pt x="2560" y="2870"/>
                      <a:pt x="2858" y="2405"/>
                    </a:cubicBezTo>
                    <a:cubicBezTo>
                      <a:pt x="3013" y="2179"/>
                      <a:pt x="3144" y="1929"/>
                      <a:pt x="3263" y="1691"/>
                    </a:cubicBezTo>
                    <a:cubicBezTo>
                      <a:pt x="3382" y="1441"/>
                      <a:pt x="3501" y="1191"/>
                      <a:pt x="3572" y="929"/>
                    </a:cubicBezTo>
                    <a:lnTo>
                      <a:pt x="3572" y="929"/>
                    </a:lnTo>
                    <a:lnTo>
                      <a:pt x="3096" y="1584"/>
                    </a:lnTo>
                    <a:lnTo>
                      <a:pt x="3096" y="1584"/>
                    </a:lnTo>
                    <a:cubicBezTo>
                      <a:pt x="2953" y="1798"/>
                      <a:pt x="2775" y="2001"/>
                      <a:pt x="2608" y="2215"/>
                    </a:cubicBezTo>
                    <a:cubicBezTo>
                      <a:pt x="2323" y="2549"/>
                      <a:pt x="2030" y="2867"/>
                      <a:pt x="1722" y="3169"/>
                    </a:cubicBezTo>
                    <a:lnTo>
                      <a:pt x="1722" y="3169"/>
                    </a:lnTo>
                    <a:cubicBezTo>
                      <a:pt x="1417" y="2702"/>
                      <a:pt x="1126" y="2220"/>
                      <a:pt x="870" y="1739"/>
                    </a:cubicBezTo>
                    <a:cubicBezTo>
                      <a:pt x="572" y="1167"/>
                      <a:pt x="286" y="596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0" name="Google Shape;2250;p55"/>
              <p:cNvSpPr/>
              <p:nvPr/>
            </p:nvSpPr>
            <p:spPr>
              <a:xfrm>
                <a:off x="-90800" y="4143200"/>
                <a:ext cx="138150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5526" h="5335" extrusionOk="0">
                    <a:moveTo>
                      <a:pt x="1" y="0"/>
                    </a:moveTo>
                    <a:cubicBezTo>
                      <a:pt x="132" y="453"/>
                      <a:pt x="310" y="882"/>
                      <a:pt x="489" y="1310"/>
                    </a:cubicBezTo>
                    <a:cubicBezTo>
                      <a:pt x="667" y="1739"/>
                      <a:pt x="846" y="2179"/>
                      <a:pt x="1060" y="2596"/>
                    </a:cubicBezTo>
                    <a:cubicBezTo>
                      <a:pt x="1453" y="3441"/>
                      <a:pt x="1918" y="4275"/>
                      <a:pt x="2406" y="5061"/>
                    </a:cubicBezTo>
                    <a:lnTo>
                      <a:pt x="2572" y="5334"/>
                    </a:lnTo>
                    <a:lnTo>
                      <a:pt x="2763" y="5096"/>
                    </a:lnTo>
                    <a:cubicBezTo>
                      <a:pt x="3322" y="4418"/>
                      <a:pt x="3858" y="3715"/>
                      <a:pt x="4311" y="2989"/>
                    </a:cubicBezTo>
                    <a:cubicBezTo>
                      <a:pt x="4549" y="2620"/>
                      <a:pt x="4763" y="2251"/>
                      <a:pt x="4966" y="1858"/>
                    </a:cubicBezTo>
                    <a:cubicBezTo>
                      <a:pt x="5168" y="1477"/>
                      <a:pt x="5358" y="1084"/>
                      <a:pt x="5525" y="679"/>
                    </a:cubicBezTo>
                    <a:lnTo>
                      <a:pt x="5525" y="679"/>
                    </a:lnTo>
                    <a:cubicBezTo>
                      <a:pt x="5287" y="1048"/>
                      <a:pt x="5049" y="1417"/>
                      <a:pt x="4787" y="1763"/>
                    </a:cubicBezTo>
                    <a:cubicBezTo>
                      <a:pt x="4537" y="2120"/>
                      <a:pt x="4287" y="2453"/>
                      <a:pt x="4037" y="2798"/>
                    </a:cubicBezTo>
                    <a:cubicBezTo>
                      <a:pt x="3578" y="3403"/>
                      <a:pt x="3110" y="3990"/>
                      <a:pt x="2633" y="4566"/>
                    </a:cubicBezTo>
                    <a:lnTo>
                      <a:pt x="2633" y="4566"/>
                    </a:lnTo>
                    <a:cubicBezTo>
                      <a:pt x="2202" y="3867"/>
                      <a:pt x="1781" y="3159"/>
                      <a:pt x="1370" y="244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1" name="Google Shape;2251;p55"/>
              <p:cNvSpPr/>
              <p:nvPr/>
            </p:nvSpPr>
            <p:spPr>
              <a:xfrm>
                <a:off x="-80675" y="4247375"/>
                <a:ext cx="136350" cy="111050"/>
              </a:xfrm>
              <a:custGeom>
                <a:avLst/>
                <a:gdLst/>
                <a:ahLst/>
                <a:cxnLst/>
                <a:rect l="l" t="t" r="r" b="b"/>
                <a:pathLst>
                  <a:path w="5454" h="4442" extrusionOk="0">
                    <a:moveTo>
                      <a:pt x="5453" y="1"/>
                    </a:moveTo>
                    <a:lnTo>
                      <a:pt x="5453" y="1"/>
                    </a:lnTo>
                    <a:cubicBezTo>
                      <a:pt x="4942" y="691"/>
                      <a:pt x="4430" y="1358"/>
                      <a:pt x="3894" y="2013"/>
                    </a:cubicBezTo>
                    <a:cubicBezTo>
                      <a:pt x="3632" y="2358"/>
                      <a:pt x="3358" y="2668"/>
                      <a:pt x="3096" y="2989"/>
                    </a:cubicBezTo>
                    <a:lnTo>
                      <a:pt x="2449" y="3758"/>
                    </a:lnTo>
                    <a:lnTo>
                      <a:pt x="2449" y="3758"/>
                    </a:lnTo>
                    <a:lnTo>
                      <a:pt x="1310" y="2382"/>
                    </a:lnTo>
                    <a:cubicBezTo>
                      <a:pt x="870" y="1858"/>
                      <a:pt x="441" y="1322"/>
                      <a:pt x="0" y="810"/>
                    </a:cubicBezTo>
                    <a:lnTo>
                      <a:pt x="0" y="810"/>
                    </a:lnTo>
                    <a:cubicBezTo>
                      <a:pt x="298" y="1429"/>
                      <a:pt x="655" y="2013"/>
                      <a:pt x="1036" y="2572"/>
                    </a:cubicBezTo>
                    <a:cubicBezTo>
                      <a:pt x="1405" y="3156"/>
                      <a:pt x="1822" y="3703"/>
                      <a:pt x="2263" y="4239"/>
                    </a:cubicBezTo>
                    <a:lnTo>
                      <a:pt x="2417" y="4442"/>
                    </a:lnTo>
                    <a:lnTo>
                      <a:pt x="2596" y="4239"/>
                    </a:lnTo>
                    <a:cubicBezTo>
                      <a:pt x="2894" y="3930"/>
                      <a:pt x="3167" y="3584"/>
                      <a:pt x="3429" y="3263"/>
                    </a:cubicBezTo>
                    <a:cubicBezTo>
                      <a:pt x="3703" y="2930"/>
                      <a:pt x="3953" y="2596"/>
                      <a:pt x="4191" y="2239"/>
                    </a:cubicBezTo>
                    <a:cubicBezTo>
                      <a:pt x="4680" y="1525"/>
                      <a:pt x="5120" y="786"/>
                      <a:pt x="54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2" name="Google Shape;2252;p55"/>
              <p:cNvSpPr/>
              <p:nvPr/>
            </p:nvSpPr>
            <p:spPr>
              <a:xfrm>
                <a:off x="164900" y="4391450"/>
                <a:ext cx="61025" cy="77100"/>
              </a:xfrm>
              <a:custGeom>
                <a:avLst/>
                <a:gdLst/>
                <a:ahLst/>
                <a:cxnLst/>
                <a:rect l="l" t="t" r="r" b="b"/>
                <a:pathLst>
                  <a:path w="2441" h="3084" extrusionOk="0">
                    <a:moveTo>
                      <a:pt x="631" y="0"/>
                    </a:moveTo>
                    <a:lnTo>
                      <a:pt x="631" y="0"/>
                    </a:lnTo>
                    <a:cubicBezTo>
                      <a:pt x="441" y="441"/>
                      <a:pt x="310" y="893"/>
                      <a:pt x="191" y="1358"/>
                    </a:cubicBezTo>
                    <a:cubicBezTo>
                      <a:pt x="95" y="1810"/>
                      <a:pt x="36" y="2274"/>
                      <a:pt x="12" y="2751"/>
                    </a:cubicBezTo>
                    <a:lnTo>
                      <a:pt x="0" y="3084"/>
                    </a:lnTo>
                    <a:lnTo>
                      <a:pt x="0" y="3084"/>
                    </a:lnTo>
                    <a:lnTo>
                      <a:pt x="310" y="2989"/>
                    </a:lnTo>
                    <a:cubicBezTo>
                      <a:pt x="691" y="2870"/>
                      <a:pt x="1084" y="2739"/>
                      <a:pt x="1441" y="2548"/>
                    </a:cubicBezTo>
                    <a:cubicBezTo>
                      <a:pt x="1798" y="2346"/>
                      <a:pt x="2143" y="2120"/>
                      <a:pt x="2441" y="1846"/>
                    </a:cubicBezTo>
                    <a:lnTo>
                      <a:pt x="2441" y="1846"/>
                    </a:lnTo>
                    <a:cubicBezTo>
                      <a:pt x="2048" y="1989"/>
                      <a:pt x="1679" y="2108"/>
                      <a:pt x="1310" y="2227"/>
                    </a:cubicBezTo>
                    <a:lnTo>
                      <a:pt x="502" y="2465"/>
                    </a:lnTo>
                    <a:lnTo>
                      <a:pt x="502" y="2465"/>
                    </a:lnTo>
                    <a:cubicBezTo>
                      <a:pt x="528" y="2112"/>
                      <a:pt x="553" y="1761"/>
                      <a:pt x="572" y="1417"/>
                    </a:cubicBezTo>
                    <a:cubicBezTo>
                      <a:pt x="607" y="941"/>
                      <a:pt x="631" y="476"/>
                      <a:pt x="63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3" name="Google Shape;2253;p55"/>
              <p:cNvSpPr/>
              <p:nvPr/>
            </p:nvSpPr>
            <p:spPr>
              <a:xfrm>
                <a:off x="119050" y="4444725"/>
                <a:ext cx="83075" cy="98250"/>
              </a:xfrm>
              <a:custGeom>
                <a:avLst/>
                <a:gdLst/>
                <a:ahLst/>
                <a:cxnLst/>
                <a:rect l="l" t="t" r="r" b="b"/>
                <a:pathLst>
                  <a:path w="3323" h="3930" extrusionOk="0">
                    <a:moveTo>
                      <a:pt x="239" y="0"/>
                    </a:moveTo>
                    <a:cubicBezTo>
                      <a:pt x="108" y="596"/>
                      <a:pt x="48" y="1203"/>
                      <a:pt x="36" y="1810"/>
                    </a:cubicBezTo>
                    <a:cubicBezTo>
                      <a:pt x="1" y="2417"/>
                      <a:pt x="36" y="3013"/>
                      <a:pt x="96" y="3632"/>
                    </a:cubicBezTo>
                    <a:lnTo>
                      <a:pt x="120" y="3930"/>
                    </a:lnTo>
                    <a:lnTo>
                      <a:pt x="405" y="3822"/>
                    </a:lnTo>
                    <a:cubicBezTo>
                      <a:pt x="941" y="3632"/>
                      <a:pt x="1453" y="3394"/>
                      <a:pt x="1953" y="3108"/>
                    </a:cubicBezTo>
                    <a:cubicBezTo>
                      <a:pt x="2441" y="2822"/>
                      <a:pt x="2906" y="2477"/>
                      <a:pt x="3322" y="2096"/>
                    </a:cubicBezTo>
                    <a:lnTo>
                      <a:pt x="3322" y="2096"/>
                    </a:lnTo>
                    <a:cubicBezTo>
                      <a:pt x="2798" y="2346"/>
                      <a:pt x="2287" y="2572"/>
                      <a:pt x="1786" y="2798"/>
                    </a:cubicBezTo>
                    <a:cubicBezTo>
                      <a:pt x="1367" y="2964"/>
                      <a:pt x="947" y="3138"/>
                      <a:pt x="521" y="3294"/>
                    </a:cubicBezTo>
                    <a:lnTo>
                      <a:pt x="521" y="3294"/>
                    </a:lnTo>
                    <a:cubicBezTo>
                      <a:pt x="477" y="2795"/>
                      <a:pt x="445" y="2297"/>
                      <a:pt x="405" y="1798"/>
                    </a:cubicBezTo>
                    <a:cubicBezTo>
                      <a:pt x="358" y="1203"/>
                      <a:pt x="310" y="608"/>
                      <a:pt x="2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4" name="Google Shape;2254;p55"/>
              <p:cNvSpPr/>
              <p:nvPr/>
            </p:nvSpPr>
            <p:spPr>
              <a:xfrm>
                <a:off x="-177425" y="4447700"/>
                <a:ext cx="64625" cy="80700"/>
              </a:xfrm>
              <a:custGeom>
                <a:avLst/>
                <a:gdLst/>
                <a:ahLst/>
                <a:cxnLst/>
                <a:rect l="l" t="t" r="r" b="b"/>
                <a:pathLst>
                  <a:path w="2585" h="3228" extrusionOk="0">
                    <a:moveTo>
                      <a:pt x="2204" y="1"/>
                    </a:moveTo>
                    <a:lnTo>
                      <a:pt x="2168" y="1405"/>
                    </a:lnTo>
                    <a:cubicBezTo>
                      <a:pt x="2159" y="1730"/>
                      <a:pt x="2151" y="2056"/>
                      <a:pt x="2135" y="2381"/>
                    </a:cubicBezTo>
                    <a:lnTo>
                      <a:pt x="2135" y="2381"/>
                    </a:lnTo>
                    <a:cubicBezTo>
                      <a:pt x="1857" y="2192"/>
                      <a:pt x="1569" y="2007"/>
                      <a:pt x="1275" y="1822"/>
                    </a:cubicBezTo>
                    <a:cubicBezTo>
                      <a:pt x="858" y="1572"/>
                      <a:pt x="441" y="1334"/>
                      <a:pt x="1" y="1144"/>
                    </a:cubicBezTo>
                    <a:lnTo>
                      <a:pt x="1" y="1144"/>
                    </a:lnTo>
                    <a:cubicBezTo>
                      <a:pt x="322" y="1501"/>
                      <a:pt x="691" y="1810"/>
                      <a:pt x="1049" y="2108"/>
                    </a:cubicBezTo>
                    <a:cubicBezTo>
                      <a:pt x="1430" y="2406"/>
                      <a:pt x="1811" y="2691"/>
                      <a:pt x="2204" y="2977"/>
                    </a:cubicBezTo>
                    <a:lnTo>
                      <a:pt x="2561" y="3227"/>
                    </a:lnTo>
                    <a:lnTo>
                      <a:pt x="2573" y="2810"/>
                    </a:lnTo>
                    <a:cubicBezTo>
                      <a:pt x="2585" y="2334"/>
                      <a:pt x="2585" y="1858"/>
                      <a:pt x="2525" y="1382"/>
                    </a:cubicBezTo>
                    <a:cubicBezTo>
                      <a:pt x="2477" y="917"/>
                      <a:pt x="2382" y="441"/>
                      <a:pt x="220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5" name="Google Shape;2255;p55"/>
              <p:cNvSpPr/>
              <p:nvPr/>
            </p:nvSpPr>
            <p:spPr>
              <a:xfrm>
                <a:off x="-128300" y="4497700"/>
                <a:ext cx="77700" cy="93200"/>
              </a:xfrm>
              <a:custGeom>
                <a:avLst/>
                <a:gdLst/>
                <a:ahLst/>
                <a:cxnLst/>
                <a:rect l="l" t="t" r="r" b="b"/>
                <a:pathLst>
                  <a:path w="3108" h="3728" extrusionOk="0">
                    <a:moveTo>
                      <a:pt x="2263" y="1"/>
                    </a:moveTo>
                    <a:lnTo>
                      <a:pt x="2263" y="1"/>
                    </a:lnTo>
                    <a:cubicBezTo>
                      <a:pt x="2346" y="572"/>
                      <a:pt x="2417" y="1132"/>
                      <a:pt x="2501" y="1703"/>
                    </a:cubicBezTo>
                    <a:cubicBezTo>
                      <a:pt x="2548" y="2141"/>
                      <a:pt x="2596" y="2594"/>
                      <a:pt x="2625" y="3045"/>
                    </a:cubicBezTo>
                    <a:lnTo>
                      <a:pt x="2625" y="3045"/>
                    </a:lnTo>
                    <a:lnTo>
                      <a:pt x="1489" y="2644"/>
                    </a:lnTo>
                    <a:cubicBezTo>
                      <a:pt x="989" y="2477"/>
                      <a:pt x="500" y="2299"/>
                      <a:pt x="0" y="2144"/>
                    </a:cubicBezTo>
                    <a:lnTo>
                      <a:pt x="0" y="2144"/>
                    </a:lnTo>
                    <a:cubicBezTo>
                      <a:pt x="429" y="2465"/>
                      <a:pt x="870" y="2727"/>
                      <a:pt x="1334" y="2977"/>
                    </a:cubicBezTo>
                    <a:cubicBezTo>
                      <a:pt x="1572" y="3096"/>
                      <a:pt x="1810" y="3204"/>
                      <a:pt x="2048" y="3311"/>
                    </a:cubicBezTo>
                    <a:cubicBezTo>
                      <a:pt x="2286" y="3430"/>
                      <a:pt x="2536" y="3513"/>
                      <a:pt x="2775" y="3608"/>
                    </a:cubicBezTo>
                    <a:lnTo>
                      <a:pt x="3108" y="3727"/>
                    </a:lnTo>
                    <a:lnTo>
                      <a:pt x="3096" y="3370"/>
                    </a:lnTo>
                    <a:cubicBezTo>
                      <a:pt x="3060" y="2787"/>
                      <a:pt x="2989" y="2203"/>
                      <a:pt x="2858" y="1644"/>
                    </a:cubicBezTo>
                    <a:cubicBezTo>
                      <a:pt x="2715" y="1072"/>
                      <a:pt x="2525" y="525"/>
                      <a:pt x="22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56" name="Google Shape;2256;p55"/>
            <p:cNvSpPr/>
            <p:nvPr/>
          </p:nvSpPr>
          <p:spPr>
            <a:xfrm rot="2131633">
              <a:off x="264376" y="3526762"/>
              <a:ext cx="148962" cy="301767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55"/>
            <p:cNvSpPr/>
            <p:nvPr/>
          </p:nvSpPr>
          <p:spPr>
            <a:xfrm rot="-2281775">
              <a:off x="1954742" y="4656749"/>
              <a:ext cx="148956" cy="301766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5">
    <p:spTree>
      <p:nvGrpSpPr>
        <p:cNvPr id="1" name="Shape 2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9" name="Google Shape;2259;p56"/>
          <p:cNvSpPr/>
          <p:nvPr/>
        </p:nvSpPr>
        <p:spPr>
          <a:xfrm rot="5400000">
            <a:off x="363803" y="-363723"/>
            <a:ext cx="1324170" cy="2051626"/>
          </a:xfrm>
          <a:custGeom>
            <a:avLst/>
            <a:gdLst/>
            <a:ahLst/>
            <a:cxnLst/>
            <a:rect l="l" t="t" r="r" b="b"/>
            <a:pathLst>
              <a:path w="40328" h="61782" extrusionOk="0">
                <a:moveTo>
                  <a:pt x="1" y="0"/>
                </a:moveTo>
                <a:lnTo>
                  <a:pt x="1" y="61782"/>
                </a:lnTo>
                <a:lnTo>
                  <a:pt x="40327" y="61782"/>
                </a:lnTo>
                <a:cubicBezTo>
                  <a:pt x="40280" y="59412"/>
                  <a:pt x="40018" y="57031"/>
                  <a:pt x="39613" y="54697"/>
                </a:cubicBezTo>
                <a:cubicBezTo>
                  <a:pt x="35862" y="33135"/>
                  <a:pt x="20849" y="14931"/>
                  <a:pt x="3096" y="2131"/>
                </a:cubicBezTo>
                <a:cubicBezTo>
                  <a:pt x="2084" y="1405"/>
                  <a:pt x="1049" y="691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60" name="Google Shape;2260;p56"/>
          <p:cNvGrpSpPr/>
          <p:nvPr/>
        </p:nvGrpSpPr>
        <p:grpSpPr>
          <a:xfrm rot="277636" flipH="1">
            <a:off x="8166276" y="3665210"/>
            <a:ext cx="896474" cy="1547226"/>
            <a:chOff x="2864350" y="1741813"/>
            <a:chExt cx="396500" cy="684350"/>
          </a:xfrm>
        </p:grpSpPr>
        <p:sp>
          <p:nvSpPr>
            <p:cNvPr id="2261" name="Google Shape;2261;p56"/>
            <p:cNvSpPr/>
            <p:nvPr/>
          </p:nvSpPr>
          <p:spPr>
            <a:xfrm>
              <a:off x="2971500" y="1792438"/>
              <a:ext cx="190225" cy="633725"/>
            </a:xfrm>
            <a:custGeom>
              <a:avLst/>
              <a:gdLst/>
              <a:ahLst/>
              <a:cxnLst/>
              <a:rect l="l" t="t" r="r" b="b"/>
              <a:pathLst>
                <a:path w="7609" h="25349" extrusionOk="0">
                  <a:moveTo>
                    <a:pt x="1727" y="0"/>
                  </a:moveTo>
                  <a:cubicBezTo>
                    <a:pt x="1667" y="0"/>
                    <a:pt x="1632" y="48"/>
                    <a:pt x="1608" y="107"/>
                  </a:cubicBezTo>
                  <a:cubicBezTo>
                    <a:pt x="1596" y="238"/>
                    <a:pt x="0" y="13407"/>
                    <a:pt x="7382" y="25289"/>
                  </a:cubicBezTo>
                  <a:cubicBezTo>
                    <a:pt x="7406" y="25325"/>
                    <a:pt x="7430" y="25348"/>
                    <a:pt x="7478" y="25348"/>
                  </a:cubicBezTo>
                  <a:cubicBezTo>
                    <a:pt x="7501" y="25348"/>
                    <a:pt x="7525" y="25348"/>
                    <a:pt x="7549" y="25301"/>
                  </a:cubicBezTo>
                  <a:cubicBezTo>
                    <a:pt x="7597" y="25277"/>
                    <a:pt x="7609" y="25217"/>
                    <a:pt x="7585" y="25158"/>
                  </a:cubicBezTo>
                  <a:cubicBezTo>
                    <a:pt x="239" y="13347"/>
                    <a:pt x="1822" y="250"/>
                    <a:pt x="1834" y="119"/>
                  </a:cubicBezTo>
                  <a:cubicBezTo>
                    <a:pt x="1834" y="60"/>
                    <a:pt x="1786" y="12"/>
                    <a:pt x="17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56"/>
            <p:cNvSpPr/>
            <p:nvPr/>
          </p:nvSpPr>
          <p:spPr>
            <a:xfrm>
              <a:off x="3127425" y="2229563"/>
              <a:ext cx="133425" cy="189450"/>
            </a:xfrm>
            <a:custGeom>
              <a:avLst/>
              <a:gdLst/>
              <a:ahLst/>
              <a:cxnLst/>
              <a:rect l="l" t="t" r="r" b="b"/>
              <a:pathLst>
                <a:path w="5337" h="7578" extrusionOk="0">
                  <a:moveTo>
                    <a:pt x="2359" y="0"/>
                  </a:moveTo>
                  <a:cubicBezTo>
                    <a:pt x="0" y="0"/>
                    <a:pt x="1133" y="7578"/>
                    <a:pt x="1133" y="7578"/>
                  </a:cubicBezTo>
                  <a:cubicBezTo>
                    <a:pt x="1133" y="7578"/>
                    <a:pt x="5336" y="613"/>
                    <a:pt x="2622" y="29"/>
                  </a:cubicBezTo>
                  <a:cubicBezTo>
                    <a:pt x="2530" y="10"/>
                    <a:pt x="2442" y="0"/>
                    <a:pt x="2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56"/>
            <p:cNvSpPr/>
            <p:nvPr/>
          </p:nvSpPr>
          <p:spPr>
            <a:xfrm>
              <a:off x="2951250" y="2331613"/>
              <a:ext cx="205425" cy="87400"/>
            </a:xfrm>
            <a:custGeom>
              <a:avLst/>
              <a:gdLst/>
              <a:ahLst/>
              <a:cxnLst/>
              <a:rect l="l" t="t" r="r" b="b"/>
              <a:pathLst>
                <a:path w="8217" h="3496" extrusionOk="0">
                  <a:moveTo>
                    <a:pt x="2148" y="0"/>
                  </a:moveTo>
                  <a:cubicBezTo>
                    <a:pt x="1646" y="0"/>
                    <a:pt x="1253" y="201"/>
                    <a:pt x="1049" y="698"/>
                  </a:cubicBezTo>
                  <a:cubicBezTo>
                    <a:pt x="1" y="3258"/>
                    <a:pt x="8216" y="3496"/>
                    <a:pt x="8216" y="3496"/>
                  </a:cubicBezTo>
                  <a:cubicBezTo>
                    <a:pt x="8216" y="3496"/>
                    <a:pt x="4240" y="0"/>
                    <a:pt x="21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56"/>
            <p:cNvSpPr/>
            <p:nvPr/>
          </p:nvSpPr>
          <p:spPr>
            <a:xfrm>
              <a:off x="3085500" y="2085338"/>
              <a:ext cx="130400" cy="182775"/>
            </a:xfrm>
            <a:custGeom>
              <a:avLst/>
              <a:gdLst/>
              <a:ahLst/>
              <a:cxnLst/>
              <a:rect l="l" t="t" r="r" b="b"/>
              <a:pathLst>
                <a:path w="5216" h="7311" extrusionOk="0">
                  <a:moveTo>
                    <a:pt x="2216" y="1"/>
                  </a:moveTo>
                  <a:cubicBezTo>
                    <a:pt x="43" y="1"/>
                    <a:pt x="1" y="7310"/>
                    <a:pt x="1" y="7310"/>
                  </a:cubicBezTo>
                  <a:cubicBezTo>
                    <a:pt x="1" y="7310"/>
                    <a:pt x="5215" y="1071"/>
                    <a:pt x="2632" y="83"/>
                  </a:cubicBezTo>
                  <a:cubicBezTo>
                    <a:pt x="2485" y="27"/>
                    <a:pt x="2347" y="1"/>
                    <a:pt x="22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56"/>
            <p:cNvSpPr/>
            <p:nvPr/>
          </p:nvSpPr>
          <p:spPr>
            <a:xfrm>
              <a:off x="2884275" y="2158213"/>
              <a:ext cx="201850" cy="110200"/>
            </a:xfrm>
            <a:custGeom>
              <a:avLst/>
              <a:gdLst/>
              <a:ahLst/>
              <a:cxnLst/>
              <a:rect l="l" t="t" r="r" b="b"/>
              <a:pathLst>
                <a:path w="8074" h="4408" extrusionOk="0">
                  <a:moveTo>
                    <a:pt x="2377" y="1"/>
                  </a:moveTo>
                  <a:cubicBezTo>
                    <a:pt x="1994" y="1"/>
                    <a:pt x="1670" y="160"/>
                    <a:pt x="1442" y="538"/>
                  </a:cubicBezTo>
                  <a:cubicBezTo>
                    <a:pt x="1" y="2907"/>
                    <a:pt x="8073" y="4407"/>
                    <a:pt x="8073" y="4407"/>
                  </a:cubicBezTo>
                  <a:cubicBezTo>
                    <a:pt x="8073" y="4407"/>
                    <a:pt x="4398" y="1"/>
                    <a:pt x="23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56"/>
            <p:cNvSpPr/>
            <p:nvPr/>
          </p:nvSpPr>
          <p:spPr>
            <a:xfrm>
              <a:off x="3031025" y="1940138"/>
              <a:ext cx="136950" cy="148175"/>
            </a:xfrm>
            <a:custGeom>
              <a:avLst/>
              <a:gdLst/>
              <a:ahLst/>
              <a:cxnLst/>
              <a:rect l="l" t="t" r="r" b="b"/>
              <a:pathLst>
                <a:path w="5478" h="5927" extrusionOk="0">
                  <a:moveTo>
                    <a:pt x="2933" y="1"/>
                  </a:moveTo>
                  <a:cubicBezTo>
                    <a:pt x="1144" y="1"/>
                    <a:pt x="1" y="5927"/>
                    <a:pt x="1" y="5927"/>
                  </a:cubicBezTo>
                  <a:cubicBezTo>
                    <a:pt x="1" y="5927"/>
                    <a:pt x="5478" y="1414"/>
                    <a:pt x="3430" y="152"/>
                  </a:cubicBezTo>
                  <a:cubicBezTo>
                    <a:pt x="3259" y="48"/>
                    <a:pt x="3094" y="1"/>
                    <a:pt x="2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56"/>
            <p:cNvSpPr/>
            <p:nvPr/>
          </p:nvSpPr>
          <p:spPr>
            <a:xfrm>
              <a:off x="2864350" y="1970563"/>
              <a:ext cx="167600" cy="118050"/>
            </a:xfrm>
            <a:custGeom>
              <a:avLst/>
              <a:gdLst/>
              <a:ahLst/>
              <a:cxnLst/>
              <a:rect l="l" t="t" r="r" b="b"/>
              <a:pathLst>
                <a:path w="6704" h="4722" extrusionOk="0">
                  <a:moveTo>
                    <a:pt x="2321" y="1"/>
                  </a:moveTo>
                  <a:cubicBezTo>
                    <a:pt x="2069" y="1"/>
                    <a:pt x="1835" y="100"/>
                    <a:pt x="1631" y="328"/>
                  </a:cubicBezTo>
                  <a:cubicBezTo>
                    <a:pt x="0" y="2138"/>
                    <a:pt x="6703" y="4722"/>
                    <a:pt x="6703" y="4722"/>
                  </a:cubicBezTo>
                  <a:cubicBezTo>
                    <a:pt x="6703" y="4722"/>
                    <a:pt x="4062" y="1"/>
                    <a:pt x="23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56"/>
            <p:cNvSpPr/>
            <p:nvPr/>
          </p:nvSpPr>
          <p:spPr>
            <a:xfrm>
              <a:off x="3014350" y="1802463"/>
              <a:ext cx="111350" cy="120375"/>
            </a:xfrm>
            <a:custGeom>
              <a:avLst/>
              <a:gdLst/>
              <a:ahLst/>
              <a:cxnLst/>
              <a:rect l="l" t="t" r="r" b="b"/>
              <a:pathLst>
                <a:path w="4454" h="4815" extrusionOk="0">
                  <a:moveTo>
                    <a:pt x="2366" y="0"/>
                  </a:moveTo>
                  <a:cubicBezTo>
                    <a:pt x="934" y="0"/>
                    <a:pt x="1" y="4814"/>
                    <a:pt x="1" y="4814"/>
                  </a:cubicBezTo>
                  <a:cubicBezTo>
                    <a:pt x="1" y="4814"/>
                    <a:pt x="4454" y="1147"/>
                    <a:pt x="2763" y="123"/>
                  </a:cubicBezTo>
                  <a:cubicBezTo>
                    <a:pt x="2627" y="39"/>
                    <a:pt x="2495" y="0"/>
                    <a:pt x="23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56"/>
            <p:cNvSpPr/>
            <p:nvPr/>
          </p:nvSpPr>
          <p:spPr>
            <a:xfrm>
              <a:off x="2878925" y="1827313"/>
              <a:ext cx="136350" cy="95800"/>
            </a:xfrm>
            <a:custGeom>
              <a:avLst/>
              <a:gdLst/>
              <a:ahLst/>
              <a:cxnLst/>
              <a:rect l="l" t="t" r="r" b="b"/>
              <a:pathLst>
                <a:path w="5454" h="3832" extrusionOk="0">
                  <a:moveTo>
                    <a:pt x="1890" y="1"/>
                  </a:moveTo>
                  <a:cubicBezTo>
                    <a:pt x="1682" y="1"/>
                    <a:pt x="1490" y="83"/>
                    <a:pt x="1322" y="272"/>
                  </a:cubicBezTo>
                  <a:cubicBezTo>
                    <a:pt x="1" y="1736"/>
                    <a:pt x="5454" y="3832"/>
                    <a:pt x="5454" y="3832"/>
                  </a:cubicBezTo>
                  <a:cubicBezTo>
                    <a:pt x="5454" y="3832"/>
                    <a:pt x="3307" y="1"/>
                    <a:pt x="18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56"/>
            <p:cNvSpPr/>
            <p:nvPr/>
          </p:nvSpPr>
          <p:spPr>
            <a:xfrm>
              <a:off x="2990250" y="1741813"/>
              <a:ext cx="54500" cy="53925"/>
            </a:xfrm>
            <a:custGeom>
              <a:avLst/>
              <a:gdLst/>
              <a:ahLst/>
              <a:cxnLst/>
              <a:rect l="l" t="t" r="r" b="b"/>
              <a:pathLst>
                <a:path w="2180" h="2157" extrusionOk="0">
                  <a:moveTo>
                    <a:pt x="1109" y="1"/>
                  </a:moveTo>
                  <a:cubicBezTo>
                    <a:pt x="524" y="1"/>
                    <a:pt x="48" y="461"/>
                    <a:pt x="12" y="1049"/>
                  </a:cubicBezTo>
                  <a:cubicBezTo>
                    <a:pt x="1" y="1644"/>
                    <a:pt x="453" y="2144"/>
                    <a:pt x="1048" y="2156"/>
                  </a:cubicBezTo>
                  <a:cubicBezTo>
                    <a:pt x="1063" y="2157"/>
                    <a:pt x="1078" y="2157"/>
                    <a:pt x="1092" y="2157"/>
                  </a:cubicBezTo>
                  <a:cubicBezTo>
                    <a:pt x="1668" y="2157"/>
                    <a:pt x="2156" y="1701"/>
                    <a:pt x="2167" y="1120"/>
                  </a:cubicBezTo>
                  <a:cubicBezTo>
                    <a:pt x="2179" y="525"/>
                    <a:pt x="1727" y="13"/>
                    <a:pt x="1132" y="1"/>
                  </a:cubicBezTo>
                  <a:cubicBezTo>
                    <a:pt x="1124" y="1"/>
                    <a:pt x="1117" y="1"/>
                    <a:pt x="1109" y="1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56"/>
            <p:cNvSpPr/>
            <p:nvPr/>
          </p:nvSpPr>
          <p:spPr>
            <a:xfrm>
              <a:off x="2939350" y="1832313"/>
              <a:ext cx="126825" cy="93775"/>
            </a:xfrm>
            <a:custGeom>
              <a:avLst/>
              <a:gdLst/>
              <a:ahLst/>
              <a:cxnLst/>
              <a:rect l="l" t="t" r="r" b="b"/>
              <a:pathLst>
                <a:path w="5073" h="3751" extrusionOk="0">
                  <a:moveTo>
                    <a:pt x="4951" y="1"/>
                  </a:moveTo>
                  <a:cubicBezTo>
                    <a:pt x="4912" y="1"/>
                    <a:pt x="4871" y="19"/>
                    <a:pt x="4846" y="60"/>
                  </a:cubicBezTo>
                  <a:lnTo>
                    <a:pt x="3001" y="3453"/>
                  </a:lnTo>
                  <a:lnTo>
                    <a:pt x="191" y="953"/>
                  </a:lnTo>
                  <a:cubicBezTo>
                    <a:pt x="169" y="936"/>
                    <a:pt x="142" y="928"/>
                    <a:pt x="114" y="928"/>
                  </a:cubicBezTo>
                  <a:cubicBezTo>
                    <a:pt x="82" y="928"/>
                    <a:pt x="50" y="939"/>
                    <a:pt x="24" y="965"/>
                  </a:cubicBezTo>
                  <a:cubicBezTo>
                    <a:pt x="1" y="1013"/>
                    <a:pt x="1" y="1084"/>
                    <a:pt x="36" y="1132"/>
                  </a:cubicBezTo>
                  <a:lnTo>
                    <a:pt x="2953" y="3715"/>
                  </a:lnTo>
                  <a:cubicBezTo>
                    <a:pt x="2977" y="3739"/>
                    <a:pt x="3001" y="3751"/>
                    <a:pt x="3037" y="3751"/>
                  </a:cubicBezTo>
                  <a:cubicBezTo>
                    <a:pt x="3037" y="3751"/>
                    <a:pt x="3049" y="3751"/>
                    <a:pt x="3049" y="3739"/>
                  </a:cubicBezTo>
                  <a:cubicBezTo>
                    <a:pt x="3072" y="3715"/>
                    <a:pt x="3108" y="3703"/>
                    <a:pt x="3120" y="3680"/>
                  </a:cubicBezTo>
                  <a:lnTo>
                    <a:pt x="5037" y="155"/>
                  </a:lnTo>
                  <a:cubicBezTo>
                    <a:pt x="5073" y="120"/>
                    <a:pt x="5061" y="36"/>
                    <a:pt x="5001" y="12"/>
                  </a:cubicBezTo>
                  <a:cubicBezTo>
                    <a:pt x="4986" y="5"/>
                    <a:pt x="4969" y="1"/>
                    <a:pt x="49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56"/>
            <p:cNvSpPr/>
            <p:nvPr/>
          </p:nvSpPr>
          <p:spPr>
            <a:xfrm>
              <a:off x="3029250" y="1990363"/>
              <a:ext cx="66100" cy="99750"/>
            </a:xfrm>
            <a:custGeom>
              <a:avLst/>
              <a:gdLst/>
              <a:ahLst/>
              <a:cxnLst/>
              <a:rect l="l" t="t" r="r" b="b"/>
              <a:pathLst>
                <a:path w="2644" h="3990" extrusionOk="0">
                  <a:moveTo>
                    <a:pt x="2465" y="1"/>
                  </a:moveTo>
                  <a:lnTo>
                    <a:pt x="0" y="3858"/>
                  </a:lnTo>
                  <a:lnTo>
                    <a:pt x="191" y="3989"/>
                  </a:lnTo>
                  <a:lnTo>
                    <a:pt x="2643" y="120"/>
                  </a:lnTo>
                  <a:lnTo>
                    <a:pt x="24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56"/>
            <p:cNvSpPr/>
            <p:nvPr/>
          </p:nvSpPr>
          <p:spPr>
            <a:xfrm>
              <a:off x="2938750" y="2010988"/>
              <a:ext cx="96475" cy="80300"/>
            </a:xfrm>
            <a:custGeom>
              <a:avLst/>
              <a:gdLst/>
              <a:ahLst/>
              <a:cxnLst/>
              <a:rect l="l" t="t" r="r" b="b"/>
              <a:pathLst>
                <a:path w="3859" h="3212" extrusionOk="0">
                  <a:moveTo>
                    <a:pt x="145" y="0"/>
                  </a:moveTo>
                  <a:cubicBezTo>
                    <a:pt x="110" y="0"/>
                    <a:pt x="77" y="16"/>
                    <a:pt x="48" y="45"/>
                  </a:cubicBezTo>
                  <a:cubicBezTo>
                    <a:pt x="1" y="104"/>
                    <a:pt x="25" y="164"/>
                    <a:pt x="60" y="200"/>
                  </a:cubicBezTo>
                  <a:lnTo>
                    <a:pt x="3656" y="3176"/>
                  </a:lnTo>
                  <a:cubicBezTo>
                    <a:pt x="3680" y="3188"/>
                    <a:pt x="3692" y="3212"/>
                    <a:pt x="3727" y="3212"/>
                  </a:cubicBezTo>
                  <a:cubicBezTo>
                    <a:pt x="3751" y="3212"/>
                    <a:pt x="3787" y="3200"/>
                    <a:pt x="3811" y="3164"/>
                  </a:cubicBezTo>
                  <a:cubicBezTo>
                    <a:pt x="3858" y="3105"/>
                    <a:pt x="3846" y="3045"/>
                    <a:pt x="3799" y="2998"/>
                  </a:cubicBezTo>
                  <a:lnTo>
                    <a:pt x="215" y="21"/>
                  </a:lnTo>
                  <a:cubicBezTo>
                    <a:pt x="192" y="7"/>
                    <a:pt x="168" y="0"/>
                    <a:pt x="1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56"/>
            <p:cNvSpPr/>
            <p:nvPr/>
          </p:nvSpPr>
          <p:spPr>
            <a:xfrm>
              <a:off x="2961675" y="2144188"/>
              <a:ext cx="169100" cy="126000"/>
            </a:xfrm>
            <a:custGeom>
              <a:avLst/>
              <a:gdLst/>
              <a:ahLst/>
              <a:cxnLst/>
              <a:rect l="l" t="t" r="r" b="b"/>
              <a:pathLst>
                <a:path w="6764" h="5040" extrusionOk="0">
                  <a:moveTo>
                    <a:pt x="6629" y="1"/>
                  </a:moveTo>
                  <a:cubicBezTo>
                    <a:pt x="6585" y="1"/>
                    <a:pt x="6542" y="32"/>
                    <a:pt x="6525" y="75"/>
                  </a:cubicBezTo>
                  <a:lnTo>
                    <a:pt x="4739" y="4778"/>
                  </a:lnTo>
                  <a:lnTo>
                    <a:pt x="179" y="2003"/>
                  </a:lnTo>
                  <a:cubicBezTo>
                    <a:pt x="164" y="1996"/>
                    <a:pt x="147" y="1992"/>
                    <a:pt x="129" y="1992"/>
                  </a:cubicBezTo>
                  <a:cubicBezTo>
                    <a:pt x="90" y="1992"/>
                    <a:pt x="49" y="2010"/>
                    <a:pt x="24" y="2051"/>
                  </a:cubicBezTo>
                  <a:cubicBezTo>
                    <a:pt x="1" y="2099"/>
                    <a:pt x="12" y="2170"/>
                    <a:pt x="72" y="2194"/>
                  </a:cubicBezTo>
                  <a:lnTo>
                    <a:pt x="4763" y="5028"/>
                  </a:lnTo>
                  <a:cubicBezTo>
                    <a:pt x="4775" y="5040"/>
                    <a:pt x="4799" y="5040"/>
                    <a:pt x="4823" y="5040"/>
                  </a:cubicBezTo>
                  <a:lnTo>
                    <a:pt x="4834" y="5040"/>
                  </a:lnTo>
                  <a:cubicBezTo>
                    <a:pt x="4882" y="5040"/>
                    <a:pt x="4894" y="5004"/>
                    <a:pt x="4906" y="4980"/>
                  </a:cubicBezTo>
                  <a:lnTo>
                    <a:pt x="6739" y="158"/>
                  </a:lnTo>
                  <a:cubicBezTo>
                    <a:pt x="6763" y="99"/>
                    <a:pt x="6739" y="27"/>
                    <a:pt x="6680" y="15"/>
                  </a:cubicBezTo>
                  <a:cubicBezTo>
                    <a:pt x="6664" y="5"/>
                    <a:pt x="6646" y="1"/>
                    <a:pt x="66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56"/>
            <p:cNvSpPr/>
            <p:nvPr/>
          </p:nvSpPr>
          <p:spPr>
            <a:xfrm>
              <a:off x="3153675" y="2283513"/>
              <a:ext cx="31875" cy="138475"/>
            </a:xfrm>
            <a:custGeom>
              <a:avLst/>
              <a:gdLst/>
              <a:ahLst/>
              <a:cxnLst/>
              <a:rect l="l" t="t" r="r" b="b"/>
              <a:pathLst>
                <a:path w="1275" h="5539" extrusionOk="0">
                  <a:moveTo>
                    <a:pt x="1148" y="1"/>
                  </a:moveTo>
                  <a:cubicBezTo>
                    <a:pt x="1095" y="1"/>
                    <a:pt x="1047" y="44"/>
                    <a:pt x="1036" y="98"/>
                  </a:cubicBezTo>
                  <a:lnTo>
                    <a:pt x="12" y="5408"/>
                  </a:lnTo>
                  <a:cubicBezTo>
                    <a:pt x="0" y="5467"/>
                    <a:pt x="36" y="5527"/>
                    <a:pt x="95" y="5539"/>
                  </a:cubicBezTo>
                  <a:lnTo>
                    <a:pt x="119" y="5539"/>
                  </a:lnTo>
                  <a:cubicBezTo>
                    <a:pt x="167" y="5539"/>
                    <a:pt x="214" y="5491"/>
                    <a:pt x="238" y="5455"/>
                  </a:cubicBezTo>
                  <a:lnTo>
                    <a:pt x="1262" y="133"/>
                  </a:lnTo>
                  <a:cubicBezTo>
                    <a:pt x="1274" y="74"/>
                    <a:pt x="1226" y="14"/>
                    <a:pt x="1167" y="2"/>
                  </a:cubicBezTo>
                  <a:cubicBezTo>
                    <a:pt x="1161" y="1"/>
                    <a:pt x="1154" y="1"/>
                    <a:pt x="11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56"/>
            <p:cNvSpPr/>
            <p:nvPr/>
          </p:nvSpPr>
          <p:spPr>
            <a:xfrm>
              <a:off x="3014075" y="2362738"/>
              <a:ext cx="131575" cy="54500"/>
            </a:xfrm>
            <a:custGeom>
              <a:avLst/>
              <a:gdLst/>
              <a:ahLst/>
              <a:cxnLst/>
              <a:rect l="l" t="t" r="r" b="b"/>
              <a:pathLst>
                <a:path w="5263" h="2180" extrusionOk="0">
                  <a:moveTo>
                    <a:pt x="71" y="0"/>
                  </a:moveTo>
                  <a:lnTo>
                    <a:pt x="0" y="203"/>
                  </a:lnTo>
                  <a:lnTo>
                    <a:pt x="5179" y="2179"/>
                  </a:lnTo>
                  <a:lnTo>
                    <a:pt x="5263" y="197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7" name="Google Shape;2277;p56"/>
          <p:cNvGrpSpPr/>
          <p:nvPr/>
        </p:nvGrpSpPr>
        <p:grpSpPr>
          <a:xfrm rot="2523835">
            <a:off x="-58556" y="281628"/>
            <a:ext cx="1212232" cy="1980835"/>
            <a:chOff x="4838975" y="1909000"/>
            <a:chExt cx="479850" cy="784050"/>
          </a:xfrm>
        </p:grpSpPr>
        <p:sp>
          <p:nvSpPr>
            <p:cNvPr id="2278" name="Google Shape;2278;p56"/>
            <p:cNvSpPr/>
            <p:nvPr/>
          </p:nvSpPr>
          <p:spPr>
            <a:xfrm>
              <a:off x="4998825" y="1909600"/>
              <a:ext cx="129800" cy="216400"/>
            </a:xfrm>
            <a:custGeom>
              <a:avLst/>
              <a:gdLst/>
              <a:ahLst/>
              <a:cxnLst/>
              <a:rect l="l" t="t" r="r" b="b"/>
              <a:pathLst>
                <a:path w="5192" h="8656" extrusionOk="0">
                  <a:moveTo>
                    <a:pt x="1906" y="0"/>
                  </a:moveTo>
                  <a:cubicBezTo>
                    <a:pt x="1906" y="0"/>
                    <a:pt x="1" y="4620"/>
                    <a:pt x="584" y="6465"/>
                  </a:cubicBezTo>
                  <a:cubicBezTo>
                    <a:pt x="1155" y="8311"/>
                    <a:pt x="3227" y="8656"/>
                    <a:pt x="3227" y="8656"/>
                  </a:cubicBezTo>
                  <a:cubicBezTo>
                    <a:pt x="3227" y="8656"/>
                    <a:pt x="5192" y="6370"/>
                    <a:pt x="4989" y="5001"/>
                  </a:cubicBezTo>
                  <a:cubicBezTo>
                    <a:pt x="4775" y="3655"/>
                    <a:pt x="1906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56"/>
            <p:cNvSpPr/>
            <p:nvPr/>
          </p:nvSpPr>
          <p:spPr>
            <a:xfrm>
              <a:off x="5005375" y="1909000"/>
              <a:ext cx="128600" cy="784050"/>
            </a:xfrm>
            <a:custGeom>
              <a:avLst/>
              <a:gdLst/>
              <a:ahLst/>
              <a:cxnLst/>
              <a:rect l="l" t="t" r="r" b="b"/>
              <a:pathLst>
                <a:path w="5144" h="31362" extrusionOk="0">
                  <a:moveTo>
                    <a:pt x="1751" y="0"/>
                  </a:moveTo>
                  <a:lnTo>
                    <a:pt x="1525" y="48"/>
                  </a:lnTo>
                  <a:cubicBezTo>
                    <a:pt x="1536" y="107"/>
                    <a:pt x="2727" y="5418"/>
                    <a:pt x="2906" y="7096"/>
                  </a:cubicBezTo>
                  <a:cubicBezTo>
                    <a:pt x="2941" y="7263"/>
                    <a:pt x="4918" y="23039"/>
                    <a:pt x="1" y="31242"/>
                  </a:cubicBezTo>
                  <a:lnTo>
                    <a:pt x="191" y="31361"/>
                  </a:lnTo>
                  <a:cubicBezTo>
                    <a:pt x="5144" y="23086"/>
                    <a:pt x="3144" y="7227"/>
                    <a:pt x="3132" y="7073"/>
                  </a:cubicBezTo>
                  <a:cubicBezTo>
                    <a:pt x="2953" y="5382"/>
                    <a:pt x="1763" y="60"/>
                    <a:pt x="17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56"/>
            <p:cNvSpPr/>
            <p:nvPr/>
          </p:nvSpPr>
          <p:spPr>
            <a:xfrm>
              <a:off x="4838975" y="2365475"/>
              <a:ext cx="219400" cy="231425"/>
            </a:xfrm>
            <a:custGeom>
              <a:avLst/>
              <a:gdLst/>
              <a:ahLst/>
              <a:cxnLst/>
              <a:rect l="l" t="t" r="r" b="b"/>
              <a:pathLst>
                <a:path w="8776" h="9257" extrusionOk="0">
                  <a:moveTo>
                    <a:pt x="188" y="1"/>
                  </a:moveTo>
                  <a:cubicBezTo>
                    <a:pt x="173" y="1"/>
                    <a:pt x="162" y="2"/>
                    <a:pt x="156" y="5"/>
                  </a:cubicBezTo>
                  <a:cubicBezTo>
                    <a:pt x="1" y="65"/>
                    <a:pt x="1811" y="3911"/>
                    <a:pt x="3501" y="6554"/>
                  </a:cubicBezTo>
                  <a:cubicBezTo>
                    <a:pt x="5204" y="9185"/>
                    <a:pt x="8419" y="9257"/>
                    <a:pt x="8419" y="9257"/>
                  </a:cubicBezTo>
                  <a:cubicBezTo>
                    <a:pt x="8776" y="6804"/>
                    <a:pt x="7228" y="3315"/>
                    <a:pt x="5573" y="2160"/>
                  </a:cubicBezTo>
                  <a:cubicBezTo>
                    <a:pt x="3979" y="1037"/>
                    <a:pt x="584" y="1"/>
                    <a:pt x="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56"/>
            <p:cNvSpPr/>
            <p:nvPr/>
          </p:nvSpPr>
          <p:spPr>
            <a:xfrm>
              <a:off x="4896425" y="2110200"/>
              <a:ext cx="190825" cy="278650"/>
            </a:xfrm>
            <a:custGeom>
              <a:avLst/>
              <a:gdLst/>
              <a:ahLst/>
              <a:cxnLst/>
              <a:rect l="l" t="t" r="r" b="b"/>
              <a:pathLst>
                <a:path w="7633" h="11146" extrusionOk="0">
                  <a:moveTo>
                    <a:pt x="1" y="1"/>
                  </a:moveTo>
                  <a:cubicBezTo>
                    <a:pt x="1" y="1"/>
                    <a:pt x="1489" y="5156"/>
                    <a:pt x="2715" y="7299"/>
                  </a:cubicBezTo>
                  <a:cubicBezTo>
                    <a:pt x="3930" y="9454"/>
                    <a:pt x="7633" y="11145"/>
                    <a:pt x="7633" y="11145"/>
                  </a:cubicBezTo>
                  <a:cubicBezTo>
                    <a:pt x="7633" y="11145"/>
                    <a:pt x="7430" y="6585"/>
                    <a:pt x="6180" y="4275"/>
                  </a:cubicBezTo>
                  <a:cubicBezTo>
                    <a:pt x="4930" y="1966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56"/>
            <p:cNvSpPr/>
            <p:nvPr/>
          </p:nvSpPr>
          <p:spPr>
            <a:xfrm>
              <a:off x="5089600" y="2034300"/>
              <a:ext cx="146175" cy="208700"/>
            </a:xfrm>
            <a:custGeom>
              <a:avLst/>
              <a:gdLst/>
              <a:ahLst/>
              <a:cxnLst/>
              <a:rect l="l" t="t" r="r" b="b"/>
              <a:pathLst>
                <a:path w="5847" h="8348" extrusionOk="0">
                  <a:moveTo>
                    <a:pt x="5646" y="0"/>
                  </a:moveTo>
                  <a:cubicBezTo>
                    <a:pt x="5290" y="0"/>
                    <a:pt x="2667" y="1905"/>
                    <a:pt x="1358" y="3668"/>
                  </a:cubicBezTo>
                  <a:cubicBezTo>
                    <a:pt x="1" y="5525"/>
                    <a:pt x="180" y="8347"/>
                    <a:pt x="180" y="8347"/>
                  </a:cubicBezTo>
                  <a:cubicBezTo>
                    <a:pt x="3406" y="7871"/>
                    <a:pt x="5061" y="5109"/>
                    <a:pt x="5371" y="3668"/>
                  </a:cubicBezTo>
                  <a:cubicBezTo>
                    <a:pt x="5680" y="2215"/>
                    <a:pt x="5847" y="215"/>
                    <a:pt x="5680" y="13"/>
                  </a:cubicBezTo>
                  <a:cubicBezTo>
                    <a:pt x="5674" y="4"/>
                    <a:pt x="5662" y="0"/>
                    <a:pt x="56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56"/>
            <p:cNvSpPr/>
            <p:nvPr/>
          </p:nvSpPr>
          <p:spPr>
            <a:xfrm>
              <a:off x="5081875" y="2257850"/>
              <a:ext cx="235175" cy="186650"/>
            </a:xfrm>
            <a:custGeom>
              <a:avLst/>
              <a:gdLst/>
              <a:ahLst/>
              <a:cxnLst/>
              <a:rect l="l" t="t" r="r" b="b"/>
              <a:pathLst>
                <a:path w="9407" h="7466" extrusionOk="0">
                  <a:moveTo>
                    <a:pt x="9406" y="0"/>
                  </a:moveTo>
                  <a:cubicBezTo>
                    <a:pt x="9406" y="0"/>
                    <a:pt x="6692" y="572"/>
                    <a:pt x="3941" y="2001"/>
                  </a:cubicBezTo>
                  <a:cubicBezTo>
                    <a:pt x="1167" y="3429"/>
                    <a:pt x="0" y="7466"/>
                    <a:pt x="0" y="7466"/>
                  </a:cubicBezTo>
                  <a:cubicBezTo>
                    <a:pt x="0" y="7466"/>
                    <a:pt x="4501" y="6942"/>
                    <a:pt x="6727" y="5227"/>
                  </a:cubicBezTo>
                  <a:cubicBezTo>
                    <a:pt x="8954" y="3537"/>
                    <a:pt x="9406" y="1"/>
                    <a:pt x="9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56"/>
            <p:cNvSpPr/>
            <p:nvPr/>
          </p:nvSpPr>
          <p:spPr>
            <a:xfrm>
              <a:off x="5019675" y="2508400"/>
              <a:ext cx="267000" cy="157350"/>
            </a:xfrm>
            <a:custGeom>
              <a:avLst/>
              <a:gdLst/>
              <a:ahLst/>
              <a:cxnLst/>
              <a:rect l="l" t="t" r="r" b="b"/>
              <a:pathLst>
                <a:path w="10680" h="6294" extrusionOk="0">
                  <a:moveTo>
                    <a:pt x="10465" y="1"/>
                  </a:moveTo>
                  <a:cubicBezTo>
                    <a:pt x="9676" y="1"/>
                    <a:pt x="6857" y="95"/>
                    <a:pt x="4417" y="1361"/>
                  </a:cubicBezTo>
                  <a:cubicBezTo>
                    <a:pt x="1548" y="2837"/>
                    <a:pt x="0" y="6111"/>
                    <a:pt x="167" y="6147"/>
                  </a:cubicBezTo>
                  <a:cubicBezTo>
                    <a:pt x="835" y="6249"/>
                    <a:pt x="1447" y="6294"/>
                    <a:pt x="2009" y="6294"/>
                  </a:cubicBezTo>
                  <a:cubicBezTo>
                    <a:pt x="5533" y="6294"/>
                    <a:pt x="7056" y="4505"/>
                    <a:pt x="7703" y="3540"/>
                  </a:cubicBezTo>
                  <a:cubicBezTo>
                    <a:pt x="8453" y="2420"/>
                    <a:pt x="10680" y="3"/>
                    <a:pt x="10680" y="3"/>
                  </a:cubicBezTo>
                  <a:cubicBezTo>
                    <a:pt x="10680" y="3"/>
                    <a:pt x="10604" y="1"/>
                    <a:pt x="104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56"/>
            <p:cNvSpPr/>
            <p:nvPr/>
          </p:nvSpPr>
          <p:spPr>
            <a:xfrm>
              <a:off x="4841375" y="2363225"/>
              <a:ext cx="210750" cy="235175"/>
            </a:xfrm>
            <a:custGeom>
              <a:avLst/>
              <a:gdLst/>
              <a:ahLst/>
              <a:cxnLst/>
              <a:rect l="l" t="t" r="r" b="b"/>
              <a:pathLst>
                <a:path w="8430" h="9407" extrusionOk="0">
                  <a:moveTo>
                    <a:pt x="131" y="0"/>
                  </a:moveTo>
                  <a:lnTo>
                    <a:pt x="0" y="179"/>
                  </a:lnTo>
                  <a:cubicBezTo>
                    <a:pt x="60" y="215"/>
                    <a:pt x="5156" y="4001"/>
                    <a:pt x="8227" y="9406"/>
                  </a:cubicBezTo>
                  <a:lnTo>
                    <a:pt x="8430" y="9299"/>
                  </a:lnTo>
                  <a:cubicBezTo>
                    <a:pt x="5310" y="3858"/>
                    <a:pt x="179" y="48"/>
                    <a:pt x="1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56"/>
            <p:cNvSpPr/>
            <p:nvPr/>
          </p:nvSpPr>
          <p:spPr>
            <a:xfrm>
              <a:off x="5024725" y="2505500"/>
              <a:ext cx="261650" cy="152425"/>
            </a:xfrm>
            <a:custGeom>
              <a:avLst/>
              <a:gdLst/>
              <a:ahLst/>
              <a:cxnLst/>
              <a:rect l="l" t="t" r="r" b="b"/>
              <a:pathLst>
                <a:path w="10466" h="6097" extrusionOk="0">
                  <a:moveTo>
                    <a:pt x="10442" y="0"/>
                  </a:moveTo>
                  <a:cubicBezTo>
                    <a:pt x="4334" y="786"/>
                    <a:pt x="48" y="5906"/>
                    <a:pt x="0" y="5954"/>
                  </a:cubicBezTo>
                  <a:lnTo>
                    <a:pt x="179" y="6096"/>
                  </a:lnTo>
                  <a:cubicBezTo>
                    <a:pt x="227" y="6037"/>
                    <a:pt x="4465" y="989"/>
                    <a:pt x="10466" y="215"/>
                  </a:cubicBezTo>
                  <a:lnTo>
                    <a:pt x="104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56"/>
            <p:cNvSpPr/>
            <p:nvPr/>
          </p:nvSpPr>
          <p:spPr>
            <a:xfrm>
              <a:off x="4894050" y="2108125"/>
              <a:ext cx="195875" cy="281600"/>
            </a:xfrm>
            <a:custGeom>
              <a:avLst/>
              <a:gdLst/>
              <a:ahLst/>
              <a:cxnLst/>
              <a:rect l="l" t="t" r="r" b="b"/>
              <a:pathLst>
                <a:path w="7835" h="11264" extrusionOk="0">
                  <a:moveTo>
                    <a:pt x="167" y="1"/>
                  </a:moveTo>
                  <a:lnTo>
                    <a:pt x="1" y="143"/>
                  </a:lnTo>
                  <a:cubicBezTo>
                    <a:pt x="72" y="203"/>
                    <a:pt x="5620" y="6085"/>
                    <a:pt x="7621" y="11264"/>
                  </a:cubicBezTo>
                  <a:lnTo>
                    <a:pt x="7835" y="11169"/>
                  </a:lnTo>
                  <a:cubicBezTo>
                    <a:pt x="5811" y="5966"/>
                    <a:pt x="227" y="60"/>
                    <a:pt x="1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56"/>
            <p:cNvSpPr/>
            <p:nvPr/>
          </p:nvSpPr>
          <p:spPr>
            <a:xfrm>
              <a:off x="5080375" y="2256050"/>
              <a:ext cx="238450" cy="190825"/>
            </a:xfrm>
            <a:custGeom>
              <a:avLst/>
              <a:gdLst/>
              <a:ahLst/>
              <a:cxnLst/>
              <a:rect l="l" t="t" r="r" b="b"/>
              <a:pathLst>
                <a:path w="9538" h="7633" extrusionOk="0">
                  <a:moveTo>
                    <a:pt x="9371" y="1"/>
                  </a:moveTo>
                  <a:cubicBezTo>
                    <a:pt x="6073" y="3632"/>
                    <a:pt x="60" y="7395"/>
                    <a:pt x="1" y="7442"/>
                  </a:cubicBezTo>
                  <a:lnTo>
                    <a:pt x="120" y="7633"/>
                  </a:lnTo>
                  <a:cubicBezTo>
                    <a:pt x="168" y="7597"/>
                    <a:pt x="6216" y="3811"/>
                    <a:pt x="9538" y="156"/>
                  </a:cubicBezTo>
                  <a:lnTo>
                    <a:pt x="937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56"/>
            <p:cNvSpPr/>
            <p:nvPr/>
          </p:nvSpPr>
          <p:spPr>
            <a:xfrm>
              <a:off x="5091100" y="2032825"/>
              <a:ext cx="142600" cy="202125"/>
            </a:xfrm>
            <a:custGeom>
              <a:avLst/>
              <a:gdLst/>
              <a:ahLst/>
              <a:cxnLst/>
              <a:rect l="l" t="t" r="r" b="b"/>
              <a:pathLst>
                <a:path w="5704" h="8085" extrusionOk="0">
                  <a:moveTo>
                    <a:pt x="5561" y="0"/>
                  </a:moveTo>
                  <a:cubicBezTo>
                    <a:pt x="2322" y="2548"/>
                    <a:pt x="24" y="7930"/>
                    <a:pt x="1" y="7989"/>
                  </a:cubicBezTo>
                  <a:lnTo>
                    <a:pt x="203" y="8085"/>
                  </a:lnTo>
                  <a:cubicBezTo>
                    <a:pt x="239" y="8025"/>
                    <a:pt x="2513" y="2679"/>
                    <a:pt x="5704" y="179"/>
                  </a:cubicBezTo>
                  <a:lnTo>
                    <a:pt x="556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0" name="Google Shape;2290;p56"/>
          <p:cNvGrpSpPr/>
          <p:nvPr/>
        </p:nvGrpSpPr>
        <p:grpSpPr>
          <a:xfrm rot="5134762">
            <a:off x="8414725" y="2622165"/>
            <a:ext cx="399590" cy="524810"/>
            <a:chOff x="1984450" y="1119863"/>
            <a:chExt cx="166125" cy="218175"/>
          </a:xfrm>
        </p:grpSpPr>
        <p:sp>
          <p:nvSpPr>
            <p:cNvPr id="2291" name="Google Shape;2291;p56"/>
            <p:cNvSpPr/>
            <p:nvPr/>
          </p:nvSpPr>
          <p:spPr>
            <a:xfrm>
              <a:off x="1984450" y="1119863"/>
              <a:ext cx="166125" cy="218175"/>
            </a:xfrm>
            <a:custGeom>
              <a:avLst/>
              <a:gdLst/>
              <a:ahLst/>
              <a:cxnLst/>
              <a:rect l="l" t="t" r="r" b="b"/>
              <a:pathLst>
                <a:path w="6645" h="8727" extrusionOk="0">
                  <a:moveTo>
                    <a:pt x="2150" y="0"/>
                  </a:moveTo>
                  <a:cubicBezTo>
                    <a:pt x="1873" y="0"/>
                    <a:pt x="1619" y="82"/>
                    <a:pt x="1406" y="261"/>
                  </a:cubicBezTo>
                  <a:cubicBezTo>
                    <a:pt x="1" y="1428"/>
                    <a:pt x="2275" y="4845"/>
                    <a:pt x="3965" y="6404"/>
                  </a:cubicBezTo>
                  <a:cubicBezTo>
                    <a:pt x="5644" y="7976"/>
                    <a:pt x="5763" y="8726"/>
                    <a:pt x="5763" y="8726"/>
                  </a:cubicBezTo>
                  <a:cubicBezTo>
                    <a:pt x="5763" y="8726"/>
                    <a:pt x="6644" y="7416"/>
                    <a:pt x="6263" y="4761"/>
                  </a:cubicBezTo>
                  <a:cubicBezTo>
                    <a:pt x="5981" y="2530"/>
                    <a:pt x="3695" y="0"/>
                    <a:pt x="2150" y="0"/>
                  </a:cubicBezTo>
                  <a:close/>
                </a:path>
              </a:pathLst>
            </a:custGeom>
            <a:solidFill>
              <a:srgbClr val="FDB2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56"/>
            <p:cNvSpPr/>
            <p:nvPr/>
          </p:nvSpPr>
          <p:spPr>
            <a:xfrm>
              <a:off x="2049350" y="1165363"/>
              <a:ext cx="79500" cy="166425"/>
            </a:xfrm>
            <a:custGeom>
              <a:avLst/>
              <a:gdLst/>
              <a:ahLst/>
              <a:cxnLst/>
              <a:rect l="l" t="t" r="r" b="b"/>
              <a:pathLst>
                <a:path w="3180" h="6657" extrusionOk="0">
                  <a:moveTo>
                    <a:pt x="131" y="1"/>
                  </a:moveTo>
                  <a:lnTo>
                    <a:pt x="0" y="179"/>
                  </a:lnTo>
                  <a:cubicBezTo>
                    <a:pt x="24" y="203"/>
                    <a:pt x="2953" y="2584"/>
                    <a:pt x="2953" y="6656"/>
                  </a:cubicBezTo>
                  <a:lnTo>
                    <a:pt x="3179" y="6656"/>
                  </a:lnTo>
                  <a:cubicBezTo>
                    <a:pt x="3179" y="2465"/>
                    <a:pt x="155" y="24"/>
                    <a:pt x="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7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Londrina Solid"/>
              <a:buNone/>
              <a:defRPr sz="3000" b="1">
                <a:solidFill>
                  <a:schemeClr val="accent4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7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●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○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■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●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○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■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●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○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Hind"/>
              <a:buChar char="■"/>
              <a:defRPr sz="1600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8" r:id="rId4"/>
    <p:sldLayoutId id="2147483659" r:id="rId5"/>
    <p:sldLayoutId id="2147483667" r:id="rId6"/>
    <p:sldLayoutId id="2147483700" r:id="rId7"/>
    <p:sldLayoutId id="2147483701" r:id="rId8"/>
    <p:sldLayoutId id="2147483702" r:id="rId9"/>
    <p:sldLayoutId id="2147483703" r:id="rId10"/>
    <p:sldLayoutId id="214748370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file:///C:\Users\tuandatdzaii\Library\Group%20Containers\UBF8T346G9.ms\WebArchiveCopyPasteTempFiles\com.microsoft.Word\4867185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4" name="Google Shape;2364;p63"/>
          <p:cNvSpPr/>
          <p:nvPr/>
        </p:nvSpPr>
        <p:spPr>
          <a:xfrm>
            <a:off x="3019800" y="66325"/>
            <a:ext cx="3104400" cy="3104700"/>
          </a:xfrm>
          <a:prstGeom prst="ellipse">
            <a:avLst/>
          </a:prstGeom>
          <a:solidFill>
            <a:schemeClr val="accent2">
              <a:alpha val="229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5" name="Google Shape;2365;p63"/>
          <p:cNvSpPr/>
          <p:nvPr/>
        </p:nvSpPr>
        <p:spPr>
          <a:xfrm>
            <a:off x="3243300" y="289975"/>
            <a:ext cx="2657400" cy="2657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6" name="Google Shape;2366;p63"/>
          <p:cNvSpPr txBox="1">
            <a:spLocks noGrp="1"/>
          </p:cNvSpPr>
          <p:nvPr>
            <p:ph type="ctrTitle"/>
          </p:nvPr>
        </p:nvSpPr>
        <p:spPr>
          <a:xfrm>
            <a:off x="1545004" y="2329661"/>
            <a:ext cx="6236557" cy="172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Unit 7: ENVIRONMENTAL PROTECTION </a:t>
            </a:r>
            <a:endParaRPr dirty="0"/>
          </a:p>
        </p:txBody>
      </p:sp>
      <p:sp>
        <p:nvSpPr>
          <p:cNvPr id="2367" name="Google Shape;2367;p63"/>
          <p:cNvSpPr txBox="1">
            <a:spLocks noGrp="1"/>
          </p:cNvSpPr>
          <p:nvPr>
            <p:ph type="subTitle" idx="1"/>
          </p:nvPr>
        </p:nvSpPr>
        <p:spPr>
          <a:xfrm>
            <a:off x="2184159" y="4179978"/>
            <a:ext cx="4743000" cy="49912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NUNITO" pitchFamily="2" charset="0"/>
              </a:rPr>
              <a:t>Lesson 1: Getting started</a:t>
            </a:r>
            <a:endParaRPr sz="2000" dirty="0">
              <a:latin typeface="NUNITO" pitchFamily="2" charset="0"/>
            </a:endParaRPr>
          </a:p>
        </p:txBody>
      </p:sp>
      <p:grpSp>
        <p:nvGrpSpPr>
          <p:cNvPr id="2368" name="Google Shape;2368;p63"/>
          <p:cNvGrpSpPr/>
          <p:nvPr/>
        </p:nvGrpSpPr>
        <p:grpSpPr>
          <a:xfrm>
            <a:off x="3577298" y="553941"/>
            <a:ext cx="1989575" cy="1742759"/>
            <a:chOff x="5906725" y="2939825"/>
            <a:chExt cx="2346750" cy="2055625"/>
          </a:xfrm>
        </p:grpSpPr>
        <p:sp>
          <p:nvSpPr>
            <p:cNvPr id="2369" name="Google Shape;2369;p63"/>
            <p:cNvSpPr/>
            <p:nvPr/>
          </p:nvSpPr>
          <p:spPr>
            <a:xfrm>
              <a:off x="7430425" y="4304175"/>
              <a:ext cx="715000" cy="383200"/>
            </a:xfrm>
            <a:custGeom>
              <a:avLst/>
              <a:gdLst/>
              <a:ahLst/>
              <a:cxnLst/>
              <a:rect l="l" t="t" r="r" b="b"/>
              <a:pathLst>
                <a:path w="28600" h="15328" extrusionOk="0">
                  <a:moveTo>
                    <a:pt x="7067" y="0"/>
                  </a:moveTo>
                  <a:cubicBezTo>
                    <a:pt x="6012" y="0"/>
                    <a:pt x="4930" y="151"/>
                    <a:pt x="3739" y="481"/>
                  </a:cubicBezTo>
                  <a:cubicBezTo>
                    <a:pt x="3739" y="481"/>
                    <a:pt x="643" y="1362"/>
                    <a:pt x="0" y="3362"/>
                  </a:cubicBezTo>
                  <a:cubicBezTo>
                    <a:pt x="1632" y="6208"/>
                    <a:pt x="4060" y="8565"/>
                    <a:pt x="6894" y="10149"/>
                  </a:cubicBezTo>
                  <a:cubicBezTo>
                    <a:pt x="6775" y="9363"/>
                    <a:pt x="6751" y="8577"/>
                    <a:pt x="7061" y="7863"/>
                  </a:cubicBezTo>
                  <a:cubicBezTo>
                    <a:pt x="7882" y="9065"/>
                    <a:pt x="8740" y="10244"/>
                    <a:pt x="9656" y="11387"/>
                  </a:cubicBezTo>
                  <a:cubicBezTo>
                    <a:pt x="10502" y="11685"/>
                    <a:pt x="11395" y="11935"/>
                    <a:pt x="12288" y="12101"/>
                  </a:cubicBezTo>
                  <a:cubicBezTo>
                    <a:pt x="14371" y="12494"/>
                    <a:pt x="16514" y="12506"/>
                    <a:pt x="18634" y="12578"/>
                  </a:cubicBezTo>
                  <a:cubicBezTo>
                    <a:pt x="18134" y="11625"/>
                    <a:pt x="17729" y="10613"/>
                    <a:pt x="17824" y="9554"/>
                  </a:cubicBezTo>
                  <a:lnTo>
                    <a:pt x="17824" y="9554"/>
                  </a:lnTo>
                  <a:cubicBezTo>
                    <a:pt x="18896" y="10375"/>
                    <a:pt x="19634" y="11518"/>
                    <a:pt x="20396" y="12673"/>
                  </a:cubicBezTo>
                  <a:cubicBezTo>
                    <a:pt x="20503" y="12673"/>
                    <a:pt x="20610" y="12673"/>
                    <a:pt x="20705" y="12685"/>
                  </a:cubicBezTo>
                  <a:cubicBezTo>
                    <a:pt x="23527" y="12911"/>
                    <a:pt x="26420" y="13530"/>
                    <a:pt x="28599" y="15328"/>
                  </a:cubicBezTo>
                  <a:cubicBezTo>
                    <a:pt x="26468" y="12351"/>
                    <a:pt x="24039" y="9589"/>
                    <a:pt x="21348" y="7101"/>
                  </a:cubicBezTo>
                  <a:cubicBezTo>
                    <a:pt x="19967" y="6851"/>
                    <a:pt x="18646" y="6339"/>
                    <a:pt x="17467" y="5589"/>
                  </a:cubicBezTo>
                  <a:cubicBezTo>
                    <a:pt x="18074" y="5482"/>
                    <a:pt x="18669" y="5386"/>
                    <a:pt x="19277" y="5291"/>
                  </a:cubicBezTo>
                  <a:cubicBezTo>
                    <a:pt x="17276" y="3624"/>
                    <a:pt x="15098" y="2136"/>
                    <a:pt x="12669" y="1195"/>
                  </a:cubicBezTo>
                  <a:cubicBezTo>
                    <a:pt x="12347" y="1314"/>
                    <a:pt x="12014" y="1445"/>
                    <a:pt x="11669" y="1553"/>
                  </a:cubicBezTo>
                  <a:cubicBezTo>
                    <a:pt x="11288" y="1683"/>
                    <a:pt x="10871" y="1779"/>
                    <a:pt x="10454" y="1814"/>
                  </a:cubicBezTo>
                  <a:cubicBezTo>
                    <a:pt x="10366" y="1825"/>
                    <a:pt x="10272" y="1834"/>
                    <a:pt x="10179" y="1834"/>
                  </a:cubicBezTo>
                  <a:cubicBezTo>
                    <a:pt x="10070" y="1834"/>
                    <a:pt x="9961" y="1823"/>
                    <a:pt x="9859" y="1791"/>
                  </a:cubicBezTo>
                  <a:cubicBezTo>
                    <a:pt x="9668" y="1731"/>
                    <a:pt x="9490" y="1576"/>
                    <a:pt x="9442" y="1386"/>
                  </a:cubicBezTo>
                  <a:cubicBezTo>
                    <a:pt x="9906" y="1124"/>
                    <a:pt x="10395" y="838"/>
                    <a:pt x="10883" y="600"/>
                  </a:cubicBezTo>
                  <a:cubicBezTo>
                    <a:pt x="9558" y="217"/>
                    <a:pt x="8333" y="0"/>
                    <a:pt x="7067" y="0"/>
                  </a:cubicBezTo>
                  <a:close/>
                </a:path>
              </a:pathLst>
            </a:custGeom>
            <a:solidFill>
              <a:srgbClr val="566C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63"/>
            <p:cNvSpPr/>
            <p:nvPr/>
          </p:nvSpPr>
          <p:spPr>
            <a:xfrm>
              <a:off x="7461375" y="4385250"/>
              <a:ext cx="531350" cy="186650"/>
            </a:xfrm>
            <a:custGeom>
              <a:avLst/>
              <a:gdLst/>
              <a:ahLst/>
              <a:cxnLst/>
              <a:rect l="l" t="t" r="r" b="b"/>
              <a:pathLst>
                <a:path w="21254" h="7466" extrusionOk="0">
                  <a:moveTo>
                    <a:pt x="1" y="0"/>
                  </a:moveTo>
                  <a:cubicBezTo>
                    <a:pt x="1846" y="476"/>
                    <a:pt x="3656" y="977"/>
                    <a:pt x="5466" y="1477"/>
                  </a:cubicBezTo>
                  <a:cubicBezTo>
                    <a:pt x="7263" y="2012"/>
                    <a:pt x="9049" y="2584"/>
                    <a:pt x="10823" y="3203"/>
                  </a:cubicBezTo>
                  <a:cubicBezTo>
                    <a:pt x="12597" y="3810"/>
                    <a:pt x="14336" y="4501"/>
                    <a:pt x="16074" y="5203"/>
                  </a:cubicBezTo>
                  <a:cubicBezTo>
                    <a:pt x="17824" y="5918"/>
                    <a:pt x="19527" y="6692"/>
                    <a:pt x="21253" y="7465"/>
                  </a:cubicBezTo>
                  <a:cubicBezTo>
                    <a:pt x="19705" y="6370"/>
                    <a:pt x="18062" y="5418"/>
                    <a:pt x="16360" y="4572"/>
                  </a:cubicBezTo>
                  <a:cubicBezTo>
                    <a:pt x="14645" y="3727"/>
                    <a:pt x="12895" y="3012"/>
                    <a:pt x="11109" y="2370"/>
                  </a:cubicBezTo>
                  <a:cubicBezTo>
                    <a:pt x="9311" y="1762"/>
                    <a:pt x="7490" y="1227"/>
                    <a:pt x="5632" y="822"/>
                  </a:cubicBezTo>
                  <a:cubicBezTo>
                    <a:pt x="3775" y="417"/>
                    <a:pt x="1894" y="107"/>
                    <a:pt x="1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63"/>
            <p:cNvSpPr/>
            <p:nvPr/>
          </p:nvSpPr>
          <p:spPr>
            <a:xfrm>
              <a:off x="7664675" y="4462325"/>
              <a:ext cx="51225" cy="68200"/>
            </a:xfrm>
            <a:custGeom>
              <a:avLst/>
              <a:gdLst/>
              <a:ahLst/>
              <a:cxnLst/>
              <a:rect l="l" t="t" r="r" b="b"/>
              <a:pathLst>
                <a:path w="2049" h="2728" extrusionOk="0">
                  <a:moveTo>
                    <a:pt x="1" y="1"/>
                  </a:moveTo>
                  <a:lnTo>
                    <a:pt x="1" y="1"/>
                  </a:lnTo>
                  <a:cubicBezTo>
                    <a:pt x="60" y="334"/>
                    <a:pt x="167" y="608"/>
                    <a:pt x="263" y="870"/>
                  </a:cubicBezTo>
                  <a:cubicBezTo>
                    <a:pt x="394" y="1120"/>
                    <a:pt x="548" y="1358"/>
                    <a:pt x="715" y="1584"/>
                  </a:cubicBezTo>
                  <a:cubicBezTo>
                    <a:pt x="882" y="1799"/>
                    <a:pt x="1072" y="2013"/>
                    <a:pt x="1275" y="2204"/>
                  </a:cubicBezTo>
                  <a:cubicBezTo>
                    <a:pt x="1501" y="2394"/>
                    <a:pt x="1727" y="2573"/>
                    <a:pt x="2037" y="2727"/>
                  </a:cubicBezTo>
                  <a:cubicBezTo>
                    <a:pt x="2048" y="2382"/>
                    <a:pt x="1965" y="2096"/>
                    <a:pt x="1858" y="1823"/>
                  </a:cubicBezTo>
                  <a:cubicBezTo>
                    <a:pt x="1739" y="1549"/>
                    <a:pt x="1608" y="1299"/>
                    <a:pt x="1429" y="1061"/>
                  </a:cubicBezTo>
                  <a:cubicBezTo>
                    <a:pt x="1251" y="834"/>
                    <a:pt x="1048" y="608"/>
                    <a:pt x="810" y="430"/>
                  </a:cubicBezTo>
                  <a:cubicBezTo>
                    <a:pt x="584" y="251"/>
                    <a:pt x="322" y="96"/>
                    <a:pt x="1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63"/>
            <p:cNvSpPr/>
            <p:nvPr/>
          </p:nvSpPr>
          <p:spPr>
            <a:xfrm>
              <a:off x="7507225" y="4411150"/>
              <a:ext cx="51500" cy="67875"/>
            </a:xfrm>
            <a:custGeom>
              <a:avLst/>
              <a:gdLst/>
              <a:ahLst/>
              <a:cxnLst/>
              <a:rect l="l" t="t" r="r" b="b"/>
              <a:pathLst>
                <a:path w="2060" h="2715" extrusionOk="0">
                  <a:moveTo>
                    <a:pt x="0" y="0"/>
                  </a:moveTo>
                  <a:cubicBezTo>
                    <a:pt x="60" y="333"/>
                    <a:pt x="167" y="607"/>
                    <a:pt x="262" y="857"/>
                  </a:cubicBezTo>
                  <a:cubicBezTo>
                    <a:pt x="405" y="1107"/>
                    <a:pt x="548" y="1345"/>
                    <a:pt x="715" y="1572"/>
                  </a:cubicBezTo>
                  <a:cubicBezTo>
                    <a:pt x="881" y="1798"/>
                    <a:pt x="1072" y="2000"/>
                    <a:pt x="1286" y="2203"/>
                  </a:cubicBezTo>
                  <a:cubicBezTo>
                    <a:pt x="1500" y="2393"/>
                    <a:pt x="1727" y="2572"/>
                    <a:pt x="2036" y="2715"/>
                  </a:cubicBezTo>
                  <a:cubicBezTo>
                    <a:pt x="2060" y="2381"/>
                    <a:pt x="1965" y="2096"/>
                    <a:pt x="1858" y="1810"/>
                  </a:cubicBezTo>
                  <a:cubicBezTo>
                    <a:pt x="1739" y="1548"/>
                    <a:pt x="1608" y="1286"/>
                    <a:pt x="1429" y="1048"/>
                  </a:cubicBezTo>
                  <a:cubicBezTo>
                    <a:pt x="1250" y="833"/>
                    <a:pt x="1060" y="607"/>
                    <a:pt x="822" y="429"/>
                  </a:cubicBezTo>
                  <a:cubicBezTo>
                    <a:pt x="584" y="250"/>
                    <a:pt x="334" y="83"/>
                    <a:pt x="0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63"/>
            <p:cNvSpPr/>
            <p:nvPr/>
          </p:nvSpPr>
          <p:spPr>
            <a:xfrm>
              <a:off x="7702475" y="4386425"/>
              <a:ext cx="87850" cy="21750"/>
            </a:xfrm>
            <a:custGeom>
              <a:avLst/>
              <a:gdLst/>
              <a:ahLst/>
              <a:cxnLst/>
              <a:rect l="l" t="t" r="r" b="b"/>
              <a:pathLst>
                <a:path w="3514" h="870" extrusionOk="0">
                  <a:moveTo>
                    <a:pt x="1763" y="1"/>
                  </a:moveTo>
                  <a:cubicBezTo>
                    <a:pt x="1465" y="1"/>
                    <a:pt x="1179" y="37"/>
                    <a:pt x="882" y="96"/>
                  </a:cubicBezTo>
                  <a:cubicBezTo>
                    <a:pt x="584" y="168"/>
                    <a:pt x="298" y="251"/>
                    <a:pt x="1" y="429"/>
                  </a:cubicBezTo>
                  <a:cubicBezTo>
                    <a:pt x="286" y="608"/>
                    <a:pt x="584" y="703"/>
                    <a:pt x="882" y="775"/>
                  </a:cubicBezTo>
                  <a:cubicBezTo>
                    <a:pt x="1179" y="834"/>
                    <a:pt x="1465" y="870"/>
                    <a:pt x="1763" y="870"/>
                  </a:cubicBezTo>
                  <a:cubicBezTo>
                    <a:pt x="2060" y="870"/>
                    <a:pt x="2346" y="834"/>
                    <a:pt x="2644" y="775"/>
                  </a:cubicBezTo>
                  <a:cubicBezTo>
                    <a:pt x="2942" y="703"/>
                    <a:pt x="3239" y="608"/>
                    <a:pt x="3513" y="429"/>
                  </a:cubicBezTo>
                  <a:cubicBezTo>
                    <a:pt x="3215" y="251"/>
                    <a:pt x="2942" y="168"/>
                    <a:pt x="2644" y="96"/>
                  </a:cubicBezTo>
                  <a:cubicBezTo>
                    <a:pt x="2346" y="37"/>
                    <a:pt x="2060" y="1"/>
                    <a:pt x="1763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63"/>
            <p:cNvSpPr/>
            <p:nvPr/>
          </p:nvSpPr>
          <p:spPr>
            <a:xfrm>
              <a:off x="7524775" y="4327600"/>
              <a:ext cx="79500" cy="38200"/>
            </a:xfrm>
            <a:custGeom>
              <a:avLst/>
              <a:gdLst/>
              <a:ahLst/>
              <a:cxnLst/>
              <a:rect l="l" t="t" r="r" b="b"/>
              <a:pathLst>
                <a:path w="3180" h="1528" extrusionOk="0">
                  <a:moveTo>
                    <a:pt x="2894" y="1"/>
                  </a:moveTo>
                  <a:cubicBezTo>
                    <a:pt x="2664" y="1"/>
                    <a:pt x="2452" y="37"/>
                    <a:pt x="2239" y="80"/>
                  </a:cubicBezTo>
                  <a:cubicBezTo>
                    <a:pt x="1941" y="139"/>
                    <a:pt x="1679" y="246"/>
                    <a:pt x="1418" y="365"/>
                  </a:cubicBezTo>
                  <a:cubicBezTo>
                    <a:pt x="1144" y="496"/>
                    <a:pt x="894" y="639"/>
                    <a:pt x="656" y="818"/>
                  </a:cubicBezTo>
                  <a:cubicBezTo>
                    <a:pt x="417" y="1020"/>
                    <a:pt x="191" y="1223"/>
                    <a:pt x="1" y="1508"/>
                  </a:cubicBezTo>
                  <a:cubicBezTo>
                    <a:pt x="99" y="1522"/>
                    <a:pt x="194" y="1528"/>
                    <a:pt x="286" y="1528"/>
                  </a:cubicBezTo>
                  <a:cubicBezTo>
                    <a:pt x="517" y="1528"/>
                    <a:pt x="732" y="1491"/>
                    <a:pt x="953" y="1449"/>
                  </a:cubicBezTo>
                  <a:cubicBezTo>
                    <a:pt x="1239" y="1389"/>
                    <a:pt x="1513" y="1282"/>
                    <a:pt x="1787" y="1163"/>
                  </a:cubicBezTo>
                  <a:cubicBezTo>
                    <a:pt x="2049" y="1032"/>
                    <a:pt x="2310" y="877"/>
                    <a:pt x="2537" y="699"/>
                  </a:cubicBezTo>
                  <a:cubicBezTo>
                    <a:pt x="2763" y="508"/>
                    <a:pt x="3001" y="306"/>
                    <a:pt x="3180" y="20"/>
                  </a:cubicBezTo>
                  <a:cubicBezTo>
                    <a:pt x="3081" y="7"/>
                    <a:pt x="2986" y="1"/>
                    <a:pt x="2894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63"/>
            <p:cNvSpPr/>
            <p:nvPr/>
          </p:nvSpPr>
          <p:spPr>
            <a:xfrm>
              <a:off x="7085725" y="3864775"/>
              <a:ext cx="478675" cy="749675"/>
            </a:xfrm>
            <a:custGeom>
              <a:avLst/>
              <a:gdLst/>
              <a:ahLst/>
              <a:cxnLst/>
              <a:rect l="l" t="t" r="r" b="b"/>
              <a:pathLst>
                <a:path w="19147" h="29987" extrusionOk="0">
                  <a:moveTo>
                    <a:pt x="18424" y="1"/>
                  </a:moveTo>
                  <a:cubicBezTo>
                    <a:pt x="18265" y="1"/>
                    <a:pt x="18104" y="61"/>
                    <a:pt x="17979" y="186"/>
                  </a:cubicBezTo>
                  <a:cubicBezTo>
                    <a:pt x="9657" y="8068"/>
                    <a:pt x="715" y="17474"/>
                    <a:pt x="25" y="29308"/>
                  </a:cubicBezTo>
                  <a:cubicBezTo>
                    <a:pt x="1" y="29666"/>
                    <a:pt x="275" y="29975"/>
                    <a:pt x="632" y="29987"/>
                  </a:cubicBezTo>
                  <a:lnTo>
                    <a:pt x="680" y="29987"/>
                  </a:lnTo>
                  <a:cubicBezTo>
                    <a:pt x="1037" y="29987"/>
                    <a:pt x="1323" y="29725"/>
                    <a:pt x="1323" y="29392"/>
                  </a:cubicBezTo>
                  <a:cubicBezTo>
                    <a:pt x="1977" y="18045"/>
                    <a:pt x="10728" y="8842"/>
                    <a:pt x="18872" y="1138"/>
                  </a:cubicBezTo>
                  <a:cubicBezTo>
                    <a:pt x="19134" y="900"/>
                    <a:pt x="19146" y="483"/>
                    <a:pt x="18896" y="210"/>
                  </a:cubicBezTo>
                  <a:cubicBezTo>
                    <a:pt x="18772" y="73"/>
                    <a:pt x="18598" y="1"/>
                    <a:pt x="18424" y="1"/>
                  </a:cubicBezTo>
                  <a:close/>
                </a:path>
              </a:pathLst>
            </a:custGeom>
            <a:solidFill>
              <a:srgbClr val="3E5E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63"/>
            <p:cNvSpPr/>
            <p:nvPr/>
          </p:nvSpPr>
          <p:spPr>
            <a:xfrm>
              <a:off x="7111925" y="4349250"/>
              <a:ext cx="554275" cy="205375"/>
            </a:xfrm>
            <a:custGeom>
              <a:avLst/>
              <a:gdLst/>
              <a:ahLst/>
              <a:cxnLst/>
              <a:rect l="l" t="t" r="r" b="b"/>
              <a:pathLst>
                <a:path w="22171" h="8215" extrusionOk="0">
                  <a:moveTo>
                    <a:pt x="10941" y="1"/>
                  </a:moveTo>
                  <a:cubicBezTo>
                    <a:pt x="10644" y="1"/>
                    <a:pt x="10347" y="12"/>
                    <a:pt x="10050" y="35"/>
                  </a:cubicBezTo>
                  <a:cubicBezTo>
                    <a:pt x="5740" y="357"/>
                    <a:pt x="1751" y="3286"/>
                    <a:pt x="144" y="7322"/>
                  </a:cubicBezTo>
                  <a:cubicBezTo>
                    <a:pt x="1" y="7655"/>
                    <a:pt x="167" y="8036"/>
                    <a:pt x="513" y="8167"/>
                  </a:cubicBezTo>
                  <a:cubicBezTo>
                    <a:pt x="584" y="8203"/>
                    <a:pt x="679" y="8215"/>
                    <a:pt x="751" y="8215"/>
                  </a:cubicBezTo>
                  <a:cubicBezTo>
                    <a:pt x="1001" y="8215"/>
                    <a:pt x="1263" y="8072"/>
                    <a:pt x="1358" y="7810"/>
                  </a:cubicBezTo>
                  <a:cubicBezTo>
                    <a:pt x="2775" y="4226"/>
                    <a:pt x="6323" y="1643"/>
                    <a:pt x="10157" y="1345"/>
                  </a:cubicBezTo>
                  <a:cubicBezTo>
                    <a:pt x="10435" y="1320"/>
                    <a:pt x="10713" y="1308"/>
                    <a:pt x="10991" y="1308"/>
                  </a:cubicBezTo>
                  <a:cubicBezTo>
                    <a:pt x="12315" y="1308"/>
                    <a:pt x="13617" y="1587"/>
                    <a:pt x="14788" y="2119"/>
                  </a:cubicBezTo>
                  <a:cubicBezTo>
                    <a:pt x="17300" y="3250"/>
                    <a:pt x="19241" y="5524"/>
                    <a:pt x="20932" y="7536"/>
                  </a:cubicBezTo>
                  <a:cubicBezTo>
                    <a:pt x="21065" y="7683"/>
                    <a:pt x="21250" y="7762"/>
                    <a:pt x="21438" y="7762"/>
                  </a:cubicBezTo>
                  <a:cubicBezTo>
                    <a:pt x="21585" y="7762"/>
                    <a:pt x="21735" y="7713"/>
                    <a:pt x="21861" y="7608"/>
                  </a:cubicBezTo>
                  <a:cubicBezTo>
                    <a:pt x="22123" y="7370"/>
                    <a:pt x="22170" y="6965"/>
                    <a:pt x="21932" y="6679"/>
                  </a:cubicBezTo>
                  <a:cubicBezTo>
                    <a:pt x="20146" y="4572"/>
                    <a:pt x="18098" y="2178"/>
                    <a:pt x="15324" y="928"/>
                  </a:cubicBezTo>
                  <a:cubicBezTo>
                    <a:pt x="13977" y="310"/>
                    <a:pt x="12472" y="1"/>
                    <a:pt x="10941" y="1"/>
                  </a:cubicBezTo>
                  <a:close/>
                </a:path>
              </a:pathLst>
            </a:custGeom>
            <a:solidFill>
              <a:srgbClr val="3E5E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63"/>
            <p:cNvSpPr/>
            <p:nvPr/>
          </p:nvSpPr>
          <p:spPr>
            <a:xfrm>
              <a:off x="6644600" y="4362100"/>
              <a:ext cx="434025" cy="223200"/>
            </a:xfrm>
            <a:custGeom>
              <a:avLst/>
              <a:gdLst/>
              <a:ahLst/>
              <a:cxnLst/>
              <a:rect l="l" t="t" r="r" b="b"/>
              <a:pathLst>
                <a:path w="17361" h="8928" extrusionOk="0">
                  <a:moveTo>
                    <a:pt x="8730" y="0"/>
                  </a:moveTo>
                  <a:cubicBezTo>
                    <a:pt x="8512" y="0"/>
                    <a:pt x="8293" y="7"/>
                    <a:pt x="8073" y="21"/>
                  </a:cubicBezTo>
                  <a:cubicBezTo>
                    <a:pt x="5704" y="188"/>
                    <a:pt x="3287" y="1081"/>
                    <a:pt x="406" y="2867"/>
                  </a:cubicBezTo>
                  <a:cubicBezTo>
                    <a:pt x="108" y="3057"/>
                    <a:pt x="1" y="3462"/>
                    <a:pt x="203" y="3772"/>
                  </a:cubicBezTo>
                  <a:cubicBezTo>
                    <a:pt x="327" y="3973"/>
                    <a:pt x="542" y="4084"/>
                    <a:pt x="763" y="4084"/>
                  </a:cubicBezTo>
                  <a:cubicBezTo>
                    <a:pt x="881" y="4084"/>
                    <a:pt x="1000" y="4052"/>
                    <a:pt x="1108" y="3986"/>
                  </a:cubicBezTo>
                  <a:cubicBezTo>
                    <a:pt x="3787" y="2319"/>
                    <a:pt x="6014" y="1486"/>
                    <a:pt x="8157" y="1331"/>
                  </a:cubicBezTo>
                  <a:cubicBezTo>
                    <a:pt x="8350" y="1318"/>
                    <a:pt x="8543" y="1312"/>
                    <a:pt x="8734" y="1312"/>
                  </a:cubicBezTo>
                  <a:cubicBezTo>
                    <a:pt x="11159" y="1312"/>
                    <a:pt x="13392" y="2344"/>
                    <a:pt x="14550" y="4022"/>
                  </a:cubicBezTo>
                  <a:cubicBezTo>
                    <a:pt x="15396" y="5248"/>
                    <a:pt x="15717" y="6796"/>
                    <a:pt x="16003" y="8391"/>
                  </a:cubicBezTo>
                  <a:cubicBezTo>
                    <a:pt x="16062" y="8701"/>
                    <a:pt x="16336" y="8927"/>
                    <a:pt x="16646" y="8927"/>
                  </a:cubicBezTo>
                  <a:cubicBezTo>
                    <a:pt x="16693" y="8927"/>
                    <a:pt x="16717" y="8927"/>
                    <a:pt x="16765" y="8903"/>
                  </a:cubicBezTo>
                  <a:cubicBezTo>
                    <a:pt x="17122" y="8844"/>
                    <a:pt x="17360" y="8510"/>
                    <a:pt x="17301" y="8153"/>
                  </a:cubicBezTo>
                  <a:cubicBezTo>
                    <a:pt x="16991" y="6403"/>
                    <a:pt x="16634" y="4724"/>
                    <a:pt x="15634" y="3284"/>
                  </a:cubicBezTo>
                  <a:cubicBezTo>
                    <a:pt x="14206" y="1225"/>
                    <a:pt x="11596" y="0"/>
                    <a:pt x="8730" y="0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63"/>
            <p:cNvSpPr/>
            <p:nvPr/>
          </p:nvSpPr>
          <p:spPr>
            <a:xfrm>
              <a:off x="6778250" y="3839950"/>
              <a:ext cx="305725" cy="706050"/>
            </a:xfrm>
            <a:custGeom>
              <a:avLst/>
              <a:gdLst/>
              <a:ahLst/>
              <a:cxnLst/>
              <a:rect l="l" t="t" r="r" b="b"/>
              <a:pathLst>
                <a:path w="12229" h="28242" extrusionOk="0">
                  <a:moveTo>
                    <a:pt x="723" y="0"/>
                  </a:moveTo>
                  <a:cubicBezTo>
                    <a:pt x="665" y="0"/>
                    <a:pt x="606" y="8"/>
                    <a:pt x="548" y="24"/>
                  </a:cubicBezTo>
                  <a:cubicBezTo>
                    <a:pt x="215" y="119"/>
                    <a:pt x="1" y="488"/>
                    <a:pt x="108" y="833"/>
                  </a:cubicBezTo>
                  <a:cubicBezTo>
                    <a:pt x="1287" y="4965"/>
                    <a:pt x="3263" y="8870"/>
                    <a:pt x="5180" y="12633"/>
                  </a:cubicBezTo>
                  <a:cubicBezTo>
                    <a:pt x="7621" y="17407"/>
                    <a:pt x="10145" y="22372"/>
                    <a:pt x="10895" y="27682"/>
                  </a:cubicBezTo>
                  <a:cubicBezTo>
                    <a:pt x="10955" y="28003"/>
                    <a:pt x="11228" y="28242"/>
                    <a:pt x="11550" y="28242"/>
                  </a:cubicBezTo>
                  <a:lnTo>
                    <a:pt x="11633" y="28242"/>
                  </a:lnTo>
                  <a:cubicBezTo>
                    <a:pt x="11978" y="28182"/>
                    <a:pt x="12229" y="27861"/>
                    <a:pt x="12181" y="27503"/>
                  </a:cubicBezTo>
                  <a:cubicBezTo>
                    <a:pt x="11395" y="21967"/>
                    <a:pt x="8823" y="16919"/>
                    <a:pt x="6347" y="12037"/>
                  </a:cubicBezTo>
                  <a:cubicBezTo>
                    <a:pt x="4454" y="8322"/>
                    <a:pt x="2501" y="4477"/>
                    <a:pt x="1358" y="476"/>
                  </a:cubicBezTo>
                  <a:cubicBezTo>
                    <a:pt x="1289" y="189"/>
                    <a:pt x="1013" y="0"/>
                    <a:pt x="723" y="0"/>
                  </a:cubicBezTo>
                  <a:close/>
                </a:path>
              </a:pathLst>
            </a:custGeom>
            <a:solidFill>
              <a:srgbClr val="3E5E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63"/>
            <p:cNvSpPr/>
            <p:nvPr/>
          </p:nvSpPr>
          <p:spPr>
            <a:xfrm>
              <a:off x="6538050" y="4105225"/>
              <a:ext cx="573300" cy="546150"/>
            </a:xfrm>
            <a:custGeom>
              <a:avLst/>
              <a:gdLst/>
              <a:ahLst/>
              <a:cxnLst/>
              <a:rect l="l" t="t" r="r" b="b"/>
              <a:pathLst>
                <a:path w="22932" h="21846" extrusionOk="0">
                  <a:moveTo>
                    <a:pt x="4400" y="0"/>
                  </a:moveTo>
                  <a:cubicBezTo>
                    <a:pt x="3182" y="0"/>
                    <a:pt x="1913" y="110"/>
                    <a:pt x="596" y="331"/>
                  </a:cubicBezTo>
                  <a:cubicBezTo>
                    <a:pt x="239" y="390"/>
                    <a:pt x="0" y="724"/>
                    <a:pt x="60" y="1081"/>
                  </a:cubicBezTo>
                  <a:cubicBezTo>
                    <a:pt x="113" y="1401"/>
                    <a:pt x="397" y="1626"/>
                    <a:pt x="712" y="1626"/>
                  </a:cubicBezTo>
                  <a:cubicBezTo>
                    <a:pt x="748" y="1626"/>
                    <a:pt x="785" y="1623"/>
                    <a:pt x="822" y="1617"/>
                  </a:cubicBezTo>
                  <a:cubicBezTo>
                    <a:pt x="2053" y="1413"/>
                    <a:pt x="3239" y="1311"/>
                    <a:pt x="4375" y="1311"/>
                  </a:cubicBezTo>
                  <a:cubicBezTo>
                    <a:pt x="7757" y="1311"/>
                    <a:pt x="10709" y="2213"/>
                    <a:pt x="13169" y="4022"/>
                  </a:cubicBezTo>
                  <a:cubicBezTo>
                    <a:pt x="18658" y="8034"/>
                    <a:pt x="20789" y="15630"/>
                    <a:pt x="21598" y="21286"/>
                  </a:cubicBezTo>
                  <a:cubicBezTo>
                    <a:pt x="21658" y="21607"/>
                    <a:pt x="21920" y="21845"/>
                    <a:pt x="22253" y="21845"/>
                  </a:cubicBezTo>
                  <a:lnTo>
                    <a:pt x="22337" y="21845"/>
                  </a:lnTo>
                  <a:cubicBezTo>
                    <a:pt x="22694" y="21786"/>
                    <a:pt x="22932" y="21464"/>
                    <a:pt x="22884" y="21107"/>
                  </a:cubicBezTo>
                  <a:cubicBezTo>
                    <a:pt x="22039" y="15190"/>
                    <a:pt x="19812" y="7248"/>
                    <a:pt x="13943" y="2962"/>
                  </a:cubicBezTo>
                  <a:cubicBezTo>
                    <a:pt x="11256" y="989"/>
                    <a:pt x="8053" y="0"/>
                    <a:pt x="4400" y="0"/>
                  </a:cubicBezTo>
                  <a:close/>
                </a:path>
              </a:pathLst>
            </a:custGeom>
            <a:solidFill>
              <a:srgbClr val="3E5E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63"/>
            <p:cNvSpPr/>
            <p:nvPr/>
          </p:nvSpPr>
          <p:spPr>
            <a:xfrm>
              <a:off x="6566025" y="3890675"/>
              <a:ext cx="515275" cy="711875"/>
            </a:xfrm>
            <a:custGeom>
              <a:avLst/>
              <a:gdLst/>
              <a:ahLst/>
              <a:cxnLst/>
              <a:rect l="l" t="t" r="r" b="b"/>
              <a:pathLst>
                <a:path w="20611" h="28475" extrusionOk="0">
                  <a:moveTo>
                    <a:pt x="1165" y="0"/>
                  </a:moveTo>
                  <a:cubicBezTo>
                    <a:pt x="871" y="0"/>
                    <a:pt x="593" y="190"/>
                    <a:pt x="513" y="483"/>
                  </a:cubicBezTo>
                  <a:cubicBezTo>
                    <a:pt x="1" y="2376"/>
                    <a:pt x="382" y="4627"/>
                    <a:pt x="1560" y="6651"/>
                  </a:cubicBezTo>
                  <a:cubicBezTo>
                    <a:pt x="2632" y="8472"/>
                    <a:pt x="4192" y="9961"/>
                    <a:pt x="5573" y="11211"/>
                  </a:cubicBezTo>
                  <a:cubicBezTo>
                    <a:pt x="7025" y="12520"/>
                    <a:pt x="8526" y="13806"/>
                    <a:pt x="10061" y="15009"/>
                  </a:cubicBezTo>
                  <a:cubicBezTo>
                    <a:pt x="10407" y="15283"/>
                    <a:pt x="10764" y="15556"/>
                    <a:pt x="11121" y="15842"/>
                  </a:cubicBezTo>
                  <a:cubicBezTo>
                    <a:pt x="12955" y="17259"/>
                    <a:pt x="14836" y="18724"/>
                    <a:pt x="16336" y="20498"/>
                  </a:cubicBezTo>
                  <a:cubicBezTo>
                    <a:pt x="18312" y="22831"/>
                    <a:pt x="19301" y="25415"/>
                    <a:pt x="19098" y="27784"/>
                  </a:cubicBezTo>
                  <a:cubicBezTo>
                    <a:pt x="19074" y="28141"/>
                    <a:pt x="19336" y="28451"/>
                    <a:pt x="19694" y="28475"/>
                  </a:cubicBezTo>
                  <a:lnTo>
                    <a:pt x="19753" y="28475"/>
                  </a:lnTo>
                  <a:cubicBezTo>
                    <a:pt x="20098" y="28475"/>
                    <a:pt x="20384" y="28225"/>
                    <a:pt x="20384" y="27868"/>
                  </a:cubicBezTo>
                  <a:cubicBezTo>
                    <a:pt x="20610" y="25153"/>
                    <a:pt x="19527" y="22236"/>
                    <a:pt x="17312" y="19640"/>
                  </a:cubicBezTo>
                  <a:cubicBezTo>
                    <a:pt x="15741" y="17759"/>
                    <a:pt x="13788" y="16259"/>
                    <a:pt x="11919" y="14783"/>
                  </a:cubicBezTo>
                  <a:cubicBezTo>
                    <a:pt x="11574" y="14497"/>
                    <a:pt x="11216" y="14235"/>
                    <a:pt x="10859" y="13949"/>
                  </a:cubicBezTo>
                  <a:cubicBezTo>
                    <a:pt x="9359" y="12759"/>
                    <a:pt x="7871" y="11508"/>
                    <a:pt x="6442" y="10223"/>
                  </a:cubicBezTo>
                  <a:cubicBezTo>
                    <a:pt x="5144" y="9044"/>
                    <a:pt x="3656" y="7639"/>
                    <a:pt x="2691" y="5972"/>
                  </a:cubicBezTo>
                  <a:cubicBezTo>
                    <a:pt x="1679" y="4246"/>
                    <a:pt x="1346" y="2376"/>
                    <a:pt x="1787" y="828"/>
                  </a:cubicBezTo>
                  <a:cubicBezTo>
                    <a:pt x="1870" y="483"/>
                    <a:pt x="1668" y="114"/>
                    <a:pt x="1322" y="19"/>
                  </a:cubicBezTo>
                  <a:cubicBezTo>
                    <a:pt x="1270" y="6"/>
                    <a:pt x="1217" y="0"/>
                    <a:pt x="1165" y="0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63"/>
            <p:cNvSpPr/>
            <p:nvPr/>
          </p:nvSpPr>
          <p:spPr>
            <a:xfrm>
              <a:off x="7028575" y="3694325"/>
              <a:ext cx="209300" cy="865675"/>
            </a:xfrm>
            <a:custGeom>
              <a:avLst/>
              <a:gdLst/>
              <a:ahLst/>
              <a:cxnLst/>
              <a:rect l="l" t="t" r="r" b="b"/>
              <a:pathLst>
                <a:path w="8372" h="34627" extrusionOk="0">
                  <a:moveTo>
                    <a:pt x="7618" y="0"/>
                  </a:moveTo>
                  <a:cubicBezTo>
                    <a:pt x="7432" y="0"/>
                    <a:pt x="7247" y="82"/>
                    <a:pt x="7121" y="241"/>
                  </a:cubicBezTo>
                  <a:cubicBezTo>
                    <a:pt x="1823" y="6730"/>
                    <a:pt x="1" y="18100"/>
                    <a:pt x="1704" y="34043"/>
                  </a:cubicBezTo>
                  <a:cubicBezTo>
                    <a:pt x="1751" y="34364"/>
                    <a:pt x="2037" y="34626"/>
                    <a:pt x="2358" y="34626"/>
                  </a:cubicBezTo>
                  <a:lnTo>
                    <a:pt x="2418" y="34626"/>
                  </a:lnTo>
                  <a:cubicBezTo>
                    <a:pt x="2775" y="34590"/>
                    <a:pt x="3037" y="34269"/>
                    <a:pt x="3001" y="33912"/>
                  </a:cubicBezTo>
                  <a:cubicBezTo>
                    <a:pt x="930" y="14505"/>
                    <a:pt x="4644" y="5349"/>
                    <a:pt x="8133" y="1074"/>
                  </a:cubicBezTo>
                  <a:cubicBezTo>
                    <a:pt x="8371" y="789"/>
                    <a:pt x="8323" y="372"/>
                    <a:pt x="8038" y="158"/>
                  </a:cubicBezTo>
                  <a:cubicBezTo>
                    <a:pt x="7916" y="52"/>
                    <a:pt x="7767" y="0"/>
                    <a:pt x="7618" y="0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63"/>
            <p:cNvSpPr/>
            <p:nvPr/>
          </p:nvSpPr>
          <p:spPr>
            <a:xfrm>
              <a:off x="6871725" y="3761475"/>
              <a:ext cx="232800" cy="798525"/>
            </a:xfrm>
            <a:custGeom>
              <a:avLst/>
              <a:gdLst/>
              <a:ahLst/>
              <a:cxnLst/>
              <a:rect l="l" t="t" r="r" b="b"/>
              <a:pathLst>
                <a:path w="9312" h="31941" extrusionOk="0">
                  <a:moveTo>
                    <a:pt x="2412" y="1"/>
                  </a:moveTo>
                  <a:cubicBezTo>
                    <a:pt x="2114" y="1"/>
                    <a:pt x="1845" y="194"/>
                    <a:pt x="1774" y="508"/>
                  </a:cubicBezTo>
                  <a:cubicBezTo>
                    <a:pt x="0" y="7366"/>
                    <a:pt x="2941" y="15605"/>
                    <a:pt x="5311" y="22237"/>
                  </a:cubicBezTo>
                  <a:cubicBezTo>
                    <a:pt x="6549" y="25689"/>
                    <a:pt x="7728" y="28964"/>
                    <a:pt x="7978" y="31357"/>
                  </a:cubicBezTo>
                  <a:cubicBezTo>
                    <a:pt x="8025" y="31678"/>
                    <a:pt x="8311" y="31940"/>
                    <a:pt x="8632" y="31940"/>
                  </a:cubicBezTo>
                  <a:cubicBezTo>
                    <a:pt x="8644" y="31940"/>
                    <a:pt x="8680" y="31940"/>
                    <a:pt x="8692" y="31916"/>
                  </a:cubicBezTo>
                  <a:cubicBezTo>
                    <a:pt x="9049" y="31893"/>
                    <a:pt x="9311" y="31559"/>
                    <a:pt x="9275" y="31202"/>
                  </a:cubicBezTo>
                  <a:cubicBezTo>
                    <a:pt x="9001" y="28666"/>
                    <a:pt x="7870" y="25475"/>
                    <a:pt x="6549" y="21784"/>
                  </a:cubicBezTo>
                  <a:cubicBezTo>
                    <a:pt x="4120" y="14998"/>
                    <a:pt x="1370" y="7306"/>
                    <a:pt x="3048" y="829"/>
                  </a:cubicBezTo>
                  <a:cubicBezTo>
                    <a:pt x="3144" y="472"/>
                    <a:pt x="2929" y="115"/>
                    <a:pt x="2572" y="20"/>
                  </a:cubicBezTo>
                  <a:cubicBezTo>
                    <a:pt x="2518" y="7"/>
                    <a:pt x="2465" y="1"/>
                    <a:pt x="2412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63"/>
            <p:cNvSpPr/>
            <p:nvPr/>
          </p:nvSpPr>
          <p:spPr>
            <a:xfrm>
              <a:off x="7082175" y="4170775"/>
              <a:ext cx="487875" cy="416000"/>
            </a:xfrm>
            <a:custGeom>
              <a:avLst/>
              <a:gdLst/>
              <a:ahLst/>
              <a:cxnLst/>
              <a:rect l="l" t="t" r="r" b="b"/>
              <a:pathLst>
                <a:path w="19515" h="16640" extrusionOk="0">
                  <a:moveTo>
                    <a:pt x="18789" y="1"/>
                  </a:moveTo>
                  <a:cubicBezTo>
                    <a:pt x="18725" y="1"/>
                    <a:pt x="18660" y="10"/>
                    <a:pt x="18598" y="31"/>
                  </a:cubicBezTo>
                  <a:cubicBezTo>
                    <a:pt x="12442" y="1912"/>
                    <a:pt x="7763" y="6662"/>
                    <a:pt x="3631" y="10865"/>
                  </a:cubicBezTo>
                  <a:cubicBezTo>
                    <a:pt x="2298" y="12211"/>
                    <a:pt x="798" y="13758"/>
                    <a:pt x="107" y="15771"/>
                  </a:cubicBezTo>
                  <a:cubicBezTo>
                    <a:pt x="0" y="16116"/>
                    <a:pt x="179" y="16485"/>
                    <a:pt x="524" y="16604"/>
                  </a:cubicBezTo>
                  <a:cubicBezTo>
                    <a:pt x="595" y="16616"/>
                    <a:pt x="667" y="16640"/>
                    <a:pt x="738" y="16640"/>
                  </a:cubicBezTo>
                  <a:cubicBezTo>
                    <a:pt x="1000" y="16640"/>
                    <a:pt x="1262" y="16461"/>
                    <a:pt x="1345" y="16175"/>
                  </a:cubicBezTo>
                  <a:cubicBezTo>
                    <a:pt x="1941" y="14449"/>
                    <a:pt x="3334" y="13020"/>
                    <a:pt x="4572" y="11770"/>
                  </a:cubicBezTo>
                  <a:cubicBezTo>
                    <a:pt x="8596" y="7686"/>
                    <a:pt x="13145" y="3067"/>
                    <a:pt x="18979" y="1281"/>
                  </a:cubicBezTo>
                  <a:cubicBezTo>
                    <a:pt x="19324" y="1174"/>
                    <a:pt x="19514" y="804"/>
                    <a:pt x="19407" y="459"/>
                  </a:cubicBezTo>
                  <a:cubicBezTo>
                    <a:pt x="19330" y="179"/>
                    <a:pt x="19065" y="1"/>
                    <a:pt x="18789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63"/>
            <p:cNvSpPr/>
            <p:nvPr/>
          </p:nvSpPr>
          <p:spPr>
            <a:xfrm>
              <a:off x="5907325" y="4382125"/>
              <a:ext cx="2345850" cy="533125"/>
            </a:xfrm>
            <a:custGeom>
              <a:avLst/>
              <a:gdLst/>
              <a:ahLst/>
              <a:cxnLst/>
              <a:rect l="l" t="t" r="r" b="b"/>
              <a:pathLst>
                <a:path w="93834" h="21325" extrusionOk="0">
                  <a:moveTo>
                    <a:pt x="67316" y="0"/>
                  </a:moveTo>
                  <a:cubicBezTo>
                    <a:pt x="67162" y="0"/>
                    <a:pt x="67008" y="2"/>
                    <a:pt x="66854" y="6"/>
                  </a:cubicBezTo>
                  <a:cubicBezTo>
                    <a:pt x="64008" y="89"/>
                    <a:pt x="60305" y="340"/>
                    <a:pt x="57805" y="1709"/>
                  </a:cubicBezTo>
                  <a:cubicBezTo>
                    <a:pt x="55471" y="2983"/>
                    <a:pt x="53459" y="3864"/>
                    <a:pt x="51721" y="4447"/>
                  </a:cubicBezTo>
                  <a:cubicBezTo>
                    <a:pt x="49721" y="5110"/>
                    <a:pt x="48057" y="5372"/>
                    <a:pt x="46620" y="5372"/>
                  </a:cubicBezTo>
                  <a:cubicBezTo>
                    <a:pt x="44859" y="5372"/>
                    <a:pt x="43439" y="4978"/>
                    <a:pt x="42160" y="4447"/>
                  </a:cubicBezTo>
                  <a:cubicBezTo>
                    <a:pt x="39434" y="3308"/>
                    <a:pt x="37362" y="1535"/>
                    <a:pt x="33991" y="1535"/>
                  </a:cubicBezTo>
                  <a:cubicBezTo>
                    <a:pt x="33696" y="1535"/>
                    <a:pt x="33392" y="1549"/>
                    <a:pt x="33076" y="1578"/>
                  </a:cubicBezTo>
                  <a:cubicBezTo>
                    <a:pt x="29706" y="1875"/>
                    <a:pt x="26396" y="2566"/>
                    <a:pt x="23110" y="3364"/>
                  </a:cubicBezTo>
                  <a:lnTo>
                    <a:pt x="22027" y="3626"/>
                  </a:lnTo>
                  <a:cubicBezTo>
                    <a:pt x="17931" y="4626"/>
                    <a:pt x="13835" y="5709"/>
                    <a:pt x="9692" y="6281"/>
                  </a:cubicBezTo>
                  <a:cubicBezTo>
                    <a:pt x="9335" y="6316"/>
                    <a:pt x="8954" y="6364"/>
                    <a:pt x="8596" y="6412"/>
                  </a:cubicBezTo>
                  <a:cubicBezTo>
                    <a:pt x="7406" y="6543"/>
                    <a:pt x="6215" y="6638"/>
                    <a:pt x="5025" y="6662"/>
                  </a:cubicBezTo>
                  <a:lnTo>
                    <a:pt x="5441" y="6936"/>
                  </a:lnTo>
                  <a:cubicBezTo>
                    <a:pt x="4620" y="6638"/>
                    <a:pt x="3749" y="6494"/>
                    <a:pt x="2875" y="6494"/>
                  </a:cubicBezTo>
                  <a:cubicBezTo>
                    <a:pt x="1898" y="6494"/>
                    <a:pt x="917" y="6673"/>
                    <a:pt x="0" y="7019"/>
                  </a:cubicBezTo>
                  <a:lnTo>
                    <a:pt x="0" y="8090"/>
                  </a:lnTo>
                  <a:lnTo>
                    <a:pt x="12" y="12484"/>
                  </a:lnTo>
                  <a:cubicBezTo>
                    <a:pt x="12" y="13389"/>
                    <a:pt x="726" y="14151"/>
                    <a:pt x="1655" y="14210"/>
                  </a:cubicBezTo>
                  <a:lnTo>
                    <a:pt x="8620" y="14639"/>
                  </a:lnTo>
                  <a:lnTo>
                    <a:pt x="8620" y="13210"/>
                  </a:lnTo>
                  <a:cubicBezTo>
                    <a:pt x="8620" y="13210"/>
                    <a:pt x="8710" y="13205"/>
                    <a:pt x="8876" y="13205"/>
                  </a:cubicBezTo>
                  <a:cubicBezTo>
                    <a:pt x="8959" y="13205"/>
                    <a:pt x="9061" y="13206"/>
                    <a:pt x="9180" y="13210"/>
                  </a:cubicBezTo>
                  <a:cubicBezTo>
                    <a:pt x="9406" y="13222"/>
                    <a:pt x="9680" y="13222"/>
                    <a:pt x="10001" y="13246"/>
                  </a:cubicBezTo>
                  <a:cubicBezTo>
                    <a:pt x="12371" y="13377"/>
                    <a:pt x="17181" y="13841"/>
                    <a:pt x="19514" y="15722"/>
                  </a:cubicBezTo>
                  <a:cubicBezTo>
                    <a:pt x="19514" y="15722"/>
                    <a:pt x="26670" y="21104"/>
                    <a:pt x="33803" y="21104"/>
                  </a:cubicBezTo>
                  <a:cubicBezTo>
                    <a:pt x="33826" y="21104"/>
                    <a:pt x="33850" y="21104"/>
                    <a:pt x="33873" y="21104"/>
                  </a:cubicBezTo>
                  <a:lnTo>
                    <a:pt x="51114" y="21009"/>
                  </a:lnTo>
                  <a:cubicBezTo>
                    <a:pt x="52781" y="20997"/>
                    <a:pt x="54412" y="20806"/>
                    <a:pt x="56031" y="20425"/>
                  </a:cubicBezTo>
                  <a:cubicBezTo>
                    <a:pt x="59495" y="19619"/>
                    <a:pt x="62994" y="19355"/>
                    <a:pt x="66086" y="19355"/>
                  </a:cubicBezTo>
                  <a:cubicBezTo>
                    <a:pt x="70615" y="19355"/>
                    <a:pt x="74271" y="19921"/>
                    <a:pt x="75664" y="20175"/>
                  </a:cubicBezTo>
                  <a:cubicBezTo>
                    <a:pt x="75712" y="20175"/>
                    <a:pt x="75736" y="20187"/>
                    <a:pt x="75771" y="20187"/>
                  </a:cubicBezTo>
                  <a:cubicBezTo>
                    <a:pt x="76081" y="20235"/>
                    <a:pt x="76379" y="20330"/>
                    <a:pt x="76688" y="20402"/>
                  </a:cubicBezTo>
                  <a:cubicBezTo>
                    <a:pt x="79179" y="21075"/>
                    <a:pt x="81415" y="21324"/>
                    <a:pt x="83360" y="21324"/>
                  </a:cubicBezTo>
                  <a:cubicBezTo>
                    <a:pt x="87291" y="21324"/>
                    <a:pt x="90031" y="20308"/>
                    <a:pt x="91273" y="19735"/>
                  </a:cubicBezTo>
                  <a:cubicBezTo>
                    <a:pt x="92643" y="19020"/>
                    <a:pt x="93678" y="17925"/>
                    <a:pt x="93655" y="15806"/>
                  </a:cubicBezTo>
                  <a:cubicBezTo>
                    <a:pt x="93655" y="14806"/>
                    <a:pt x="93357" y="13877"/>
                    <a:pt x="92881" y="13186"/>
                  </a:cubicBezTo>
                  <a:cubicBezTo>
                    <a:pt x="92452" y="12555"/>
                    <a:pt x="92464" y="11710"/>
                    <a:pt x="92928" y="11079"/>
                  </a:cubicBezTo>
                  <a:cubicBezTo>
                    <a:pt x="93012" y="10960"/>
                    <a:pt x="93107" y="10829"/>
                    <a:pt x="93178" y="10686"/>
                  </a:cubicBezTo>
                  <a:cubicBezTo>
                    <a:pt x="93583" y="9936"/>
                    <a:pt x="93833" y="8817"/>
                    <a:pt x="93833" y="7555"/>
                  </a:cubicBezTo>
                  <a:cubicBezTo>
                    <a:pt x="93821" y="6138"/>
                    <a:pt x="93500" y="4912"/>
                    <a:pt x="92988" y="4197"/>
                  </a:cubicBezTo>
                  <a:cubicBezTo>
                    <a:pt x="92964" y="4150"/>
                    <a:pt x="92928" y="4090"/>
                    <a:pt x="92881" y="4042"/>
                  </a:cubicBezTo>
                  <a:cubicBezTo>
                    <a:pt x="92786" y="3911"/>
                    <a:pt x="92702" y="3757"/>
                    <a:pt x="92643" y="3602"/>
                  </a:cubicBezTo>
                  <a:cubicBezTo>
                    <a:pt x="92262" y="3507"/>
                    <a:pt x="91869" y="3423"/>
                    <a:pt x="91476" y="3364"/>
                  </a:cubicBezTo>
                  <a:cubicBezTo>
                    <a:pt x="89047" y="2959"/>
                    <a:pt x="86439" y="2923"/>
                    <a:pt x="83951" y="2804"/>
                  </a:cubicBezTo>
                  <a:cubicBezTo>
                    <a:pt x="83582" y="2792"/>
                    <a:pt x="83225" y="2780"/>
                    <a:pt x="82868" y="2745"/>
                  </a:cubicBezTo>
                  <a:lnTo>
                    <a:pt x="82808" y="2745"/>
                  </a:lnTo>
                  <a:cubicBezTo>
                    <a:pt x="77426" y="2363"/>
                    <a:pt x="72674" y="0"/>
                    <a:pt x="67316" y="0"/>
                  </a:cubicBezTo>
                  <a:close/>
                </a:path>
              </a:pathLst>
            </a:custGeom>
            <a:solidFill>
              <a:srgbClr val="6B5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63"/>
            <p:cNvSpPr/>
            <p:nvPr/>
          </p:nvSpPr>
          <p:spPr>
            <a:xfrm>
              <a:off x="7505725" y="4423050"/>
              <a:ext cx="43775" cy="31525"/>
            </a:xfrm>
            <a:custGeom>
              <a:avLst/>
              <a:gdLst/>
              <a:ahLst/>
              <a:cxnLst/>
              <a:rect l="l" t="t" r="r" b="b"/>
              <a:pathLst>
                <a:path w="1751" h="1261" extrusionOk="0">
                  <a:moveTo>
                    <a:pt x="775" y="0"/>
                  </a:moveTo>
                  <a:lnTo>
                    <a:pt x="703" y="36"/>
                  </a:lnTo>
                  <a:cubicBezTo>
                    <a:pt x="263" y="155"/>
                    <a:pt x="1" y="643"/>
                    <a:pt x="120" y="1084"/>
                  </a:cubicBezTo>
                  <a:cubicBezTo>
                    <a:pt x="132" y="1131"/>
                    <a:pt x="144" y="1191"/>
                    <a:pt x="191" y="1215"/>
                  </a:cubicBezTo>
                  <a:cubicBezTo>
                    <a:pt x="226" y="1250"/>
                    <a:pt x="278" y="1260"/>
                    <a:pt x="330" y="1260"/>
                  </a:cubicBezTo>
                  <a:cubicBezTo>
                    <a:pt x="365" y="1260"/>
                    <a:pt x="400" y="1255"/>
                    <a:pt x="429" y="1250"/>
                  </a:cubicBezTo>
                  <a:cubicBezTo>
                    <a:pt x="679" y="1203"/>
                    <a:pt x="941" y="1167"/>
                    <a:pt x="1203" y="1131"/>
                  </a:cubicBezTo>
                  <a:cubicBezTo>
                    <a:pt x="1310" y="1108"/>
                    <a:pt x="1429" y="1096"/>
                    <a:pt x="1513" y="1036"/>
                  </a:cubicBezTo>
                  <a:cubicBezTo>
                    <a:pt x="1751" y="893"/>
                    <a:pt x="1739" y="500"/>
                    <a:pt x="1548" y="298"/>
                  </a:cubicBezTo>
                  <a:cubicBezTo>
                    <a:pt x="1358" y="84"/>
                    <a:pt x="1060" y="12"/>
                    <a:pt x="775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63"/>
            <p:cNvSpPr/>
            <p:nvPr/>
          </p:nvSpPr>
          <p:spPr>
            <a:xfrm>
              <a:off x="7817075" y="4442875"/>
              <a:ext cx="26825" cy="28700"/>
            </a:xfrm>
            <a:custGeom>
              <a:avLst/>
              <a:gdLst/>
              <a:ahLst/>
              <a:cxnLst/>
              <a:rect l="l" t="t" r="r" b="b"/>
              <a:pathLst>
                <a:path w="1073" h="1148" extrusionOk="0">
                  <a:moveTo>
                    <a:pt x="332" y="0"/>
                  </a:moveTo>
                  <a:cubicBezTo>
                    <a:pt x="320" y="0"/>
                    <a:pt x="309" y="2"/>
                    <a:pt x="298" y="5"/>
                  </a:cubicBezTo>
                  <a:cubicBezTo>
                    <a:pt x="239" y="17"/>
                    <a:pt x="215" y="65"/>
                    <a:pt x="203" y="124"/>
                  </a:cubicBezTo>
                  <a:cubicBezTo>
                    <a:pt x="155" y="279"/>
                    <a:pt x="96" y="434"/>
                    <a:pt x="48" y="588"/>
                  </a:cubicBezTo>
                  <a:cubicBezTo>
                    <a:pt x="36" y="648"/>
                    <a:pt x="1" y="719"/>
                    <a:pt x="24" y="791"/>
                  </a:cubicBezTo>
                  <a:cubicBezTo>
                    <a:pt x="60" y="993"/>
                    <a:pt x="358" y="1148"/>
                    <a:pt x="572" y="1148"/>
                  </a:cubicBezTo>
                  <a:cubicBezTo>
                    <a:pt x="798" y="1136"/>
                    <a:pt x="941" y="1017"/>
                    <a:pt x="1036" y="874"/>
                  </a:cubicBezTo>
                  <a:lnTo>
                    <a:pt x="1036" y="791"/>
                  </a:lnTo>
                  <a:cubicBezTo>
                    <a:pt x="1072" y="517"/>
                    <a:pt x="775" y="136"/>
                    <a:pt x="417" y="17"/>
                  </a:cubicBezTo>
                  <a:cubicBezTo>
                    <a:pt x="392" y="8"/>
                    <a:pt x="361" y="0"/>
                    <a:pt x="332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63"/>
            <p:cNvSpPr/>
            <p:nvPr/>
          </p:nvSpPr>
          <p:spPr>
            <a:xfrm>
              <a:off x="7366725" y="4456050"/>
              <a:ext cx="30675" cy="25100"/>
            </a:xfrm>
            <a:custGeom>
              <a:avLst/>
              <a:gdLst/>
              <a:ahLst/>
              <a:cxnLst/>
              <a:rect l="l" t="t" r="r" b="b"/>
              <a:pathLst>
                <a:path w="1227" h="1004" extrusionOk="0">
                  <a:moveTo>
                    <a:pt x="768" y="0"/>
                  </a:moveTo>
                  <a:cubicBezTo>
                    <a:pt x="526" y="0"/>
                    <a:pt x="245" y="139"/>
                    <a:pt x="72" y="347"/>
                  </a:cubicBezTo>
                  <a:cubicBezTo>
                    <a:pt x="36" y="371"/>
                    <a:pt x="12" y="419"/>
                    <a:pt x="12" y="442"/>
                  </a:cubicBezTo>
                  <a:cubicBezTo>
                    <a:pt x="0" y="502"/>
                    <a:pt x="36" y="550"/>
                    <a:pt x="84" y="585"/>
                  </a:cubicBezTo>
                  <a:cubicBezTo>
                    <a:pt x="203" y="681"/>
                    <a:pt x="334" y="788"/>
                    <a:pt x="453" y="895"/>
                  </a:cubicBezTo>
                  <a:cubicBezTo>
                    <a:pt x="512" y="942"/>
                    <a:pt x="560" y="978"/>
                    <a:pt x="631" y="1002"/>
                  </a:cubicBezTo>
                  <a:cubicBezTo>
                    <a:pt x="642" y="1003"/>
                    <a:pt x="652" y="1004"/>
                    <a:pt x="663" y="1004"/>
                  </a:cubicBezTo>
                  <a:cubicBezTo>
                    <a:pt x="851" y="1004"/>
                    <a:pt x="1099" y="812"/>
                    <a:pt x="1155" y="609"/>
                  </a:cubicBezTo>
                  <a:cubicBezTo>
                    <a:pt x="1227" y="407"/>
                    <a:pt x="1155" y="228"/>
                    <a:pt x="1060" y="73"/>
                  </a:cubicBezTo>
                  <a:lnTo>
                    <a:pt x="1012" y="61"/>
                  </a:lnTo>
                  <a:cubicBezTo>
                    <a:pt x="941" y="19"/>
                    <a:pt x="857" y="0"/>
                    <a:pt x="768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63"/>
            <p:cNvSpPr/>
            <p:nvPr/>
          </p:nvSpPr>
          <p:spPr>
            <a:xfrm>
              <a:off x="7638525" y="4501125"/>
              <a:ext cx="167850" cy="116525"/>
            </a:xfrm>
            <a:custGeom>
              <a:avLst/>
              <a:gdLst/>
              <a:ahLst/>
              <a:cxnLst/>
              <a:rect l="l" t="t" r="r" b="b"/>
              <a:pathLst>
                <a:path w="6714" h="4661" extrusionOk="0">
                  <a:moveTo>
                    <a:pt x="4321" y="1"/>
                  </a:moveTo>
                  <a:cubicBezTo>
                    <a:pt x="4257" y="1"/>
                    <a:pt x="4193" y="3"/>
                    <a:pt x="4130" y="9"/>
                  </a:cubicBezTo>
                  <a:cubicBezTo>
                    <a:pt x="2833" y="116"/>
                    <a:pt x="1249" y="925"/>
                    <a:pt x="678" y="2116"/>
                  </a:cubicBezTo>
                  <a:cubicBezTo>
                    <a:pt x="654" y="2152"/>
                    <a:pt x="642" y="2187"/>
                    <a:pt x="630" y="2235"/>
                  </a:cubicBezTo>
                  <a:cubicBezTo>
                    <a:pt x="618" y="2247"/>
                    <a:pt x="618" y="2259"/>
                    <a:pt x="594" y="2271"/>
                  </a:cubicBezTo>
                  <a:cubicBezTo>
                    <a:pt x="1" y="3702"/>
                    <a:pt x="1266" y="4661"/>
                    <a:pt x="2542" y="4661"/>
                  </a:cubicBezTo>
                  <a:cubicBezTo>
                    <a:pt x="2700" y="4661"/>
                    <a:pt x="2857" y="4646"/>
                    <a:pt x="3011" y="4616"/>
                  </a:cubicBezTo>
                  <a:cubicBezTo>
                    <a:pt x="4309" y="4342"/>
                    <a:pt x="6666" y="3676"/>
                    <a:pt x="6702" y="2009"/>
                  </a:cubicBezTo>
                  <a:cubicBezTo>
                    <a:pt x="6713" y="781"/>
                    <a:pt x="5446" y="1"/>
                    <a:pt x="4321" y="1"/>
                  </a:cubicBezTo>
                  <a:close/>
                </a:path>
              </a:pathLst>
            </a:custGeom>
            <a:solidFill>
              <a:srgbClr val="563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63"/>
            <p:cNvSpPr/>
            <p:nvPr/>
          </p:nvSpPr>
          <p:spPr>
            <a:xfrm>
              <a:off x="7944175" y="4656575"/>
              <a:ext cx="74750" cy="60175"/>
            </a:xfrm>
            <a:custGeom>
              <a:avLst/>
              <a:gdLst/>
              <a:ahLst/>
              <a:cxnLst/>
              <a:rect l="l" t="t" r="r" b="b"/>
              <a:pathLst>
                <a:path w="2990" h="2407" extrusionOk="0">
                  <a:moveTo>
                    <a:pt x="1643" y="0"/>
                  </a:moveTo>
                  <a:cubicBezTo>
                    <a:pt x="1393" y="0"/>
                    <a:pt x="1137" y="71"/>
                    <a:pt x="917" y="208"/>
                  </a:cubicBezTo>
                  <a:cubicBezTo>
                    <a:pt x="370" y="553"/>
                    <a:pt x="1" y="1256"/>
                    <a:pt x="334" y="1875"/>
                  </a:cubicBezTo>
                  <a:cubicBezTo>
                    <a:pt x="546" y="2261"/>
                    <a:pt x="906" y="2406"/>
                    <a:pt x="1284" y="2406"/>
                  </a:cubicBezTo>
                  <a:cubicBezTo>
                    <a:pt x="1502" y="2406"/>
                    <a:pt x="1725" y="2358"/>
                    <a:pt x="1929" y="2280"/>
                  </a:cubicBezTo>
                  <a:cubicBezTo>
                    <a:pt x="1977" y="2256"/>
                    <a:pt x="2037" y="2244"/>
                    <a:pt x="2084" y="2220"/>
                  </a:cubicBezTo>
                  <a:cubicBezTo>
                    <a:pt x="2120" y="2196"/>
                    <a:pt x="2168" y="2173"/>
                    <a:pt x="2203" y="2137"/>
                  </a:cubicBezTo>
                  <a:cubicBezTo>
                    <a:pt x="2703" y="1768"/>
                    <a:pt x="2989" y="1137"/>
                    <a:pt x="2644" y="553"/>
                  </a:cubicBezTo>
                  <a:cubicBezTo>
                    <a:pt x="2431" y="180"/>
                    <a:pt x="2043" y="0"/>
                    <a:pt x="1643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63"/>
            <p:cNvSpPr/>
            <p:nvPr/>
          </p:nvSpPr>
          <p:spPr>
            <a:xfrm>
              <a:off x="7979000" y="4679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63"/>
            <p:cNvSpPr/>
            <p:nvPr/>
          </p:nvSpPr>
          <p:spPr>
            <a:xfrm>
              <a:off x="7979000" y="4679475"/>
              <a:ext cx="175" cy="475"/>
            </a:xfrm>
            <a:custGeom>
              <a:avLst/>
              <a:gdLst/>
              <a:ahLst/>
              <a:cxnLst/>
              <a:rect l="l" t="t" r="r" b="b"/>
              <a:pathLst>
                <a:path w="7" h="19" extrusionOk="0">
                  <a:moveTo>
                    <a:pt x="5" y="1"/>
                  </a:moveTo>
                  <a:lnTo>
                    <a:pt x="5" y="1"/>
                  </a:lnTo>
                  <a:cubicBezTo>
                    <a:pt x="4" y="1"/>
                    <a:pt x="1" y="6"/>
                    <a:pt x="1" y="18"/>
                  </a:cubicBezTo>
                  <a:cubicBezTo>
                    <a:pt x="7" y="6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63"/>
            <p:cNvSpPr/>
            <p:nvPr/>
          </p:nvSpPr>
          <p:spPr>
            <a:xfrm>
              <a:off x="7978700" y="46799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3" y="0"/>
                    <a:pt x="1" y="0"/>
                  </a:cubicBezTo>
                  <a:cubicBezTo>
                    <a:pt x="13" y="0"/>
                    <a:pt x="13" y="0"/>
                    <a:pt x="1" y="0"/>
                  </a:cubicBez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63"/>
            <p:cNvSpPr/>
            <p:nvPr/>
          </p:nvSpPr>
          <p:spPr>
            <a:xfrm>
              <a:off x="6841650" y="4587975"/>
              <a:ext cx="163275" cy="96575"/>
            </a:xfrm>
            <a:custGeom>
              <a:avLst/>
              <a:gdLst/>
              <a:ahLst/>
              <a:cxnLst/>
              <a:rect l="l" t="t" r="r" b="b"/>
              <a:pathLst>
                <a:path w="6531" h="3863" extrusionOk="0">
                  <a:moveTo>
                    <a:pt x="4914" y="0"/>
                  </a:moveTo>
                  <a:cubicBezTo>
                    <a:pt x="4400" y="0"/>
                    <a:pt x="3863" y="99"/>
                    <a:pt x="3501" y="190"/>
                  </a:cubicBezTo>
                  <a:cubicBezTo>
                    <a:pt x="2644" y="392"/>
                    <a:pt x="1" y="738"/>
                    <a:pt x="370" y="2095"/>
                  </a:cubicBezTo>
                  <a:cubicBezTo>
                    <a:pt x="695" y="3265"/>
                    <a:pt x="2340" y="3863"/>
                    <a:pt x="3504" y="3863"/>
                  </a:cubicBezTo>
                  <a:cubicBezTo>
                    <a:pt x="3619" y="3863"/>
                    <a:pt x="3730" y="3857"/>
                    <a:pt x="3835" y="3845"/>
                  </a:cubicBezTo>
                  <a:cubicBezTo>
                    <a:pt x="5168" y="3702"/>
                    <a:pt x="6192" y="2547"/>
                    <a:pt x="6383" y="1261"/>
                  </a:cubicBezTo>
                  <a:cubicBezTo>
                    <a:pt x="6530" y="264"/>
                    <a:pt x="5753" y="0"/>
                    <a:pt x="4914" y="0"/>
                  </a:cubicBezTo>
                  <a:close/>
                </a:path>
              </a:pathLst>
            </a:custGeom>
            <a:solidFill>
              <a:srgbClr val="563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63"/>
            <p:cNvSpPr/>
            <p:nvPr/>
          </p:nvSpPr>
          <p:spPr>
            <a:xfrm>
              <a:off x="6477325" y="4517725"/>
              <a:ext cx="139625" cy="69275"/>
            </a:xfrm>
            <a:custGeom>
              <a:avLst/>
              <a:gdLst/>
              <a:ahLst/>
              <a:cxnLst/>
              <a:rect l="l" t="t" r="r" b="b"/>
              <a:pathLst>
                <a:path w="5585" h="2771" extrusionOk="0">
                  <a:moveTo>
                    <a:pt x="2657" y="0"/>
                  </a:moveTo>
                  <a:cubicBezTo>
                    <a:pt x="1979" y="0"/>
                    <a:pt x="1331" y="213"/>
                    <a:pt x="763" y="595"/>
                  </a:cubicBezTo>
                  <a:cubicBezTo>
                    <a:pt x="667" y="631"/>
                    <a:pt x="584" y="690"/>
                    <a:pt x="489" y="797"/>
                  </a:cubicBezTo>
                  <a:cubicBezTo>
                    <a:pt x="382" y="881"/>
                    <a:pt x="310" y="976"/>
                    <a:pt x="286" y="1071"/>
                  </a:cubicBezTo>
                  <a:cubicBezTo>
                    <a:pt x="84" y="1404"/>
                    <a:pt x="1" y="1774"/>
                    <a:pt x="227" y="2131"/>
                  </a:cubicBezTo>
                  <a:cubicBezTo>
                    <a:pt x="501" y="2607"/>
                    <a:pt x="1155" y="2655"/>
                    <a:pt x="1656" y="2714"/>
                  </a:cubicBezTo>
                  <a:cubicBezTo>
                    <a:pt x="1976" y="2753"/>
                    <a:pt x="2300" y="2771"/>
                    <a:pt x="2624" y="2771"/>
                  </a:cubicBezTo>
                  <a:cubicBezTo>
                    <a:pt x="2999" y="2771"/>
                    <a:pt x="3375" y="2747"/>
                    <a:pt x="3751" y="2702"/>
                  </a:cubicBezTo>
                  <a:cubicBezTo>
                    <a:pt x="4287" y="2619"/>
                    <a:pt x="4965" y="2595"/>
                    <a:pt x="5204" y="2012"/>
                  </a:cubicBezTo>
                  <a:cubicBezTo>
                    <a:pt x="5585" y="1059"/>
                    <a:pt x="4180" y="285"/>
                    <a:pt x="3489" y="107"/>
                  </a:cubicBezTo>
                  <a:cubicBezTo>
                    <a:pt x="3209" y="35"/>
                    <a:pt x="2930" y="0"/>
                    <a:pt x="2657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63"/>
            <p:cNvSpPr/>
            <p:nvPr/>
          </p:nvSpPr>
          <p:spPr>
            <a:xfrm>
              <a:off x="7197350" y="4568100"/>
              <a:ext cx="45875" cy="40400"/>
            </a:xfrm>
            <a:custGeom>
              <a:avLst/>
              <a:gdLst/>
              <a:ahLst/>
              <a:cxnLst/>
              <a:rect l="l" t="t" r="r" b="b"/>
              <a:pathLst>
                <a:path w="1835" h="1616" extrusionOk="0">
                  <a:moveTo>
                    <a:pt x="950" y="1"/>
                  </a:moveTo>
                  <a:cubicBezTo>
                    <a:pt x="769" y="1"/>
                    <a:pt x="592" y="67"/>
                    <a:pt x="465" y="211"/>
                  </a:cubicBezTo>
                  <a:cubicBezTo>
                    <a:pt x="406" y="270"/>
                    <a:pt x="358" y="330"/>
                    <a:pt x="298" y="390"/>
                  </a:cubicBezTo>
                  <a:cubicBezTo>
                    <a:pt x="84" y="604"/>
                    <a:pt x="1" y="997"/>
                    <a:pt x="179" y="1259"/>
                  </a:cubicBezTo>
                  <a:cubicBezTo>
                    <a:pt x="339" y="1508"/>
                    <a:pt x="574" y="1616"/>
                    <a:pt x="843" y="1616"/>
                  </a:cubicBezTo>
                  <a:cubicBezTo>
                    <a:pt x="894" y="1616"/>
                    <a:pt x="947" y="1612"/>
                    <a:pt x="1001" y="1604"/>
                  </a:cubicBezTo>
                  <a:cubicBezTo>
                    <a:pt x="1203" y="1580"/>
                    <a:pt x="1394" y="1437"/>
                    <a:pt x="1549" y="1294"/>
                  </a:cubicBezTo>
                  <a:cubicBezTo>
                    <a:pt x="1799" y="1021"/>
                    <a:pt x="1834" y="532"/>
                    <a:pt x="1549" y="270"/>
                  </a:cubicBezTo>
                  <a:cubicBezTo>
                    <a:pt x="1549" y="270"/>
                    <a:pt x="1537" y="247"/>
                    <a:pt x="1513" y="247"/>
                  </a:cubicBezTo>
                  <a:cubicBezTo>
                    <a:pt x="1501" y="235"/>
                    <a:pt x="1501" y="223"/>
                    <a:pt x="1489" y="211"/>
                  </a:cubicBezTo>
                  <a:cubicBezTo>
                    <a:pt x="1342" y="76"/>
                    <a:pt x="1144" y="1"/>
                    <a:pt x="950" y="1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63"/>
            <p:cNvSpPr/>
            <p:nvPr/>
          </p:nvSpPr>
          <p:spPr>
            <a:xfrm>
              <a:off x="8035550" y="4531600"/>
              <a:ext cx="46175" cy="40500"/>
            </a:xfrm>
            <a:custGeom>
              <a:avLst/>
              <a:gdLst/>
              <a:ahLst/>
              <a:cxnLst/>
              <a:rect l="l" t="t" r="r" b="b"/>
              <a:pathLst>
                <a:path w="1847" h="1620" extrusionOk="0">
                  <a:moveTo>
                    <a:pt x="944" y="1"/>
                  </a:moveTo>
                  <a:cubicBezTo>
                    <a:pt x="765" y="1"/>
                    <a:pt x="590" y="64"/>
                    <a:pt x="465" y="206"/>
                  </a:cubicBezTo>
                  <a:cubicBezTo>
                    <a:pt x="406" y="266"/>
                    <a:pt x="358" y="326"/>
                    <a:pt x="298" y="385"/>
                  </a:cubicBezTo>
                  <a:cubicBezTo>
                    <a:pt x="96" y="611"/>
                    <a:pt x="1" y="992"/>
                    <a:pt x="179" y="1266"/>
                  </a:cubicBezTo>
                  <a:cubicBezTo>
                    <a:pt x="343" y="1522"/>
                    <a:pt x="585" y="1619"/>
                    <a:pt x="861" y="1619"/>
                  </a:cubicBezTo>
                  <a:cubicBezTo>
                    <a:pt x="907" y="1619"/>
                    <a:pt x="954" y="1616"/>
                    <a:pt x="1001" y="1611"/>
                  </a:cubicBezTo>
                  <a:cubicBezTo>
                    <a:pt x="1203" y="1576"/>
                    <a:pt x="1406" y="1445"/>
                    <a:pt x="1549" y="1290"/>
                  </a:cubicBezTo>
                  <a:cubicBezTo>
                    <a:pt x="1822" y="1028"/>
                    <a:pt x="1846" y="552"/>
                    <a:pt x="1549" y="266"/>
                  </a:cubicBezTo>
                  <a:cubicBezTo>
                    <a:pt x="1549" y="266"/>
                    <a:pt x="1537" y="254"/>
                    <a:pt x="1525" y="254"/>
                  </a:cubicBezTo>
                  <a:cubicBezTo>
                    <a:pt x="1501" y="242"/>
                    <a:pt x="1501" y="218"/>
                    <a:pt x="1489" y="206"/>
                  </a:cubicBezTo>
                  <a:cubicBezTo>
                    <a:pt x="1340" y="76"/>
                    <a:pt x="1139" y="1"/>
                    <a:pt x="944" y="1"/>
                  </a:cubicBezTo>
                  <a:close/>
                </a:path>
              </a:pathLst>
            </a:custGeom>
            <a:solidFill>
              <a:srgbClr val="563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63"/>
            <p:cNvSpPr/>
            <p:nvPr/>
          </p:nvSpPr>
          <p:spPr>
            <a:xfrm>
              <a:off x="7404225" y="4528150"/>
              <a:ext cx="72350" cy="79525"/>
            </a:xfrm>
            <a:custGeom>
              <a:avLst/>
              <a:gdLst/>
              <a:ahLst/>
              <a:cxnLst/>
              <a:rect l="l" t="t" r="r" b="b"/>
              <a:pathLst>
                <a:path w="2894" h="3181" extrusionOk="0">
                  <a:moveTo>
                    <a:pt x="1297" y="1"/>
                  </a:moveTo>
                  <a:cubicBezTo>
                    <a:pt x="906" y="1"/>
                    <a:pt x="523" y="192"/>
                    <a:pt x="298" y="583"/>
                  </a:cubicBezTo>
                  <a:cubicBezTo>
                    <a:pt x="1" y="1095"/>
                    <a:pt x="13" y="1809"/>
                    <a:pt x="251" y="2345"/>
                  </a:cubicBezTo>
                  <a:cubicBezTo>
                    <a:pt x="263" y="2404"/>
                    <a:pt x="298" y="2440"/>
                    <a:pt x="322" y="2499"/>
                  </a:cubicBezTo>
                  <a:cubicBezTo>
                    <a:pt x="370" y="2595"/>
                    <a:pt x="429" y="2666"/>
                    <a:pt x="501" y="2714"/>
                  </a:cubicBezTo>
                  <a:cubicBezTo>
                    <a:pt x="759" y="2995"/>
                    <a:pt x="1092" y="3180"/>
                    <a:pt x="1489" y="3180"/>
                  </a:cubicBezTo>
                  <a:cubicBezTo>
                    <a:pt x="1512" y="3180"/>
                    <a:pt x="1536" y="3179"/>
                    <a:pt x="1560" y="3178"/>
                  </a:cubicBezTo>
                  <a:cubicBezTo>
                    <a:pt x="1977" y="3154"/>
                    <a:pt x="2346" y="2904"/>
                    <a:pt x="2560" y="2547"/>
                  </a:cubicBezTo>
                  <a:cubicBezTo>
                    <a:pt x="2894" y="1892"/>
                    <a:pt x="2727" y="952"/>
                    <a:pt x="2227" y="416"/>
                  </a:cubicBezTo>
                  <a:cubicBezTo>
                    <a:pt x="1974" y="141"/>
                    <a:pt x="1633" y="1"/>
                    <a:pt x="1297" y="1"/>
                  </a:cubicBezTo>
                  <a:close/>
                </a:path>
              </a:pathLst>
            </a:custGeom>
            <a:solidFill>
              <a:srgbClr val="563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63"/>
            <p:cNvSpPr/>
            <p:nvPr/>
          </p:nvSpPr>
          <p:spPr>
            <a:xfrm>
              <a:off x="7153000" y="4760525"/>
              <a:ext cx="76225" cy="63350"/>
            </a:xfrm>
            <a:custGeom>
              <a:avLst/>
              <a:gdLst/>
              <a:ahLst/>
              <a:cxnLst/>
              <a:rect l="l" t="t" r="r" b="b"/>
              <a:pathLst>
                <a:path w="3049" h="2534" extrusionOk="0">
                  <a:moveTo>
                    <a:pt x="2369" y="1"/>
                  </a:moveTo>
                  <a:cubicBezTo>
                    <a:pt x="1657" y="1"/>
                    <a:pt x="558" y="1286"/>
                    <a:pt x="310" y="1634"/>
                  </a:cubicBezTo>
                  <a:cubicBezTo>
                    <a:pt x="120" y="1896"/>
                    <a:pt x="1" y="2348"/>
                    <a:pt x="298" y="2491"/>
                  </a:cubicBezTo>
                  <a:cubicBezTo>
                    <a:pt x="346" y="2522"/>
                    <a:pt x="398" y="2533"/>
                    <a:pt x="453" y="2533"/>
                  </a:cubicBezTo>
                  <a:cubicBezTo>
                    <a:pt x="549" y="2533"/>
                    <a:pt x="652" y="2498"/>
                    <a:pt x="751" y="2468"/>
                  </a:cubicBezTo>
                  <a:cubicBezTo>
                    <a:pt x="1287" y="2277"/>
                    <a:pt x="1799" y="1991"/>
                    <a:pt x="2263" y="1646"/>
                  </a:cubicBezTo>
                  <a:cubicBezTo>
                    <a:pt x="2668" y="1348"/>
                    <a:pt x="3049" y="872"/>
                    <a:pt x="2870" y="408"/>
                  </a:cubicBezTo>
                  <a:cubicBezTo>
                    <a:pt x="2760" y="117"/>
                    <a:pt x="2582" y="1"/>
                    <a:pt x="2369" y="1"/>
                  </a:cubicBezTo>
                  <a:close/>
                </a:path>
              </a:pathLst>
            </a:custGeom>
            <a:solidFill>
              <a:srgbClr val="563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63"/>
            <p:cNvSpPr/>
            <p:nvPr/>
          </p:nvSpPr>
          <p:spPr>
            <a:xfrm>
              <a:off x="6692825" y="4471475"/>
              <a:ext cx="58475" cy="24525"/>
            </a:xfrm>
            <a:custGeom>
              <a:avLst/>
              <a:gdLst/>
              <a:ahLst/>
              <a:cxnLst/>
              <a:rect l="l" t="t" r="r" b="b"/>
              <a:pathLst>
                <a:path w="2339" h="981" extrusionOk="0">
                  <a:moveTo>
                    <a:pt x="1719" y="0"/>
                  </a:moveTo>
                  <a:cubicBezTo>
                    <a:pt x="1241" y="0"/>
                    <a:pt x="602" y="208"/>
                    <a:pt x="417" y="290"/>
                  </a:cubicBezTo>
                  <a:cubicBezTo>
                    <a:pt x="227" y="385"/>
                    <a:pt x="1" y="576"/>
                    <a:pt x="120" y="766"/>
                  </a:cubicBezTo>
                  <a:cubicBezTo>
                    <a:pt x="179" y="861"/>
                    <a:pt x="286" y="885"/>
                    <a:pt x="370" y="897"/>
                  </a:cubicBezTo>
                  <a:cubicBezTo>
                    <a:pt x="612" y="952"/>
                    <a:pt x="860" y="981"/>
                    <a:pt x="1109" y="981"/>
                  </a:cubicBezTo>
                  <a:cubicBezTo>
                    <a:pt x="1239" y="981"/>
                    <a:pt x="1370" y="973"/>
                    <a:pt x="1501" y="957"/>
                  </a:cubicBezTo>
                  <a:cubicBezTo>
                    <a:pt x="1822" y="933"/>
                    <a:pt x="2203" y="814"/>
                    <a:pt x="2263" y="480"/>
                  </a:cubicBezTo>
                  <a:cubicBezTo>
                    <a:pt x="2339" y="115"/>
                    <a:pt x="2073" y="0"/>
                    <a:pt x="1719" y="0"/>
                  </a:cubicBezTo>
                  <a:close/>
                </a:path>
              </a:pathLst>
            </a:custGeom>
            <a:solidFill>
              <a:srgbClr val="825F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63"/>
            <p:cNvSpPr/>
            <p:nvPr/>
          </p:nvSpPr>
          <p:spPr>
            <a:xfrm>
              <a:off x="5906725" y="4418275"/>
              <a:ext cx="216125" cy="329825"/>
            </a:xfrm>
            <a:custGeom>
              <a:avLst/>
              <a:gdLst/>
              <a:ahLst/>
              <a:cxnLst/>
              <a:rect l="l" t="t" r="r" b="b"/>
              <a:pathLst>
                <a:path w="8645" h="13193" extrusionOk="0">
                  <a:moveTo>
                    <a:pt x="8585" y="1"/>
                  </a:moveTo>
                  <a:lnTo>
                    <a:pt x="1620" y="513"/>
                  </a:lnTo>
                  <a:cubicBezTo>
                    <a:pt x="691" y="584"/>
                    <a:pt x="0" y="1346"/>
                    <a:pt x="0" y="2263"/>
                  </a:cubicBezTo>
                  <a:lnTo>
                    <a:pt x="12" y="5573"/>
                  </a:lnTo>
                  <a:lnTo>
                    <a:pt x="12" y="6644"/>
                  </a:lnTo>
                  <a:lnTo>
                    <a:pt x="36" y="11038"/>
                  </a:lnTo>
                  <a:cubicBezTo>
                    <a:pt x="36" y="11943"/>
                    <a:pt x="750" y="12705"/>
                    <a:pt x="1679" y="12764"/>
                  </a:cubicBezTo>
                  <a:lnTo>
                    <a:pt x="8644" y="13193"/>
                  </a:lnTo>
                  <a:lnTo>
                    <a:pt x="8644" y="11752"/>
                  </a:lnTo>
                  <a:lnTo>
                    <a:pt x="8644" y="10990"/>
                  </a:lnTo>
                  <a:lnTo>
                    <a:pt x="8609" y="6585"/>
                  </a:lnTo>
                  <a:lnTo>
                    <a:pt x="8597" y="4942"/>
                  </a:lnTo>
                  <a:lnTo>
                    <a:pt x="8585" y="1430"/>
                  </a:lnTo>
                  <a:lnTo>
                    <a:pt x="858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63"/>
            <p:cNvSpPr/>
            <p:nvPr/>
          </p:nvSpPr>
          <p:spPr>
            <a:xfrm>
              <a:off x="6121625" y="4231150"/>
              <a:ext cx="2131850" cy="684100"/>
            </a:xfrm>
            <a:custGeom>
              <a:avLst/>
              <a:gdLst/>
              <a:ahLst/>
              <a:cxnLst/>
              <a:rect l="l" t="t" r="r" b="b"/>
              <a:pathLst>
                <a:path w="85274" h="27364" extrusionOk="0">
                  <a:moveTo>
                    <a:pt x="74906" y="1"/>
                  </a:moveTo>
                  <a:cubicBezTo>
                    <a:pt x="74710" y="1"/>
                    <a:pt x="74510" y="3"/>
                    <a:pt x="74308" y="9"/>
                  </a:cubicBezTo>
                  <a:lnTo>
                    <a:pt x="74308" y="10498"/>
                  </a:lnTo>
                  <a:lnTo>
                    <a:pt x="14562" y="10498"/>
                  </a:lnTo>
                  <a:lnTo>
                    <a:pt x="14562" y="3985"/>
                  </a:lnTo>
                  <a:cubicBezTo>
                    <a:pt x="12324" y="5200"/>
                    <a:pt x="10883" y="6307"/>
                    <a:pt x="10883" y="6307"/>
                  </a:cubicBezTo>
                  <a:cubicBezTo>
                    <a:pt x="8561" y="8224"/>
                    <a:pt x="3751" y="8748"/>
                    <a:pt x="1382" y="8891"/>
                  </a:cubicBezTo>
                  <a:cubicBezTo>
                    <a:pt x="1060" y="8903"/>
                    <a:pt x="786" y="8903"/>
                    <a:pt x="572" y="8926"/>
                  </a:cubicBezTo>
                  <a:cubicBezTo>
                    <a:pt x="215" y="8938"/>
                    <a:pt x="1" y="8938"/>
                    <a:pt x="1" y="8938"/>
                  </a:cubicBezTo>
                  <a:lnTo>
                    <a:pt x="13" y="12451"/>
                  </a:lnTo>
                  <a:lnTo>
                    <a:pt x="13" y="14082"/>
                  </a:lnTo>
                  <a:lnTo>
                    <a:pt x="48" y="18487"/>
                  </a:lnTo>
                  <a:lnTo>
                    <a:pt x="48" y="19249"/>
                  </a:lnTo>
                  <a:cubicBezTo>
                    <a:pt x="48" y="19249"/>
                    <a:pt x="138" y="19244"/>
                    <a:pt x="304" y="19244"/>
                  </a:cubicBezTo>
                  <a:cubicBezTo>
                    <a:pt x="387" y="19244"/>
                    <a:pt x="489" y="19245"/>
                    <a:pt x="608" y="19249"/>
                  </a:cubicBezTo>
                  <a:cubicBezTo>
                    <a:pt x="834" y="19261"/>
                    <a:pt x="1108" y="19261"/>
                    <a:pt x="1429" y="19285"/>
                  </a:cubicBezTo>
                  <a:cubicBezTo>
                    <a:pt x="3799" y="19416"/>
                    <a:pt x="8609" y="19880"/>
                    <a:pt x="10942" y="21761"/>
                  </a:cubicBezTo>
                  <a:cubicBezTo>
                    <a:pt x="10942" y="21761"/>
                    <a:pt x="18098" y="27143"/>
                    <a:pt x="25231" y="27143"/>
                  </a:cubicBezTo>
                  <a:cubicBezTo>
                    <a:pt x="25254" y="27143"/>
                    <a:pt x="25278" y="27143"/>
                    <a:pt x="25301" y="27143"/>
                  </a:cubicBezTo>
                  <a:lnTo>
                    <a:pt x="42542" y="27048"/>
                  </a:lnTo>
                  <a:cubicBezTo>
                    <a:pt x="44209" y="27036"/>
                    <a:pt x="45840" y="26845"/>
                    <a:pt x="47459" y="26464"/>
                  </a:cubicBezTo>
                  <a:cubicBezTo>
                    <a:pt x="50923" y="25658"/>
                    <a:pt x="54422" y="25394"/>
                    <a:pt x="57514" y="25394"/>
                  </a:cubicBezTo>
                  <a:cubicBezTo>
                    <a:pt x="62043" y="25394"/>
                    <a:pt x="65699" y="25960"/>
                    <a:pt x="67092" y="26214"/>
                  </a:cubicBezTo>
                  <a:cubicBezTo>
                    <a:pt x="67140" y="26214"/>
                    <a:pt x="67164" y="26226"/>
                    <a:pt x="67199" y="26226"/>
                  </a:cubicBezTo>
                  <a:cubicBezTo>
                    <a:pt x="67509" y="26274"/>
                    <a:pt x="67807" y="26369"/>
                    <a:pt x="68116" y="26441"/>
                  </a:cubicBezTo>
                  <a:cubicBezTo>
                    <a:pt x="70607" y="27114"/>
                    <a:pt x="72843" y="27363"/>
                    <a:pt x="74788" y="27363"/>
                  </a:cubicBezTo>
                  <a:cubicBezTo>
                    <a:pt x="78719" y="27363"/>
                    <a:pt x="81459" y="26347"/>
                    <a:pt x="82701" y="25774"/>
                  </a:cubicBezTo>
                  <a:cubicBezTo>
                    <a:pt x="84071" y="25059"/>
                    <a:pt x="85106" y="23964"/>
                    <a:pt x="85083" y="21845"/>
                  </a:cubicBezTo>
                  <a:cubicBezTo>
                    <a:pt x="85083" y="20845"/>
                    <a:pt x="84785" y="19916"/>
                    <a:pt x="84309" y="19225"/>
                  </a:cubicBezTo>
                  <a:cubicBezTo>
                    <a:pt x="83880" y="18594"/>
                    <a:pt x="83892" y="17749"/>
                    <a:pt x="84368" y="17142"/>
                  </a:cubicBezTo>
                  <a:cubicBezTo>
                    <a:pt x="84464" y="17023"/>
                    <a:pt x="84547" y="16880"/>
                    <a:pt x="84618" y="16737"/>
                  </a:cubicBezTo>
                  <a:cubicBezTo>
                    <a:pt x="85023" y="15987"/>
                    <a:pt x="85273" y="14880"/>
                    <a:pt x="85273" y="13606"/>
                  </a:cubicBezTo>
                  <a:cubicBezTo>
                    <a:pt x="85261" y="12201"/>
                    <a:pt x="84940" y="10962"/>
                    <a:pt x="84428" y="10248"/>
                  </a:cubicBezTo>
                  <a:cubicBezTo>
                    <a:pt x="84404" y="10200"/>
                    <a:pt x="84368" y="10141"/>
                    <a:pt x="84333" y="10093"/>
                  </a:cubicBezTo>
                  <a:cubicBezTo>
                    <a:pt x="84225" y="9962"/>
                    <a:pt x="84154" y="9819"/>
                    <a:pt x="84094" y="9653"/>
                  </a:cubicBezTo>
                  <a:cubicBezTo>
                    <a:pt x="83892" y="9129"/>
                    <a:pt x="83952" y="8522"/>
                    <a:pt x="84285" y="8033"/>
                  </a:cubicBezTo>
                  <a:cubicBezTo>
                    <a:pt x="84761" y="7331"/>
                    <a:pt x="85023" y="6402"/>
                    <a:pt x="85023" y="5414"/>
                  </a:cubicBezTo>
                  <a:cubicBezTo>
                    <a:pt x="85011" y="3283"/>
                    <a:pt x="83987" y="2211"/>
                    <a:pt x="82606" y="1509"/>
                  </a:cubicBezTo>
                  <a:cubicBezTo>
                    <a:pt x="81372" y="954"/>
                    <a:pt x="78717" y="1"/>
                    <a:pt x="74906" y="1"/>
                  </a:cubicBez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63"/>
            <p:cNvSpPr/>
            <p:nvPr/>
          </p:nvSpPr>
          <p:spPr>
            <a:xfrm>
              <a:off x="6148425" y="4377800"/>
              <a:ext cx="309275" cy="281300"/>
            </a:xfrm>
            <a:custGeom>
              <a:avLst/>
              <a:gdLst/>
              <a:ahLst/>
              <a:cxnLst/>
              <a:rect l="l" t="t" r="r" b="b"/>
              <a:pathLst>
                <a:path w="12371" h="11252" extrusionOk="0">
                  <a:moveTo>
                    <a:pt x="12371" y="1"/>
                  </a:moveTo>
                  <a:cubicBezTo>
                    <a:pt x="11263" y="691"/>
                    <a:pt x="10561" y="1215"/>
                    <a:pt x="10466" y="1286"/>
                  </a:cubicBezTo>
                  <a:cubicBezTo>
                    <a:pt x="7954" y="3358"/>
                    <a:pt x="3072" y="3930"/>
                    <a:pt x="345" y="4096"/>
                  </a:cubicBezTo>
                  <a:cubicBezTo>
                    <a:pt x="226" y="4096"/>
                    <a:pt x="107" y="4108"/>
                    <a:pt x="0" y="4108"/>
                  </a:cubicBezTo>
                  <a:lnTo>
                    <a:pt x="12" y="6573"/>
                  </a:lnTo>
                  <a:lnTo>
                    <a:pt x="36" y="11252"/>
                  </a:lnTo>
                  <a:cubicBezTo>
                    <a:pt x="36" y="11252"/>
                    <a:pt x="9406" y="11252"/>
                    <a:pt x="12371" y="4727"/>
                  </a:cubicBezTo>
                  <a:lnTo>
                    <a:pt x="12371" y="1"/>
                  </a:lnTo>
                  <a:close/>
                </a:path>
              </a:pathLst>
            </a:custGeom>
            <a:solidFill>
              <a:schemeClr val="accent1">
                <a:alpha val="318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63"/>
            <p:cNvSpPr/>
            <p:nvPr/>
          </p:nvSpPr>
          <p:spPr>
            <a:xfrm>
              <a:off x="8005800" y="4258150"/>
              <a:ext cx="219675" cy="330275"/>
            </a:xfrm>
            <a:custGeom>
              <a:avLst/>
              <a:gdLst/>
              <a:ahLst/>
              <a:cxnLst/>
              <a:rect l="l" t="t" r="r" b="b"/>
              <a:pathLst>
                <a:path w="8787" h="13211" extrusionOk="0">
                  <a:moveTo>
                    <a:pt x="0" y="0"/>
                  </a:moveTo>
                  <a:lnTo>
                    <a:pt x="0" y="4965"/>
                  </a:lnTo>
                  <a:lnTo>
                    <a:pt x="0" y="9430"/>
                  </a:lnTo>
                  <a:cubicBezTo>
                    <a:pt x="2875" y="12754"/>
                    <a:pt x="6188" y="13210"/>
                    <a:pt x="7792" y="13210"/>
                  </a:cubicBezTo>
                  <a:cubicBezTo>
                    <a:pt x="8400" y="13210"/>
                    <a:pt x="8763" y="13145"/>
                    <a:pt x="8763" y="13145"/>
                  </a:cubicBezTo>
                  <a:cubicBezTo>
                    <a:pt x="8787" y="12930"/>
                    <a:pt x="8787" y="12740"/>
                    <a:pt x="8787" y="12526"/>
                  </a:cubicBezTo>
                  <a:cubicBezTo>
                    <a:pt x="8787" y="11192"/>
                    <a:pt x="8430" y="10228"/>
                    <a:pt x="8108" y="9763"/>
                  </a:cubicBezTo>
                  <a:cubicBezTo>
                    <a:pt x="8096" y="9728"/>
                    <a:pt x="8061" y="9716"/>
                    <a:pt x="8049" y="9680"/>
                  </a:cubicBezTo>
                  <a:lnTo>
                    <a:pt x="8037" y="9656"/>
                  </a:lnTo>
                  <a:cubicBezTo>
                    <a:pt x="7858" y="9430"/>
                    <a:pt x="7739" y="9180"/>
                    <a:pt x="7656" y="8942"/>
                  </a:cubicBezTo>
                  <a:cubicBezTo>
                    <a:pt x="7334" y="8073"/>
                    <a:pt x="7442" y="7096"/>
                    <a:pt x="7965" y="6322"/>
                  </a:cubicBezTo>
                  <a:cubicBezTo>
                    <a:pt x="8335" y="5775"/>
                    <a:pt x="8525" y="5060"/>
                    <a:pt x="8525" y="4310"/>
                  </a:cubicBezTo>
                  <a:cubicBezTo>
                    <a:pt x="8525" y="2893"/>
                    <a:pt x="8013" y="2048"/>
                    <a:pt x="6727" y="1393"/>
                  </a:cubicBezTo>
                  <a:cubicBezTo>
                    <a:pt x="5596" y="893"/>
                    <a:pt x="3286" y="72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318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63"/>
            <p:cNvSpPr/>
            <p:nvPr/>
          </p:nvSpPr>
          <p:spPr>
            <a:xfrm>
              <a:off x="7177700" y="3527700"/>
              <a:ext cx="683750" cy="760350"/>
            </a:xfrm>
            <a:custGeom>
              <a:avLst/>
              <a:gdLst/>
              <a:ahLst/>
              <a:cxnLst/>
              <a:rect l="l" t="t" r="r" b="b"/>
              <a:pathLst>
                <a:path w="27350" h="30414" extrusionOk="0">
                  <a:moveTo>
                    <a:pt x="27207" y="0"/>
                  </a:moveTo>
                  <a:cubicBezTo>
                    <a:pt x="25730" y="227"/>
                    <a:pt x="24242" y="453"/>
                    <a:pt x="22766" y="667"/>
                  </a:cubicBezTo>
                  <a:cubicBezTo>
                    <a:pt x="21885" y="810"/>
                    <a:pt x="21111" y="1310"/>
                    <a:pt x="20623" y="2060"/>
                  </a:cubicBezTo>
                  <a:cubicBezTo>
                    <a:pt x="20194" y="2715"/>
                    <a:pt x="19694" y="3453"/>
                    <a:pt x="19384" y="3822"/>
                  </a:cubicBezTo>
                  <a:cubicBezTo>
                    <a:pt x="19197" y="4052"/>
                    <a:pt x="18927" y="4290"/>
                    <a:pt x="18647" y="4290"/>
                  </a:cubicBezTo>
                  <a:cubicBezTo>
                    <a:pt x="18607" y="4290"/>
                    <a:pt x="18567" y="4285"/>
                    <a:pt x="18527" y="4275"/>
                  </a:cubicBezTo>
                  <a:cubicBezTo>
                    <a:pt x="18289" y="4215"/>
                    <a:pt x="18134" y="3965"/>
                    <a:pt x="18110" y="3703"/>
                  </a:cubicBezTo>
                  <a:cubicBezTo>
                    <a:pt x="18075" y="3465"/>
                    <a:pt x="18146" y="3215"/>
                    <a:pt x="18229" y="2977"/>
                  </a:cubicBezTo>
                  <a:lnTo>
                    <a:pt x="18718" y="1286"/>
                  </a:lnTo>
                  <a:lnTo>
                    <a:pt x="18718" y="1286"/>
                  </a:lnTo>
                  <a:cubicBezTo>
                    <a:pt x="17551" y="1465"/>
                    <a:pt x="16396" y="1655"/>
                    <a:pt x="15217" y="1822"/>
                  </a:cubicBezTo>
                  <a:cubicBezTo>
                    <a:pt x="12705" y="2143"/>
                    <a:pt x="11240" y="4656"/>
                    <a:pt x="10931" y="6084"/>
                  </a:cubicBezTo>
                  <a:cubicBezTo>
                    <a:pt x="10919" y="6180"/>
                    <a:pt x="10907" y="6251"/>
                    <a:pt x="10883" y="6323"/>
                  </a:cubicBezTo>
                  <a:cubicBezTo>
                    <a:pt x="10836" y="6561"/>
                    <a:pt x="10764" y="6787"/>
                    <a:pt x="10633" y="7001"/>
                  </a:cubicBezTo>
                  <a:cubicBezTo>
                    <a:pt x="10487" y="7216"/>
                    <a:pt x="10245" y="7399"/>
                    <a:pt x="9985" y="7399"/>
                  </a:cubicBezTo>
                  <a:cubicBezTo>
                    <a:pt x="9928" y="7399"/>
                    <a:pt x="9870" y="7390"/>
                    <a:pt x="9812" y="7370"/>
                  </a:cubicBezTo>
                  <a:cubicBezTo>
                    <a:pt x="9800" y="6382"/>
                    <a:pt x="10502" y="5525"/>
                    <a:pt x="10562" y="4537"/>
                  </a:cubicBezTo>
                  <a:cubicBezTo>
                    <a:pt x="10586" y="4001"/>
                    <a:pt x="10431" y="3489"/>
                    <a:pt x="10288" y="2953"/>
                  </a:cubicBezTo>
                  <a:cubicBezTo>
                    <a:pt x="10240" y="2977"/>
                    <a:pt x="10169" y="2989"/>
                    <a:pt x="10109" y="3025"/>
                  </a:cubicBezTo>
                  <a:cubicBezTo>
                    <a:pt x="9871" y="3108"/>
                    <a:pt x="9645" y="3215"/>
                    <a:pt x="9419" y="3334"/>
                  </a:cubicBezTo>
                  <a:cubicBezTo>
                    <a:pt x="7788" y="4156"/>
                    <a:pt x="6407" y="5406"/>
                    <a:pt x="5240" y="6799"/>
                  </a:cubicBezTo>
                  <a:cubicBezTo>
                    <a:pt x="4978" y="7120"/>
                    <a:pt x="4704" y="7442"/>
                    <a:pt x="4418" y="7787"/>
                  </a:cubicBezTo>
                  <a:cubicBezTo>
                    <a:pt x="3478" y="8930"/>
                    <a:pt x="2954" y="10371"/>
                    <a:pt x="3013" y="11847"/>
                  </a:cubicBezTo>
                  <a:cubicBezTo>
                    <a:pt x="3049" y="12561"/>
                    <a:pt x="3132" y="13264"/>
                    <a:pt x="3323" y="13978"/>
                  </a:cubicBezTo>
                  <a:cubicBezTo>
                    <a:pt x="3311" y="13978"/>
                    <a:pt x="3311" y="13966"/>
                    <a:pt x="3299" y="13966"/>
                  </a:cubicBezTo>
                  <a:cubicBezTo>
                    <a:pt x="2620" y="13704"/>
                    <a:pt x="2466" y="12835"/>
                    <a:pt x="2204" y="12145"/>
                  </a:cubicBezTo>
                  <a:cubicBezTo>
                    <a:pt x="2085" y="11859"/>
                    <a:pt x="1942" y="11609"/>
                    <a:pt x="1799" y="11347"/>
                  </a:cubicBezTo>
                  <a:cubicBezTo>
                    <a:pt x="751" y="13038"/>
                    <a:pt x="1" y="14824"/>
                    <a:pt x="13" y="16514"/>
                  </a:cubicBezTo>
                  <a:cubicBezTo>
                    <a:pt x="37" y="20491"/>
                    <a:pt x="4668" y="19729"/>
                    <a:pt x="7061" y="22289"/>
                  </a:cubicBezTo>
                  <a:cubicBezTo>
                    <a:pt x="9014" y="24372"/>
                    <a:pt x="8752" y="28861"/>
                    <a:pt x="11741" y="29968"/>
                  </a:cubicBezTo>
                  <a:cubicBezTo>
                    <a:pt x="12549" y="30266"/>
                    <a:pt x="13405" y="30413"/>
                    <a:pt x="14261" y="30413"/>
                  </a:cubicBezTo>
                  <a:cubicBezTo>
                    <a:pt x="14945" y="30413"/>
                    <a:pt x="15628" y="30320"/>
                    <a:pt x="16289" y="30135"/>
                  </a:cubicBezTo>
                  <a:cubicBezTo>
                    <a:pt x="16098" y="30064"/>
                    <a:pt x="15920" y="29992"/>
                    <a:pt x="15741" y="29897"/>
                  </a:cubicBezTo>
                  <a:cubicBezTo>
                    <a:pt x="15455" y="29766"/>
                    <a:pt x="15181" y="29611"/>
                    <a:pt x="14967" y="29397"/>
                  </a:cubicBezTo>
                  <a:cubicBezTo>
                    <a:pt x="14765" y="29159"/>
                    <a:pt x="14646" y="28813"/>
                    <a:pt x="14765" y="28528"/>
                  </a:cubicBezTo>
                  <a:cubicBezTo>
                    <a:pt x="14891" y="28195"/>
                    <a:pt x="15272" y="28039"/>
                    <a:pt x="15619" y="28039"/>
                  </a:cubicBezTo>
                  <a:cubicBezTo>
                    <a:pt x="15632" y="28039"/>
                    <a:pt x="15645" y="28039"/>
                    <a:pt x="15658" y="28040"/>
                  </a:cubicBezTo>
                  <a:cubicBezTo>
                    <a:pt x="16027" y="28040"/>
                    <a:pt x="16372" y="28182"/>
                    <a:pt x="16729" y="28278"/>
                  </a:cubicBezTo>
                  <a:cubicBezTo>
                    <a:pt x="17076" y="28370"/>
                    <a:pt x="17430" y="28412"/>
                    <a:pt x="17785" y="28412"/>
                  </a:cubicBezTo>
                  <a:cubicBezTo>
                    <a:pt x="18442" y="28412"/>
                    <a:pt x="19103" y="28267"/>
                    <a:pt x="19730" y="28028"/>
                  </a:cubicBezTo>
                  <a:cubicBezTo>
                    <a:pt x="21051" y="26611"/>
                    <a:pt x="21873" y="24765"/>
                    <a:pt x="22587" y="22944"/>
                  </a:cubicBezTo>
                  <a:cubicBezTo>
                    <a:pt x="22873" y="22277"/>
                    <a:pt x="23123" y="21610"/>
                    <a:pt x="23373" y="20920"/>
                  </a:cubicBezTo>
                  <a:cubicBezTo>
                    <a:pt x="23320" y="20910"/>
                    <a:pt x="23248" y="20906"/>
                    <a:pt x="23159" y="20906"/>
                  </a:cubicBezTo>
                  <a:cubicBezTo>
                    <a:pt x="22486" y="20906"/>
                    <a:pt x="20906" y="21160"/>
                    <a:pt x="20432" y="21265"/>
                  </a:cubicBezTo>
                  <a:cubicBezTo>
                    <a:pt x="20309" y="21289"/>
                    <a:pt x="20179" y="21303"/>
                    <a:pt x="20049" y="21303"/>
                  </a:cubicBezTo>
                  <a:cubicBezTo>
                    <a:pt x="19613" y="21303"/>
                    <a:pt x="19175" y="21153"/>
                    <a:pt x="18991" y="20777"/>
                  </a:cubicBezTo>
                  <a:cubicBezTo>
                    <a:pt x="18789" y="20420"/>
                    <a:pt x="18908" y="19967"/>
                    <a:pt x="19182" y="19658"/>
                  </a:cubicBezTo>
                  <a:cubicBezTo>
                    <a:pt x="19432" y="19348"/>
                    <a:pt x="19825" y="19169"/>
                    <a:pt x="20194" y="19038"/>
                  </a:cubicBezTo>
                  <a:cubicBezTo>
                    <a:pt x="21111" y="18693"/>
                    <a:pt x="22111" y="18586"/>
                    <a:pt x="23051" y="18324"/>
                  </a:cubicBezTo>
                  <a:cubicBezTo>
                    <a:pt x="23552" y="18193"/>
                    <a:pt x="24052" y="17979"/>
                    <a:pt x="24492" y="17705"/>
                  </a:cubicBezTo>
                  <a:cubicBezTo>
                    <a:pt x="25421" y="14871"/>
                    <a:pt x="26171" y="11978"/>
                    <a:pt x="26671" y="9061"/>
                  </a:cubicBezTo>
                  <a:lnTo>
                    <a:pt x="26671" y="9061"/>
                  </a:lnTo>
                  <a:cubicBezTo>
                    <a:pt x="26207" y="9228"/>
                    <a:pt x="25778" y="9359"/>
                    <a:pt x="25552" y="9466"/>
                  </a:cubicBezTo>
                  <a:cubicBezTo>
                    <a:pt x="25254" y="9597"/>
                    <a:pt x="24956" y="9740"/>
                    <a:pt x="24671" y="9763"/>
                  </a:cubicBezTo>
                  <a:cubicBezTo>
                    <a:pt x="24349" y="9752"/>
                    <a:pt x="24016" y="9561"/>
                    <a:pt x="23956" y="9240"/>
                  </a:cubicBezTo>
                  <a:cubicBezTo>
                    <a:pt x="23873" y="8799"/>
                    <a:pt x="24349" y="8454"/>
                    <a:pt x="24766" y="8263"/>
                  </a:cubicBezTo>
                  <a:cubicBezTo>
                    <a:pt x="25195" y="8049"/>
                    <a:pt x="26111" y="7489"/>
                    <a:pt x="26969" y="7216"/>
                  </a:cubicBezTo>
                  <a:cubicBezTo>
                    <a:pt x="27266" y="4834"/>
                    <a:pt x="27350" y="2417"/>
                    <a:pt x="27207" y="0"/>
                  </a:cubicBezTo>
                  <a:close/>
                </a:path>
              </a:pathLst>
            </a:custGeom>
            <a:solidFill>
              <a:srgbClr val="346C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63"/>
            <p:cNvSpPr/>
            <p:nvPr/>
          </p:nvSpPr>
          <p:spPr>
            <a:xfrm>
              <a:off x="7380125" y="3614025"/>
              <a:ext cx="409600" cy="434300"/>
            </a:xfrm>
            <a:custGeom>
              <a:avLst/>
              <a:gdLst/>
              <a:ahLst/>
              <a:cxnLst/>
              <a:rect l="l" t="t" r="r" b="b"/>
              <a:pathLst>
                <a:path w="16384" h="17372" extrusionOk="0">
                  <a:moveTo>
                    <a:pt x="16383" y="0"/>
                  </a:moveTo>
                  <a:lnTo>
                    <a:pt x="11764" y="3846"/>
                  </a:lnTo>
                  <a:cubicBezTo>
                    <a:pt x="10216" y="5120"/>
                    <a:pt x="8704" y="6418"/>
                    <a:pt x="7227" y="7787"/>
                  </a:cubicBezTo>
                  <a:cubicBezTo>
                    <a:pt x="5775" y="9168"/>
                    <a:pt x="4358" y="10609"/>
                    <a:pt x="3108" y="12204"/>
                  </a:cubicBezTo>
                  <a:cubicBezTo>
                    <a:pt x="1858" y="13788"/>
                    <a:pt x="774" y="15514"/>
                    <a:pt x="0" y="17371"/>
                  </a:cubicBezTo>
                  <a:cubicBezTo>
                    <a:pt x="1084" y="15669"/>
                    <a:pt x="2298" y="14109"/>
                    <a:pt x="3632" y="12633"/>
                  </a:cubicBezTo>
                  <a:cubicBezTo>
                    <a:pt x="4953" y="11168"/>
                    <a:pt x="6370" y="9763"/>
                    <a:pt x="7823" y="8406"/>
                  </a:cubicBezTo>
                  <a:lnTo>
                    <a:pt x="12216" y="4334"/>
                  </a:lnTo>
                  <a:cubicBezTo>
                    <a:pt x="13669" y="2965"/>
                    <a:pt x="15097" y="1548"/>
                    <a:pt x="16383" y="0"/>
                  </a:cubicBezTo>
                  <a:close/>
                </a:path>
              </a:pathLst>
            </a:custGeom>
            <a:solidFill>
              <a:srgbClr val="15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63"/>
            <p:cNvSpPr/>
            <p:nvPr/>
          </p:nvSpPr>
          <p:spPr>
            <a:xfrm>
              <a:off x="7360175" y="3726525"/>
              <a:ext cx="47350" cy="209875"/>
            </a:xfrm>
            <a:custGeom>
              <a:avLst/>
              <a:gdLst/>
              <a:ahLst/>
              <a:cxnLst/>
              <a:rect l="l" t="t" r="r" b="b"/>
              <a:pathLst>
                <a:path w="1894" h="8395" extrusionOk="0">
                  <a:moveTo>
                    <a:pt x="512" y="1"/>
                  </a:moveTo>
                  <a:cubicBezTo>
                    <a:pt x="179" y="656"/>
                    <a:pt x="36" y="1406"/>
                    <a:pt x="24" y="2156"/>
                  </a:cubicBezTo>
                  <a:cubicBezTo>
                    <a:pt x="1" y="2894"/>
                    <a:pt x="96" y="3644"/>
                    <a:pt x="239" y="4358"/>
                  </a:cubicBezTo>
                  <a:cubicBezTo>
                    <a:pt x="405" y="5073"/>
                    <a:pt x="620" y="5751"/>
                    <a:pt x="870" y="6442"/>
                  </a:cubicBezTo>
                  <a:cubicBezTo>
                    <a:pt x="1120" y="7121"/>
                    <a:pt x="1417" y="7823"/>
                    <a:pt x="1894" y="8395"/>
                  </a:cubicBezTo>
                  <a:cubicBezTo>
                    <a:pt x="1751" y="7680"/>
                    <a:pt x="1655" y="6990"/>
                    <a:pt x="1525" y="6275"/>
                  </a:cubicBezTo>
                  <a:cubicBezTo>
                    <a:pt x="1405" y="5561"/>
                    <a:pt x="1251" y="4858"/>
                    <a:pt x="1108" y="4180"/>
                  </a:cubicBezTo>
                  <a:cubicBezTo>
                    <a:pt x="953" y="3489"/>
                    <a:pt x="810" y="2811"/>
                    <a:pt x="703" y="2120"/>
                  </a:cubicBezTo>
                  <a:cubicBezTo>
                    <a:pt x="596" y="1429"/>
                    <a:pt x="536" y="739"/>
                    <a:pt x="512" y="1"/>
                  </a:cubicBezTo>
                  <a:close/>
                </a:path>
              </a:pathLst>
            </a:custGeom>
            <a:solidFill>
              <a:srgbClr val="15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63"/>
            <p:cNvSpPr/>
            <p:nvPr/>
          </p:nvSpPr>
          <p:spPr>
            <a:xfrm>
              <a:off x="7535500" y="3669675"/>
              <a:ext cx="24125" cy="112550"/>
            </a:xfrm>
            <a:custGeom>
              <a:avLst/>
              <a:gdLst/>
              <a:ahLst/>
              <a:cxnLst/>
              <a:rect l="l" t="t" r="r" b="b"/>
              <a:pathLst>
                <a:path w="965" h="4502" extrusionOk="0">
                  <a:moveTo>
                    <a:pt x="655" y="1"/>
                  </a:moveTo>
                  <a:cubicBezTo>
                    <a:pt x="381" y="334"/>
                    <a:pt x="238" y="715"/>
                    <a:pt x="131" y="1108"/>
                  </a:cubicBezTo>
                  <a:cubicBezTo>
                    <a:pt x="48" y="1489"/>
                    <a:pt x="0" y="1894"/>
                    <a:pt x="24" y="2299"/>
                  </a:cubicBezTo>
                  <a:cubicBezTo>
                    <a:pt x="60" y="2703"/>
                    <a:pt x="131" y="3096"/>
                    <a:pt x="286" y="3477"/>
                  </a:cubicBezTo>
                  <a:cubicBezTo>
                    <a:pt x="429" y="3846"/>
                    <a:pt x="619" y="4204"/>
                    <a:pt x="917" y="4501"/>
                  </a:cubicBezTo>
                  <a:cubicBezTo>
                    <a:pt x="965" y="4084"/>
                    <a:pt x="953" y="3715"/>
                    <a:pt x="941" y="3322"/>
                  </a:cubicBezTo>
                  <a:cubicBezTo>
                    <a:pt x="941" y="2953"/>
                    <a:pt x="905" y="2596"/>
                    <a:pt x="893" y="2239"/>
                  </a:cubicBezTo>
                  <a:cubicBezTo>
                    <a:pt x="881" y="1882"/>
                    <a:pt x="846" y="1525"/>
                    <a:pt x="822" y="1156"/>
                  </a:cubicBezTo>
                  <a:cubicBezTo>
                    <a:pt x="786" y="798"/>
                    <a:pt x="738" y="417"/>
                    <a:pt x="655" y="1"/>
                  </a:cubicBezTo>
                  <a:close/>
                </a:path>
              </a:pathLst>
            </a:custGeom>
            <a:solidFill>
              <a:srgbClr val="15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63"/>
            <p:cNvSpPr/>
            <p:nvPr/>
          </p:nvSpPr>
          <p:spPr>
            <a:xfrm>
              <a:off x="7638175" y="3837225"/>
              <a:ext cx="106900" cy="26300"/>
            </a:xfrm>
            <a:custGeom>
              <a:avLst/>
              <a:gdLst/>
              <a:ahLst/>
              <a:cxnLst/>
              <a:rect l="l" t="t" r="r" b="b"/>
              <a:pathLst>
                <a:path w="4276" h="1052" extrusionOk="0">
                  <a:moveTo>
                    <a:pt x="492" y="0"/>
                  </a:moveTo>
                  <a:cubicBezTo>
                    <a:pt x="335" y="0"/>
                    <a:pt x="172" y="4"/>
                    <a:pt x="1" y="14"/>
                  </a:cubicBezTo>
                  <a:cubicBezTo>
                    <a:pt x="275" y="335"/>
                    <a:pt x="608" y="538"/>
                    <a:pt x="977" y="692"/>
                  </a:cubicBezTo>
                  <a:cubicBezTo>
                    <a:pt x="1323" y="835"/>
                    <a:pt x="1704" y="931"/>
                    <a:pt x="2073" y="990"/>
                  </a:cubicBezTo>
                  <a:cubicBezTo>
                    <a:pt x="2299" y="1028"/>
                    <a:pt x="2530" y="1051"/>
                    <a:pt x="2771" y="1051"/>
                  </a:cubicBezTo>
                  <a:cubicBezTo>
                    <a:pt x="2911" y="1051"/>
                    <a:pt x="3055" y="1043"/>
                    <a:pt x="3204" y="1026"/>
                  </a:cubicBezTo>
                  <a:cubicBezTo>
                    <a:pt x="3585" y="990"/>
                    <a:pt x="4049" y="823"/>
                    <a:pt x="4275" y="466"/>
                  </a:cubicBezTo>
                  <a:lnTo>
                    <a:pt x="4275" y="466"/>
                  </a:lnTo>
                  <a:cubicBezTo>
                    <a:pt x="4221" y="469"/>
                    <a:pt x="4169" y="471"/>
                    <a:pt x="4117" y="471"/>
                  </a:cubicBezTo>
                  <a:cubicBezTo>
                    <a:pt x="3787" y="471"/>
                    <a:pt x="3516" y="409"/>
                    <a:pt x="3228" y="347"/>
                  </a:cubicBezTo>
                  <a:cubicBezTo>
                    <a:pt x="2906" y="252"/>
                    <a:pt x="2549" y="169"/>
                    <a:pt x="2192" y="121"/>
                  </a:cubicBezTo>
                  <a:cubicBezTo>
                    <a:pt x="1835" y="61"/>
                    <a:pt x="1477" y="38"/>
                    <a:pt x="1120" y="14"/>
                  </a:cubicBezTo>
                  <a:cubicBezTo>
                    <a:pt x="914" y="7"/>
                    <a:pt x="708" y="0"/>
                    <a:pt x="492" y="0"/>
                  </a:cubicBezTo>
                  <a:close/>
                </a:path>
              </a:pathLst>
            </a:custGeom>
            <a:solidFill>
              <a:srgbClr val="15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63"/>
            <p:cNvSpPr/>
            <p:nvPr/>
          </p:nvSpPr>
          <p:spPr>
            <a:xfrm>
              <a:off x="7476250" y="4028650"/>
              <a:ext cx="172375" cy="88950"/>
            </a:xfrm>
            <a:custGeom>
              <a:avLst/>
              <a:gdLst/>
              <a:ahLst/>
              <a:cxnLst/>
              <a:rect l="l" t="t" r="r" b="b"/>
              <a:pathLst>
                <a:path w="6895" h="3558" extrusionOk="0">
                  <a:moveTo>
                    <a:pt x="1" y="1"/>
                  </a:moveTo>
                  <a:cubicBezTo>
                    <a:pt x="227" y="655"/>
                    <a:pt x="525" y="1286"/>
                    <a:pt x="1001" y="1846"/>
                  </a:cubicBezTo>
                  <a:cubicBezTo>
                    <a:pt x="1454" y="2406"/>
                    <a:pt x="2073" y="2870"/>
                    <a:pt x="2739" y="3132"/>
                  </a:cubicBezTo>
                  <a:cubicBezTo>
                    <a:pt x="3418" y="3418"/>
                    <a:pt x="4132" y="3525"/>
                    <a:pt x="4823" y="3549"/>
                  </a:cubicBezTo>
                  <a:cubicBezTo>
                    <a:pt x="4941" y="3555"/>
                    <a:pt x="5059" y="3558"/>
                    <a:pt x="5177" y="3558"/>
                  </a:cubicBezTo>
                  <a:cubicBezTo>
                    <a:pt x="5757" y="3558"/>
                    <a:pt x="6330" y="3485"/>
                    <a:pt x="6895" y="3346"/>
                  </a:cubicBezTo>
                  <a:cubicBezTo>
                    <a:pt x="6228" y="3156"/>
                    <a:pt x="5561" y="3037"/>
                    <a:pt x="4918" y="2882"/>
                  </a:cubicBezTo>
                  <a:cubicBezTo>
                    <a:pt x="4263" y="2739"/>
                    <a:pt x="3656" y="2572"/>
                    <a:pt x="3073" y="2334"/>
                  </a:cubicBezTo>
                  <a:cubicBezTo>
                    <a:pt x="2489" y="2096"/>
                    <a:pt x="1954" y="1798"/>
                    <a:pt x="1477" y="1382"/>
                  </a:cubicBezTo>
                  <a:cubicBezTo>
                    <a:pt x="989" y="965"/>
                    <a:pt x="525" y="453"/>
                    <a:pt x="1" y="1"/>
                  </a:cubicBezTo>
                  <a:close/>
                </a:path>
              </a:pathLst>
            </a:custGeom>
            <a:solidFill>
              <a:srgbClr val="15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63"/>
            <p:cNvSpPr/>
            <p:nvPr/>
          </p:nvSpPr>
          <p:spPr>
            <a:xfrm>
              <a:off x="6270450" y="4377575"/>
              <a:ext cx="498300" cy="617875"/>
            </a:xfrm>
            <a:custGeom>
              <a:avLst/>
              <a:gdLst/>
              <a:ahLst/>
              <a:cxnLst/>
              <a:rect l="l" t="t" r="r" b="b"/>
              <a:pathLst>
                <a:path w="19932" h="24715" extrusionOk="0">
                  <a:moveTo>
                    <a:pt x="16789" y="1"/>
                  </a:moveTo>
                  <a:cubicBezTo>
                    <a:pt x="15939" y="1"/>
                    <a:pt x="15288" y="129"/>
                    <a:pt x="15288" y="129"/>
                  </a:cubicBezTo>
                  <a:cubicBezTo>
                    <a:pt x="12621" y="688"/>
                    <a:pt x="10824" y="1772"/>
                    <a:pt x="8990" y="3510"/>
                  </a:cubicBezTo>
                  <a:cubicBezTo>
                    <a:pt x="9087" y="3508"/>
                    <a:pt x="9184" y="3507"/>
                    <a:pt x="9282" y="3507"/>
                  </a:cubicBezTo>
                  <a:cubicBezTo>
                    <a:pt x="9736" y="3507"/>
                    <a:pt x="10194" y="3528"/>
                    <a:pt x="10645" y="3558"/>
                  </a:cubicBezTo>
                  <a:cubicBezTo>
                    <a:pt x="10693" y="3748"/>
                    <a:pt x="10597" y="3962"/>
                    <a:pt x="10466" y="4093"/>
                  </a:cubicBezTo>
                  <a:cubicBezTo>
                    <a:pt x="10312" y="4224"/>
                    <a:pt x="10133" y="4320"/>
                    <a:pt x="9942" y="4391"/>
                  </a:cubicBezTo>
                  <a:cubicBezTo>
                    <a:pt x="9561" y="4534"/>
                    <a:pt x="9157" y="4641"/>
                    <a:pt x="8740" y="4713"/>
                  </a:cubicBezTo>
                  <a:cubicBezTo>
                    <a:pt x="8383" y="4772"/>
                    <a:pt x="8037" y="4808"/>
                    <a:pt x="7680" y="4867"/>
                  </a:cubicBezTo>
                  <a:cubicBezTo>
                    <a:pt x="5954" y="6796"/>
                    <a:pt x="4704" y="9142"/>
                    <a:pt x="3680" y="11535"/>
                  </a:cubicBezTo>
                  <a:cubicBezTo>
                    <a:pt x="4263" y="11344"/>
                    <a:pt x="4835" y="11166"/>
                    <a:pt x="5430" y="10963"/>
                  </a:cubicBezTo>
                  <a:lnTo>
                    <a:pt x="5430" y="10963"/>
                  </a:lnTo>
                  <a:cubicBezTo>
                    <a:pt x="4739" y="12178"/>
                    <a:pt x="3787" y="13249"/>
                    <a:pt x="2680" y="14095"/>
                  </a:cubicBezTo>
                  <a:cubicBezTo>
                    <a:pt x="1429" y="17536"/>
                    <a:pt x="525" y="21107"/>
                    <a:pt x="1" y="24715"/>
                  </a:cubicBezTo>
                  <a:cubicBezTo>
                    <a:pt x="1108" y="22131"/>
                    <a:pt x="3406" y="20238"/>
                    <a:pt x="5811" y="18762"/>
                  </a:cubicBezTo>
                  <a:cubicBezTo>
                    <a:pt x="5894" y="18702"/>
                    <a:pt x="5990" y="18667"/>
                    <a:pt x="6073" y="18607"/>
                  </a:cubicBezTo>
                  <a:cubicBezTo>
                    <a:pt x="6228" y="17250"/>
                    <a:pt x="6359" y="15881"/>
                    <a:pt x="6942" y="14654"/>
                  </a:cubicBezTo>
                  <a:cubicBezTo>
                    <a:pt x="7502" y="15571"/>
                    <a:pt x="7609" y="16643"/>
                    <a:pt x="7597" y="17726"/>
                  </a:cubicBezTo>
                  <a:cubicBezTo>
                    <a:pt x="9454" y="16678"/>
                    <a:pt x="11347" y="15690"/>
                    <a:pt x="13026" y="14392"/>
                  </a:cubicBezTo>
                  <a:cubicBezTo>
                    <a:pt x="13752" y="13821"/>
                    <a:pt x="14419" y="13214"/>
                    <a:pt x="15050" y="12547"/>
                  </a:cubicBezTo>
                  <a:cubicBezTo>
                    <a:pt x="15312" y="11106"/>
                    <a:pt x="15538" y="9654"/>
                    <a:pt x="15717" y="8213"/>
                  </a:cubicBezTo>
                  <a:cubicBezTo>
                    <a:pt x="16312" y="8701"/>
                    <a:pt x="16658" y="9439"/>
                    <a:pt x="16908" y="10177"/>
                  </a:cubicBezTo>
                  <a:cubicBezTo>
                    <a:pt x="18705" y="7451"/>
                    <a:pt x="19801" y="4260"/>
                    <a:pt x="19932" y="998"/>
                  </a:cubicBezTo>
                  <a:cubicBezTo>
                    <a:pt x="19119" y="185"/>
                    <a:pt x="17810" y="1"/>
                    <a:pt x="16789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63"/>
            <p:cNvSpPr/>
            <p:nvPr/>
          </p:nvSpPr>
          <p:spPr>
            <a:xfrm>
              <a:off x="6352900" y="4414125"/>
              <a:ext cx="386975" cy="408400"/>
            </a:xfrm>
            <a:custGeom>
              <a:avLst/>
              <a:gdLst/>
              <a:ahLst/>
              <a:cxnLst/>
              <a:rect l="l" t="t" r="r" b="b"/>
              <a:pathLst>
                <a:path w="15479" h="16336" extrusionOk="0">
                  <a:moveTo>
                    <a:pt x="15479" y="0"/>
                  </a:moveTo>
                  <a:cubicBezTo>
                    <a:pt x="13848" y="965"/>
                    <a:pt x="12336" y="2096"/>
                    <a:pt x="10859" y="3286"/>
                  </a:cubicBezTo>
                  <a:cubicBezTo>
                    <a:pt x="9395" y="4489"/>
                    <a:pt x="8014" y="5798"/>
                    <a:pt x="6704" y="7168"/>
                  </a:cubicBezTo>
                  <a:cubicBezTo>
                    <a:pt x="5406" y="8549"/>
                    <a:pt x="4168" y="10001"/>
                    <a:pt x="3049" y="11525"/>
                  </a:cubicBezTo>
                  <a:cubicBezTo>
                    <a:pt x="1918" y="13061"/>
                    <a:pt x="882" y="14657"/>
                    <a:pt x="1" y="16335"/>
                  </a:cubicBezTo>
                  <a:cubicBezTo>
                    <a:pt x="1191" y="14859"/>
                    <a:pt x="2370" y="13395"/>
                    <a:pt x="3573" y="11966"/>
                  </a:cubicBezTo>
                  <a:cubicBezTo>
                    <a:pt x="4799" y="10537"/>
                    <a:pt x="6049" y="9132"/>
                    <a:pt x="7347" y="7775"/>
                  </a:cubicBezTo>
                  <a:cubicBezTo>
                    <a:pt x="8621" y="6429"/>
                    <a:pt x="9966" y="5096"/>
                    <a:pt x="11312" y="3810"/>
                  </a:cubicBezTo>
                  <a:cubicBezTo>
                    <a:pt x="12669" y="2512"/>
                    <a:pt x="14074" y="1250"/>
                    <a:pt x="15479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63"/>
            <p:cNvSpPr/>
            <p:nvPr/>
          </p:nvSpPr>
          <p:spPr>
            <a:xfrm>
              <a:off x="6573775" y="4575450"/>
              <a:ext cx="24425" cy="84550"/>
            </a:xfrm>
            <a:custGeom>
              <a:avLst/>
              <a:gdLst/>
              <a:ahLst/>
              <a:cxnLst/>
              <a:rect l="l" t="t" r="r" b="b"/>
              <a:pathLst>
                <a:path w="977" h="3382" extrusionOk="0">
                  <a:moveTo>
                    <a:pt x="834" y="0"/>
                  </a:moveTo>
                  <a:cubicBezTo>
                    <a:pt x="584" y="226"/>
                    <a:pt x="429" y="488"/>
                    <a:pt x="310" y="774"/>
                  </a:cubicBezTo>
                  <a:cubicBezTo>
                    <a:pt x="191" y="1048"/>
                    <a:pt x="95" y="1322"/>
                    <a:pt x="60" y="1608"/>
                  </a:cubicBezTo>
                  <a:cubicBezTo>
                    <a:pt x="12" y="1893"/>
                    <a:pt x="0" y="2191"/>
                    <a:pt x="24" y="2489"/>
                  </a:cubicBezTo>
                  <a:cubicBezTo>
                    <a:pt x="60" y="2786"/>
                    <a:pt x="119" y="3084"/>
                    <a:pt x="274" y="3382"/>
                  </a:cubicBezTo>
                  <a:cubicBezTo>
                    <a:pt x="488" y="3108"/>
                    <a:pt x="607" y="2846"/>
                    <a:pt x="715" y="2572"/>
                  </a:cubicBezTo>
                  <a:cubicBezTo>
                    <a:pt x="798" y="2310"/>
                    <a:pt x="869" y="2036"/>
                    <a:pt x="917" y="1762"/>
                  </a:cubicBezTo>
                  <a:cubicBezTo>
                    <a:pt x="965" y="1477"/>
                    <a:pt x="977" y="1191"/>
                    <a:pt x="977" y="905"/>
                  </a:cubicBezTo>
                  <a:cubicBezTo>
                    <a:pt x="965" y="607"/>
                    <a:pt x="929" y="334"/>
                    <a:pt x="834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63"/>
            <p:cNvSpPr/>
            <p:nvPr/>
          </p:nvSpPr>
          <p:spPr>
            <a:xfrm>
              <a:off x="6690150" y="4457875"/>
              <a:ext cx="24725" cy="84550"/>
            </a:xfrm>
            <a:custGeom>
              <a:avLst/>
              <a:gdLst/>
              <a:ahLst/>
              <a:cxnLst/>
              <a:rect l="l" t="t" r="r" b="b"/>
              <a:pathLst>
                <a:path w="989" h="3382" extrusionOk="0">
                  <a:moveTo>
                    <a:pt x="834" y="0"/>
                  </a:moveTo>
                  <a:cubicBezTo>
                    <a:pt x="596" y="227"/>
                    <a:pt x="429" y="488"/>
                    <a:pt x="310" y="774"/>
                  </a:cubicBezTo>
                  <a:cubicBezTo>
                    <a:pt x="191" y="1048"/>
                    <a:pt x="108" y="1322"/>
                    <a:pt x="60" y="1608"/>
                  </a:cubicBezTo>
                  <a:cubicBezTo>
                    <a:pt x="12" y="1893"/>
                    <a:pt x="1" y="2191"/>
                    <a:pt x="36" y="2489"/>
                  </a:cubicBezTo>
                  <a:cubicBezTo>
                    <a:pt x="60" y="2786"/>
                    <a:pt x="120" y="3084"/>
                    <a:pt x="286" y="3382"/>
                  </a:cubicBezTo>
                  <a:cubicBezTo>
                    <a:pt x="489" y="3108"/>
                    <a:pt x="608" y="2846"/>
                    <a:pt x="715" y="2572"/>
                  </a:cubicBezTo>
                  <a:cubicBezTo>
                    <a:pt x="798" y="2310"/>
                    <a:pt x="882" y="2036"/>
                    <a:pt x="929" y="1762"/>
                  </a:cubicBezTo>
                  <a:cubicBezTo>
                    <a:pt x="965" y="1477"/>
                    <a:pt x="989" y="1191"/>
                    <a:pt x="989" y="905"/>
                  </a:cubicBezTo>
                  <a:cubicBezTo>
                    <a:pt x="965" y="608"/>
                    <a:pt x="941" y="334"/>
                    <a:pt x="834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63"/>
            <p:cNvSpPr/>
            <p:nvPr/>
          </p:nvSpPr>
          <p:spPr>
            <a:xfrm>
              <a:off x="6452925" y="4534400"/>
              <a:ext cx="78000" cy="40175"/>
            </a:xfrm>
            <a:custGeom>
              <a:avLst/>
              <a:gdLst/>
              <a:ahLst/>
              <a:cxnLst/>
              <a:rect l="l" t="t" r="r" b="b"/>
              <a:pathLst>
                <a:path w="3120" h="1607" extrusionOk="0">
                  <a:moveTo>
                    <a:pt x="2908" y="0"/>
                  </a:moveTo>
                  <a:cubicBezTo>
                    <a:pt x="2649" y="0"/>
                    <a:pt x="2412" y="47"/>
                    <a:pt x="2167" y="94"/>
                  </a:cubicBezTo>
                  <a:cubicBezTo>
                    <a:pt x="1881" y="166"/>
                    <a:pt x="1596" y="273"/>
                    <a:pt x="1346" y="404"/>
                  </a:cubicBezTo>
                  <a:cubicBezTo>
                    <a:pt x="1096" y="523"/>
                    <a:pt x="846" y="690"/>
                    <a:pt x="619" y="880"/>
                  </a:cubicBezTo>
                  <a:cubicBezTo>
                    <a:pt x="393" y="1095"/>
                    <a:pt x="167" y="1297"/>
                    <a:pt x="0" y="1595"/>
                  </a:cubicBezTo>
                  <a:cubicBezTo>
                    <a:pt x="78" y="1603"/>
                    <a:pt x="154" y="1607"/>
                    <a:pt x="229" y="1607"/>
                  </a:cubicBezTo>
                  <a:cubicBezTo>
                    <a:pt x="473" y="1607"/>
                    <a:pt x="701" y="1566"/>
                    <a:pt x="929" y="1511"/>
                  </a:cubicBezTo>
                  <a:cubicBezTo>
                    <a:pt x="1215" y="1440"/>
                    <a:pt x="1500" y="1333"/>
                    <a:pt x="1750" y="1202"/>
                  </a:cubicBezTo>
                  <a:cubicBezTo>
                    <a:pt x="2024" y="1059"/>
                    <a:pt x="2274" y="904"/>
                    <a:pt x="2501" y="702"/>
                  </a:cubicBezTo>
                  <a:cubicBezTo>
                    <a:pt x="2739" y="511"/>
                    <a:pt x="2941" y="309"/>
                    <a:pt x="3120" y="11"/>
                  </a:cubicBezTo>
                  <a:cubicBezTo>
                    <a:pt x="3047" y="4"/>
                    <a:pt x="2977" y="0"/>
                    <a:pt x="2908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63"/>
            <p:cNvSpPr/>
            <p:nvPr/>
          </p:nvSpPr>
          <p:spPr>
            <a:xfrm>
              <a:off x="6594000" y="4425375"/>
              <a:ext cx="88150" cy="21900"/>
            </a:xfrm>
            <a:custGeom>
              <a:avLst/>
              <a:gdLst/>
              <a:ahLst/>
              <a:cxnLst/>
              <a:rect l="l" t="t" r="r" b="b"/>
              <a:pathLst>
                <a:path w="3526" h="876" extrusionOk="0">
                  <a:moveTo>
                    <a:pt x="1858" y="0"/>
                  </a:moveTo>
                  <a:cubicBezTo>
                    <a:pt x="1818" y="0"/>
                    <a:pt x="1779" y="1"/>
                    <a:pt x="1739" y="3"/>
                  </a:cubicBezTo>
                  <a:cubicBezTo>
                    <a:pt x="1453" y="3"/>
                    <a:pt x="1156" y="50"/>
                    <a:pt x="870" y="122"/>
                  </a:cubicBezTo>
                  <a:cubicBezTo>
                    <a:pt x="584" y="205"/>
                    <a:pt x="287" y="300"/>
                    <a:pt x="1" y="503"/>
                  </a:cubicBezTo>
                  <a:cubicBezTo>
                    <a:pt x="298" y="681"/>
                    <a:pt x="596" y="753"/>
                    <a:pt x="894" y="812"/>
                  </a:cubicBezTo>
                  <a:cubicBezTo>
                    <a:pt x="1125" y="858"/>
                    <a:pt x="1348" y="876"/>
                    <a:pt x="1576" y="876"/>
                  </a:cubicBezTo>
                  <a:cubicBezTo>
                    <a:pt x="1642" y="876"/>
                    <a:pt x="1708" y="874"/>
                    <a:pt x="1775" y="872"/>
                  </a:cubicBezTo>
                  <a:cubicBezTo>
                    <a:pt x="2073" y="860"/>
                    <a:pt x="2370" y="812"/>
                    <a:pt x="2656" y="741"/>
                  </a:cubicBezTo>
                  <a:cubicBezTo>
                    <a:pt x="2954" y="657"/>
                    <a:pt x="3239" y="562"/>
                    <a:pt x="3525" y="360"/>
                  </a:cubicBezTo>
                  <a:cubicBezTo>
                    <a:pt x="3227" y="205"/>
                    <a:pt x="2930" y="110"/>
                    <a:pt x="2608" y="62"/>
                  </a:cubicBezTo>
                  <a:cubicBezTo>
                    <a:pt x="2351" y="31"/>
                    <a:pt x="2111" y="0"/>
                    <a:pt x="1858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63"/>
            <p:cNvSpPr/>
            <p:nvPr/>
          </p:nvSpPr>
          <p:spPr>
            <a:xfrm>
              <a:off x="6385050" y="4517400"/>
              <a:ext cx="76825" cy="133675"/>
            </a:xfrm>
            <a:custGeom>
              <a:avLst/>
              <a:gdLst/>
              <a:ahLst/>
              <a:cxnLst/>
              <a:rect l="l" t="t" r="r" b="b"/>
              <a:pathLst>
                <a:path w="3073" h="5347" extrusionOk="0">
                  <a:moveTo>
                    <a:pt x="3072" y="1"/>
                  </a:moveTo>
                  <a:cubicBezTo>
                    <a:pt x="2894" y="429"/>
                    <a:pt x="2596" y="822"/>
                    <a:pt x="2310" y="1191"/>
                  </a:cubicBezTo>
                  <a:cubicBezTo>
                    <a:pt x="1346" y="2453"/>
                    <a:pt x="334" y="3787"/>
                    <a:pt x="1" y="5346"/>
                  </a:cubicBezTo>
                  <a:cubicBezTo>
                    <a:pt x="370" y="4799"/>
                    <a:pt x="715" y="4227"/>
                    <a:pt x="1025" y="3644"/>
                  </a:cubicBezTo>
                  <a:cubicBezTo>
                    <a:pt x="1429" y="2906"/>
                    <a:pt x="1787" y="2120"/>
                    <a:pt x="2334" y="1477"/>
                  </a:cubicBezTo>
                  <a:cubicBezTo>
                    <a:pt x="2608" y="1179"/>
                    <a:pt x="2894" y="882"/>
                    <a:pt x="3013" y="489"/>
                  </a:cubicBezTo>
                  <a:lnTo>
                    <a:pt x="3072" y="1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63"/>
            <p:cNvSpPr/>
            <p:nvPr/>
          </p:nvSpPr>
          <p:spPr>
            <a:xfrm>
              <a:off x="6293075" y="4750475"/>
              <a:ext cx="48550" cy="176225"/>
            </a:xfrm>
            <a:custGeom>
              <a:avLst/>
              <a:gdLst/>
              <a:ahLst/>
              <a:cxnLst/>
              <a:rect l="l" t="t" r="r" b="b"/>
              <a:pathLst>
                <a:path w="1942" h="7049" extrusionOk="0">
                  <a:moveTo>
                    <a:pt x="1941" y="0"/>
                  </a:moveTo>
                  <a:cubicBezTo>
                    <a:pt x="1346" y="1215"/>
                    <a:pt x="929" y="2524"/>
                    <a:pt x="703" y="3846"/>
                  </a:cubicBezTo>
                  <a:cubicBezTo>
                    <a:pt x="524" y="4941"/>
                    <a:pt x="453" y="6049"/>
                    <a:pt x="1" y="7049"/>
                  </a:cubicBezTo>
                  <a:cubicBezTo>
                    <a:pt x="179" y="6727"/>
                    <a:pt x="441" y="6441"/>
                    <a:pt x="596" y="6096"/>
                  </a:cubicBezTo>
                  <a:cubicBezTo>
                    <a:pt x="870" y="5560"/>
                    <a:pt x="882" y="4953"/>
                    <a:pt x="941" y="4370"/>
                  </a:cubicBezTo>
                  <a:cubicBezTo>
                    <a:pt x="1060" y="3036"/>
                    <a:pt x="1310" y="1679"/>
                    <a:pt x="1775" y="417"/>
                  </a:cubicBezTo>
                  <a:lnTo>
                    <a:pt x="1941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63"/>
            <p:cNvSpPr/>
            <p:nvPr/>
          </p:nvSpPr>
          <p:spPr>
            <a:xfrm>
              <a:off x="7189925" y="4356200"/>
              <a:ext cx="574800" cy="436250"/>
            </a:xfrm>
            <a:custGeom>
              <a:avLst/>
              <a:gdLst/>
              <a:ahLst/>
              <a:cxnLst/>
              <a:rect l="l" t="t" r="r" b="b"/>
              <a:pathLst>
                <a:path w="22992" h="17450" extrusionOk="0">
                  <a:moveTo>
                    <a:pt x="6193" y="1"/>
                  </a:moveTo>
                  <a:cubicBezTo>
                    <a:pt x="4959" y="1"/>
                    <a:pt x="3770" y="238"/>
                    <a:pt x="2560" y="745"/>
                  </a:cubicBezTo>
                  <a:cubicBezTo>
                    <a:pt x="2560" y="745"/>
                    <a:pt x="2559" y="745"/>
                    <a:pt x="2558" y="745"/>
                  </a:cubicBezTo>
                  <a:cubicBezTo>
                    <a:pt x="2476" y="745"/>
                    <a:pt x="1" y="1952"/>
                    <a:pt x="48" y="3627"/>
                  </a:cubicBezTo>
                  <a:cubicBezTo>
                    <a:pt x="2167" y="5425"/>
                    <a:pt x="4405" y="6913"/>
                    <a:pt x="6727" y="8104"/>
                  </a:cubicBezTo>
                  <a:cubicBezTo>
                    <a:pt x="6608" y="7484"/>
                    <a:pt x="6513" y="6865"/>
                    <a:pt x="6727" y="6282"/>
                  </a:cubicBezTo>
                  <a:cubicBezTo>
                    <a:pt x="7489" y="7222"/>
                    <a:pt x="8227" y="8163"/>
                    <a:pt x="8930" y="9116"/>
                  </a:cubicBezTo>
                  <a:cubicBezTo>
                    <a:pt x="9597" y="9377"/>
                    <a:pt x="10299" y="9651"/>
                    <a:pt x="11002" y="9878"/>
                  </a:cubicBezTo>
                  <a:cubicBezTo>
                    <a:pt x="12633" y="10413"/>
                    <a:pt x="14347" y="10806"/>
                    <a:pt x="16062" y="11437"/>
                  </a:cubicBezTo>
                  <a:cubicBezTo>
                    <a:pt x="15835" y="10568"/>
                    <a:pt x="15633" y="9675"/>
                    <a:pt x="15847" y="8842"/>
                  </a:cubicBezTo>
                  <a:lnTo>
                    <a:pt x="15847" y="8842"/>
                  </a:lnTo>
                  <a:cubicBezTo>
                    <a:pt x="16669" y="9770"/>
                    <a:pt x="17098" y="10901"/>
                    <a:pt x="17455" y="12021"/>
                  </a:cubicBezTo>
                  <a:cubicBezTo>
                    <a:pt x="17526" y="12056"/>
                    <a:pt x="17621" y="12092"/>
                    <a:pt x="17693" y="12140"/>
                  </a:cubicBezTo>
                  <a:cubicBezTo>
                    <a:pt x="19895" y="13176"/>
                    <a:pt x="22086" y="14997"/>
                    <a:pt x="22991" y="17450"/>
                  </a:cubicBezTo>
                  <a:cubicBezTo>
                    <a:pt x="22562" y="14188"/>
                    <a:pt x="21300" y="10866"/>
                    <a:pt x="19241" y="7913"/>
                  </a:cubicBezTo>
                  <a:cubicBezTo>
                    <a:pt x="18050" y="7222"/>
                    <a:pt x="16907" y="6425"/>
                    <a:pt x="15859" y="5532"/>
                  </a:cubicBezTo>
                  <a:lnTo>
                    <a:pt x="15859" y="5532"/>
                  </a:lnTo>
                  <a:cubicBezTo>
                    <a:pt x="16431" y="5591"/>
                    <a:pt x="16990" y="5663"/>
                    <a:pt x="17562" y="5746"/>
                  </a:cubicBezTo>
                  <a:cubicBezTo>
                    <a:pt x="15847" y="3782"/>
                    <a:pt x="13680" y="2079"/>
                    <a:pt x="11204" y="1079"/>
                  </a:cubicBezTo>
                  <a:cubicBezTo>
                    <a:pt x="10894" y="1138"/>
                    <a:pt x="10585" y="1210"/>
                    <a:pt x="10263" y="1281"/>
                  </a:cubicBezTo>
                  <a:cubicBezTo>
                    <a:pt x="9894" y="1365"/>
                    <a:pt x="9513" y="1400"/>
                    <a:pt x="9120" y="1436"/>
                  </a:cubicBezTo>
                  <a:cubicBezTo>
                    <a:pt x="9047" y="1441"/>
                    <a:pt x="8973" y="1446"/>
                    <a:pt x="8896" y="1446"/>
                  </a:cubicBezTo>
                  <a:cubicBezTo>
                    <a:pt x="8786" y="1446"/>
                    <a:pt x="8673" y="1436"/>
                    <a:pt x="8561" y="1400"/>
                  </a:cubicBezTo>
                  <a:cubicBezTo>
                    <a:pt x="8358" y="1365"/>
                    <a:pt x="8180" y="1234"/>
                    <a:pt x="8108" y="1079"/>
                  </a:cubicBezTo>
                  <a:cubicBezTo>
                    <a:pt x="8513" y="865"/>
                    <a:pt x="8942" y="650"/>
                    <a:pt x="9394" y="472"/>
                  </a:cubicBezTo>
                  <a:cubicBezTo>
                    <a:pt x="8271" y="164"/>
                    <a:pt x="7217" y="1"/>
                    <a:pt x="6193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63"/>
            <p:cNvSpPr/>
            <p:nvPr/>
          </p:nvSpPr>
          <p:spPr>
            <a:xfrm>
              <a:off x="7216100" y="4433425"/>
              <a:ext cx="463475" cy="201875"/>
            </a:xfrm>
            <a:custGeom>
              <a:avLst/>
              <a:gdLst/>
              <a:ahLst/>
              <a:cxnLst/>
              <a:rect l="l" t="t" r="r" b="b"/>
              <a:pathLst>
                <a:path w="18539" h="8075" extrusionOk="0">
                  <a:moveTo>
                    <a:pt x="2427" y="0"/>
                  </a:moveTo>
                  <a:cubicBezTo>
                    <a:pt x="1606" y="0"/>
                    <a:pt x="794" y="60"/>
                    <a:pt x="1" y="193"/>
                  </a:cubicBezTo>
                  <a:cubicBezTo>
                    <a:pt x="1692" y="216"/>
                    <a:pt x="3370" y="395"/>
                    <a:pt x="5037" y="728"/>
                  </a:cubicBezTo>
                  <a:cubicBezTo>
                    <a:pt x="6704" y="1050"/>
                    <a:pt x="8335" y="1562"/>
                    <a:pt x="9919" y="2228"/>
                  </a:cubicBezTo>
                  <a:cubicBezTo>
                    <a:pt x="11490" y="2883"/>
                    <a:pt x="13026" y="3717"/>
                    <a:pt x="14467" y="4705"/>
                  </a:cubicBezTo>
                  <a:cubicBezTo>
                    <a:pt x="15920" y="5693"/>
                    <a:pt x="17253" y="6824"/>
                    <a:pt x="18539" y="8074"/>
                  </a:cubicBezTo>
                  <a:cubicBezTo>
                    <a:pt x="17479" y="6646"/>
                    <a:pt x="16181" y="5372"/>
                    <a:pt x="14765" y="4264"/>
                  </a:cubicBezTo>
                  <a:cubicBezTo>
                    <a:pt x="13336" y="3181"/>
                    <a:pt x="11776" y="2288"/>
                    <a:pt x="10145" y="1586"/>
                  </a:cubicBezTo>
                  <a:cubicBezTo>
                    <a:pt x="8502" y="907"/>
                    <a:pt x="6787" y="431"/>
                    <a:pt x="5085" y="193"/>
                  </a:cubicBezTo>
                  <a:cubicBezTo>
                    <a:pt x="4198" y="69"/>
                    <a:pt x="3308" y="0"/>
                    <a:pt x="2427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63"/>
            <p:cNvSpPr/>
            <p:nvPr/>
          </p:nvSpPr>
          <p:spPr>
            <a:xfrm>
              <a:off x="7404525" y="4482875"/>
              <a:ext cx="46150" cy="57775"/>
            </a:xfrm>
            <a:custGeom>
              <a:avLst/>
              <a:gdLst/>
              <a:ahLst/>
              <a:cxnLst/>
              <a:rect l="l" t="t" r="r" b="b"/>
              <a:pathLst>
                <a:path w="1846" h="2311" extrusionOk="0">
                  <a:moveTo>
                    <a:pt x="1" y="0"/>
                  </a:moveTo>
                  <a:lnTo>
                    <a:pt x="1" y="0"/>
                  </a:lnTo>
                  <a:cubicBezTo>
                    <a:pt x="72" y="262"/>
                    <a:pt x="179" y="489"/>
                    <a:pt x="298" y="703"/>
                  </a:cubicBezTo>
                  <a:cubicBezTo>
                    <a:pt x="417" y="905"/>
                    <a:pt x="548" y="1096"/>
                    <a:pt x="703" y="1298"/>
                  </a:cubicBezTo>
                  <a:cubicBezTo>
                    <a:pt x="846" y="1489"/>
                    <a:pt x="1013" y="1667"/>
                    <a:pt x="1191" y="1822"/>
                  </a:cubicBezTo>
                  <a:cubicBezTo>
                    <a:pt x="1382" y="2013"/>
                    <a:pt x="1584" y="2167"/>
                    <a:pt x="1834" y="2310"/>
                  </a:cubicBezTo>
                  <a:cubicBezTo>
                    <a:pt x="1846" y="2036"/>
                    <a:pt x="1775" y="1798"/>
                    <a:pt x="1679" y="1560"/>
                  </a:cubicBezTo>
                  <a:cubicBezTo>
                    <a:pt x="1584" y="1334"/>
                    <a:pt x="1465" y="1120"/>
                    <a:pt x="1298" y="917"/>
                  </a:cubicBezTo>
                  <a:cubicBezTo>
                    <a:pt x="1144" y="727"/>
                    <a:pt x="953" y="548"/>
                    <a:pt x="751" y="381"/>
                  </a:cubicBezTo>
                  <a:cubicBezTo>
                    <a:pt x="524" y="227"/>
                    <a:pt x="298" y="84"/>
                    <a:pt x="1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63"/>
            <p:cNvSpPr/>
            <p:nvPr/>
          </p:nvSpPr>
          <p:spPr>
            <a:xfrm>
              <a:off x="7260750" y="4450725"/>
              <a:ext cx="54200" cy="48550"/>
            </a:xfrm>
            <a:custGeom>
              <a:avLst/>
              <a:gdLst/>
              <a:ahLst/>
              <a:cxnLst/>
              <a:rect l="l" t="t" r="r" b="b"/>
              <a:pathLst>
                <a:path w="2168" h="1942" extrusionOk="0">
                  <a:moveTo>
                    <a:pt x="1" y="1"/>
                  </a:moveTo>
                  <a:lnTo>
                    <a:pt x="1" y="1"/>
                  </a:lnTo>
                  <a:cubicBezTo>
                    <a:pt x="132" y="263"/>
                    <a:pt x="275" y="453"/>
                    <a:pt x="406" y="655"/>
                  </a:cubicBezTo>
                  <a:cubicBezTo>
                    <a:pt x="560" y="834"/>
                    <a:pt x="727" y="1001"/>
                    <a:pt x="894" y="1167"/>
                  </a:cubicBezTo>
                  <a:cubicBezTo>
                    <a:pt x="1084" y="1310"/>
                    <a:pt x="1263" y="1465"/>
                    <a:pt x="1465" y="1596"/>
                  </a:cubicBezTo>
                  <a:cubicBezTo>
                    <a:pt x="1668" y="1727"/>
                    <a:pt x="1894" y="1846"/>
                    <a:pt x="2168" y="1941"/>
                  </a:cubicBezTo>
                  <a:cubicBezTo>
                    <a:pt x="2132" y="1667"/>
                    <a:pt x="2025" y="1453"/>
                    <a:pt x="1894" y="1239"/>
                  </a:cubicBezTo>
                  <a:cubicBezTo>
                    <a:pt x="1763" y="1036"/>
                    <a:pt x="1620" y="834"/>
                    <a:pt x="1418" y="679"/>
                  </a:cubicBezTo>
                  <a:cubicBezTo>
                    <a:pt x="1239" y="513"/>
                    <a:pt x="1037" y="358"/>
                    <a:pt x="799" y="239"/>
                  </a:cubicBezTo>
                  <a:cubicBezTo>
                    <a:pt x="560" y="120"/>
                    <a:pt x="298" y="36"/>
                    <a:pt x="1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63"/>
            <p:cNvSpPr/>
            <p:nvPr/>
          </p:nvSpPr>
          <p:spPr>
            <a:xfrm>
              <a:off x="7433700" y="4425350"/>
              <a:ext cx="82175" cy="19275"/>
            </a:xfrm>
            <a:custGeom>
              <a:avLst/>
              <a:gdLst/>
              <a:ahLst/>
              <a:cxnLst/>
              <a:rect l="l" t="t" r="r" b="b"/>
              <a:pathLst>
                <a:path w="3287" h="771" extrusionOk="0">
                  <a:moveTo>
                    <a:pt x="1188" y="1"/>
                  </a:moveTo>
                  <a:cubicBezTo>
                    <a:pt x="1051" y="1"/>
                    <a:pt x="917" y="9"/>
                    <a:pt x="786" y="27"/>
                  </a:cubicBezTo>
                  <a:cubicBezTo>
                    <a:pt x="512" y="51"/>
                    <a:pt x="250" y="111"/>
                    <a:pt x="0" y="242"/>
                  </a:cubicBezTo>
                  <a:cubicBezTo>
                    <a:pt x="274" y="408"/>
                    <a:pt x="548" y="516"/>
                    <a:pt x="846" y="575"/>
                  </a:cubicBezTo>
                  <a:cubicBezTo>
                    <a:pt x="1108" y="658"/>
                    <a:pt x="1393" y="706"/>
                    <a:pt x="1655" y="742"/>
                  </a:cubicBezTo>
                  <a:cubicBezTo>
                    <a:pt x="1865" y="759"/>
                    <a:pt x="2067" y="770"/>
                    <a:pt x="2264" y="770"/>
                  </a:cubicBezTo>
                  <a:cubicBezTo>
                    <a:pt x="2336" y="770"/>
                    <a:pt x="2407" y="769"/>
                    <a:pt x="2477" y="766"/>
                  </a:cubicBezTo>
                  <a:cubicBezTo>
                    <a:pt x="2751" y="754"/>
                    <a:pt x="3013" y="706"/>
                    <a:pt x="3286" y="599"/>
                  </a:cubicBezTo>
                  <a:cubicBezTo>
                    <a:pt x="3001" y="408"/>
                    <a:pt x="2715" y="289"/>
                    <a:pt x="2441" y="206"/>
                  </a:cubicBezTo>
                  <a:cubicBezTo>
                    <a:pt x="2155" y="111"/>
                    <a:pt x="1870" y="51"/>
                    <a:pt x="1608" y="27"/>
                  </a:cubicBezTo>
                  <a:cubicBezTo>
                    <a:pt x="1465" y="9"/>
                    <a:pt x="1325" y="1"/>
                    <a:pt x="1188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63"/>
            <p:cNvSpPr/>
            <p:nvPr/>
          </p:nvSpPr>
          <p:spPr>
            <a:xfrm>
              <a:off x="7267300" y="4385700"/>
              <a:ext cx="64325" cy="36775"/>
            </a:xfrm>
            <a:custGeom>
              <a:avLst/>
              <a:gdLst/>
              <a:ahLst/>
              <a:cxnLst/>
              <a:rect l="l" t="t" r="r" b="b"/>
              <a:pathLst>
                <a:path w="2573" h="1471" extrusionOk="0">
                  <a:moveTo>
                    <a:pt x="2429" y="1"/>
                  </a:moveTo>
                  <a:cubicBezTo>
                    <a:pt x="2166" y="1"/>
                    <a:pt x="1928" y="54"/>
                    <a:pt x="1715" y="125"/>
                  </a:cubicBezTo>
                  <a:cubicBezTo>
                    <a:pt x="1453" y="197"/>
                    <a:pt x="1215" y="304"/>
                    <a:pt x="1013" y="423"/>
                  </a:cubicBezTo>
                  <a:cubicBezTo>
                    <a:pt x="798" y="554"/>
                    <a:pt x="608" y="697"/>
                    <a:pt x="429" y="863"/>
                  </a:cubicBezTo>
                  <a:cubicBezTo>
                    <a:pt x="251" y="1030"/>
                    <a:pt x="108" y="1220"/>
                    <a:pt x="1" y="1470"/>
                  </a:cubicBezTo>
                  <a:cubicBezTo>
                    <a:pt x="298" y="1459"/>
                    <a:pt x="560" y="1387"/>
                    <a:pt x="822" y="1316"/>
                  </a:cubicBezTo>
                  <a:cubicBezTo>
                    <a:pt x="1072" y="1220"/>
                    <a:pt x="1299" y="1113"/>
                    <a:pt x="1513" y="994"/>
                  </a:cubicBezTo>
                  <a:cubicBezTo>
                    <a:pt x="1727" y="875"/>
                    <a:pt x="1930" y="744"/>
                    <a:pt x="2108" y="578"/>
                  </a:cubicBezTo>
                  <a:cubicBezTo>
                    <a:pt x="2287" y="423"/>
                    <a:pt x="2453" y="244"/>
                    <a:pt x="2573" y="6"/>
                  </a:cubicBezTo>
                  <a:cubicBezTo>
                    <a:pt x="2524" y="2"/>
                    <a:pt x="2476" y="1"/>
                    <a:pt x="2429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63"/>
            <p:cNvSpPr/>
            <p:nvPr/>
          </p:nvSpPr>
          <p:spPr>
            <a:xfrm>
              <a:off x="7480425" y="4397150"/>
              <a:ext cx="123850" cy="93200"/>
            </a:xfrm>
            <a:custGeom>
              <a:avLst/>
              <a:gdLst/>
              <a:ahLst/>
              <a:cxnLst/>
              <a:rect l="l" t="t" r="r" b="b"/>
              <a:pathLst>
                <a:path w="4954" h="3728" extrusionOk="0">
                  <a:moveTo>
                    <a:pt x="1" y="0"/>
                  </a:moveTo>
                  <a:lnTo>
                    <a:pt x="1" y="0"/>
                  </a:lnTo>
                  <a:cubicBezTo>
                    <a:pt x="108" y="120"/>
                    <a:pt x="215" y="262"/>
                    <a:pt x="310" y="393"/>
                  </a:cubicBezTo>
                  <a:cubicBezTo>
                    <a:pt x="596" y="655"/>
                    <a:pt x="977" y="810"/>
                    <a:pt x="1334" y="989"/>
                  </a:cubicBezTo>
                  <a:cubicBezTo>
                    <a:pt x="2108" y="1358"/>
                    <a:pt x="2763" y="1929"/>
                    <a:pt x="3418" y="2477"/>
                  </a:cubicBezTo>
                  <a:cubicBezTo>
                    <a:pt x="3930" y="2906"/>
                    <a:pt x="4442" y="3322"/>
                    <a:pt x="4954" y="3727"/>
                  </a:cubicBezTo>
                  <a:cubicBezTo>
                    <a:pt x="4096" y="2429"/>
                    <a:pt x="2668" y="1513"/>
                    <a:pt x="1239" y="751"/>
                  </a:cubicBezTo>
                  <a:cubicBezTo>
                    <a:pt x="810" y="524"/>
                    <a:pt x="370" y="298"/>
                    <a:pt x="1" y="0"/>
                  </a:cubicBez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63"/>
            <p:cNvSpPr/>
            <p:nvPr/>
          </p:nvSpPr>
          <p:spPr>
            <a:xfrm>
              <a:off x="7672725" y="4571275"/>
              <a:ext cx="70550" cy="157200"/>
            </a:xfrm>
            <a:custGeom>
              <a:avLst/>
              <a:gdLst/>
              <a:ahLst/>
              <a:cxnLst/>
              <a:rect l="l" t="t" r="r" b="b"/>
              <a:pathLst>
                <a:path w="2822" h="6288" extrusionOk="0">
                  <a:moveTo>
                    <a:pt x="0" y="1"/>
                  </a:moveTo>
                  <a:lnTo>
                    <a:pt x="0" y="1"/>
                  </a:lnTo>
                  <a:cubicBezTo>
                    <a:pt x="83" y="143"/>
                    <a:pt x="167" y="263"/>
                    <a:pt x="262" y="358"/>
                  </a:cubicBezTo>
                  <a:cubicBezTo>
                    <a:pt x="976" y="1465"/>
                    <a:pt x="1453" y="2668"/>
                    <a:pt x="1750" y="3858"/>
                  </a:cubicBezTo>
                  <a:cubicBezTo>
                    <a:pt x="1869" y="4394"/>
                    <a:pt x="1965" y="4930"/>
                    <a:pt x="2238" y="5406"/>
                  </a:cubicBezTo>
                  <a:cubicBezTo>
                    <a:pt x="2405" y="5704"/>
                    <a:pt x="2655" y="5978"/>
                    <a:pt x="2822" y="6287"/>
                  </a:cubicBezTo>
                  <a:cubicBezTo>
                    <a:pt x="2369" y="5358"/>
                    <a:pt x="2191" y="4370"/>
                    <a:pt x="1869" y="3394"/>
                  </a:cubicBezTo>
                  <a:cubicBezTo>
                    <a:pt x="1465" y="2203"/>
                    <a:pt x="822" y="1048"/>
                    <a:pt x="0" y="1"/>
                  </a:cubicBez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63"/>
            <p:cNvSpPr/>
            <p:nvPr/>
          </p:nvSpPr>
          <p:spPr>
            <a:xfrm>
              <a:off x="6868450" y="2939825"/>
              <a:ext cx="274175" cy="772150"/>
            </a:xfrm>
            <a:custGeom>
              <a:avLst/>
              <a:gdLst/>
              <a:ahLst/>
              <a:cxnLst/>
              <a:rect l="l" t="t" r="r" b="b"/>
              <a:pathLst>
                <a:path w="10967" h="30886" extrusionOk="0">
                  <a:moveTo>
                    <a:pt x="5942" y="1"/>
                  </a:moveTo>
                  <a:lnTo>
                    <a:pt x="5942" y="1"/>
                  </a:lnTo>
                  <a:cubicBezTo>
                    <a:pt x="6454" y="2775"/>
                    <a:pt x="5608" y="5632"/>
                    <a:pt x="4430" y="8192"/>
                  </a:cubicBezTo>
                  <a:cubicBezTo>
                    <a:pt x="4382" y="8275"/>
                    <a:pt x="4346" y="8383"/>
                    <a:pt x="4299" y="8466"/>
                  </a:cubicBezTo>
                  <a:cubicBezTo>
                    <a:pt x="4941" y="9692"/>
                    <a:pt x="5573" y="10883"/>
                    <a:pt x="5775" y="12240"/>
                  </a:cubicBezTo>
                  <a:cubicBezTo>
                    <a:pt x="4811" y="11788"/>
                    <a:pt x="4108" y="10966"/>
                    <a:pt x="3525" y="10061"/>
                  </a:cubicBezTo>
                  <a:cubicBezTo>
                    <a:pt x="2560" y="11966"/>
                    <a:pt x="1548" y="13848"/>
                    <a:pt x="881" y="15872"/>
                  </a:cubicBezTo>
                  <a:cubicBezTo>
                    <a:pt x="596" y="16729"/>
                    <a:pt x="369" y="17622"/>
                    <a:pt x="239" y="18527"/>
                  </a:cubicBezTo>
                  <a:cubicBezTo>
                    <a:pt x="798" y="19884"/>
                    <a:pt x="1405" y="21206"/>
                    <a:pt x="2084" y="22503"/>
                  </a:cubicBezTo>
                  <a:cubicBezTo>
                    <a:pt x="1310" y="22432"/>
                    <a:pt x="620" y="22015"/>
                    <a:pt x="0" y="21539"/>
                  </a:cubicBezTo>
                  <a:lnTo>
                    <a:pt x="0" y="21539"/>
                  </a:lnTo>
                  <a:cubicBezTo>
                    <a:pt x="12" y="24801"/>
                    <a:pt x="905" y="28052"/>
                    <a:pt x="2596" y="30838"/>
                  </a:cubicBezTo>
                  <a:cubicBezTo>
                    <a:pt x="2765" y="30871"/>
                    <a:pt x="2936" y="30886"/>
                    <a:pt x="3106" y="30886"/>
                  </a:cubicBezTo>
                  <a:cubicBezTo>
                    <a:pt x="5022" y="30886"/>
                    <a:pt x="6930" y="28968"/>
                    <a:pt x="6930" y="28968"/>
                  </a:cubicBezTo>
                  <a:cubicBezTo>
                    <a:pt x="8835" y="27028"/>
                    <a:pt x="9728" y="25111"/>
                    <a:pt x="10275" y="22658"/>
                  </a:cubicBezTo>
                  <a:lnTo>
                    <a:pt x="10275" y="22658"/>
                  </a:lnTo>
                  <a:cubicBezTo>
                    <a:pt x="9835" y="22968"/>
                    <a:pt x="9359" y="23265"/>
                    <a:pt x="8882" y="23527"/>
                  </a:cubicBezTo>
                  <a:cubicBezTo>
                    <a:pt x="8728" y="23396"/>
                    <a:pt x="8692" y="23170"/>
                    <a:pt x="8728" y="22980"/>
                  </a:cubicBezTo>
                  <a:cubicBezTo>
                    <a:pt x="8775" y="22789"/>
                    <a:pt x="8882" y="22610"/>
                    <a:pt x="9002" y="22444"/>
                  </a:cubicBezTo>
                  <a:cubicBezTo>
                    <a:pt x="9240" y="22099"/>
                    <a:pt x="9525" y="21789"/>
                    <a:pt x="9823" y="21491"/>
                  </a:cubicBezTo>
                  <a:cubicBezTo>
                    <a:pt x="10073" y="21253"/>
                    <a:pt x="10359" y="21027"/>
                    <a:pt x="10609" y="20777"/>
                  </a:cubicBezTo>
                  <a:cubicBezTo>
                    <a:pt x="10966" y="18205"/>
                    <a:pt x="10704" y="15574"/>
                    <a:pt x="10228" y="13014"/>
                  </a:cubicBezTo>
                  <a:cubicBezTo>
                    <a:pt x="9847" y="13490"/>
                    <a:pt x="9466" y="13978"/>
                    <a:pt x="9097" y="14455"/>
                  </a:cubicBezTo>
                  <a:cubicBezTo>
                    <a:pt x="9002" y="13050"/>
                    <a:pt x="9192" y="11645"/>
                    <a:pt x="9644" y="10311"/>
                  </a:cubicBezTo>
                  <a:cubicBezTo>
                    <a:pt x="8763" y="6763"/>
                    <a:pt x="7525" y="3287"/>
                    <a:pt x="5942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63"/>
            <p:cNvSpPr/>
            <p:nvPr/>
          </p:nvSpPr>
          <p:spPr>
            <a:xfrm>
              <a:off x="6950600" y="3130325"/>
              <a:ext cx="99450" cy="555150"/>
            </a:xfrm>
            <a:custGeom>
              <a:avLst/>
              <a:gdLst/>
              <a:ahLst/>
              <a:cxnLst/>
              <a:rect l="l" t="t" r="r" b="b"/>
              <a:pathLst>
                <a:path w="3978" h="22206" extrusionOk="0">
                  <a:moveTo>
                    <a:pt x="3739" y="1"/>
                  </a:moveTo>
                  <a:cubicBezTo>
                    <a:pt x="3572" y="1894"/>
                    <a:pt x="3430" y="3763"/>
                    <a:pt x="3215" y="5620"/>
                  </a:cubicBezTo>
                  <a:cubicBezTo>
                    <a:pt x="3013" y="7490"/>
                    <a:pt x="2739" y="9347"/>
                    <a:pt x="2429" y="11192"/>
                  </a:cubicBezTo>
                  <a:cubicBezTo>
                    <a:pt x="2120" y="13038"/>
                    <a:pt x="1739" y="14883"/>
                    <a:pt x="1346" y="16717"/>
                  </a:cubicBezTo>
                  <a:cubicBezTo>
                    <a:pt x="929" y="18550"/>
                    <a:pt x="477" y="20372"/>
                    <a:pt x="1" y="22206"/>
                  </a:cubicBezTo>
                  <a:cubicBezTo>
                    <a:pt x="822" y="20491"/>
                    <a:pt x="1465" y="18693"/>
                    <a:pt x="2013" y="16884"/>
                  </a:cubicBezTo>
                  <a:cubicBezTo>
                    <a:pt x="2548" y="15062"/>
                    <a:pt x="2965" y="13216"/>
                    <a:pt x="3287" y="11347"/>
                  </a:cubicBezTo>
                  <a:cubicBezTo>
                    <a:pt x="3584" y="9466"/>
                    <a:pt x="3811" y="7573"/>
                    <a:pt x="3906" y="5692"/>
                  </a:cubicBezTo>
                  <a:cubicBezTo>
                    <a:pt x="3977" y="3787"/>
                    <a:pt x="3941" y="1894"/>
                    <a:pt x="3739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63"/>
            <p:cNvSpPr/>
            <p:nvPr/>
          </p:nvSpPr>
          <p:spPr>
            <a:xfrm>
              <a:off x="6945850" y="3392550"/>
              <a:ext cx="37825" cy="78025"/>
            </a:xfrm>
            <a:custGeom>
              <a:avLst/>
              <a:gdLst/>
              <a:ahLst/>
              <a:cxnLst/>
              <a:rect l="l" t="t" r="r" b="b"/>
              <a:pathLst>
                <a:path w="1513" h="3121" extrusionOk="0">
                  <a:moveTo>
                    <a:pt x="24" y="1"/>
                  </a:moveTo>
                  <a:cubicBezTo>
                    <a:pt x="0" y="346"/>
                    <a:pt x="60" y="632"/>
                    <a:pt x="119" y="906"/>
                  </a:cubicBezTo>
                  <a:cubicBezTo>
                    <a:pt x="191" y="1192"/>
                    <a:pt x="274" y="1465"/>
                    <a:pt x="393" y="1715"/>
                  </a:cubicBezTo>
                  <a:cubicBezTo>
                    <a:pt x="524" y="1965"/>
                    <a:pt x="655" y="2204"/>
                    <a:pt x="822" y="2442"/>
                  </a:cubicBezTo>
                  <a:cubicBezTo>
                    <a:pt x="988" y="2680"/>
                    <a:pt x="1167" y="2906"/>
                    <a:pt x="1441" y="3120"/>
                  </a:cubicBezTo>
                  <a:cubicBezTo>
                    <a:pt x="1512" y="2775"/>
                    <a:pt x="1488" y="2477"/>
                    <a:pt x="1441" y="2180"/>
                  </a:cubicBezTo>
                  <a:cubicBezTo>
                    <a:pt x="1393" y="1894"/>
                    <a:pt x="1310" y="1608"/>
                    <a:pt x="1191" y="1346"/>
                  </a:cubicBezTo>
                  <a:cubicBezTo>
                    <a:pt x="1072" y="1073"/>
                    <a:pt x="917" y="822"/>
                    <a:pt x="726" y="596"/>
                  </a:cubicBezTo>
                  <a:cubicBezTo>
                    <a:pt x="548" y="382"/>
                    <a:pt x="321" y="168"/>
                    <a:pt x="24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63"/>
            <p:cNvSpPr/>
            <p:nvPr/>
          </p:nvSpPr>
          <p:spPr>
            <a:xfrm>
              <a:off x="6914000" y="3555375"/>
              <a:ext cx="38125" cy="77725"/>
            </a:xfrm>
            <a:custGeom>
              <a:avLst/>
              <a:gdLst/>
              <a:ahLst/>
              <a:cxnLst/>
              <a:rect l="l" t="t" r="r" b="b"/>
              <a:pathLst>
                <a:path w="1525" h="3109" extrusionOk="0">
                  <a:moveTo>
                    <a:pt x="36" y="1"/>
                  </a:moveTo>
                  <a:cubicBezTo>
                    <a:pt x="0" y="334"/>
                    <a:pt x="60" y="620"/>
                    <a:pt x="119" y="906"/>
                  </a:cubicBezTo>
                  <a:cubicBezTo>
                    <a:pt x="202" y="1191"/>
                    <a:pt x="286" y="1453"/>
                    <a:pt x="405" y="1703"/>
                  </a:cubicBezTo>
                  <a:cubicBezTo>
                    <a:pt x="524" y="1965"/>
                    <a:pt x="667" y="2203"/>
                    <a:pt x="822" y="2441"/>
                  </a:cubicBezTo>
                  <a:cubicBezTo>
                    <a:pt x="1000" y="2680"/>
                    <a:pt x="1179" y="2894"/>
                    <a:pt x="1453" y="3108"/>
                  </a:cubicBezTo>
                  <a:cubicBezTo>
                    <a:pt x="1524" y="2775"/>
                    <a:pt x="1512" y="2465"/>
                    <a:pt x="1453" y="2168"/>
                  </a:cubicBezTo>
                  <a:cubicBezTo>
                    <a:pt x="1405" y="1882"/>
                    <a:pt x="1310" y="1608"/>
                    <a:pt x="1191" y="1334"/>
                  </a:cubicBezTo>
                  <a:cubicBezTo>
                    <a:pt x="1072" y="1072"/>
                    <a:pt x="929" y="810"/>
                    <a:pt x="738" y="596"/>
                  </a:cubicBezTo>
                  <a:cubicBezTo>
                    <a:pt x="560" y="370"/>
                    <a:pt x="333" y="155"/>
                    <a:pt x="36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63"/>
            <p:cNvSpPr/>
            <p:nvPr/>
          </p:nvSpPr>
          <p:spPr>
            <a:xfrm>
              <a:off x="7056575" y="3391975"/>
              <a:ext cx="43175" cy="77100"/>
            </a:xfrm>
            <a:custGeom>
              <a:avLst/>
              <a:gdLst/>
              <a:ahLst/>
              <a:cxnLst/>
              <a:rect l="l" t="t" r="r" b="b"/>
              <a:pathLst>
                <a:path w="1727" h="3084" extrusionOk="0">
                  <a:moveTo>
                    <a:pt x="1715" y="0"/>
                  </a:moveTo>
                  <a:lnTo>
                    <a:pt x="1715" y="0"/>
                  </a:lnTo>
                  <a:cubicBezTo>
                    <a:pt x="1405" y="167"/>
                    <a:pt x="1191" y="369"/>
                    <a:pt x="988" y="595"/>
                  </a:cubicBezTo>
                  <a:cubicBezTo>
                    <a:pt x="798" y="822"/>
                    <a:pt x="619" y="1072"/>
                    <a:pt x="476" y="1322"/>
                  </a:cubicBezTo>
                  <a:cubicBezTo>
                    <a:pt x="334" y="1572"/>
                    <a:pt x="226" y="1858"/>
                    <a:pt x="143" y="2143"/>
                  </a:cubicBezTo>
                  <a:cubicBezTo>
                    <a:pt x="60" y="2441"/>
                    <a:pt x="0" y="2739"/>
                    <a:pt x="24" y="3084"/>
                  </a:cubicBezTo>
                  <a:cubicBezTo>
                    <a:pt x="322" y="2905"/>
                    <a:pt x="536" y="2691"/>
                    <a:pt x="750" y="2453"/>
                  </a:cubicBezTo>
                  <a:cubicBezTo>
                    <a:pt x="941" y="2227"/>
                    <a:pt x="1119" y="1988"/>
                    <a:pt x="1250" y="1738"/>
                  </a:cubicBezTo>
                  <a:cubicBezTo>
                    <a:pt x="1405" y="1488"/>
                    <a:pt x="1512" y="1215"/>
                    <a:pt x="1596" y="941"/>
                  </a:cubicBezTo>
                  <a:cubicBezTo>
                    <a:pt x="1667" y="643"/>
                    <a:pt x="1727" y="345"/>
                    <a:pt x="1715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63"/>
            <p:cNvSpPr/>
            <p:nvPr/>
          </p:nvSpPr>
          <p:spPr>
            <a:xfrm>
              <a:off x="6999125" y="3588125"/>
              <a:ext cx="70550" cy="51525"/>
            </a:xfrm>
            <a:custGeom>
              <a:avLst/>
              <a:gdLst/>
              <a:ahLst/>
              <a:cxnLst/>
              <a:rect l="l" t="t" r="r" b="b"/>
              <a:pathLst>
                <a:path w="2822" h="2061" extrusionOk="0">
                  <a:moveTo>
                    <a:pt x="2822" y="0"/>
                  </a:moveTo>
                  <a:lnTo>
                    <a:pt x="2822" y="0"/>
                  </a:lnTo>
                  <a:cubicBezTo>
                    <a:pt x="2477" y="24"/>
                    <a:pt x="2203" y="119"/>
                    <a:pt x="1917" y="238"/>
                  </a:cubicBezTo>
                  <a:cubicBezTo>
                    <a:pt x="1643" y="358"/>
                    <a:pt x="1393" y="500"/>
                    <a:pt x="1155" y="679"/>
                  </a:cubicBezTo>
                  <a:cubicBezTo>
                    <a:pt x="917" y="858"/>
                    <a:pt x="691" y="1048"/>
                    <a:pt x="500" y="1274"/>
                  </a:cubicBezTo>
                  <a:cubicBezTo>
                    <a:pt x="310" y="1501"/>
                    <a:pt x="131" y="1751"/>
                    <a:pt x="0" y="2060"/>
                  </a:cubicBezTo>
                  <a:cubicBezTo>
                    <a:pt x="346" y="2036"/>
                    <a:pt x="631" y="1941"/>
                    <a:pt x="905" y="1810"/>
                  </a:cubicBezTo>
                  <a:cubicBezTo>
                    <a:pt x="1167" y="1691"/>
                    <a:pt x="1429" y="1548"/>
                    <a:pt x="1667" y="1381"/>
                  </a:cubicBezTo>
                  <a:cubicBezTo>
                    <a:pt x="1905" y="1203"/>
                    <a:pt x="2120" y="1012"/>
                    <a:pt x="2322" y="786"/>
                  </a:cubicBezTo>
                  <a:cubicBezTo>
                    <a:pt x="2512" y="560"/>
                    <a:pt x="2691" y="322"/>
                    <a:pt x="2822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63"/>
            <p:cNvSpPr/>
            <p:nvPr/>
          </p:nvSpPr>
          <p:spPr>
            <a:xfrm>
              <a:off x="6899700" y="3230050"/>
              <a:ext cx="51225" cy="108950"/>
            </a:xfrm>
            <a:custGeom>
              <a:avLst/>
              <a:gdLst/>
              <a:ahLst/>
              <a:cxnLst/>
              <a:rect l="l" t="t" r="r" b="b"/>
              <a:pathLst>
                <a:path w="2049" h="4358" extrusionOk="0">
                  <a:moveTo>
                    <a:pt x="2048" y="0"/>
                  </a:moveTo>
                  <a:lnTo>
                    <a:pt x="1810" y="512"/>
                  </a:lnTo>
                  <a:cubicBezTo>
                    <a:pt x="1810" y="512"/>
                    <a:pt x="905" y="2310"/>
                    <a:pt x="286" y="3560"/>
                  </a:cubicBezTo>
                  <a:cubicBezTo>
                    <a:pt x="143" y="3810"/>
                    <a:pt x="12" y="4084"/>
                    <a:pt x="1" y="4358"/>
                  </a:cubicBezTo>
                  <a:cubicBezTo>
                    <a:pt x="1096" y="3155"/>
                    <a:pt x="1834" y="1619"/>
                    <a:pt x="2048" y="0"/>
                  </a:cubicBez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63"/>
            <p:cNvSpPr/>
            <p:nvPr/>
          </p:nvSpPr>
          <p:spPr>
            <a:xfrm>
              <a:off x="6569900" y="3174375"/>
              <a:ext cx="498300" cy="776175"/>
            </a:xfrm>
            <a:custGeom>
              <a:avLst/>
              <a:gdLst/>
              <a:ahLst/>
              <a:cxnLst/>
              <a:rect l="l" t="t" r="r" b="b"/>
              <a:pathLst>
                <a:path w="19932" h="31047" extrusionOk="0">
                  <a:moveTo>
                    <a:pt x="917" y="1"/>
                  </a:moveTo>
                  <a:lnTo>
                    <a:pt x="917" y="1"/>
                  </a:lnTo>
                  <a:cubicBezTo>
                    <a:pt x="1298" y="1810"/>
                    <a:pt x="1179" y="3656"/>
                    <a:pt x="953" y="5501"/>
                  </a:cubicBezTo>
                  <a:cubicBezTo>
                    <a:pt x="1334" y="5835"/>
                    <a:pt x="1667" y="6204"/>
                    <a:pt x="1941" y="6609"/>
                  </a:cubicBezTo>
                  <a:cubicBezTo>
                    <a:pt x="2775" y="7871"/>
                    <a:pt x="3179" y="9371"/>
                    <a:pt x="3548" y="10847"/>
                  </a:cubicBezTo>
                  <a:cubicBezTo>
                    <a:pt x="3572" y="10966"/>
                    <a:pt x="3608" y="11097"/>
                    <a:pt x="3572" y="11216"/>
                  </a:cubicBezTo>
                  <a:cubicBezTo>
                    <a:pt x="3524" y="11477"/>
                    <a:pt x="3282" y="11576"/>
                    <a:pt x="3005" y="11576"/>
                  </a:cubicBezTo>
                  <a:cubicBezTo>
                    <a:pt x="2803" y="11576"/>
                    <a:pt x="2582" y="11523"/>
                    <a:pt x="2405" y="11443"/>
                  </a:cubicBezTo>
                  <a:cubicBezTo>
                    <a:pt x="1655" y="11097"/>
                    <a:pt x="989" y="10657"/>
                    <a:pt x="358" y="10133"/>
                  </a:cubicBezTo>
                  <a:cubicBezTo>
                    <a:pt x="84" y="12800"/>
                    <a:pt x="0" y="15491"/>
                    <a:pt x="108" y="18170"/>
                  </a:cubicBezTo>
                  <a:cubicBezTo>
                    <a:pt x="2108" y="19777"/>
                    <a:pt x="3965" y="21622"/>
                    <a:pt x="4465" y="24075"/>
                  </a:cubicBezTo>
                  <a:cubicBezTo>
                    <a:pt x="3953" y="24027"/>
                    <a:pt x="3477" y="23718"/>
                    <a:pt x="3037" y="23408"/>
                  </a:cubicBezTo>
                  <a:cubicBezTo>
                    <a:pt x="2144" y="22777"/>
                    <a:pt x="1274" y="22158"/>
                    <a:pt x="393" y="21515"/>
                  </a:cubicBezTo>
                  <a:lnTo>
                    <a:pt x="393" y="21515"/>
                  </a:lnTo>
                  <a:cubicBezTo>
                    <a:pt x="631" y="23170"/>
                    <a:pt x="1072" y="24766"/>
                    <a:pt x="1953" y="26159"/>
                  </a:cubicBezTo>
                  <a:cubicBezTo>
                    <a:pt x="3132" y="28016"/>
                    <a:pt x="4989" y="29361"/>
                    <a:pt x="7001" y="30219"/>
                  </a:cubicBezTo>
                  <a:cubicBezTo>
                    <a:pt x="8748" y="30966"/>
                    <a:pt x="11387" y="31046"/>
                    <a:pt x="12445" y="31046"/>
                  </a:cubicBezTo>
                  <a:cubicBezTo>
                    <a:pt x="12736" y="31046"/>
                    <a:pt x="12907" y="31040"/>
                    <a:pt x="12907" y="31040"/>
                  </a:cubicBezTo>
                  <a:cubicBezTo>
                    <a:pt x="16110" y="28778"/>
                    <a:pt x="18562" y="24670"/>
                    <a:pt x="19515" y="20420"/>
                  </a:cubicBezTo>
                  <a:lnTo>
                    <a:pt x="19515" y="20420"/>
                  </a:lnTo>
                  <a:cubicBezTo>
                    <a:pt x="18431" y="21491"/>
                    <a:pt x="17348" y="22539"/>
                    <a:pt x="16252" y="23611"/>
                  </a:cubicBezTo>
                  <a:cubicBezTo>
                    <a:pt x="16091" y="23781"/>
                    <a:pt x="15854" y="23959"/>
                    <a:pt x="15641" y="23959"/>
                  </a:cubicBezTo>
                  <a:cubicBezTo>
                    <a:pt x="15571" y="23959"/>
                    <a:pt x="15504" y="23940"/>
                    <a:pt x="15443" y="23896"/>
                  </a:cubicBezTo>
                  <a:cubicBezTo>
                    <a:pt x="16467" y="20956"/>
                    <a:pt x="17979" y="18181"/>
                    <a:pt x="19931" y="15729"/>
                  </a:cubicBezTo>
                  <a:cubicBezTo>
                    <a:pt x="19812" y="13883"/>
                    <a:pt x="19348" y="12109"/>
                    <a:pt x="18443" y="10609"/>
                  </a:cubicBezTo>
                  <a:cubicBezTo>
                    <a:pt x="17348" y="8752"/>
                    <a:pt x="15871" y="7228"/>
                    <a:pt x="14193" y="5954"/>
                  </a:cubicBezTo>
                  <a:cubicBezTo>
                    <a:pt x="13740" y="7514"/>
                    <a:pt x="13038" y="8990"/>
                    <a:pt x="12323" y="10431"/>
                  </a:cubicBezTo>
                  <a:cubicBezTo>
                    <a:pt x="12288" y="10514"/>
                    <a:pt x="12240" y="10609"/>
                    <a:pt x="12145" y="10621"/>
                  </a:cubicBezTo>
                  <a:cubicBezTo>
                    <a:pt x="12134" y="10624"/>
                    <a:pt x="12123" y="10625"/>
                    <a:pt x="12112" y="10625"/>
                  </a:cubicBezTo>
                  <a:cubicBezTo>
                    <a:pt x="11987" y="10625"/>
                    <a:pt x="11905" y="10443"/>
                    <a:pt x="11883" y="10311"/>
                  </a:cubicBezTo>
                  <a:cubicBezTo>
                    <a:pt x="11692" y="9121"/>
                    <a:pt x="12145" y="7930"/>
                    <a:pt x="12252" y="6740"/>
                  </a:cubicBezTo>
                  <a:cubicBezTo>
                    <a:pt x="12311" y="5978"/>
                    <a:pt x="12228" y="5204"/>
                    <a:pt x="11966" y="4466"/>
                  </a:cubicBezTo>
                  <a:cubicBezTo>
                    <a:pt x="8609" y="2465"/>
                    <a:pt x="4656" y="1156"/>
                    <a:pt x="917" y="1"/>
                  </a:cubicBezTo>
                  <a:close/>
                </a:path>
              </a:pathLst>
            </a:custGeom>
            <a:solidFill>
              <a:srgbClr val="416C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63"/>
            <p:cNvSpPr/>
            <p:nvPr/>
          </p:nvSpPr>
          <p:spPr>
            <a:xfrm>
              <a:off x="6682400" y="3326175"/>
              <a:ext cx="183400" cy="493550"/>
            </a:xfrm>
            <a:custGeom>
              <a:avLst/>
              <a:gdLst/>
              <a:ahLst/>
              <a:cxnLst/>
              <a:rect l="l" t="t" r="r" b="b"/>
              <a:pathLst>
                <a:path w="7336" h="19742" extrusionOk="0">
                  <a:moveTo>
                    <a:pt x="1" y="1"/>
                  </a:moveTo>
                  <a:lnTo>
                    <a:pt x="1" y="1"/>
                  </a:lnTo>
                  <a:cubicBezTo>
                    <a:pt x="906" y="1549"/>
                    <a:pt x="1751" y="3096"/>
                    <a:pt x="2525" y="4668"/>
                  </a:cubicBezTo>
                  <a:cubicBezTo>
                    <a:pt x="3287" y="6264"/>
                    <a:pt x="4001" y="7871"/>
                    <a:pt x="4597" y="9526"/>
                  </a:cubicBezTo>
                  <a:cubicBezTo>
                    <a:pt x="5204" y="11169"/>
                    <a:pt x="5728" y="12860"/>
                    <a:pt x="6168" y="14550"/>
                  </a:cubicBezTo>
                  <a:cubicBezTo>
                    <a:pt x="6621" y="16265"/>
                    <a:pt x="6966" y="17991"/>
                    <a:pt x="7288" y="19741"/>
                  </a:cubicBezTo>
                  <a:cubicBezTo>
                    <a:pt x="7335" y="17955"/>
                    <a:pt x="7169" y="16170"/>
                    <a:pt x="6847" y="14384"/>
                  </a:cubicBezTo>
                  <a:cubicBezTo>
                    <a:pt x="6514" y="12633"/>
                    <a:pt x="6026" y="10895"/>
                    <a:pt x="5418" y="9204"/>
                  </a:cubicBezTo>
                  <a:cubicBezTo>
                    <a:pt x="4787" y="7526"/>
                    <a:pt x="4025" y="5894"/>
                    <a:pt x="3120" y="4347"/>
                  </a:cubicBezTo>
                  <a:cubicBezTo>
                    <a:pt x="2227" y="2799"/>
                    <a:pt x="1192" y="1322"/>
                    <a:pt x="1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63"/>
            <p:cNvSpPr/>
            <p:nvPr/>
          </p:nvSpPr>
          <p:spPr>
            <a:xfrm>
              <a:off x="6899400" y="3487225"/>
              <a:ext cx="70275" cy="200050"/>
            </a:xfrm>
            <a:custGeom>
              <a:avLst/>
              <a:gdLst/>
              <a:ahLst/>
              <a:cxnLst/>
              <a:rect l="l" t="t" r="r" b="b"/>
              <a:pathLst>
                <a:path w="2811" h="8002" extrusionOk="0">
                  <a:moveTo>
                    <a:pt x="2644" y="0"/>
                  </a:moveTo>
                  <a:cubicBezTo>
                    <a:pt x="2430" y="691"/>
                    <a:pt x="2275" y="1381"/>
                    <a:pt x="2072" y="2048"/>
                  </a:cubicBezTo>
                  <a:cubicBezTo>
                    <a:pt x="1882" y="2715"/>
                    <a:pt x="1691" y="3393"/>
                    <a:pt x="1465" y="4048"/>
                  </a:cubicBezTo>
                  <a:cubicBezTo>
                    <a:pt x="1263" y="4703"/>
                    <a:pt x="1025" y="5358"/>
                    <a:pt x="763" y="6013"/>
                  </a:cubicBezTo>
                  <a:cubicBezTo>
                    <a:pt x="513" y="6668"/>
                    <a:pt x="251" y="7322"/>
                    <a:pt x="1" y="8001"/>
                  </a:cubicBezTo>
                  <a:cubicBezTo>
                    <a:pt x="548" y="7525"/>
                    <a:pt x="989" y="6953"/>
                    <a:pt x="1382" y="6322"/>
                  </a:cubicBezTo>
                  <a:cubicBezTo>
                    <a:pt x="1763" y="5703"/>
                    <a:pt x="2072" y="5025"/>
                    <a:pt x="2299" y="4334"/>
                  </a:cubicBezTo>
                  <a:cubicBezTo>
                    <a:pt x="2525" y="3632"/>
                    <a:pt x="2668" y="2917"/>
                    <a:pt x="2751" y="2179"/>
                  </a:cubicBezTo>
                  <a:cubicBezTo>
                    <a:pt x="2811" y="1453"/>
                    <a:pt x="2787" y="714"/>
                    <a:pt x="2644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63"/>
            <p:cNvSpPr/>
            <p:nvPr/>
          </p:nvSpPr>
          <p:spPr>
            <a:xfrm>
              <a:off x="6613950" y="3544075"/>
              <a:ext cx="157775" cy="164925"/>
            </a:xfrm>
            <a:custGeom>
              <a:avLst/>
              <a:gdLst/>
              <a:ahLst/>
              <a:cxnLst/>
              <a:rect l="l" t="t" r="r" b="b"/>
              <a:pathLst>
                <a:path w="6311" h="6597" extrusionOk="0">
                  <a:moveTo>
                    <a:pt x="1" y="0"/>
                  </a:moveTo>
                  <a:cubicBezTo>
                    <a:pt x="560" y="548"/>
                    <a:pt x="1120" y="1072"/>
                    <a:pt x="1667" y="1596"/>
                  </a:cubicBezTo>
                  <a:cubicBezTo>
                    <a:pt x="2215" y="2120"/>
                    <a:pt x="2739" y="2655"/>
                    <a:pt x="3251" y="3191"/>
                  </a:cubicBezTo>
                  <a:cubicBezTo>
                    <a:pt x="3775" y="3739"/>
                    <a:pt x="4287" y="4286"/>
                    <a:pt x="4787" y="4858"/>
                  </a:cubicBezTo>
                  <a:cubicBezTo>
                    <a:pt x="5299" y="5418"/>
                    <a:pt x="5775" y="6013"/>
                    <a:pt x="6311" y="6596"/>
                  </a:cubicBezTo>
                  <a:cubicBezTo>
                    <a:pt x="6085" y="5834"/>
                    <a:pt x="5739" y="5120"/>
                    <a:pt x="5335" y="4465"/>
                  </a:cubicBezTo>
                  <a:cubicBezTo>
                    <a:pt x="4930" y="3798"/>
                    <a:pt x="4442" y="3167"/>
                    <a:pt x="3894" y="2608"/>
                  </a:cubicBezTo>
                  <a:cubicBezTo>
                    <a:pt x="3346" y="2024"/>
                    <a:pt x="2751" y="1524"/>
                    <a:pt x="2096" y="1072"/>
                  </a:cubicBezTo>
                  <a:cubicBezTo>
                    <a:pt x="1441" y="631"/>
                    <a:pt x="739" y="250"/>
                    <a:pt x="1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63"/>
            <p:cNvSpPr/>
            <p:nvPr/>
          </p:nvSpPr>
          <p:spPr>
            <a:xfrm>
              <a:off x="6684500" y="3834875"/>
              <a:ext cx="157775" cy="63125"/>
            </a:xfrm>
            <a:custGeom>
              <a:avLst/>
              <a:gdLst/>
              <a:ahLst/>
              <a:cxnLst/>
              <a:rect l="l" t="t" r="r" b="b"/>
              <a:pathLst>
                <a:path w="6311" h="2525" extrusionOk="0">
                  <a:moveTo>
                    <a:pt x="60" y="1"/>
                  </a:moveTo>
                  <a:lnTo>
                    <a:pt x="0" y="143"/>
                  </a:lnTo>
                  <a:cubicBezTo>
                    <a:pt x="465" y="489"/>
                    <a:pt x="953" y="763"/>
                    <a:pt x="1465" y="1025"/>
                  </a:cubicBezTo>
                  <a:cubicBezTo>
                    <a:pt x="1965" y="1275"/>
                    <a:pt x="2489" y="1513"/>
                    <a:pt x="3013" y="1703"/>
                  </a:cubicBezTo>
                  <a:cubicBezTo>
                    <a:pt x="3525" y="1917"/>
                    <a:pt x="4072" y="2072"/>
                    <a:pt x="4620" y="2227"/>
                  </a:cubicBezTo>
                  <a:cubicBezTo>
                    <a:pt x="5168" y="2358"/>
                    <a:pt x="5727" y="2477"/>
                    <a:pt x="6311" y="2525"/>
                  </a:cubicBezTo>
                  <a:cubicBezTo>
                    <a:pt x="5858" y="2168"/>
                    <a:pt x="5382" y="1870"/>
                    <a:pt x="4858" y="1608"/>
                  </a:cubicBezTo>
                  <a:cubicBezTo>
                    <a:pt x="4346" y="1346"/>
                    <a:pt x="3846" y="1108"/>
                    <a:pt x="3322" y="894"/>
                  </a:cubicBezTo>
                  <a:cubicBezTo>
                    <a:pt x="2798" y="679"/>
                    <a:pt x="2263" y="513"/>
                    <a:pt x="1727" y="346"/>
                  </a:cubicBezTo>
                  <a:cubicBezTo>
                    <a:pt x="1191" y="203"/>
                    <a:pt x="643" y="84"/>
                    <a:pt x="60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63"/>
            <p:cNvSpPr/>
            <p:nvPr/>
          </p:nvSpPr>
          <p:spPr>
            <a:xfrm>
              <a:off x="6895225" y="3718500"/>
              <a:ext cx="43500" cy="158375"/>
            </a:xfrm>
            <a:custGeom>
              <a:avLst/>
              <a:gdLst/>
              <a:ahLst/>
              <a:cxnLst/>
              <a:rect l="l" t="t" r="r" b="b"/>
              <a:pathLst>
                <a:path w="1740" h="6335" extrusionOk="0">
                  <a:moveTo>
                    <a:pt x="1739" y="0"/>
                  </a:moveTo>
                  <a:cubicBezTo>
                    <a:pt x="1311" y="405"/>
                    <a:pt x="1084" y="953"/>
                    <a:pt x="882" y="1465"/>
                  </a:cubicBezTo>
                  <a:cubicBezTo>
                    <a:pt x="668" y="1989"/>
                    <a:pt x="501" y="2501"/>
                    <a:pt x="382" y="3036"/>
                  </a:cubicBezTo>
                  <a:cubicBezTo>
                    <a:pt x="251" y="3572"/>
                    <a:pt x="168" y="4108"/>
                    <a:pt x="108" y="4668"/>
                  </a:cubicBezTo>
                  <a:cubicBezTo>
                    <a:pt x="49" y="5215"/>
                    <a:pt x="25" y="5763"/>
                    <a:pt x="1" y="6334"/>
                  </a:cubicBezTo>
                  <a:cubicBezTo>
                    <a:pt x="370" y="5882"/>
                    <a:pt x="584" y="5346"/>
                    <a:pt x="763" y="4822"/>
                  </a:cubicBezTo>
                  <a:cubicBezTo>
                    <a:pt x="953" y="4310"/>
                    <a:pt x="1120" y="3786"/>
                    <a:pt x="1239" y="3251"/>
                  </a:cubicBezTo>
                  <a:cubicBezTo>
                    <a:pt x="1370" y="2715"/>
                    <a:pt x="1454" y="2179"/>
                    <a:pt x="1537" y="1643"/>
                  </a:cubicBezTo>
                  <a:cubicBezTo>
                    <a:pt x="1620" y="1096"/>
                    <a:pt x="1632" y="560"/>
                    <a:pt x="1739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63"/>
            <p:cNvSpPr/>
            <p:nvPr/>
          </p:nvSpPr>
          <p:spPr>
            <a:xfrm>
              <a:off x="6784800" y="3299400"/>
              <a:ext cx="38125" cy="184575"/>
            </a:xfrm>
            <a:custGeom>
              <a:avLst/>
              <a:gdLst/>
              <a:ahLst/>
              <a:cxnLst/>
              <a:rect l="l" t="t" r="r" b="b"/>
              <a:pathLst>
                <a:path w="1525" h="7383" extrusionOk="0">
                  <a:moveTo>
                    <a:pt x="1" y="0"/>
                  </a:moveTo>
                  <a:cubicBezTo>
                    <a:pt x="215" y="608"/>
                    <a:pt x="310" y="1203"/>
                    <a:pt x="394" y="1810"/>
                  </a:cubicBezTo>
                  <a:cubicBezTo>
                    <a:pt x="477" y="2417"/>
                    <a:pt x="537" y="3036"/>
                    <a:pt x="596" y="3644"/>
                  </a:cubicBezTo>
                  <a:lnTo>
                    <a:pt x="775" y="5489"/>
                  </a:lnTo>
                  <a:lnTo>
                    <a:pt x="858" y="6430"/>
                  </a:lnTo>
                  <a:cubicBezTo>
                    <a:pt x="894" y="6739"/>
                    <a:pt x="918" y="7049"/>
                    <a:pt x="906" y="7382"/>
                  </a:cubicBezTo>
                  <a:cubicBezTo>
                    <a:pt x="1108" y="7108"/>
                    <a:pt x="1179" y="6787"/>
                    <a:pt x="1287" y="6465"/>
                  </a:cubicBezTo>
                  <a:cubicBezTo>
                    <a:pt x="1370" y="6144"/>
                    <a:pt x="1429" y="5834"/>
                    <a:pt x="1453" y="5501"/>
                  </a:cubicBezTo>
                  <a:cubicBezTo>
                    <a:pt x="1525" y="4858"/>
                    <a:pt x="1525" y="4203"/>
                    <a:pt x="1465" y="3572"/>
                  </a:cubicBezTo>
                  <a:cubicBezTo>
                    <a:pt x="1406" y="2917"/>
                    <a:pt x="1275" y="2274"/>
                    <a:pt x="1072" y="1643"/>
                  </a:cubicBezTo>
                  <a:cubicBezTo>
                    <a:pt x="846" y="1036"/>
                    <a:pt x="537" y="393"/>
                    <a:pt x="1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63"/>
            <p:cNvSpPr/>
            <p:nvPr/>
          </p:nvSpPr>
          <p:spPr>
            <a:xfrm>
              <a:off x="5982025" y="3987575"/>
              <a:ext cx="608425" cy="393050"/>
            </a:xfrm>
            <a:custGeom>
              <a:avLst/>
              <a:gdLst/>
              <a:ahLst/>
              <a:cxnLst/>
              <a:rect l="l" t="t" r="r" b="b"/>
              <a:pathLst>
                <a:path w="24337" h="15722" extrusionOk="0">
                  <a:moveTo>
                    <a:pt x="12371" y="0"/>
                  </a:moveTo>
                  <a:cubicBezTo>
                    <a:pt x="10931" y="108"/>
                    <a:pt x="9537" y="477"/>
                    <a:pt x="8371" y="1203"/>
                  </a:cubicBezTo>
                  <a:cubicBezTo>
                    <a:pt x="6906" y="2084"/>
                    <a:pt x="5716" y="3263"/>
                    <a:pt x="4704" y="4596"/>
                  </a:cubicBezTo>
                  <a:cubicBezTo>
                    <a:pt x="5906" y="4930"/>
                    <a:pt x="7061" y="5489"/>
                    <a:pt x="8168" y="6049"/>
                  </a:cubicBezTo>
                  <a:cubicBezTo>
                    <a:pt x="8228" y="6073"/>
                    <a:pt x="8311" y="6108"/>
                    <a:pt x="8323" y="6180"/>
                  </a:cubicBezTo>
                  <a:cubicBezTo>
                    <a:pt x="8335" y="6299"/>
                    <a:pt x="8192" y="6382"/>
                    <a:pt x="8073" y="6406"/>
                  </a:cubicBezTo>
                  <a:cubicBezTo>
                    <a:pt x="7910" y="6433"/>
                    <a:pt x="7749" y="6445"/>
                    <a:pt x="7587" y="6445"/>
                  </a:cubicBezTo>
                  <a:cubicBezTo>
                    <a:pt x="6826" y="6445"/>
                    <a:pt x="6075" y="6191"/>
                    <a:pt x="5299" y="6132"/>
                  </a:cubicBezTo>
                  <a:cubicBezTo>
                    <a:pt x="5190" y="6123"/>
                    <a:pt x="5081" y="6119"/>
                    <a:pt x="4972" y="6119"/>
                  </a:cubicBezTo>
                  <a:cubicBezTo>
                    <a:pt x="4487" y="6119"/>
                    <a:pt x="4008" y="6205"/>
                    <a:pt x="3561" y="6370"/>
                  </a:cubicBezTo>
                  <a:cubicBezTo>
                    <a:pt x="1977" y="9049"/>
                    <a:pt x="941" y="12169"/>
                    <a:pt x="1" y="15145"/>
                  </a:cubicBezTo>
                  <a:cubicBezTo>
                    <a:pt x="709" y="14984"/>
                    <a:pt x="1420" y="14922"/>
                    <a:pt x="2135" y="14922"/>
                  </a:cubicBezTo>
                  <a:cubicBezTo>
                    <a:pt x="2849" y="14922"/>
                    <a:pt x="3567" y="14984"/>
                    <a:pt x="4287" y="15074"/>
                  </a:cubicBezTo>
                  <a:cubicBezTo>
                    <a:pt x="4549" y="14776"/>
                    <a:pt x="4846" y="14514"/>
                    <a:pt x="5156" y="14288"/>
                  </a:cubicBezTo>
                  <a:cubicBezTo>
                    <a:pt x="6132" y="13621"/>
                    <a:pt x="7311" y="13300"/>
                    <a:pt x="8454" y="12990"/>
                  </a:cubicBezTo>
                  <a:cubicBezTo>
                    <a:pt x="8530" y="12973"/>
                    <a:pt x="8606" y="12957"/>
                    <a:pt x="8673" y="12957"/>
                  </a:cubicBezTo>
                  <a:cubicBezTo>
                    <a:pt x="8701" y="12957"/>
                    <a:pt x="8727" y="12959"/>
                    <a:pt x="8752" y="12966"/>
                  </a:cubicBezTo>
                  <a:cubicBezTo>
                    <a:pt x="9097" y="13038"/>
                    <a:pt x="9061" y="13562"/>
                    <a:pt x="8918" y="13895"/>
                  </a:cubicBezTo>
                  <a:cubicBezTo>
                    <a:pt x="8645" y="14490"/>
                    <a:pt x="8287" y="15026"/>
                    <a:pt x="7894" y="15526"/>
                  </a:cubicBezTo>
                  <a:cubicBezTo>
                    <a:pt x="9268" y="15653"/>
                    <a:pt x="10662" y="15722"/>
                    <a:pt x="12056" y="15722"/>
                  </a:cubicBezTo>
                  <a:cubicBezTo>
                    <a:pt x="12753" y="15722"/>
                    <a:pt x="13451" y="15705"/>
                    <a:pt x="14145" y="15669"/>
                  </a:cubicBezTo>
                  <a:cubicBezTo>
                    <a:pt x="15407" y="14097"/>
                    <a:pt x="16848" y="12609"/>
                    <a:pt x="18765" y="12192"/>
                  </a:cubicBezTo>
                  <a:lnTo>
                    <a:pt x="18765" y="12192"/>
                  </a:lnTo>
                  <a:cubicBezTo>
                    <a:pt x="18729" y="12621"/>
                    <a:pt x="18467" y="12990"/>
                    <a:pt x="18229" y="13335"/>
                  </a:cubicBezTo>
                  <a:cubicBezTo>
                    <a:pt x="17741" y="14050"/>
                    <a:pt x="17253" y="14752"/>
                    <a:pt x="16741" y="15443"/>
                  </a:cubicBezTo>
                  <a:cubicBezTo>
                    <a:pt x="18039" y="15252"/>
                    <a:pt x="19289" y="14883"/>
                    <a:pt x="20372" y="14181"/>
                  </a:cubicBezTo>
                  <a:cubicBezTo>
                    <a:pt x="21837" y="13240"/>
                    <a:pt x="22896" y="11752"/>
                    <a:pt x="23575" y="10168"/>
                  </a:cubicBezTo>
                  <a:cubicBezTo>
                    <a:pt x="24337" y="8382"/>
                    <a:pt x="24266" y="5477"/>
                    <a:pt x="24266" y="5477"/>
                  </a:cubicBezTo>
                  <a:cubicBezTo>
                    <a:pt x="22515" y="2941"/>
                    <a:pt x="19336" y="1024"/>
                    <a:pt x="16026" y="298"/>
                  </a:cubicBezTo>
                  <a:lnTo>
                    <a:pt x="16026" y="298"/>
                  </a:lnTo>
                  <a:cubicBezTo>
                    <a:pt x="16848" y="1143"/>
                    <a:pt x="17669" y="2013"/>
                    <a:pt x="18491" y="2858"/>
                  </a:cubicBezTo>
                  <a:cubicBezTo>
                    <a:pt x="18646" y="3037"/>
                    <a:pt x="18848" y="3299"/>
                    <a:pt x="18693" y="3513"/>
                  </a:cubicBezTo>
                  <a:cubicBezTo>
                    <a:pt x="16407" y="2727"/>
                    <a:pt x="14264" y="1524"/>
                    <a:pt x="12371" y="0"/>
                  </a:cubicBezTo>
                  <a:close/>
                </a:path>
              </a:pathLst>
            </a:custGeom>
            <a:solidFill>
              <a:srgbClr val="416C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63"/>
            <p:cNvSpPr/>
            <p:nvPr/>
          </p:nvSpPr>
          <p:spPr>
            <a:xfrm>
              <a:off x="6100200" y="4146775"/>
              <a:ext cx="385475" cy="148300"/>
            </a:xfrm>
            <a:custGeom>
              <a:avLst/>
              <a:gdLst/>
              <a:ahLst/>
              <a:cxnLst/>
              <a:rect l="l" t="t" r="r" b="b"/>
              <a:pathLst>
                <a:path w="15419" h="5932" extrusionOk="0">
                  <a:moveTo>
                    <a:pt x="14778" y="1"/>
                  </a:moveTo>
                  <a:cubicBezTo>
                    <a:pt x="13585" y="1"/>
                    <a:pt x="12388" y="137"/>
                    <a:pt x="11216" y="360"/>
                  </a:cubicBezTo>
                  <a:cubicBezTo>
                    <a:pt x="9823" y="610"/>
                    <a:pt x="8466" y="1014"/>
                    <a:pt x="7144" y="1503"/>
                  </a:cubicBezTo>
                  <a:cubicBezTo>
                    <a:pt x="5834" y="2014"/>
                    <a:pt x="4549" y="2622"/>
                    <a:pt x="3346" y="3372"/>
                  </a:cubicBezTo>
                  <a:cubicBezTo>
                    <a:pt x="2143" y="4110"/>
                    <a:pt x="1012" y="4943"/>
                    <a:pt x="0" y="5932"/>
                  </a:cubicBezTo>
                  <a:cubicBezTo>
                    <a:pt x="1215" y="5229"/>
                    <a:pt x="2441" y="4574"/>
                    <a:pt x="3667" y="3967"/>
                  </a:cubicBezTo>
                  <a:cubicBezTo>
                    <a:pt x="4906" y="3348"/>
                    <a:pt x="6168" y="2800"/>
                    <a:pt x="7454" y="2312"/>
                  </a:cubicBezTo>
                  <a:cubicBezTo>
                    <a:pt x="8728" y="1824"/>
                    <a:pt x="10037" y="1407"/>
                    <a:pt x="11371" y="1014"/>
                  </a:cubicBezTo>
                  <a:cubicBezTo>
                    <a:pt x="12692" y="633"/>
                    <a:pt x="14050" y="312"/>
                    <a:pt x="15419" y="14"/>
                  </a:cubicBezTo>
                  <a:cubicBezTo>
                    <a:pt x="15206" y="5"/>
                    <a:pt x="14992" y="1"/>
                    <a:pt x="14778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63"/>
            <p:cNvSpPr/>
            <p:nvPr/>
          </p:nvSpPr>
          <p:spPr>
            <a:xfrm>
              <a:off x="6227300" y="4064775"/>
              <a:ext cx="155400" cy="56175"/>
            </a:xfrm>
            <a:custGeom>
              <a:avLst/>
              <a:gdLst/>
              <a:ahLst/>
              <a:cxnLst/>
              <a:rect l="l" t="t" r="r" b="b"/>
              <a:pathLst>
                <a:path w="6216" h="2247" extrusionOk="0">
                  <a:moveTo>
                    <a:pt x="1355" y="0"/>
                  </a:moveTo>
                  <a:cubicBezTo>
                    <a:pt x="899" y="0"/>
                    <a:pt x="453" y="43"/>
                    <a:pt x="0" y="175"/>
                  </a:cubicBezTo>
                  <a:cubicBezTo>
                    <a:pt x="548" y="365"/>
                    <a:pt x="1072" y="520"/>
                    <a:pt x="1596" y="675"/>
                  </a:cubicBezTo>
                  <a:cubicBezTo>
                    <a:pt x="2120" y="842"/>
                    <a:pt x="2620" y="1008"/>
                    <a:pt x="3132" y="1175"/>
                  </a:cubicBezTo>
                  <a:cubicBezTo>
                    <a:pt x="3632" y="1330"/>
                    <a:pt x="4132" y="1508"/>
                    <a:pt x="4644" y="1687"/>
                  </a:cubicBezTo>
                  <a:cubicBezTo>
                    <a:pt x="5156" y="1877"/>
                    <a:pt x="5668" y="2080"/>
                    <a:pt x="6215" y="2246"/>
                  </a:cubicBezTo>
                  <a:cubicBezTo>
                    <a:pt x="5882" y="1782"/>
                    <a:pt x="5430" y="1413"/>
                    <a:pt x="4941" y="1080"/>
                  </a:cubicBezTo>
                  <a:cubicBezTo>
                    <a:pt x="4465" y="770"/>
                    <a:pt x="3941" y="520"/>
                    <a:pt x="3394" y="341"/>
                  </a:cubicBezTo>
                  <a:cubicBezTo>
                    <a:pt x="2858" y="163"/>
                    <a:pt x="2274" y="56"/>
                    <a:pt x="1715" y="8"/>
                  </a:cubicBezTo>
                  <a:cubicBezTo>
                    <a:pt x="1594" y="3"/>
                    <a:pt x="1474" y="0"/>
                    <a:pt x="1355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63"/>
            <p:cNvSpPr/>
            <p:nvPr/>
          </p:nvSpPr>
          <p:spPr>
            <a:xfrm>
              <a:off x="6268975" y="4221525"/>
              <a:ext cx="129500" cy="125950"/>
            </a:xfrm>
            <a:custGeom>
              <a:avLst/>
              <a:gdLst/>
              <a:ahLst/>
              <a:cxnLst/>
              <a:rect l="l" t="t" r="r" b="b"/>
              <a:pathLst>
                <a:path w="5180" h="5038" extrusionOk="0">
                  <a:moveTo>
                    <a:pt x="5179" y="1"/>
                  </a:moveTo>
                  <a:lnTo>
                    <a:pt x="5179" y="1"/>
                  </a:lnTo>
                  <a:cubicBezTo>
                    <a:pt x="4572" y="156"/>
                    <a:pt x="3989" y="417"/>
                    <a:pt x="3465" y="715"/>
                  </a:cubicBezTo>
                  <a:cubicBezTo>
                    <a:pt x="2929" y="1049"/>
                    <a:pt x="2429" y="1430"/>
                    <a:pt x="1977" y="1870"/>
                  </a:cubicBezTo>
                  <a:cubicBezTo>
                    <a:pt x="1536" y="2311"/>
                    <a:pt x="1131" y="2799"/>
                    <a:pt x="786" y="3323"/>
                  </a:cubicBezTo>
                  <a:cubicBezTo>
                    <a:pt x="453" y="3858"/>
                    <a:pt x="167" y="4430"/>
                    <a:pt x="0" y="5037"/>
                  </a:cubicBezTo>
                  <a:cubicBezTo>
                    <a:pt x="465" y="4620"/>
                    <a:pt x="893" y="4192"/>
                    <a:pt x="1310" y="3751"/>
                  </a:cubicBezTo>
                  <a:lnTo>
                    <a:pt x="2572" y="2501"/>
                  </a:lnTo>
                  <a:lnTo>
                    <a:pt x="3858" y="1275"/>
                  </a:lnTo>
                  <a:cubicBezTo>
                    <a:pt x="4298" y="870"/>
                    <a:pt x="4739" y="465"/>
                    <a:pt x="5179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63"/>
            <p:cNvSpPr/>
            <p:nvPr/>
          </p:nvSpPr>
          <p:spPr>
            <a:xfrm>
              <a:off x="6495475" y="4164375"/>
              <a:ext cx="50625" cy="125350"/>
            </a:xfrm>
            <a:custGeom>
              <a:avLst/>
              <a:gdLst/>
              <a:ahLst/>
              <a:cxnLst/>
              <a:rect l="l" t="t" r="r" b="b"/>
              <a:pathLst>
                <a:path w="2025" h="5014" extrusionOk="0">
                  <a:moveTo>
                    <a:pt x="2025" y="1"/>
                  </a:moveTo>
                  <a:cubicBezTo>
                    <a:pt x="1703" y="358"/>
                    <a:pt x="1465" y="739"/>
                    <a:pt x="1239" y="1132"/>
                  </a:cubicBezTo>
                  <a:cubicBezTo>
                    <a:pt x="1013" y="1513"/>
                    <a:pt x="822" y="1918"/>
                    <a:pt x="656" y="2334"/>
                  </a:cubicBezTo>
                  <a:cubicBezTo>
                    <a:pt x="338" y="3147"/>
                    <a:pt x="90" y="3995"/>
                    <a:pt x="27" y="4924"/>
                  </a:cubicBezTo>
                  <a:lnTo>
                    <a:pt x="27" y="4924"/>
                  </a:lnTo>
                  <a:cubicBezTo>
                    <a:pt x="18" y="4933"/>
                    <a:pt x="9" y="4943"/>
                    <a:pt x="1" y="4954"/>
                  </a:cubicBezTo>
                  <a:lnTo>
                    <a:pt x="144" y="5013"/>
                  </a:lnTo>
                  <a:cubicBezTo>
                    <a:pt x="145" y="5012"/>
                    <a:pt x="146" y="5011"/>
                    <a:pt x="147" y="5009"/>
                  </a:cubicBezTo>
                  <a:lnTo>
                    <a:pt x="147" y="5009"/>
                  </a:lnTo>
                  <a:lnTo>
                    <a:pt x="156" y="5013"/>
                  </a:lnTo>
                  <a:lnTo>
                    <a:pt x="156" y="4998"/>
                  </a:lnTo>
                  <a:lnTo>
                    <a:pt x="156" y="4998"/>
                  </a:lnTo>
                  <a:cubicBezTo>
                    <a:pt x="721" y="4276"/>
                    <a:pt x="1134" y="3472"/>
                    <a:pt x="1453" y="2644"/>
                  </a:cubicBezTo>
                  <a:cubicBezTo>
                    <a:pt x="1608" y="2227"/>
                    <a:pt x="1751" y="1799"/>
                    <a:pt x="1846" y="1370"/>
                  </a:cubicBezTo>
                  <a:cubicBezTo>
                    <a:pt x="1953" y="918"/>
                    <a:pt x="2025" y="477"/>
                    <a:pt x="2025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63"/>
            <p:cNvSpPr/>
            <p:nvPr/>
          </p:nvSpPr>
          <p:spPr>
            <a:xfrm>
              <a:off x="6407375" y="4088775"/>
              <a:ext cx="122950" cy="34250"/>
            </a:xfrm>
            <a:custGeom>
              <a:avLst/>
              <a:gdLst/>
              <a:ahLst/>
              <a:cxnLst/>
              <a:rect l="l" t="t" r="r" b="b"/>
              <a:pathLst>
                <a:path w="4918" h="1370" extrusionOk="0">
                  <a:moveTo>
                    <a:pt x="1" y="1"/>
                  </a:moveTo>
                  <a:lnTo>
                    <a:pt x="1" y="1"/>
                  </a:lnTo>
                  <a:cubicBezTo>
                    <a:pt x="298" y="370"/>
                    <a:pt x="727" y="572"/>
                    <a:pt x="1120" y="751"/>
                  </a:cubicBezTo>
                  <a:cubicBezTo>
                    <a:pt x="1525" y="929"/>
                    <a:pt x="1918" y="1060"/>
                    <a:pt x="2334" y="1144"/>
                  </a:cubicBezTo>
                  <a:cubicBezTo>
                    <a:pt x="2751" y="1239"/>
                    <a:pt x="3168" y="1310"/>
                    <a:pt x="3608" y="1346"/>
                  </a:cubicBezTo>
                  <a:cubicBezTo>
                    <a:pt x="3823" y="1364"/>
                    <a:pt x="4034" y="1370"/>
                    <a:pt x="4250" y="1370"/>
                  </a:cubicBezTo>
                  <a:cubicBezTo>
                    <a:pt x="4465" y="1370"/>
                    <a:pt x="4686" y="1364"/>
                    <a:pt x="4918" y="1358"/>
                  </a:cubicBezTo>
                  <a:cubicBezTo>
                    <a:pt x="4573" y="1025"/>
                    <a:pt x="4156" y="846"/>
                    <a:pt x="3763" y="691"/>
                  </a:cubicBezTo>
                  <a:cubicBezTo>
                    <a:pt x="3370" y="524"/>
                    <a:pt x="2965" y="394"/>
                    <a:pt x="2549" y="298"/>
                  </a:cubicBezTo>
                  <a:cubicBezTo>
                    <a:pt x="2132" y="215"/>
                    <a:pt x="1715" y="132"/>
                    <a:pt x="1298" y="96"/>
                  </a:cubicBezTo>
                  <a:cubicBezTo>
                    <a:pt x="870" y="36"/>
                    <a:pt x="453" y="48"/>
                    <a:pt x="1" y="1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63"/>
            <p:cNvSpPr/>
            <p:nvPr/>
          </p:nvSpPr>
          <p:spPr>
            <a:xfrm>
              <a:off x="6079950" y="4181275"/>
              <a:ext cx="143800" cy="32850"/>
            </a:xfrm>
            <a:custGeom>
              <a:avLst/>
              <a:gdLst/>
              <a:ahLst/>
              <a:cxnLst/>
              <a:rect l="l" t="t" r="r" b="b"/>
              <a:pathLst>
                <a:path w="5752" h="1314" extrusionOk="0">
                  <a:moveTo>
                    <a:pt x="3457" y="0"/>
                  </a:moveTo>
                  <a:cubicBezTo>
                    <a:pt x="3228" y="0"/>
                    <a:pt x="3000" y="12"/>
                    <a:pt x="2775" y="39"/>
                  </a:cubicBezTo>
                  <a:cubicBezTo>
                    <a:pt x="2263" y="99"/>
                    <a:pt x="1763" y="206"/>
                    <a:pt x="1263" y="396"/>
                  </a:cubicBezTo>
                  <a:cubicBezTo>
                    <a:pt x="787" y="587"/>
                    <a:pt x="298" y="873"/>
                    <a:pt x="1" y="1313"/>
                  </a:cubicBezTo>
                  <a:cubicBezTo>
                    <a:pt x="489" y="1170"/>
                    <a:pt x="953" y="1123"/>
                    <a:pt x="1429" y="1063"/>
                  </a:cubicBezTo>
                  <a:lnTo>
                    <a:pt x="2846" y="920"/>
                  </a:lnTo>
                  <a:lnTo>
                    <a:pt x="4275" y="742"/>
                  </a:lnTo>
                  <a:lnTo>
                    <a:pt x="5001" y="634"/>
                  </a:lnTo>
                  <a:cubicBezTo>
                    <a:pt x="5239" y="587"/>
                    <a:pt x="5490" y="539"/>
                    <a:pt x="5751" y="539"/>
                  </a:cubicBezTo>
                  <a:cubicBezTo>
                    <a:pt x="5549" y="361"/>
                    <a:pt x="5287" y="277"/>
                    <a:pt x="5061" y="194"/>
                  </a:cubicBezTo>
                  <a:cubicBezTo>
                    <a:pt x="4811" y="134"/>
                    <a:pt x="4561" y="87"/>
                    <a:pt x="4299" y="51"/>
                  </a:cubicBezTo>
                  <a:cubicBezTo>
                    <a:pt x="4018" y="18"/>
                    <a:pt x="3736" y="0"/>
                    <a:pt x="3457" y="0"/>
                  </a:cubicBezTo>
                  <a:close/>
                </a:path>
              </a:pathLst>
            </a:custGeom>
            <a:solidFill>
              <a:srgbClr val="1D3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63"/>
            <p:cNvSpPr/>
            <p:nvPr/>
          </p:nvSpPr>
          <p:spPr>
            <a:xfrm>
              <a:off x="7435475" y="3840475"/>
              <a:ext cx="816800" cy="556400"/>
            </a:xfrm>
            <a:custGeom>
              <a:avLst/>
              <a:gdLst/>
              <a:ahLst/>
              <a:cxnLst/>
              <a:rect l="l" t="t" r="r" b="b"/>
              <a:pathLst>
                <a:path w="32672" h="22256" extrusionOk="0">
                  <a:moveTo>
                    <a:pt x="14592" y="1"/>
                  </a:moveTo>
                  <a:cubicBezTo>
                    <a:pt x="14507" y="1"/>
                    <a:pt x="14421" y="1"/>
                    <a:pt x="14336" y="3"/>
                  </a:cubicBezTo>
                  <a:cubicBezTo>
                    <a:pt x="14122" y="3"/>
                    <a:pt x="13919" y="27"/>
                    <a:pt x="13705" y="39"/>
                  </a:cubicBezTo>
                  <a:cubicBezTo>
                    <a:pt x="11264" y="265"/>
                    <a:pt x="9192" y="1848"/>
                    <a:pt x="8157" y="4087"/>
                  </a:cubicBezTo>
                  <a:cubicBezTo>
                    <a:pt x="7228" y="6063"/>
                    <a:pt x="6073" y="7944"/>
                    <a:pt x="4704" y="9647"/>
                  </a:cubicBezTo>
                  <a:cubicBezTo>
                    <a:pt x="4406" y="9528"/>
                    <a:pt x="4430" y="9111"/>
                    <a:pt x="4489" y="8802"/>
                  </a:cubicBezTo>
                  <a:cubicBezTo>
                    <a:pt x="4823" y="7313"/>
                    <a:pt x="5132" y="5825"/>
                    <a:pt x="5466" y="4337"/>
                  </a:cubicBezTo>
                  <a:lnTo>
                    <a:pt x="5466" y="4337"/>
                  </a:lnTo>
                  <a:cubicBezTo>
                    <a:pt x="2370" y="7420"/>
                    <a:pt x="203" y="11695"/>
                    <a:pt x="1" y="15600"/>
                  </a:cubicBezTo>
                  <a:cubicBezTo>
                    <a:pt x="1" y="15600"/>
                    <a:pt x="1846" y="18791"/>
                    <a:pt x="3858" y="20160"/>
                  </a:cubicBezTo>
                  <a:cubicBezTo>
                    <a:pt x="5656" y="21398"/>
                    <a:pt x="7787" y="22256"/>
                    <a:pt x="9966" y="22256"/>
                  </a:cubicBezTo>
                  <a:cubicBezTo>
                    <a:pt x="11621" y="22256"/>
                    <a:pt x="13217" y="21779"/>
                    <a:pt x="14729" y="21101"/>
                  </a:cubicBezTo>
                  <a:cubicBezTo>
                    <a:pt x="13717" y="20696"/>
                    <a:pt x="12729" y="20291"/>
                    <a:pt x="11717" y="19862"/>
                  </a:cubicBezTo>
                  <a:cubicBezTo>
                    <a:pt x="11216" y="19648"/>
                    <a:pt x="10705" y="19434"/>
                    <a:pt x="10383" y="18993"/>
                  </a:cubicBezTo>
                  <a:cubicBezTo>
                    <a:pt x="11211" y="18686"/>
                    <a:pt x="12067" y="18559"/>
                    <a:pt x="12933" y="18559"/>
                  </a:cubicBezTo>
                  <a:cubicBezTo>
                    <a:pt x="14519" y="18559"/>
                    <a:pt x="16142" y="18986"/>
                    <a:pt x="17705" y="19517"/>
                  </a:cubicBezTo>
                  <a:cubicBezTo>
                    <a:pt x="20027" y="18184"/>
                    <a:pt x="22265" y="16672"/>
                    <a:pt x="24361" y="15005"/>
                  </a:cubicBezTo>
                  <a:cubicBezTo>
                    <a:pt x="23587" y="14755"/>
                    <a:pt x="22849" y="14433"/>
                    <a:pt x="22170" y="13981"/>
                  </a:cubicBezTo>
                  <a:cubicBezTo>
                    <a:pt x="21789" y="13731"/>
                    <a:pt x="21396" y="13195"/>
                    <a:pt x="21730" y="12862"/>
                  </a:cubicBezTo>
                  <a:cubicBezTo>
                    <a:pt x="21813" y="12778"/>
                    <a:pt x="21956" y="12731"/>
                    <a:pt x="22075" y="12707"/>
                  </a:cubicBezTo>
                  <a:cubicBezTo>
                    <a:pt x="23449" y="12264"/>
                    <a:pt x="24865" y="11810"/>
                    <a:pt x="26305" y="11810"/>
                  </a:cubicBezTo>
                  <a:cubicBezTo>
                    <a:pt x="26375" y="11810"/>
                    <a:pt x="26446" y="11812"/>
                    <a:pt x="26516" y="11814"/>
                  </a:cubicBezTo>
                  <a:cubicBezTo>
                    <a:pt x="27016" y="11826"/>
                    <a:pt x="27504" y="11909"/>
                    <a:pt x="27980" y="12052"/>
                  </a:cubicBezTo>
                  <a:cubicBezTo>
                    <a:pt x="29421" y="10873"/>
                    <a:pt x="30921" y="9790"/>
                    <a:pt x="32672" y="9147"/>
                  </a:cubicBezTo>
                  <a:cubicBezTo>
                    <a:pt x="30112" y="6956"/>
                    <a:pt x="27373" y="4706"/>
                    <a:pt x="24456" y="2979"/>
                  </a:cubicBezTo>
                  <a:cubicBezTo>
                    <a:pt x="23948" y="2687"/>
                    <a:pt x="23377" y="2538"/>
                    <a:pt x="22810" y="2538"/>
                  </a:cubicBezTo>
                  <a:cubicBezTo>
                    <a:pt x="22154" y="2538"/>
                    <a:pt x="21504" y="2737"/>
                    <a:pt x="20968" y="3146"/>
                  </a:cubicBezTo>
                  <a:cubicBezTo>
                    <a:pt x="20920" y="3158"/>
                    <a:pt x="20920" y="3182"/>
                    <a:pt x="20908" y="3182"/>
                  </a:cubicBezTo>
                  <a:cubicBezTo>
                    <a:pt x="19956" y="3908"/>
                    <a:pt x="19194" y="4920"/>
                    <a:pt x="18098" y="5396"/>
                  </a:cubicBezTo>
                  <a:cubicBezTo>
                    <a:pt x="18028" y="5423"/>
                    <a:pt x="17948" y="5443"/>
                    <a:pt x="17876" y="5443"/>
                  </a:cubicBezTo>
                  <a:cubicBezTo>
                    <a:pt x="17789" y="5443"/>
                    <a:pt x="17714" y="5415"/>
                    <a:pt x="17682" y="5337"/>
                  </a:cubicBezTo>
                  <a:cubicBezTo>
                    <a:pt x="17646" y="5242"/>
                    <a:pt x="17693" y="5158"/>
                    <a:pt x="17741" y="5087"/>
                  </a:cubicBezTo>
                  <a:cubicBezTo>
                    <a:pt x="18586" y="3694"/>
                    <a:pt x="19456" y="2325"/>
                    <a:pt x="20539" y="1122"/>
                  </a:cubicBezTo>
                  <a:cubicBezTo>
                    <a:pt x="18641" y="413"/>
                    <a:pt x="16655" y="1"/>
                    <a:pt x="14592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63"/>
            <p:cNvSpPr/>
            <p:nvPr/>
          </p:nvSpPr>
          <p:spPr>
            <a:xfrm>
              <a:off x="7560800" y="4066325"/>
              <a:ext cx="514975" cy="117725"/>
            </a:xfrm>
            <a:custGeom>
              <a:avLst/>
              <a:gdLst/>
              <a:ahLst/>
              <a:cxnLst/>
              <a:rect l="l" t="t" r="r" b="b"/>
              <a:pathLst>
                <a:path w="20599" h="4709" extrusionOk="0">
                  <a:moveTo>
                    <a:pt x="16256" y="1"/>
                  </a:moveTo>
                  <a:cubicBezTo>
                    <a:pt x="15921" y="1"/>
                    <a:pt x="15586" y="6"/>
                    <a:pt x="15252" y="18"/>
                  </a:cubicBezTo>
                  <a:cubicBezTo>
                    <a:pt x="13454" y="77"/>
                    <a:pt x="11668" y="303"/>
                    <a:pt x="9918" y="672"/>
                  </a:cubicBezTo>
                  <a:cubicBezTo>
                    <a:pt x="8156" y="1065"/>
                    <a:pt x="6430" y="1565"/>
                    <a:pt x="4763" y="2244"/>
                  </a:cubicBezTo>
                  <a:cubicBezTo>
                    <a:pt x="3096" y="2911"/>
                    <a:pt x="1489" y="3732"/>
                    <a:pt x="0" y="4709"/>
                  </a:cubicBezTo>
                  <a:cubicBezTo>
                    <a:pt x="1655" y="4042"/>
                    <a:pt x="3322" y="3435"/>
                    <a:pt x="4989" y="2899"/>
                  </a:cubicBezTo>
                  <a:cubicBezTo>
                    <a:pt x="6668" y="2363"/>
                    <a:pt x="8370" y="1899"/>
                    <a:pt x="10097" y="1542"/>
                  </a:cubicBezTo>
                  <a:cubicBezTo>
                    <a:pt x="11823" y="1172"/>
                    <a:pt x="13550" y="899"/>
                    <a:pt x="15300" y="708"/>
                  </a:cubicBezTo>
                  <a:cubicBezTo>
                    <a:pt x="17062" y="518"/>
                    <a:pt x="18812" y="410"/>
                    <a:pt x="20598" y="351"/>
                  </a:cubicBezTo>
                  <a:cubicBezTo>
                    <a:pt x="19175" y="109"/>
                    <a:pt x="17713" y="1"/>
                    <a:pt x="16256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63"/>
            <p:cNvSpPr/>
            <p:nvPr/>
          </p:nvSpPr>
          <p:spPr>
            <a:xfrm>
              <a:off x="7654550" y="3920900"/>
              <a:ext cx="133975" cy="163425"/>
            </a:xfrm>
            <a:custGeom>
              <a:avLst/>
              <a:gdLst/>
              <a:ahLst/>
              <a:cxnLst/>
              <a:rect l="l" t="t" r="r" b="b"/>
              <a:pathLst>
                <a:path w="5359" h="6537" extrusionOk="0">
                  <a:moveTo>
                    <a:pt x="5359" y="0"/>
                  </a:moveTo>
                  <a:lnTo>
                    <a:pt x="5359" y="0"/>
                  </a:lnTo>
                  <a:cubicBezTo>
                    <a:pt x="4656" y="262"/>
                    <a:pt x="4037" y="643"/>
                    <a:pt x="3454" y="1084"/>
                  </a:cubicBezTo>
                  <a:cubicBezTo>
                    <a:pt x="2870" y="1536"/>
                    <a:pt x="2334" y="2060"/>
                    <a:pt x="1882" y="2620"/>
                  </a:cubicBezTo>
                  <a:cubicBezTo>
                    <a:pt x="1418" y="3191"/>
                    <a:pt x="1013" y="3810"/>
                    <a:pt x="691" y="4465"/>
                  </a:cubicBezTo>
                  <a:cubicBezTo>
                    <a:pt x="370" y="5120"/>
                    <a:pt x="120" y="5811"/>
                    <a:pt x="1" y="6537"/>
                  </a:cubicBezTo>
                  <a:cubicBezTo>
                    <a:pt x="453" y="5954"/>
                    <a:pt x="846" y="5382"/>
                    <a:pt x="1287" y="4799"/>
                  </a:cubicBezTo>
                  <a:cubicBezTo>
                    <a:pt x="1703" y="4239"/>
                    <a:pt x="2132" y="3691"/>
                    <a:pt x="2561" y="3156"/>
                  </a:cubicBezTo>
                  <a:cubicBezTo>
                    <a:pt x="2989" y="2620"/>
                    <a:pt x="3442" y="2096"/>
                    <a:pt x="3918" y="1584"/>
                  </a:cubicBezTo>
                  <a:cubicBezTo>
                    <a:pt x="4394" y="1060"/>
                    <a:pt x="4882" y="560"/>
                    <a:pt x="5359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63"/>
            <p:cNvSpPr/>
            <p:nvPr/>
          </p:nvSpPr>
          <p:spPr>
            <a:xfrm>
              <a:off x="7704575" y="4195600"/>
              <a:ext cx="223850" cy="53350"/>
            </a:xfrm>
            <a:custGeom>
              <a:avLst/>
              <a:gdLst/>
              <a:ahLst/>
              <a:cxnLst/>
              <a:rect l="l" t="t" r="r" b="b"/>
              <a:pathLst>
                <a:path w="8954" h="2134" extrusionOk="0">
                  <a:moveTo>
                    <a:pt x="2501" y="1"/>
                  </a:moveTo>
                  <a:cubicBezTo>
                    <a:pt x="2445" y="1"/>
                    <a:pt x="2390" y="1"/>
                    <a:pt x="2334" y="2"/>
                  </a:cubicBezTo>
                  <a:cubicBezTo>
                    <a:pt x="1548" y="14"/>
                    <a:pt x="750" y="109"/>
                    <a:pt x="0" y="323"/>
                  </a:cubicBezTo>
                  <a:cubicBezTo>
                    <a:pt x="774" y="466"/>
                    <a:pt x="1524" y="562"/>
                    <a:pt x="2286" y="681"/>
                  </a:cubicBezTo>
                  <a:cubicBezTo>
                    <a:pt x="3036" y="800"/>
                    <a:pt x="3774" y="943"/>
                    <a:pt x="4501" y="1085"/>
                  </a:cubicBezTo>
                  <a:cubicBezTo>
                    <a:pt x="5239" y="1240"/>
                    <a:pt x="5977" y="1395"/>
                    <a:pt x="6703" y="1574"/>
                  </a:cubicBezTo>
                  <a:cubicBezTo>
                    <a:pt x="7453" y="1752"/>
                    <a:pt x="8180" y="1955"/>
                    <a:pt x="8954" y="2133"/>
                  </a:cubicBezTo>
                  <a:cubicBezTo>
                    <a:pt x="8346" y="1621"/>
                    <a:pt x="7644" y="1240"/>
                    <a:pt x="6929" y="919"/>
                  </a:cubicBezTo>
                  <a:cubicBezTo>
                    <a:pt x="6215" y="609"/>
                    <a:pt x="5453" y="371"/>
                    <a:pt x="4679" y="228"/>
                  </a:cubicBezTo>
                  <a:cubicBezTo>
                    <a:pt x="3960" y="73"/>
                    <a:pt x="3231" y="1"/>
                    <a:pt x="2501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63"/>
            <p:cNvSpPr/>
            <p:nvPr/>
          </p:nvSpPr>
          <p:spPr>
            <a:xfrm>
              <a:off x="7506925" y="4244750"/>
              <a:ext cx="136650" cy="101525"/>
            </a:xfrm>
            <a:custGeom>
              <a:avLst/>
              <a:gdLst/>
              <a:ahLst/>
              <a:cxnLst/>
              <a:rect l="l" t="t" r="r" b="b"/>
              <a:pathLst>
                <a:path w="5466" h="4061" extrusionOk="0">
                  <a:moveTo>
                    <a:pt x="0" y="0"/>
                  </a:moveTo>
                  <a:lnTo>
                    <a:pt x="0" y="0"/>
                  </a:lnTo>
                  <a:cubicBezTo>
                    <a:pt x="346" y="477"/>
                    <a:pt x="738" y="882"/>
                    <a:pt x="1143" y="1263"/>
                  </a:cubicBezTo>
                  <a:cubicBezTo>
                    <a:pt x="1560" y="1644"/>
                    <a:pt x="1989" y="2013"/>
                    <a:pt x="2441" y="2346"/>
                  </a:cubicBezTo>
                  <a:cubicBezTo>
                    <a:pt x="2882" y="2691"/>
                    <a:pt x="3358" y="2989"/>
                    <a:pt x="3834" y="3287"/>
                  </a:cubicBezTo>
                  <a:cubicBezTo>
                    <a:pt x="4334" y="3584"/>
                    <a:pt x="4834" y="3834"/>
                    <a:pt x="5370" y="4060"/>
                  </a:cubicBezTo>
                  <a:lnTo>
                    <a:pt x="5465" y="3941"/>
                  </a:lnTo>
                  <a:cubicBezTo>
                    <a:pt x="5084" y="3501"/>
                    <a:pt x="4691" y="3096"/>
                    <a:pt x="4275" y="2703"/>
                  </a:cubicBezTo>
                  <a:cubicBezTo>
                    <a:pt x="3858" y="2334"/>
                    <a:pt x="3417" y="1977"/>
                    <a:pt x="2965" y="1655"/>
                  </a:cubicBezTo>
                  <a:cubicBezTo>
                    <a:pt x="2513" y="1322"/>
                    <a:pt x="2036" y="1012"/>
                    <a:pt x="1548" y="727"/>
                  </a:cubicBezTo>
                  <a:cubicBezTo>
                    <a:pt x="1060" y="441"/>
                    <a:pt x="548" y="191"/>
                    <a:pt x="0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63"/>
            <p:cNvSpPr/>
            <p:nvPr/>
          </p:nvSpPr>
          <p:spPr>
            <a:xfrm>
              <a:off x="7496500" y="4067650"/>
              <a:ext cx="110450" cy="121175"/>
            </a:xfrm>
            <a:custGeom>
              <a:avLst/>
              <a:gdLst/>
              <a:ahLst/>
              <a:cxnLst/>
              <a:rect l="l" t="t" r="r" b="b"/>
              <a:pathLst>
                <a:path w="4418" h="4847" extrusionOk="0">
                  <a:moveTo>
                    <a:pt x="4418" y="0"/>
                  </a:moveTo>
                  <a:lnTo>
                    <a:pt x="4418" y="0"/>
                  </a:lnTo>
                  <a:cubicBezTo>
                    <a:pt x="4013" y="369"/>
                    <a:pt x="3572" y="679"/>
                    <a:pt x="3156" y="1036"/>
                  </a:cubicBezTo>
                  <a:cubicBezTo>
                    <a:pt x="2739" y="1393"/>
                    <a:pt x="2334" y="1774"/>
                    <a:pt x="1953" y="2155"/>
                  </a:cubicBezTo>
                  <a:cubicBezTo>
                    <a:pt x="1560" y="2548"/>
                    <a:pt x="1203" y="2965"/>
                    <a:pt x="858" y="3394"/>
                  </a:cubicBezTo>
                  <a:cubicBezTo>
                    <a:pt x="524" y="3834"/>
                    <a:pt x="191" y="4298"/>
                    <a:pt x="1" y="4846"/>
                  </a:cubicBezTo>
                  <a:cubicBezTo>
                    <a:pt x="465" y="4525"/>
                    <a:pt x="917" y="4227"/>
                    <a:pt x="1358" y="3882"/>
                  </a:cubicBezTo>
                  <a:cubicBezTo>
                    <a:pt x="1787" y="3536"/>
                    <a:pt x="2191" y="3167"/>
                    <a:pt x="2572" y="2786"/>
                  </a:cubicBezTo>
                  <a:cubicBezTo>
                    <a:pt x="2965" y="2382"/>
                    <a:pt x="3322" y="1965"/>
                    <a:pt x="3644" y="1512"/>
                  </a:cubicBezTo>
                  <a:cubicBezTo>
                    <a:pt x="3953" y="1072"/>
                    <a:pt x="4311" y="584"/>
                    <a:pt x="4418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63"/>
            <p:cNvSpPr/>
            <p:nvPr/>
          </p:nvSpPr>
          <p:spPr>
            <a:xfrm>
              <a:off x="7875725" y="3970950"/>
              <a:ext cx="168200" cy="82425"/>
            </a:xfrm>
            <a:custGeom>
              <a:avLst/>
              <a:gdLst/>
              <a:ahLst/>
              <a:cxnLst/>
              <a:rect l="l" t="t" r="r" b="b"/>
              <a:pathLst>
                <a:path w="6728" h="3297" extrusionOk="0">
                  <a:moveTo>
                    <a:pt x="5841" y="0"/>
                  </a:moveTo>
                  <a:cubicBezTo>
                    <a:pt x="5476" y="0"/>
                    <a:pt x="5109" y="58"/>
                    <a:pt x="4763" y="130"/>
                  </a:cubicBezTo>
                  <a:cubicBezTo>
                    <a:pt x="4120" y="273"/>
                    <a:pt x="3512" y="499"/>
                    <a:pt x="2929" y="796"/>
                  </a:cubicBezTo>
                  <a:cubicBezTo>
                    <a:pt x="2346" y="1082"/>
                    <a:pt x="1798" y="1439"/>
                    <a:pt x="1286" y="1844"/>
                  </a:cubicBezTo>
                  <a:cubicBezTo>
                    <a:pt x="1036" y="2035"/>
                    <a:pt x="786" y="2261"/>
                    <a:pt x="560" y="2499"/>
                  </a:cubicBezTo>
                  <a:cubicBezTo>
                    <a:pt x="357" y="2737"/>
                    <a:pt x="119" y="2987"/>
                    <a:pt x="0" y="3297"/>
                  </a:cubicBezTo>
                  <a:cubicBezTo>
                    <a:pt x="262" y="3106"/>
                    <a:pt x="548" y="2975"/>
                    <a:pt x="810" y="2821"/>
                  </a:cubicBezTo>
                  <a:lnTo>
                    <a:pt x="1643" y="2404"/>
                  </a:lnTo>
                  <a:lnTo>
                    <a:pt x="3310" y="1570"/>
                  </a:lnTo>
                  <a:cubicBezTo>
                    <a:pt x="3870" y="1308"/>
                    <a:pt x="4405" y="1023"/>
                    <a:pt x="4965" y="773"/>
                  </a:cubicBezTo>
                  <a:cubicBezTo>
                    <a:pt x="5537" y="535"/>
                    <a:pt x="6084" y="273"/>
                    <a:pt x="6727" y="142"/>
                  </a:cubicBezTo>
                  <a:cubicBezTo>
                    <a:pt x="6442" y="39"/>
                    <a:pt x="6143" y="0"/>
                    <a:pt x="5841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63"/>
            <p:cNvSpPr/>
            <p:nvPr/>
          </p:nvSpPr>
          <p:spPr>
            <a:xfrm>
              <a:off x="7445000" y="4013175"/>
              <a:ext cx="87250" cy="211950"/>
            </a:xfrm>
            <a:custGeom>
              <a:avLst/>
              <a:gdLst/>
              <a:ahLst/>
              <a:cxnLst/>
              <a:rect l="l" t="t" r="r" b="b"/>
              <a:pathLst>
                <a:path w="3490" h="8478" extrusionOk="0">
                  <a:moveTo>
                    <a:pt x="3430" y="0"/>
                  </a:moveTo>
                  <a:cubicBezTo>
                    <a:pt x="2882" y="1393"/>
                    <a:pt x="1953" y="2584"/>
                    <a:pt x="1263" y="3918"/>
                  </a:cubicBezTo>
                  <a:cubicBezTo>
                    <a:pt x="537" y="5334"/>
                    <a:pt x="108" y="6894"/>
                    <a:pt x="1" y="8478"/>
                  </a:cubicBezTo>
                  <a:cubicBezTo>
                    <a:pt x="298" y="7644"/>
                    <a:pt x="608" y="6823"/>
                    <a:pt x="906" y="5989"/>
                  </a:cubicBezTo>
                  <a:cubicBezTo>
                    <a:pt x="1287" y="4953"/>
                    <a:pt x="1668" y="3918"/>
                    <a:pt x="2227" y="2977"/>
                  </a:cubicBezTo>
                  <a:cubicBezTo>
                    <a:pt x="2715" y="2132"/>
                    <a:pt x="3489" y="1382"/>
                    <a:pt x="3430" y="405"/>
                  </a:cubicBezTo>
                  <a:lnTo>
                    <a:pt x="3430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63"/>
            <p:cNvSpPr/>
            <p:nvPr/>
          </p:nvSpPr>
          <p:spPr>
            <a:xfrm>
              <a:off x="7632525" y="3855400"/>
              <a:ext cx="168200" cy="130700"/>
            </a:xfrm>
            <a:custGeom>
              <a:avLst/>
              <a:gdLst/>
              <a:ahLst/>
              <a:cxnLst/>
              <a:rect l="l" t="t" r="r" b="b"/>
              <a:pathLst>
                <a:path w="6728" h="5228" extrusionOk="0">
                  <a:moveTo>
                    <a:pt x="6652" y="1"/>
                  </a:moveTo>
                  <a:cubicBezTo>
                    <a:pt x="5150" y="1"/>
                    <a:pt x="3554" y="352"/>
                    <a:pt x="2465" y="1370"/>
                  </a:cubicBezTo>
                  <a:cubicBezTo>
                    <a:pt x="1834" y="1954"/>
                    <a:pt x="1418" y="2704"/>
                    <a:pt x="1001" y="3442"/>
                  </a:cubicBezTo>
                  <a:cubicBezTo>
                    <a:pt x="679" y="4037"/>
                    <a:pt x="334" y="4633"/>
                    <a:pt x="1" y="5228"/>
                  </a:cubicBezTo>
                  <a:lnTo>
                    <a:pt x="96" y="5145"/>
                  </a:lnTo>
                  <a:cubicBezTo>
                    <a:pt x="513" y="4549"/>
                    <a:pt x="953" y="3978"/>
                    <a:pt x="1370" y="3382"/>
                  </a:cubicBezTo>
                  <a:cubicBezTo>
                    <a:pt x="1739" y="2859"/>
                    <a:pt x="2120" y="2347"/>
                    <a:pt x="2608" y="1942"/>
                  </a:cubicBezTo>
                  <a:cubicBezTo>
                    <a:pt x="3073" y="1573"/>
                    <a:pt x="3620" y="1347"/>
                    <a:pt x="4156" y="1108"/>
                  </a:cubicBezTo>
                  <a:cubicBezTo>
                    <a:pt x="5025" y="739"/>
                    <a:pt x="5871" y="382"/>
                    <a:pt x="6728" y="1"/>
                  </a:cubicBezTo>
                  <a:cubicBezTo>
                    <a:pt x="6703" y="1"/>
                    <a:pt x="6677" y="1"/>
                    <a:pt x="6652" y="1"/>
                  </a:cubicBez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63"/>
            <p:cNvSpPr/>
            <p:nvPr/>
          </p:nvSpPr>
          <p:spPr>
            <a:xfrm>
              <a:off x="7908750" y="3916500"/>
              <a:ext cx="150950" cy="58900"/>
            </a:xfrm>
            <a:custGeom>
              <a:avLst/>
              <a:gdLst/>
              <a:ahLst/>
              <a:cxnLst/>
              <a:rect l="l" t="t" r="r" b="b"/>
              <a:pathLst>
                <a:path w="6038" h="2356" extrusionOk="0">
                  <a:moveTo>
                    <a:pt x="3907" y="0"/>
                  </a:moveTo>
                  <a:cubicBezTo>
                    <a:pt x="3800" y="0"/>
                    <a:pt x="3692" y="7"/>
                    <a:pt x="3585" y="22"/>
                  </a:cubicBezTo>
                  <a:cubicBezTo>
                    <a:pt x="2918" y="105"/>
                    <a:pt x="2334" y="474"/>
                    <a:pt x="1787" y="867"/>
                  </a:cubicBezTo>
                  <a:cubicBezTo>
                    <a:pt x="1156" y="1308"/>
                    <a:pt x="560" y="1820"/>
                    <a:pt x="1" y="2355"/>
                  </a:cubicBezTo>
                  <a:cubicBezTo>
                    <a:pt x="667" y="2046"/>
                    <a:pt x="1322" y="1641"/>
                    <a:pt x="1906" y="1177"/>
                  </a:cubicBezTo>
                  <a:cubicBezTo>
                    <a:pt x="2382" y="808"/>
                    <a:pt x="2870" y="367"/>
                    <a:pt x="3465" y="296"/>
                  </a:cubicBezTo>
                  <a:cubicBezTo>
                    <a:pt x="3521" y="290"/>
                    <a:pt x="3576" y="287"/>
                    <a:pt x="3631" y="287"/>
                  </a:cubicBezTo>
                  <a:cubicBezTo>
                    <a:pt x="4342" y="287"/>
                    <a:pt x="5009" y="754"/>
                    <a:pt x="5728" y="831"/>
                  </a:cubicBezTo>
                  <a:lnTo>
                    <a:pt x="6037" y="915"/>
                  </a:lnTo>
                  <a:cubicBezTo>
                    <a:pt x="5461" y="370"/>
                    <a:pt x="4692" y="0"/>
                    <a:pt x="3907" y="0"/>
                  </a:cubicBez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63"/>
            <p:cNvSpPr/>
            <p:nvPr/>
          </p:nvSpPr>
          <p:spPr>
            <a:xfrm>
              <a:off x="6315700" y="3246700"/>
              <a:ext cx="608425" cy="843950"/>
            </a:xfrm>
            <a:custGeom>
              <a:avLst/>
              <a:gdLst/>
              <a:ahLst/>
              <a:cxnLst/>
              <a:rect l="l" t="t" r="r" b="b"/>
              <a:pathLst>
                <a:path w="24337" h="33758" extrusionOk="0">
                  <a:moveTo>
                    <a:pt x="16884" y="1"/>
                  </a:moveTo>
                  <a:cubicBezTo>
                    <a:pt x="15705" y="930"/>
                    <a:pt x="14514" y="1834"/>
                    <a:pt x="13324" y="2739"/>
                  </a:cubicBezTo>
                  <a:cubicBezTo>
                    <a:pt x="12621" y="3275"/>
                    <a:pt x="12181" y="4097"/>
                    <a:pt x="12121" y="4990"/>
                  </a:cubicBezTo>
                  <a:cubicBezTo>
                    <a:pt x="12062" y="5764"/>
                    <a:pt x="11990" y="6656"/>
                    <a:pt x="11895" y="7133"/>
                  </a:cubicBezTo>
                  <a:cubicBezTo>
                    <a:pt x="11823" y="7466"/>
                    <a:pt x="11692" y="7847"/>
                    <a:pt x="11359" y="7942"/>
                  </a:cubicBezTo>
                  <a:cubicBezTo>
                    <a:pt x="11324" y="7951"/>
                    <a:pt x="11288" y="7955"/>
                    <a:pt x="11253" y="7955"/>
                  </a:cubicBezTo>
                  <a:cubicBezTo>
                    <a:pt x="11046" y="7955"/>
                    <a:pt x="10838" y="7817"/>
                    <a:pt x="10716" y="7645"/>
                  </a:cubicBezTo>
                  <a:cubicBezTo>
                    <a:pt x="10573" y="7430"/>
                    <a:pt x="10526" y="7180"/>
                    <a:pt x="10466" y="6942"/>
                  </a:cubicBezTo>
                  <a:cubicBezTo>
                    <a:pt x="10335" y="6359"/>
                    <a:pt x="10216" y="5799"/>
                    <a:pt x="10085" y="5216"/>
                  </a:cubicBezTo>
                  <a:cubicBezTo>
                    <a:pt x="9144" y="5930"/>
                    <a:pt x="8216" y="6668"/>
                    <a:pt x="7263" y="7371"/>
                  </a:cubicBezTo>
                  <a:cubicBezTo>
                    <a:pt x="5227" y="8871"/>
                    <a:pt x="5168" y="11776"/>
                    <a:pt x="5585" y="13181"/>
                  </a:cubicBezTo>
                  <a:cubicBezTo>
                    <a:pt x="5596" y="13253"/>
                    <a:pt x="5620" y="13324"/>
                    <a:pt x="5644" y="13395"/>
                  </a:cubicBezTo>
                  <a:cubicBezTo>
                    <a:pt x="5704" y="13622"/>
                    <a:pt x="5763" y="13860"/>
                    <a:pt x="5751" y="14098"/>
                  </a:cubicBezTo>
                  <a:cubicBezTo>
                    <a:pt x="5739" y="14407"/>
                    <a:pt x="5525" y="14753"/>
                    <a:pt x="5215" y="14812"/>
                  </a:cubicBezTo>
                  <a:cubicBezTo>
                    <a:pt x="4739" y="13967"/>
                    <a:pt x="4918" y="12860"/>
                    <a:pt x="4501" y="11990"/>
                  </a:cubicBezTo>
                  <a:cubicBezTo>
                    <a:pt x="4263" y="11490"/>
                    <a:pt x="3858" y="11121"/>
                    <a:pt x="3489" y="10716"/>
                  </a:cubicBezTo>
                  <a:cubicBezTo>
                    <a:pt x="3441" y="10764"/>
                    <a:pt x="3394" y="10824"/>
                    <a:pt x="3370" y="10871"/>
                  </a:cubicBezTo>
                  <a:cubicBezTo>
                    <a:pt x="3203" y="11062"/>
                    <a:pt x="3060" y="11276"/>
                    <a:pt x="2906" y="11478"/>
                  </a:cubicBezTo>
                  <a:cubicBezTo>
                    <a:pt x="1870" y="12979"/>
                    <a:pt x="1274" y="14753"/>
                    <a:pt x="917" y="16539"/>
                  </a:cubicBezTo>
                  <a:cubicBezTo>
                    <a:pt x="822" y="16943"/>
                    <a:pt x="751" y="17372"/>
                    <a:pt x="655" y="17801"/>
                  </a:cubicBezTo>
                  <a:cubicBezTo>
                    <a:pt x="393" y="19253"/>
                    <a:pt x="643" y="20765"/>
                    <a:pt x="1405" y="22027"/>
                  </a:cubicBezTo>
                  <a:cubicBezTo>
                    <a:pt x="1763" y="22647"/>
                    <a:pt x="2191" y="23206"/>
                    <a:pt x="2703" y="23742"/>
                  </a:cubicBezTo>
                  <a:lnTo>
                    <a:pt x="2667" y="23742"/>
                  </a:lnTo>
                  <a:cubicBezTo>
                    <a:pt x="2613" y="23751"/>
                    <a:pt x="2559" y="23755"/>
                    <a:pt x="2507" y="23755"/>
                  </a:cubicBezTo>
                  <a:cubicBezTo>
                    <a:pt x="1859" y="23755"/>
                    <a:pt x="1351" y="23112"/>
                    <a:pt x="822" y="22682"/>
                  </a:cubicBezTo>
                  <a:cubicBezTo>
                    <a:pt x="596" y="22492"/>
                    <a:pt x="346" y="22349"/>
                    <a:pt x="96" y="22182"/>
                  </a:cubicBezTo>
                  <a:lnTo>
                    <a:pt x="96" y="22182"/>
                  </a:lnTo>
                  <a:cubicBezTo>
                    <a:pt x="0" y="24159"/>
                    <a:pt x="203" y="26099"/>
                    <a:pt x="1036" y="27588"/>
                  </a:cubicBezTo>
                  <a:cubicBezTo>
                    <a:pt x="1824" y="28994"/>
                    <a:pt x="2901" y="29351"/>
                    <a:pt x="4124" y="29351"/>
                  </a:cubicBezTo>
                  <a:cubicBezTo>
                    <a:pt x="5384" y="29351"/>
                    <a:pt x="6800" y="28973"/>
                    <a:pt x="8219" y="28973"/>
                  </a:cubicBezTo>
                  <a:cubicBezTo>
                    <a:pt x="8817" y="28973"/>
                    <a:pt x="9415" y="29040"/>
                    <a:pt x="10002" y="29231"/>
                  </a:cubicBezTo>
                  <a:cubicBezTo>
                    <a:pt x="12567" y="30075"/>
                    <a:pt x="14431" y="33758"/>
                    <a:pt x="17291" y="33758"/>
                  </a:cubicBezTo>
                  <a:cubicBezTo>
                    <a:pt x="17457" y="33758"/>
                    <a:pt x="17627" y="33745"/>
                    <a:pt x="17800" y="33719"/>
                  </a:cubicBezTo>
                  <a:cubicBezTo>
                    <a:pt x="19336" y="33493"/>
                    <a:pt x="20765" y="32743"/>
                    <a:pt x="21872" y="31660"/>
                  </a:cubicBezTo>
                  <a:lnTo>
                    <a:pt x="21872" y="31660"/>
                  </a:lnTo>
                  <a:cubicBezTo>
                    <a:pt x="21670" y="31695"/>
                    <a:pt x="21467" y="31707"/>
                    <a:pt x="21277" y="31719"/>
                  </a:cubicBezTo>
                  <a:cubicBezTo>
                    <a:pt x="21154" y="31724"/>
                    <a:pt x="21032" y="31730"/>
                    <a:pt x="20912" y="31730"/>
                  </a:cubicBezTo>
                  <a:cubicBezTo>
                    <a:pt x="20720" y="31730"/>
                    <a:pt x="20532" y="31714"/>
                    <a:pt x="20348" y="31648"/>
                  </a:cubicBezTo>
                  <a:cubicBezTo>
                    <a:pt x="20051" y="31540"/>
                    <a:pt x="19801" y="31302"/>
                    <a:pt x="19753" y="30993"/>
                  </a:cubicBezTo>
                  <a:cubicBezTo>
                    <a:pt x="19705" y="30624"/>
                    <a:pt x="19979" y="30290"/>
                    <a:pt x="20301" y="30124"/>
                  </a:cubicBezTo>
                  <a:cubicBezTo>
                    <a:pt x="20622" y="29969"/>
                    <a:pt x="20991" y="29921"/>
                    <a:pt x="21348" y="29826"/>
                  </a:cubicBezTo>
                  <a:cubicBezTo>
                    <a:pt x="22360" y="29576"/>
                    <a:pt x="23194" y="28957"/>
                    <a:pt x="23861" y="28147"/>
                  </a:cubicBezTo>
                  <a:cubicBezTo>
                    <a:pt x="24337" y="26278"/>
                    <a:pt x="24158" y="24266"/>
                    <a:pt x="23920" y="22325"/>
                  </a:cubicBezTo>
                  <a:cubicBezTo>
                    <a:pt x="23837" y="21599"/>
                    <a:pt x="23730" y="20884"/>
                    <a:pt x="23622" y="20170"/>
                  </a:cubicBezTo>
                  <a:cubicBezTo>
                    <a:pt x="23194" y="20325"/>
                    <a:pt x="21634" y="21539"/>
                    <a:pt x="21217" y="21896"/>
                  </a:cubicBezTo>
                  <a:cubicBezTo>
                    <a:pt x="20938" y="22136"/>
                    <a:pt x="20558" y="22316"/>
                    <a:pt x="20201" y="22316"/>
                  </a:cubicBezTo>
                  <a:cubicBezTo>
                    <a:pt x="20025" y="22316"/>
                    <a:pt x="19855" y="22272"/>
                    <a:pt x="19705" y="22170"/>
                  </a:cubicBezTo>
                  <a:cubicBezTo>
                    <a:pt x="19372" y="21944"/>
                    <a:pt x="19265" y="21480"/>
                    <a:pt x="19336" y="21099"/>
                  </a:cubicBezTo>
                  <a:cubicBezTo>
                    <a:pt x="19431" y="20706"/>
                    <a:pt x="19670" y="20361"/>
                    <a:pt x="19932" y="20063"/>
                  </a:cubicBezTo>
                  <a:cubicBezTo>
                    <a:pt x="20574" y="19325"/>
                    <a:pt x="21396" y="18741"/>
                    <a:pt x="22087" y="18063"/>
                  </a:cubicBezTo>
                  <a:cubicBezTo>
                    <a:pt x="22468" y="17682"/>
                    <a:pt x="22801" y="17289"/>
                    <a:pt x="23063" y="16824"/>
                  </a:cubicBezTo>
                  <a:cubicBezTo>
                    <a:pt x="22503" y="13895"/>
                    <a:pt x="21777" y="11002"/>
                    <a:pt x="20801" y="8204"/>
                  </a:cubicBezTo>
                  <a:cubicBezTo>
                    <a:pt x="20479" y="8573"/>
                    <a:pt x="20170" y="8907"/>
                    <a:pt x="20027" y="9097"/>
                  </a:cubicBezTo>
                  <a:cubicBezTo>
                    <a:pt x="19836" y="9347"/>
                    <a:pt x="19622" y="9609"/>
                    <a:pt x="19372" y="9788"/>
                  </a:cubicBezTo>
                  <a:cubicBezTo>
                    <a:pt x="19257" y="9848"/>
                    <a:pt x="19123" y="9881"/>
                    <a:pt x="18990" y="9881"/>
                  </a:cubicBezTo>
                  <a:cubicBezTo>
                    <a:pt x="18807" y="9881"/>
                    <a:pt x="18627" y="9819"/>
                    <a:pt x="18503" y="9681"/>
                  </a:cubicBezTo>
                  <a:cubicBezTo>
                    <a:pt x="18205" y="9323"/>
                    <a:pt x="18455" y="8800"/>
                    <a:pt x="18729" y="8431"/>
                  </a:cubicBezTo>
                  <a:cubicBezTo>
                    <a:pt x="19015" y="8038"/>
                    <a:pt x="19551" y="7085"/>
                    <a:pt x="20158" y="6454"/>
                  </a:cubicBezTo>
                  <a:cubicBezTo>
                    <a:pt x="19265" y="4204"/>
                    <a:pt x="18181" y="2049"/>
                    <a:pt x="16884" y="1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63"/>
            <p:cNvSpPr/>
            <p:nvPr/>
          </p:nvSpPr>
          <p:spPr>
            <a:xfrm>
              <a:off x="6565425" y="3355050"/>
              <a:ext cx="154825" cy="577475"/>
            </a:xfrm>
            <a:custGeom>
              <a:avLst/>
              <a:gdLst/>
              <a:ahLst/>
              <a:cxnLst/>
              <a:rect l="l" t="t" r="r" b="b"/>
              <a:pathLst>
                <a:path w="6193" h="23099" extrusionOk="0">
                  <a:moveTo>
                    <a:pt x="6192" y="1"/>
                  </a:moveTo>
                  <a:lnTo>
                    <a:pt x="3989" y="5585"/>
                  </a:lnTo>
                  <a:cubicBezTo>
                    <a:pt x="3263" y="7442"/>
                    <a:pt x="2549" y="9323"/>
                    <a:pt x="1930" y="11228"/>
                  </a:cubicBezTo>
                  <a:cubicBezTo>
                    <a:pt x="1311" y="13133"/>
                    <a:pt x="775" y="15074"/>
                    <a:pt x="453" y="17074"/>
                  </a:cubicBezTo>
                  <a:cubicBezTo>
                    <a:pt x="120" y="19063"/>
                    <a:pt x="1" y="21110"/>
                    <a:pt x="227" y="23099"/>
                  </a:cubicBezTo>
                  <a:cubicBezTo>
                    <a:pt x="358" y="21087"/>
                    <a:pt x="679" y="19146"/>
                    <a:pt x="1120" y="17205"/>
                  </a:cubicBezTo>
                  <a:cubicBezTo>
                    <a:pt x="1572" y="15288"/>
                    <a:pt x="2132" y="13383"/>
                    <a:pt x="2763" y="11490"/>
                  </a:cubicBezTo>
                  <a:lnTo>
                    <a:pt x="4632" y="5811"/>
                  </a:lnTo>
                  <a:cubicBezTo>
                    <a:pt x="5240" y="3906"/>
                    <a:pt x="5811" y="1965"/>
                    <a:pt x="6192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63"/>
            <p:cNvSpPr/>
            <p:nvPr/>
          </p:nvSpPr>
          <p:spPr>
            <a:xfrm>
              <a:off x="6409750" y="3655100"/>
              <a:ext cx="131600" cy="167000"/>
            </a:xfrm>
            <a:custGeom>
              <a:avLst/>
              <a:gdLst/>
              <a:ahLst/>
              <a:cxnLst/>
              <a:rect l="l" t="t" r="r" b="b"/>
              <a:pathLst>
                <a:path w="5264" h="6680" extrusionOk="0">
                  <a:moveTo>
                    <a:pt x="1" y="0"/>
                  </a:moveTo>
                  <a:lnTo>
                    <a:pt x="1" y="0"/>
                  </a:lnTo>
                  <a:cubicBezTo>
                    <a:pt x="37" y="738"/>
                    <a:pt x="275" y="1465"/>
                    <a:pt x="620" y="2120"/>
                  </a:cubicBezTo>
                  <a:cubicBezTo>
                    <a:pt x="953" y="2774"/>
                    <a:pt x="1394" y="3394"/>
                    <a:pt x="1870" y="3941"/>
                  </a:cubicBezTo>
                  <a:cubicBezTo>
                    <a:pt x="2346" y="4489"/>
                    <a:pt x="2870" y="5001"/>
                    <a:pt x="3418" y="5477"/>
                  </a:cubicBezTo>
                  <a:cubicBezTo>
                    <a:pt x="3966" y="5953"/>
                    <a:pt x="4561" y="6406"/>
                    <a:pt x="5263" y="6680"/>
                  </a:cubicBezTo>
                  <a:cubicBezTo>
                    <a:pt x="4787" y="6108"/>
                    <a:pt x="4370" y="5549"/>
                    <a:pt x="3906" y="5013"/>
                  </a:cubicBezTo>
                  <a:cubicBezTo>
                    <a:pt x="3466" y="4441"/>
                    <a:pt x="2989" y="3905"/>
                    <a:pt x="2525" y="3370"/>
                  </a:cubicBezTo>
                  <a:cubicBezTo>
                    <a:pt x="2061" y="2834"/>
                    <a:pt x="1608" y="2322"/>
                    <a:pt x="1191" y="1762"/>
                  </a:cubicBezTo>
                  <a:cubicBezTo>
                    <a:pt x="775" y="1215"/>
                    <a:pt x="382" y="631"/>
                    <a:pt x="1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63"/>
            <p:cNvSpPr/>
            <p:nvPr/>
          </p:nvSpPr>
          <p:spPr>
            <a:xfrm>
              <a:off x="6537150" y="3518775"/>
              <a:ext cx="61950" cy="95275"/>
            </a:xfrm>
            <a:custGeom>
              <a:avLst/>
              <a:gdLst/>
              <a:ahLst/>
              <a:cxnLst/>
              <a:rect l="l" t="t" r="r" b="b"/>
              <a:pathLst>
                <a:path w="2478" h="3811" extrusionOk="0">
                  <a:moveTo>
                    <a:pt x="84" y="0"/>
                  </a:moveTo>
                  <a:lnTo>
                    <a:pt x="84" y="0"/>
                  </a:lnTo>
                  <a:cubicBezTo>
                    <a:pt x="1" y="417"/>
                    <a:pt x="48" y="822"/>
                    <a:pt x="156" y="1203"/>
                  </a:cubicBezTo>
                  <a:cubicBezTo>
                    <a:pt x="263" y="1596"/>
                    <a:pt x="417" y="1965"/>
                    <a:pt x="632" y="2310"/>
                  </a:cubicBezTo>
                  <a:cubicBezTo>
                    <a:pt x="858" y="2655"/>
                    <a:pt x="1108" y="2965"/>
                    <a:pt x="1418" y="3215"/>
                  </a:cubicBezTo>
                  <a:cubicBezTo>
                    <a:pt x="1727" y="3489"/>
                    <a:pt x="2072" y="3691"/>
                    <a:pt x="2477" y="3810"/>
                  </a:cubicBezTo>
                  <a:cubicBezTo>
                    <a:pt x="2311" y="3429"/>
                    <a:pt x="2120" y="3096"/>
                    <a:pt x="1941" y="2751"/>
                  </a:cubicBezTo>
                  <a:cubicBezTo>
                    <a:pt x="1763" y="2441"/>
                    <a:pt x="1572" y="2131"/>
                    <a:pt x="1370" y="1834"/>
                  </a:cubicBezTo>
                  <a:cubicBezTo>
                    <a:pt x="1179" y="1536"/>
                    <a:pt x="989" y="1238"/>
                    <a:pt x="775" y="929"/>
                  </a:cubicBezTo>
                  <a:cubicBezTo>
                    <a:pt x="572" y="631"/>
                    <a:pt x="358" y="310"/>
                    <a:pt x="84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63"/>
            <p:cNvSpPr/>
            <p:nvPr/>
          </p:nvSpPr>
          <p:spPr>
            <a:xfrm>
              <a:off x="6695800" y="3582175"/>
              <a:ext cx="98550" cy="45425"/>
            </a:xfrm>
            <a:custGeom>
              <a:avLst/>
              <a:gdLst/>
              <a:ahLst/>
              <a:cxnLst/>
              <a:rect l="l" t="t" r="r" b="b"/>
              <a:pathLst>
                <a:path w="3942" h="1817" extrusionOk="0">
                  <a:moveTo>
                    <a:pt x="3942" y="0"/>
                  </a:moveTo>
                  <a:lnTo>
                    <a:pt x="3942" y="0"/>
                  </a:lnTo>
                  <a:cubicBezTo>
                    <a:pt x="3596" y="238"/>
                    <a:pt x="3299" y="310"/>
                    <a:pt x="2977" y="393"/>
                  </a:cubicBezTo>
                  <a:cubicBezTo>
                    <a:pt x="2656" y="488"/>
                    <a:pt x="2311" y="572"/>
                    <a:pt x="1965" y="715"/>
                  </a:cubicBezTo>
                  <a:cubicBezTo>
                    <a:pt x="1620" y="846"/>
                    <a:pt x="1310" y="988"/>
                    <a:pt x="977" y="1143"/>
                  </a:cubicBezTo>
                  <a:cubicBezTo>
                    <a:pt x="668" y="1310"/>
                    <a:pt x="346" y="1453"/>
                    <a:pt x="1" y="1679"/>
                  </a:cubicBezTo>
                  <a:cubicBezTo>
                    <a:pt x="255" y="1774"/>
                    <a:pt x="519" y="1817"/>
                    <a:pt x="777" y="1817"/>
                  </a:cubicBezTo>
                  <a:cubicBezTo>
                    <a:pt x="906" y="1817"/>
                    <a:pt x="1033" y="1806"/>
                    <a:pt x="1156" y="1786"/>
                  </a:cubicBezTo>
                  <a:cubicBezTo>
                    <a:pt x="1549" y="1739"/>
                    <a:pt x="1918" y="1643"/>
                    <a:pt x="2263" y="1512"/>
                  </a:cubicBezTo>
                  <a:cubicBezTo>
                    <a:pt x="2608" y="1393"/>
                    <a:pt x="2930" y="1238"/>
                    <a:pt x="3275" y="1012"/>
                  </a:cubicBezTo>
                  <a:cubicBezTo>
                    <a:pt x="3596" y="786"/>
                    <a:pt x="3930" y="417"/>
                    <a:pt x="3942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63"/>
            <p:cNvSpPr/>
            <p:nvPr/>
          </p:nvSpPr>
          <p:spPr>
            <a:xfrm>
              <a:off x="6645800" y="3859875"/>
              <a:ext cx="190525" cy="46725"/>
            </a:xfrm>
            <a:custGeom>
              <a:avLst/>
              <a:gdLst/>
              <a:ahLst/>
              <a:cxnLst/>
              <a:rect l="l" t="t" r="r" b="b"/>
              <a:pathLst>
                <a:path w="7621" h="1869" extrusionOk="0">
                  <a:moveTo>
                    <a:pt x="7621" y="1"/>
                  </a:moveTo>
                  <a:lnTo>
                    <a:pt x="7621" y="1"/>
                  </a:lnTo>
                  <a:cubicBezTo>
                    <a:pt x="6954" y="155"/>
                    <a:pt x="6311" y="382"/>
                    <a:pt x="5680" y="560"/>
                  </a:cubicBezTo>
                  <a:cubicBezTo>
                    <a:pt x="5049" y="739"/>
                    <a:pt x="4430" y="882"/>
                    <a:pt x="3799" y="953"/>
                  </a:cubicBezTo>
                  <a:cubicBezTo>
                    <a:pt x="3554" y="977"/>
                    <a:pt x="3308" y="992"/>
                    <a:pt x="3060" y="992"/>
                  </a:cubicBezTo>
                  <a:cubicBezTo>
                    <a:pt x="2693" y="992"/>
                    <a:pt x="2323" y="960"/>
                    <a:pt x="1953" y="882"/>
                  </a:cubicBezTo>
                  <a:cubicBezTo>
                    <a:pt x="1334" y="751"/>
                    <a:pt x="691" y="525"/>
                    <a:pt x="1" y="382"/>
                  </a:cubicBezTo>
                  <a:lnTo>
                    <a:pt x="1" y="382"/>
                  </a:lnTo>
                  <a:cubicBezTo>
                    <a:pt x="524" y="858"/>
                    <a:pt x="1084" y="1251"/>
                    <a:pt x="1727" y="1537"/>
                  </a:cubicBezTo>
                  <a:cubicBezTo>
                    <a:pt x="2244" y="1754"/>
                    <a:pt x="2809" y="1868"/>
                    <a:pt x="3369" y="1868"/>
                  </a:cubicBezTo>
                  <a:cubicBezTo>
                    <a:pt x="3545" y="1868"/>
                    <a:pt x="3721" y="1857"/>
                    <a:pt x="3894" y="1834"/>
                  </a:cubicBezTo>
                  <a:cubicBezTo>
                    <a:pt x="4596" y="1751"/>
                    <a:pt x="5287" y="1513"/>
                    <a:pt x="5918" y="1191"/>
                  </a:cubicBezTo>
                  <a:cubicBezTo>
                    <a:pt x="6537" y="870"/>
                    <a:pt x="7120" y="477"/>
                    <a:pt x="7621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63"/>
            <p:cNvSpPr/>
            <p:nvPr/>
          </p:nvSpPr>
          <p:spPr>
            <a:xfrm>
              <a:off x="6345175" y="3544950"/>
              <a:ext cx="50625" cy="286375"/>
            </a:xfrm>
            <a:custGeom>
              <a:avLst/>
              <a:gdLst/>
              <a:ahLst/>
              <a:cxnLst/>
              <a:rect l="l" t="t" r="r" b="b"/>
              <a:pathLst>
                <a:path w="2025" h="11455" extrusionOk="0">
                  <a:moveTo>
                    <a:pt x="2000" y="1"/>
                  </a:moveTo>
                  <a:lnTo>
                    <a:pt x="2000" y="1"/>
                  </a:lnTo>
                  <a:cubicBezTo>
                    <a:pt x="1405" y="1394"/>
                    <a:pt x="822" y="2799"/>
                    <a:pt x="441" y="4263"/>
                  </a:cubicBezTo>
                  <a:cubicBezTo>
                    <a:pt x="334" y="4704"/>
                    <a:pt x="226" y="5133"/>
                    <a:pt x="155" y="5573"/>
                  </a:cubicBezTo>
                  <a:cubicBezTo>
                    <a:pt x="60" y="6109"/>
                    <a:pt x="0" y="6645"/>
                    <a:pt x="12" y="7180"/>
                  </a:cubicBezTo>
                  <a:cubicBezTo>
                    <a:pt x="48" y="8812"/>
                    <a:pt x="786" y="10395"/>
                    <a:pt x="2012" y="11455"/>
                  </a:cubicBezTo>
                  <a:cubicBezTo>
                    <a:pt x="977" y="9645"/>
                    <a:pt x="226" y="7526"/>
                    <a:pt x="631" y="5478"/>
                  </a:cubicBezTo>
                  <a:cubicBezTo>
                    <a:pt x="953" y="3823"/>
                    <a:pt x="2024" y="2299"/>
                    <a:pt x="1893" y="620"/>
                  </a:cubicBezTo>
                  <a:lnTo>
                    <a:pt x="2000" y="1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63"/>
            <p:cNvSpPr/>
            <p:nvPr/>
          </p:nvSpPr>
          <p:spPr>
            <a:xfrm>
              <a:off x="6459775" y="3401200"/>
              <a:ext cx="96750" cy="176525"/>
            </a:xfrm>
            <a:custGeom>
              <a:avLst/>
              <a:gdLst/>
              <a:ahLst/>
              <a:cxnLst/>
              <a:rect l="l" t="t" r="r" b="b"/>
              <a:pathLst>
                <a:path w="3870" h="7061" extrusionOk="0">
                  <a:moveTo>
                    <a:pt x="3762" y="0"/>
                  </a:moveTo>
                  <a:lnTo>
                    <a:pt x="3762" y="0"/>
                  </a:lnTo>
                  <a:cubicBezTo>
                    <a:pt x="3251" y="465"/>
                    <a:pt x="2715" y="893"/>
                    <a:pt x="2155" y="1322"/>
                  </a:cubicBezTo>
                  <a:cubicBezTo>
                    <a:pt x="1548" y="1798"/>
                    <a:pt x="905" y="2262"/>
                    <a:pt x="536" y="2929"/>
                  </a:cubicBezTo>
                  <a:cubicBezTo>
                    <a:pt x="214" y="3524"/>
                    <a:pt x="107" y="4215"/>
                    <a:pt x="60" y="4882"/>
                  </a:cubicBezTo>
                  <a:cubicBezTo>
                    <a:pt x="0" y="5632"/>
                    <a:pt x="12" y="6418"/>
                    <a:pt x="405" y="7061"/>
                  </a:cubicBezTo>
                  <a:cubicBezTo>
                    <a:pt x="393" y="6537"/>
                    <a:pt x="393" y="6013"/>
                    <a:pt x="381" y="5489"/>
                  </a:cubicBezTo>
                  <a:cubicBezTo>
                    <a:pt x="357" y="4536"/>
                    <a:pt x="381" y="3501"/>
                    <a:pt x="988" y="2774"/>
                  </a:cubicBezTo>
                  <a:cubicBezTo>
                    <a:pt x="1607" y="2036"/>
                    <a:pt x="2679" y="1846"/>
                    <a:pt x="3381" y="1191"/>
                  </a:cubicBezTo>
                  <a:cubicBezTo>
                    <a:pt x="3667" y="941"/>
                    <a:pt x="3870" y="548"/>
                    <a:pt x="3751" y="179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63"/>
            <p:cNvSpPr/>
            <p:nvPr/>
          </p:nvSpPr>
          <p:spPr>
            <a:xfrm>
              <a:off x="6624075" y="3277075"/>
              <a:ext cx="96175" cy="158075"/>
            </a:xfrm>
            <a:custGeom>
              <a:avLst/>
              <a:gdLst/>
              <a:ahLst/>
              <a:cxnLst/>
              <a:rect l="l" t="t" r="r" b="b"/>
              <a:pathLst>
                <a:path w="3847" h="6323" extrusionOk="0">
                  <a:moveTo>
                    <a:pt x="3846" y="0"/>
                  </a:moveTo>
                  <a:cubicBezTo>
                    <a:pt x="3215" y="1155"/>
                    <a:pt x="1632" y="1465"/>
                    <a:pt x="786" y="2501"/>
                  </a:cubicBezTo>
                  <a:cubicBezTo>
                    <a:pt x="358" y="3001"/>
                    <a:pt x="143" y="3667"/>
                    <a:pt x="72" y="4322"/>
                  </a:cubicBezTo>
                  <a:cubicBezTo>
                    <a:pt x="0" y="5001"/>
                    <a:pt x="60" y="5656"/>
                    <a:pt x="96" y="6323"/>
                  </a:cubicBezTo>
                  <a:cubicBezTo>
                    <a:pt x="167" y="5775"/>
                    <a:pt x="346" y="5215"/>
                    <a:pt x="512" y="4679"/>
                  </a:cubicBezTo>
                  <a:cubicBezTo>
                    <a:pt x="715" y="4060"/>
                    <a:pt x="917" y="3417"/>
                    <a:pt x="1322" y="2894"/>
                  </a:cubicBezTo>
                  <a:cubicBezTo>
                    <a:pt x="2060" y="1965"/>
                    <a:pt x="3394" y="1512"/>
                    <a:pt x="3846" y="417"/>
                  </a:cubicBezTo>
                  <a:lnTo>
                    <a:pt x="3846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63"/>
            <p:cNvSpPr/>
            <p:nvPr/>
          </p:nvSpPr>
          <p:spPr>
            <a:xfrm>
              <a:off x="6335350" y="3844100"/>
              <a:ext cx="79800" cy="125050"/>
            </a:xfrm>
            <a:custGeom>
              <a:avLst/>
              <a:gdLst/>
              <a:ahLst/>
              <a:cxnLst/>
              <a:rect l="l" t="t" r="r" b="b"/>
              <a:pathLst>
                <a:path w="3192" h="5002" extrusionOk="0">
                  <a:moveTo>
                    <a:pt x="24" y="1"/>
                  </a:moveTo>
                  <a:lnTo>
                    <a:pt x="24" y="1"/>
                  </a:lnTo>
                  <a:cubicBezTo>
                    <a:pt x="12" y="667"/>
                    <a:pt x="0" y="1334"/>
                    <a:pt x="96" y="2001"/>
                  </a:cubicBezTo>
                  <a:cubicBezTo>
                    <a:pt x="203" y="2656"/>
                    <a:pt x="429" y="3334"/>
                    <a:pt x="846" y="3846"/>
                  </a:cubicBezTo>
                  <a:cubicBezTo>
                    <a:pt x="1405" y="4549"/>
                    <a:pt x="2298" y="4966"/>
                    <a:pt x="3191" y="5001"/>
                  </a:cubicBezTo>
                  <a:cubicBezTo>
                    <a:pt x="2286" y="4656"/>
                    <a:pt x="1584" y="3930"/>
                    <a:pt x="1108" y="3096"/>
                  </a:cubicBezTo>
                  <a:cubicBezTo>
                    <a:pt x="631" y="2263"/>
                    <a:pt x="322" y="1334"/>
                    <a:pt x="36" y="417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63"/>
            <p:cNvSpPr/>
            <p:nvPr/>
          </p:nvSpPr>
          <p:spPr>
            <a:xfrm>
              <a:off x="6924100" y="3333925"/>
              <a:ext cx="565575" cy="733975"/>
            </a:xfrm>
            <a:custGeom>
              <a:avLst/>
              <a:gdLst/>
              <a:ahLst/>
              <a:cxnLst/>
              <a:rect l="l" t="t" r="r" b="b"/>
              <a:pathLst>
                <a:path w="22623" h="29359" extrusionOk="0">
                  <a:moveTo>
                    <a:pt x="21361" y="0"/>
                  </a:moveTo>
                  <a:cubicBezTo>
                    <a:pt x="20075" y="453"/>
                    <a:pt x="18813" y="941"/>
                    <a:pt x="17551" y="1393"/>
                  </a:cubicBezTo>
                  <a:cubicBezTo>
                    <a:pt x="16789" y="1679"/>
                    <a:pt x="16193" y="2275"/>
                    <a:pt x="15896" y="3025"/>
                  </a:cubicBezTo>
                  <a:cubicBezTo>
                    <a:pt x="15646" y="3679"/>
                    <a:pt x="15336" y="4418"/>
                    <a:pt x="15122" y="4811"/>
                  </a:cubicBezTo>
                  <a:cubicBezTo>
                    <a:pt x="14993" y="5067"/>
                    <a:pt x="14773" y="5359"/>
                    <a:pt x="14473" y="5359"/>
                  </a:cubicBezTo>
                  <a:cubicBezTo>
                    <a:pt x="14467" y="5359"/>
                    <a:pt x="14461" y="5358"/>
                    <a:pt x="14455" y="5358"/>
                  </a:cubicBezTo>
                  <a:cubicBezTo>
                    <a:pt x="14229" y="5346"/>
                    <a:pt x="14050" y="5144"/>
                    <a:pt x="13979" y="4942"/>
                  </a:cubicBezTo>
                  <a:cubicBezTo>
                    <a:pt x="13907" y="4727"/>
                    <a:pt x="13931" y="4489"/>
                    <a:pt x="13943" y="4275"/>
                  </a:cubicBezTo>
                  <a:cubicBezTo>
                    <a:pt x="13991" y="3727"/>
                    <a:pt x="14038" y="3215"/>
                    <a:pt x="14086" y="2679"/>
                  </a:cubicBezTo>
                  <a:lnTo>
                    <a:pt x="14086" y="2679"/>
                  </a:lnTo>
                  <a:cubicBezTo>
                    <a:pt x="13086" y="3048"/>
                    <a:pt x="12098" y="3429"/>
                    <a:pt x="11086" y="3799"/>
                  </a:cubicBezTo>
                  <a:cubicBezTo>
                    <a:pt x="8931" y="4537"/>
                    <a:pt x="8097" y="7037"/>
                    <a:pt x="8085" y="8347"/>
                  </a:cubicBezTo>
                  <a:lnTo>
                    <a:pt x="8085" y="8561"/>
                  </a:lnTo>
                  <a:cubicBezTo>
                    <a:pt x="8073" y="8775"/>
                    <a:pt x="8049" y="8990"/>
                    <a:pt x="7978" y="9192"/>
                  </a:cubicBezTo>
                  <a:cubicBezTo>
                    <a:pt x="7878" y="9447"/>
                    <a:pt x="7643" y="9672"/>
                    <a:pt x="7380" y="9672"/>
                  </a:cubicBezTo>
                  <a:cubicBezTo>
                    <a:pt x="7361" y="9672"/>
                    <a:pt x="7342" y="9671"/>
                    <a:pt x="7323" y="9668"/>
                  </a:cubicBezTo>
                  <a:cubicBezTo>
                    <a:pt x="7133" y="8811"/>
                    <a:pt x="7597" y="7918"/>
                    <a:pt x="7454" y="7037"/>
                  </a:cubicBezTo>
                  <a:cubicBezTo>
                    <a:pt x="7395" y="6549"/>
                    <a:pt x="7145" y="6108"/>
                    <a:pt x="6942" y="5668"/>
                  </a:cubicBezTo>
                  <a:cubicBezTo>
                    <a:pt x="6883" y="5692"/>
                    <a:pt x="6835" y="5727"/>
                    <a:pt x="6787" y="5751"/>
                  </a:cubicBezTo>
                  <a:cubicBezTo>
                    <a:pt x="6597" y="5870"/>
                    <a:pt x="6406" y="6013"/>
                    <a:pt x="6228" y="6156"/>
                  </a:cubicBezTo>
                  <a:cubicBezTo>
                    <a:pt x="4918" y="7168"/>
                    <a:pt x="3930" y="8537"/>
                    <a:pt x="3144" y="9978"/>
                  </a:cubicBezTo>
                  <a:cubicBezTo>
                    <a:pt x="2966" y="10311"/>
                    <a:pt x="2787" y="10656"/>
                    <a:pt x="2596" y="11014"/>
                  </a:cubicBezTo>
                  <a:cubicBezTo>
                    <a:pt x="1965" y="12180"/>
                    <a:pt x="1787" y="13550"/>
                    <a:pt x="2096" y="14847"/>
                  </a:cubicBezTo>
                  <a:cubicBezTo>
                    <a:pt x="2263" y="15467"/>
                    <a:pt x="2477" y="16074"/>
                    <a:pt x="2775" y="16669"/>
                  </a:cubicBezTo>
                  <a:lnTo>
                    <a:pt x="2739" y="16669"/>
                  </a:lnTo>
                  <a:cubicBezTo>
                    <a:pt x="2084" y="16562"/>
                    <a:pt x="1811" y="15800"/>
                    <a:pt x="1453" y="15252"/>
                  </a:cubicBezTo>
                  <a:cubicBezTo>
                    <a:pt x="1311" y="15026"/>
                    <a:pt x="1132" y="14824"/>
                    <a:pt x="953" y="14609"/>
                  </a:cubicBezTo>
                  <a:cubicBezTo>
                    <a:pt x="346" y="16300"/>
                    <a:pt x="1" y="18003"/>
                    <a:pt x="310" y="19515"/>
                  </a:cubicBezTo>
                  <a:cubicBezTo>
                    <a:pt x="1061" y="23027"/>
                    <a:pt x="5013" y="21503"/>
                    <a:pt x="7609" y="23337"/>
                  </a:cubicBezTo>
                  <a:cubicBezTo>
                    <a:pt x="9704" y="24837"/>
                    <a:pt x="10288" y="28837"/>
                    <a:pt x="13133" y="29290"/>
                  </a:cubicBezTo>
                  <a:cubicBezTo>
                    <a:pt x="13444" y="29336"/>
                    <a:pt x="13759" y="29358"/>
                    <a:pt x="14074" y="29358"/>
                  </a:cubicBezTo>
                  <a:cubicBezTo>
                    <a:pt x="15147" y="29358"/>
                    <a:pt x="16225" y="29096"/>
                    <a:pt x="17182" y="28599"/>
                  </a:cubicBezTo>
                  <a:cubicBezTo>
                    <a:pt x="17003" y="28563"/>
                    <a:pt x="16824" y="28528"/>
                    <a:pt x="16646" y="28480"/>
                  </a:cubicBezTo>
                  <a:cubicBezTo>
                    <a:pt x="16372" y="28421"/>
                    <a:pt x="16086" y="28349"/>
                    <a:pt x="15872" y="28182"/>
                  </a:cubicBezTo>
                  <a:cubicBezTo>
                    <a:pt x="15646" y="28028"/>
                    <a:pt x="15479" y="27742"/>
                    <a:pt x="15527" y="27468"/>
                  </a:cubicBezTo>
                  <a:cubicBezTo>
                    <a:pt x="15574" y="27147"/>
                    <a:pt x="15896" y="26932"/>
                    <a:pt x="16229" y="26873"/>
                  </a:cubicBezTo>
                  <a:cubicBezTo>
                    <a:pt x="16330" y="26854"/>
                    <a:pt x="16432" y="26847"/>
                    <a:pt x="16535" y="26847"/>
                  </a:cubicBezTo>
                  <a:cubicBezTo>
                    <a:pt x="16759" y="26847"/>
                    <a:pt x="16985" y="26880"/>
                    <a:pt x="17205" y="26897"/>
                  </a:cubicBezTo>
                  <a:cubicBezTo>
                    <a:pt x="17255" y="26898"/>
                    <a:pt x="17304" y="26899"/>
                    <a:pt x="17353" y="26899"/>
                  </a:cubicBezTo>
                  <a:cubicBezTo>
                    <a:pt x="18239" y="26899"/>
                    <a:pt x="19080" y="26597"/>
                    <a:pt x="19825" y="26123"/>
                  </a:cubicBezTo>
                  <a:cubicBezTo>
                    <a:pt x="20730" y="24634"/>
                    <a:pt x="21123" y="22848"/>
                    <a:pt x="21432" y="21122"/>
                  </a:cubicBezTo>
                  <a:cubicBezTo>
                    <a:pt x="21551" y="20479"/>
                    <a:pt x="21658" y="19836"/>
                    <a:pt x="21765" y="19181"/>
                  </a:cubicBezTo>
                  <a:lnTo>
                    <a:pt x="21765" y="19181"/>
                  </a:lnTo>
                  <a:cubicBezTo>
                    <a:pt x="21349" y="19193"/>
                    <a:pt x="19658" y="19824"/>
                    <a:pt x="19218" y="20027"/>
                  </a:cubicBezTo>
                  <a:cubicBezTo>
                    <a:pt x="19014" y="20121"/>
                    <a:pt x="18783" y="20176"/>
                    <a:pt x="18562" y="20176"/>
                  </a:cubicBezTo>
                  <a:cubicBezTo>
                    <a:pt x="18280" y="20176"/>
                    <a:pt x="18015" y="20086"/>
                    <a:pt x="17848" y="19872"/>
                  </a:cubicBezTo>
                  <a:cubicBezTo>
                    <a:pt x="17622" y="19586"/>
                    <a:pt x="17634" y="19158"/>
                    <a:pt x="17813" y="18836"/>
                  </a:cubicBezTo>
                  <a:cubicBezTo>
                    <a:pt x="18003" y="18527"/>
                    <a:pt x="18301" y="18300"/>
                    <a:pt x="18610" y="18110"/>
                  </a:cubicBezTo>
                  <a:cubicBezTo>
                    <a:pt x="19360" y="17645"/>
                    <a:pt x="20218" y="17372"/>
                    <a:pt x="21003" y="16967"/>
                  </a:cubicBezTo>
                  <a:cubicBezTo>
                    <a:pt x="21420" y="16741"/>
                    <a:pt x="21825" y="16491"/>
                    <a:pt x="22170" y="16157"/>
                  </a:cubicBezTo>
                  <a:cubicBezTo>
                    <a:pt x="22480" y="13478"/>
                    <a:pt x="22623" y="10799"/>
                    <a:pt x="22527" y="8120"/>
                  </a:cubicBezTo>
                  <a:lnTo>
                    <a:pt x="22527" y="8120"/>
                  </a:lnTo>
                  <a:cubicBezTo>
                    <a:pt x="22146" y="8359"/>
                    <a:pt x="21789" y="8561"/>
                    <a:pt x="21611" y="8692"/>
                  </a:cubicBezTo>
                  <a:cubicBezTo>
                    <a:pt x="21373" y="8859"/>
                    <a:pt x="21134" y="9037"/>
                    <a:pt x="20884" y="9085"/>
                  </a:cubicBezTo>
                  <a:cubicBezTo>
                    <a:pt x="20842" y="9092"/>
                    <a:pt x="20799" y="9096"/>
                    <a:pt x="20755" y="9096"/>
                  </a:cubicBezTo>
                  <a:cubicBezTo>
                    <a:pt x="20513" y="9096"/>
                    <a:pt x="20261" y="8985"/>
                    <a:pt x="20170" y="8763"/>
                  </a:cubicBezTo>
                  <a:cubicBezTo>
                    <a:pt x="20015" y="8394"/>
                    <a:pt x="20372" y="8001"/>
                    <a:pt x="20706" y="7751"/>
                  </a:cubicBezTo>
                  <a:cubicBezTo>
                    <a:pt x="21051" y="7478"/>
                    <a:pt x="21765" y="6811"/>
                    <a:pt x="22456" y="6430"/>
                  </a:cubicBezTo>
                  <a:cubicBezTo>
                    <a:pt x="22277" y="4251"/>
                    <a:pt x="21944" y="2108"/>
                    <a:pt x="21361" y="0"/>
                  </a:cubicBezTo>
                  <a:close/>
                </a:path>
              </a:pathLst>
            </a:custGeom>
            <a:solidFill>
              <a:srgbClr val="4C93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63"/>
            <p:cNvSpPr/>
            <p:nvPr/>
          </p:nvSpPr>
          <p:spPr>
            <a:xfrm>
              <a:off x="7130375" y="3422925"/>
              <a:ext cx="283100" cy="457825"/>
            </a:xfrm>
            <a:custGeom>
              <a:avLst/>
              <a:gdLst/>
              <a:ahLst/>
              <a:cxnLst/>
              <a:rect l="l" t="t" r="r" b="b"/>
              <a:pathLst>
                <a:path w="11324" h="18313" extrusionOk="0">
                  <a:moveTo>
                    <a:pt x="11324" y="0"/>
                  </a:moveTo>
                  <a:lnTo>
                    <a:pt x="7919" y="4203"/>
                  </a:lnTo>
                  <a:cubicBezTo>
                    <a:pt x="6764" y="5608"/>
                    <a:pt x="5668" y="7037"/>
                    <a:pt x="4609" y="8513"/>
                  </a:cubicBezTo>
                  <a:cubicBezTo>
                    <a:pt x="3573" y="10002"/>
                    <a:pt x="2585" y="11526"/>
                    <a:pt x="1787" y="13169"/>
                  </a:cubicBezTo>
                  <a:cubicBezTo>
                    <a:pt x="965" y="14800"/>
                    <a:pt x="322" y="16526"/>
                    <a:pt x="1" y="18312"/>
                  </a:cubicBezTo>
                  <a:cubicBezTo>
                    <a:pt x="668" y="16633"/>
                    <a:pt x="1465" y="15026"/>
                    <a:pt x="2382" y="13490"/>
                  </a:cubicBezTo>
                  <a:cubicBezTo>
                    <a:pt x="3287" y="11966"/>
                    <a:pt x="4287" y="10478"/>
                    <a:pt x="5323" y="9013"/>
                  </a:cubicBezTo>
                  <a:cubicBezTo>
                    <a:pt x="6347" y="7537"/>
                    <a:pt x="7418" y="6096"/>
                    <a:pt x="8454" y="4608"/>
                  </a:cubicBezTo>
                  <a:cubicBezTo>
                    <a:pt x="9478" y="3120"/>
                    <a:pt x="10478" y="1608"/>
                    <a:pt x="11324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63"/>
            <p:cNvSpPr/>
            <p:nvPr/>
          </p:nvSpPr>
          <p:spPr>
            <a:xfrm>
              <a:off x="7060725" y="3597950"/>
              <a:ext cx="73550" cy="179500"/>
            </a:xfrm>
            <a:custGeom>
              <a:avLst/>
              <a:gdLst/>
              <a:ahLst/>
              <a:cxnLst/>
              <a:rect l="l" t="t" r="r" b="b"/>
              <a:pathLst>
                <a:path w="2942" h="7180" extrusionOk="0">
                  <a:moveTo>
                    <a:pt x="191" y="0"/>
                  </a:moveTo>
                  <a:cubicBezTo>
                    <a:pt x="1" y="655"/>
                    <a:pt x="1" y="1346"/>
                    <a:pt x="120" y="2012"/>
                  </a:cubicBezTo>
                  <a:cubicBezTo>
                    <a:pt x="239" y="2679"/>
                    <a:pt x="441" y="3322"/>
                    <a:pt x="715" y="3929"/>
                  </a:cubicBezTo>
                  <a:cubicBezTo>
                    <a:pt x="989" y="4548"/>
                    <a:pt x="1311" y="5108"/>
                    <a:pt x="1656" y="5656"/>
                  </a:cubicBezTo>
                  <a:cubicBezTo>
                    <a:pt x="2013" y="6215"/>
                    <a:pt x="2418" y="6775"/>
                    <a:pt x="2942" y="7180"/>
                  </a:cubicBezTo>
                  <a:cubicBezTo>
                    <a:pt x="2692" y="6549"/>
                    <a:pt x="2501" y="5953"/>
                    <a:pt x="2263" y="5346"/>
                  </a:cubicBezTo>
                  <a:cubicBezTo>
                    <a:pt x="2025" y="4751"/>
                    <a:pt x="1775" y="4156"/>
                    <a:pt x="1525" y="3572"/>
                  </a:cubicBezTo>
                  <a:cubicBezTo>
                    <a:pt x="1263" y="2989"/>
                    <a:pt x="1013" y="2417"/>
                    <a:pt x="787" y="1834"/>
                  </a:cubicBezTo>
                  <a:cubicBezTo>
                    <a:pt x="549" y="1250"/>
                    <a:pt x="370" y="655"/>
                    <a:pt x="191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63"/>
            <p:cNvSpPr/>
            <p:nvPr/>
          </p:nvSpPr>
          <p:spPr>
            <a:xfrm>
              <a:off x="7205400" y="3515500"/>
              <a:ext cx="34250" cy="98250"/>
            </a:xfrm>
            <a:custGeom>
              <a:avLst/>
              <a:gdLst/>
              <a:ahLst/>
              <a:cxnLst/>
              <a:rect l="l" t="t" r="r" b="b"/>
              <a:pathLst>
                <a:path w="1370" h="3930" extrusionOk="0">
                  <a:moveTo>
                    <a:pt x="310" y="0"/>
                  </a:moveTo>
                  <a:cubicBezTo>
                    <a:pt x="119" y="334"/>
                    <a:pt x="48" y="715"/>
                    <a:pt x="12" y="1072"/>
                  </a:cubicBezTo>
                  <a:cubicBezTo>
                    <a:pt x="0" y="1441"/>
                    <a:pt x="48" y="1798"/>
                    <a:pt x="131" y="2155"/>
                  </a:cubicBezTo>
                  <a:cubicBezTo>
                    <a:pt x="238" y="2512"/>
                    <a:pt x="393" y="2858"/>
                    <a:pt x="584" y="3155"/>
                  </a:cubicBezTo>
                  <a:cubicBezTo>
                    <a:pt x="798" y="3453"/>
                    <a:pt x="1024" y="3739"/>
                    <a:pt x="1369" y="3929"/>
                  </a:cubicBezTo>
                  <a:cubicBezTo>
                    <a:pt x="1358" y="3536"/>
                    <a:pt x="1286" y="3215"/>
                    <a:pt x="1203" y="2870"/>
                  </a:cubicBezTo>
                  <a:cubicBezTo>
                    <a:pt x="1143" y="2536"/>
                    <a:pt x="1072" y="2227"/>
                    <a:pt x="988" y="1917"/>
                  </a:cubicBezTo>
                  <a:cubicBezTo>
                    <a:pt x="893" y="1608"/>
                    <a:pt x="810" y="1286"/>
                    <a:pt x="703" y="977"/>
                  </a:cubicBezTo>
                  <a:cubicBezTo>
                    <a:pt x="596" y="667"/>
                    <a:pt x="488" y="334"/>
                    <a:pt x="310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63"/>
            <p:cNvSpPr/>
            <p:nvPr/>
          </p:nvSpPr>
          <p:spPr>
            <a:xfrm>
              <a:off x="7320300" y="3638725"/>
              <a:ext cx="96450" cy="22750"/>
            </a:xfrm>
            <a:custGeom>
              <a:avLst/>
              <a:gdLst/>
              <a:ahLst/>
              <a:cxnLst/>
              <a:rect l="l" t="t" r="r" b="b"/>
              <a:pathLst>
                <a:path w="3858" h="910" extrusionOk="0">
                  <a:moveTo>
                    <a:pt x="3858" y="0"/>
                  </a:moveTo>
                  <a:lnTo>
                    <a:pt x="3858" y="0"/>
                  </a:lnTo>
                  <a:cubicBezTo>
                    <a:pt x="3663" y="44"/>
                    <a:pt x="3494" y="59"/>
                    <a:pt x="3333" y="59"/>
                  </a:cubicBezTo>
                  <a:cubicBezTo>
                    <a:pt x="3189" y="59"/>
                    <a:pt x="3051" y="47"/>
                    <a:pt x="2905" y="36"/>
                  </a:cubicBezTo>
                  <a:cubicBezTo>
                    <a:pt x="2700" y="28"/>
                    <a:pt x="2483" y="14"/>
                    <a:pt x="2259" y="14"/>
                  </a:cubicBezTo>
                  <a:cubicBezTo>
                    <a:pt x="2158" y="14"/>
                    <a:pt x="2056" y="17"/>
                    <a:pt x="1953" y="24"/>
                  </a:cubicBezTo>
                  <a:cubicBezTo>
                    <a:pt x="1631" y="60"/>
                    <a:pt x="1310" y="84"/>
                    <a:pt x="1000" y="143"/>
                  </a:cubicBezTo>
                  <a:cubicBezTo>
                    <a:pt x="679" y="203"/>
                    <a:pt x="369" y="262"/>
                    <a:pt x="0" y="381"/>
                  </a:cubicBezTo>
                  <a:cubicBezTo>
                    <a:pt x="286" y="620"/>
                    <a:pt x="631" y="750"/>
                    <a:pt x="988" y="834"/>
                  </a:cubicBezTo>
                  <a:cubicBezTo>
                    <a:pt x="1259" y="890"/>
                    <a:pt x="1523" y="909"/>
                    <a:pt x="1791" y="909"/>
                  </a:cubicBezTo>
                  <a:cubicBezTo>
                    <a:pt x="1864" y="909"/>
                    <a:pt x="1938" y="908"/>
                    <a:pt x="2012" y="905"/>
                  </a:cubicBezTo>
                  <a:cubicBezTo>
                    <a:pt x="2346" y="893"/>
                    <a:pt x="2667" y="846"/>
                    <a:pt x="3024" y="727"/>
                  </a:cubicBezTo>
                  <a:cubicBezTo>
                    <a:pt x="3358" y="608"/>
                    <a:pt x="3739" y="369"/>
                    <a:pt x="3858" y="0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63"/>
            <p:cNvSpPr/>
            <p:nvPr/>
          </p:nvSpPr>
          <p:spPr>
            <a:xfrm>
              <a:off x="7211950" y="3846475"/>
              <a:ext cx="166700" cy="60650"/>
            </a:xfrm>
            <a:custGeom>
              <a:avLst/>
              <a:gdLst/>
              <a:ahLst/>
              <a:cxnLst/>
              <a:rect l="l" t="t" r="r" b="b"/>
              <a:pathLst>
                <a:path w="6668" h="2426" extrusionOk="0">
                  <a:moveTo>
                    <a:pt x="0" y="1"/>
                  </a:moveTo>
                  <a:lnTo>
                    <a:pt x="0" y="1"/>
                  </a:lnTo>
                  <a:cubicBezTo>
                    <a:pt x="298" y="561"/>
                    <a:pt x="679" y="1061"/>
                    <a:pt x="1155" y="1489"/>
                  </a:cubicBezTo>
                  <a:cubicBezTo>
                    <a:pt x="1643" y="1930"/>
                    <a:pt x="2286" y="2227"/>
                    <a:pt x="2941" y="2346"/>
                  </a:cubicBezTo>
                  <a:cubicBezTo>
                    <a:pt x="3221" y="2402"/>
                    <a:pt x="3501" y="2426"/>
                    <a:pt x="3779" y="2426"/>
                  </a:cubicBezTo>
                  <a:cubicBezTo>
                    <a:pt x="4152" y="2426"/>
                    <a:pt x="4521" y="2384"/>
                    <a:pt x="4882" y="2323"/>
                  </a:cubicBezTo>
                  <a:cubicBezTo>
                    <a:pt x="5501" y="2227"/>
                    <a:pt x="6096" y="2013"/>
                    <a:pt x="6668" y="1727"/>
                  </a:cubicBezTo>
                  <a:cubicBezTo>
                    <a:pt x="6037" y="1656"/>
                    <a:pt x="5429" y="1656"/>
                    <a:pt x="4834" y="1644"/>
                  </a:cubicBezTo>
                  <a:cubicBezTo>
                    <a:pt x="4239" y="1632"/>
                    <a:pt x="3667" y="1584"/>
                    <a:pt x="3120" y="1477"/>
                  </a:cubicBezTo>
                  <a:cubicBezTo>
                    <a:pt x="2572" y="1358"/>
                    <a:pt x="2060" y="1192"/>
                    <a:pt x="1560" y="930"/>
                  </a:cubicBezTo>
                  <a:cubicBezTo>
                    <a:pt x="1048" y="656"/>
                    <a:pt x="560" y="299"/>
                    <a:pt x="0" y="1"/>
                  </a:cubicBezTo>
                  <a:close/>
                </a:path>
              </a:pathLst>
            </a:custGeom>
            <a:solidFill>
              <a:srgbClr val="2D51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63"/>
            <p:cNvSpPr/>
            <p:nvPr/>
          </p:nvSpPr>
          <p:spPr>
            <a:xfrm>
              <a:off x="6981850" y="3499425"/>
              <a:ext cx="100925" cy="247375"/>
            </a:xfrm>
            <a:custGeom>
              <a:avLst/>
              <a:gdLst/>
              <a:ahLst/>
              <a:cxnLst/>
              <a:rect l="l" t="t" r="r" b="b"/>
              <a:pathLst>
                <a:path w="4037" h="9895" extrusionOk="0">
                  <a:moveTo>
                    <a:pt x="4037" y="0"/>
                  </a:moveTo>
                  <a:lnTo>
                    <a:pt x="4037" y="0"/>
                  </a:lnTo>
                  <a:cubicBezTo>
                    <a:pt x="3156" y="1048"/>
                    <a:pt x="2263" y="2096"/>
                    <a:pt x="1548" y="3263"/>
                  </a:cubicBezTo>
                  <a:cubicBezTo>
                    <a:pt x="1346" y="3608"/>
                    <a:pt x="1144" y="3965"/>
                    <a:pt x="953" y="4322"/>
                  </a:cubicBezTo>
                  <a:cubicBezTo>
                    <a:pt x="727" y="4751"/>
                    <a:pt x="536" y="5191"/>
                    <a:pt x="405" y="5668"/>
                  </a:cubicBezTo>
                  <a:cubicBezTo>
                    <a:pt x="1" y="7073"/>
                    <a:pt x="215" y="8644"/>
                    <a:pt x="965" y="9894"/>
                  </a:cubicBezTo>
                  <a:cubicBezTo>
                    <a:pt x="548" y="8049"/>
                    <a:pt x="477" y="6025"/>
                    <a:pt x="1382" y="4358"/>
                  </a:cubicBezTo>
                  <a:cubicBezTo>
                    <a:pt x="2120" y="3036"/>
                    <a:pt x="3442" y="1989"/>
                    <a:pt x="3787" y="524"/>
                  </a:cubicBezTo>
                  <a:lnTo>
                    <a:pt x="4037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63"/>
            <p:cNvSpPr/>
            <p:nvPr/>
          </p:nvSpPr>
          <p:spPr>
            <a:xfrm>
              <a:off x="7133950" y="3418450"/>
              <a:ext cx="124150" cy="129500"/>
            </a:xfrm>
            <a:custGeom>
              <a:avLst/>
              <a:gdLst/>
              <a:ahLst/>
              <a:cxnLst/>
              <a:rect l="l" t="t" r="r" b="b"/>
              <a:pathLst>
                <a:path w="4966" h="5180" extrusionOk="0">
                  <a:moveTo>
                    <a:pt x="4966" y="1"/>
                  </a:moveTo>
                  <a:lnTo>
                    <a:pt x="4966" y="1"/>
                  </a:lnTo>
                  <a:cubicBezTo>
                    <a:pt x="4394" y="251"/>
                    <a:pt x="3811" y="489"/>
                    <a:pt x="3215" y="691"/>
                  </a:cubicBezTo>
                  <a:cubicBezTo>
                    <a:pt x="2561" y="929"/>
                    <a:pt x="1894" y="1168"/>
                    <a:pt x="1394" y="1644"/>
                  </a:cubicBezTo>
                  <a:cubicBezTo>
                    <a:pt x="941" y="2061"/>
                    <a:pt x="679" y="2632"/>
                    <a:pt x="453" y="3215"/>
                  </a:cubicBezTo>
                  <a:cubicBezTo>
                    <a:pt x="215" y="3835"/>
                    <a:pt x="1" y="4525"/>
                    <a:pt x="167" y="5180"/>
                  </a:cubicBezTo>
                  <a:cubicBezTo>
                    <a:pt x="298" y="4728"/>
                    <a:pt x="441" y="4263"/>
                    <a:pt x="548" y="3823"/>
                  </a:cubicBezTo>
                  <a:cubicBezTo>
                    <a:pt x="787" y="3001"/>
                    <a:pt x="1084" y="2096"/>
                    <a:pt x="1799" y="1644"/>
                  </a:cubicBezTo>
                  <a:cubicBezTo>
                    <a:pt x="2537" y="1191"/>
                    <a:pt x="3513" y="1310"/>
                    <a:pt x="4287" y="929"/>
                  </a:cubicBezTo>
                  <a:cubicBezTo>
                    <a:pt x="4597" y="787"/>
                    <a:pt x="4882" y="513"/>
                    <a:pt x="4882" y="156"/>
                  </a:cubicBezTo>
                  <a:lnTo>
                    <a:pt x="4966" y="1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63"/>
            <p:cNvSpPr/>
            <p:nvPr/>
          </p:nvSpPr>
          <p:spPr>
            <a:xfrm>
              <a:off x="7311350" y="3355950"/>
              <a:ext cx="123275" cy="111050"/>
            </a:xfrm>
            <a:custGeom>
              <a:avLst/>
              <a:gdLst/>
              <a:ahLst/>
              <a:cxnLst/>
              <a:rect l="l" t="t" r="r" b="b"/>
              <a:pathLst>
                <a:path w="4931" h="4442" extrusionOk="0">
                  <a:moveTo>
                    <a:pt x="4930" y="0"/>
                  </a:moveTo>
                  <a:lnTo>
                    <a:pt x="4930" y="0"/>
                  </a:lnTo>
                  <a:cubicBezTo>
                    <a:pt x="4073" y="834"/>
                    <a:pt x="2632" y="667"/>
                    <a:pt x="1620" y="1322"/>
                  </a:cubicBezTo>
                  <a:cubicBezTo>
                    <a:pt x="1108" y="1644"/>
                    <a:pt x="751" y="2167"/>
                    <a:pt x="513" y="2715"/>
                  </a:cubicBezTo>
                  <a:cubicBezTo>
                    <a:pt x="275" y="3275"/>
                    <a:pt x="144" y="3870"/>
                    <a:pt x="1" y="4442"/>
                  </a:cubicBezTo>
                  <a:cubicBezTo>
                    <a:pt x="227" y="3989"/>
                    <a:pt x="513" y="3572"/>
                    <a:pt x="811" y="3156"/>
                  </a:cubicBezTo>
                  <a:cubicBezTo>
                    <a:pt x="1156" y="2656"/>
                    <a:pt x="1489" y="2167"/>
                    <a:pt x="1989" y="1822"/>
                  </a:cubicBezTo>
                  <a:cubicBezTo>
                    <a:pt x="2882" y="1215"/>
                    <a:pt x="4132" y="1191"/>
                    <a:pt x="4847" y="358"/>
                  </a:cubicBezTo>
                  <a:lnTo>
                    <a:pt x="4930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63"/>
            <p:cNvSpPr/>
            <p:nvPr/>
          </p:nvSpPr>
          <p:spPr>
            <a:xfrm>
              <a:off x="6937200" y="3741425"/>
              <a:ext cx="49150" cy="128300"/>
            </a:xfrm>
            <a:custGeom>
              <a:avLst/>
              <a:gdLst/>
              <a:ahLst/>
              <a:cxnLst/>
              <a:rect l="l" t="t" r="r" b="b"/>
              <a:pathLst>
                <a:path w="1966" h="5132" extrusionOk="0">
                  <a:moveTo>
                    <a:pt x="572" y="0"/>
                  </a:moveTo>
                  <a:cubicBezTo>
                    <a:pt x="370" y="572"/>
                    <a:pt x="179" y="1143"/>
                    <a:pt x="96" y="1738"/>
                  </a:cubicBezTo>
                  <a:cubicBezTo>
                    <a:pt x="1" y="2334"/>
                    <a:pt x="13" y="2953"/>
                    <a:pt x="239" y="3524"/>
                  </a:cubicBezTo>
                  <a:cubicBezTo>
                    <a:pt x="537" y="4286"/>
                    <a:pt x="1191" y="4882"/>
                    <a:pt x="1965" y="5132"/>
                  </a:cubicBezTo>
                  <a:cubicBezTo>
                    <a:pt x="1287" y="4596"/>
                    <a:pt x="882" y="3774"/>
                    <a:pt x="691" y="2929"/>
                  </a:cubicBezTo>
                  <a:cubicBezTo>
                    <a:pt x="489" y="2084"/>
                    <a:pt x="477" y="1203"/>
                    <a:pt x="477" y="333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63"/>
            <p:cNvSpPr/>
            <p:nvPr/>
          </p:nvSpPr>
          <p:spPr>
            <a:xfrm>
              <a:off x="6525850" y="4393875"/>
              <a:ext cx="175050" cy="59550"/>
            </a:xfrm>
            <a:custGeom>
              <a:avLst/>
              <a:gdLst/>
              <a:ahLst/>
              <a:cxnLst/>
              <a:rect l="l" t="t" r="r" b="b"/>
              <a:pathLst>
                <a:path w="7002" h="2382" extrusionOk="0">
                  <a:moveTo>
                    <a:pt x="7001" y="0"/>
                  </a:moveTo>
                  <a:cubicBezTo>
                    <a:pt x="4489" y="0"/>
                    <a:pt x="1989" y="846"/>
                    <a:pt x="0" y="2382"/>
                  </a:cubicBezTo>
                  <a:cubicBezTo>
                    <a:pt x="798" y="2322"/>
                    <a:pt x="1500" y="1834"/>
                    <a:pt x="2215" y="1477"/>
                  </a:cubicBezTo>
                  <a:cubicBezTo>
                    <a:pt x="3096" y="1024"/>
                    <a:pt x="4060" y="727"/>
                    <a:pt x="5060" y="632"/>
                  </a:cubicBezTo>
                  <a:cubicBezTo>
                    <a:pt x="5680" y="548"/>
                    <a:pt x="6382" y="548"/>
                    <a:pt x="6823" y="108"/>
                  </a:cubicBezTo>
                  <a:lnTo>
                    <a:pt x="7001" y="0"/>
                  </a:lnTo>
                  <a:close/>
                </a:path>
              </a:pathLst>
            </a:custGeom>
            <a:solidFill>
              <a:srgbClr val="70B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8" name="Google Shape;2478;p63"/>
          <p:cNvGrpSpPr/>
          <p:nvPr/>
        </p:nvGrpSpPr>
        <p:grpSpPr>
          <a:xfrm rot="-8100153">
            <a:off x="7811849" y="1368427"/>
            <a:ext cx="727719" cy="1326365"/>
            <a:chOff x="-214625" y="3943775"/>
            <a:chExt cx="458725" cy="836125"/>
          </a:xfrm>
        </p:grpSpPr>
        <p:sp>
          <p:nvSpPr>
            <p:cNvPr id="2479" name="Google Shape;2479;p63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63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63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63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63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63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63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63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63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63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63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63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91" name="Google Shape;2491;p63"/>
          <p:cNvSpPr/>
          <p:nvPr/>
        </p:nvSpPr>
        <p:spPr>
          <a:xfrm rot="2699760">
            <a:off x="5607974" y="4857732"/>
            <a:ext cx="197521" cy="508329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92" name="Google Shape;2492;p63"/>
          <p:cNvGrpSpPr/>
          <p:nvPr/>
        </p:nvGrpSpPr>
        <p:grpSpPr>
          <a:xfrm rot="-1417591">
            <a:off x="945675" y="2395836"/>
            <a:ext cx="578252" cy="1053955"/>
            <a:chOff x="-214625" y="3943775"/>
            <a:chExt cx="458725" cy="836125"/>
          </a:xfrm>
        </p:grpSpPr>
        <p:sp>
          <p:nvSpPr>
            <p:cNvPr id="2493" name="Google Shape;2493;p63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63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63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63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63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63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63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63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63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63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63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63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05" name="Google Shape;2505;p63"/>
          <p:cNvSpPr/>
          <p:nvPr/>
        </p:nvSpPr>
        <p:spPr>
          <a:xfrm rot="-2161307">
            <a:off x="1174421" y="1869817"/>
            <a:ext cx="191289" cy="492334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6" name="Google Shape;2506;p63"/>
          <p:cNvSpPr/>
          <p:nvPr/>
        </p:nvSpPr>
        <p:spPr>
          <a:xfrm rot="2157314">
            <a:off x="7724630" y="2908984"/>
            <a:ext cx="191296" cy="492331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7" name="Google Shape;2507;p63"/>
          <p:cNvGrpSpPr/>
          <p:nvPr/>
        </p:nvGrpSpPr>
        <p:grpSpPr>
          <a:xfrm rot="1350639">
            <a:off x="1609970" y="3908516"/>
            <a:ext cx="335945" cy="975417"/>
            <a:chOff x="1460575" y="5630575"/>
            <a:chExt cx="645350" cy="1873775"/>
          </a:xfrm>
        </p:grpSpPr>
        <p:sp>
          <p:nvSpPr>
            <p:cNvPr id="2508" name="Google Shape;2508;p63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63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10" name="Google Shape;2510;p63"/>
          <p:cNvSpPr/>
          <p:nvPr/>
        </p:nvSpPr>
        <p:spPr>
          <a:xfrm rot="-2318269">
            <a:off x="1355554" y="3677055"/>
            <a:ext cx="142847" cy="302812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3" name="Google Shape;3333;p72"/>
          <p:cNvSpPr txBox="1">
            <a:spLocks noGrp="1"/>
          </p:cNvSpPr>
          <p:nvPr>
            <p:ph type="title"/>
          </p:nvPr>
        </p:nvSpPr>
        <p:spPr>
          <a:xfrm>
            <a:off x="126722" y="6721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Communication Structure:</a:t>
            </a:r>
            <a:br>
              <a:rPr lang="en-US" dirty="0"/>
            </a:br>
            <a:r>
              <a:rPr lang="en-US" dirty="0"/>
              <a:t>Language analysis: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2D36F68-70F3-10B2-EB83-C38A598B34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018503"/>
              </p:ext>
            </p:extLst>
          </p:nvPr>
        </p:nvGraphicFramePr>
        <p:xfrm>
          <a:off x="107244" y="1126274"/>
          <a:ext cx="8918985" cy="3698644"/>
        </p:xfrm>
        <a:graphic>
          <a:graphicData uri="http://schemas.openxmlformats.org/drawingml/2006/table">
            <a:tbl>
              <a:tblPr bandRow="1">
                <a:tableStyleId>{23A908D5-DFD2-4ED8-A41E-66D35F84CE29}</a:tableStyleId>
              </a:tblPr>
              <a:tblGrid>
                <a:gridCol w="4183175">
                  <a:extLst>
                    <a:ext uri="{9D8B030D-6E8A-4147-A177-3AD203B41FA5}">
                      <a16:colId xmlns:a16="http://schemas.microsoft.com/office/drawing/2014/main" val="2075725996"/>
                    </a:ext>
                  </a:extLst>
                </a:gridCol>
                <a:gridCol w="4735810">
                  <a:extLst>
                    <a:ext uri="{9D8B030D-6E8A-4147-A177-3AD203B41FA5}">
                      <a16:colId xmlns:a16="http://schemas.microsoft.com/office/drawing/2014/main" val="3239130733"/>
                    </a:ext>
                  </a:extLst>
                </a:gridCol>
              </a:tblGrid>
              <a:tr h="24928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Structure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Examples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942156"/>
                  </a:ext>
                </a:extLst>
              </a:tr>
              <a:tr h="3424324">
                <a:tc>
                  <a:txBody>
                    <a:bodyPr/>
                    <a:lstStyle/>
                    <a:p>
                      <a:pPr marL="107950" indent="-107950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What does S mean? (S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nghĩa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gì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?)</a:t>
                      </a:r>
                    </a:p>
                    <a:p>
                      <a:pPr marL="107950" indent="-107950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 means … / (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nghĩa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…)</a:t>
                      </a:r>
                    </a:p>
                    <a:p>
                      <a:pPr marL="107950" indent="-107950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 is/are … (S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…)</a:t>
                      </a:r>
                    </a:p>
                    <a:p>
                      <a:pPr marL="107950" indent="-107950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What do you mean by…?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(Ý </a:t>
                      </a:r>
                      <a:r>
                        <a:rPr lang="fr-FR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của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fr-FR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bạn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là </a:t>
                      </a:r>
                      <a:r>
                        <a:rPr lang="fr-FR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gì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…)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107950" indent="-107950"/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That means… (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nghĩa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…)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What does ‘endangered species’ mean? ('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Loài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nguy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tuyệt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chủng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'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nghĩa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gì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?)</a:t>
                      </a:r>
                    </a:p>
                    <a:p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 It means/ Endangered species are animals in the wild that face a high risk of extinction. (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Nghĩa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Loài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nguy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tuyệt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chủng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loài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động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vật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tự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nhiên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nguy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tuyệt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chủng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.)</a:t>
                      </a:r>
                    </a:p>
                    <a:p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 And what do you mean by ‘in the wild’? (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bạn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ý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gì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khi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nói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'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tự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nhiên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'?)</a:t>
                      </a:r>
                    </a:p>
                    <a:p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That means animals that live in their natural habitats, not in zoos. (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Điều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nghĩa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động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vật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sống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môi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trường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sống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tự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nhiên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của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chúng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không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phải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trong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vườn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thú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017908"/>
                  </a:ext>
                </a:extLst>
              </a:tr>
            </a:tbl>
          </a:graphicData>
        </a:graphic>
      </p:graphicFrame>
      <p:grpSp>
        <p:nvGrpSpPr>
          <p:cNvPr id="3338" name="Google Shape;3338;p72"/>
          <p:cNvGrpSpPr/>
          <p:nvPr/>
        </p:nvGrpSpPr>
        <p:grpSpPr>
          <a:xfrm>
            <a:off x="-457243" y="3296115"/>
            <a:ext cx="3171909" cy="1522039"/>
            <a:chOff x="1081193" y="1550198"/>
            <a:chExt cx="3171909" cy="1522039"/>
          </a:xfrm>
        </p:grpSpPr>
        <p:grpSp>
          <p:nvGrpSpPr>
            <p:cNvPr id="3339" name="Google Shape;3339;p72"/>
            <p:cNvGrpSpPr/>
            <p:nvPr/>
          </p:nvGrpSpPr>
          <p:grpSpPr>
            <a:xfrm>
              <a:off x="2111074" y="1550198"/>
              <a:ext cx="1098506" cy="1522039"/>
              <a:chOff x="5008950" y="2372450"/>
              <a:chExt cx="948050" cy="1313575"/>
            </a:xfrm>
          </p:grpSpPr>
          <p:sp>
            <p:nvSpPr>
              <p:cNvPr id="3340" name="Google Shape;3340;p72"/>
              <p:cNvSpPr/>
              <p:nvPr/>
            </p:nvSpPr>
            <p:spPr>
              <a:xfrm>
                <a:off x="5270850" y="2514775"/>
                <a:ext cx="224200" cy="452400"/>
              </a:xfrm>
              <a:custGeom>
                <a:avLst/>
                <a:gdLst/>
                <a:ahLst/>
                <a:cxnLst/>
                <a:rect l="l" t="t" r="r" b="b"/>
                <a:pathLst>
                  <a:path w="8968" h="18096" extrusionOk="0">
                    <a:moveTo>
                      <a:pt x="2865" y="0"/>
                    </a:moveTo>
                    <a:cubicBezTo>
                      <a:pt x="2098" y="0"/>
                      <a:pt x="1331" y="149"/>
                      <a:pt x="621" y="463"/>
                    </a:cubicBezTo>
                    <a:cubicBezTo>
                      <a:pt x="454" y="534"/>
                      <a:pt x="300" y="618"/>
                      <a:pt x="133" y="713"/>
                    </a:cubicBezTo>
                    <a:cubicBezTo>
                      <a:pt x="1" y="774"/>
                      <a:pt x="86" y="957"/>
                      <a:pt x="202" y="957"/>
                    </a:cubicBezTo>
                    <a:cubicBezTo>
                      <a:pt x="222" y="957"/>
                      <a:pt x="243" y="951"/>
                      <a:pt x="264" y="939"/>
                    </a:cubicBezTo>
                    <a:cubicBezTo>
                      <a:pt x="1052" y="474"/>
                      <a:pt x="1949" y="254"/>
                      <a:pt x="2851" y="254"/>
                    </a:cubicBezTo>
                    <a:cubicBezTo>
                      <a:pt x="3379" y="254"/>
                      <a:pt x="3909" y="330"/>
                      <a:pt x="4419" y="475"/>
                    </a:cubicBezTo>
                    <a:cubicBezTo>
                      <a:pt x="5788" y="844"/>
                      <a:pt x="7038" y="1689"/>
                      <a:pt x="7800" y="2904"/>
                    </a:cubicBezTo>
                    <a:cubicBezTo>
                      <a:pt x="8658" y="4273"/>
                      <a:pt x="8693" y="5952"/>
                      <a:pt x="8408" y="7499"/>
                    </a:cubicBezTo>
                    <a:cubicBezTo>
                      <a:pt x="8098" y="9190"/>
                      <a:pt x="7467" y="10797"/>
                      <a:pt x="7027" y="12464"/>
                    </a:cubicBezTo>
                    <a:cubicBezTo>
                      <a:pt x="6586" y="14060"/>
                      <a:pt x="6324" y="15774"/>
                      <a:pt x="6765" y="17393"/>
                    </a:cubicBezTo>
                    <a:cubicBezTo>
                      <a:pt x="6824" y="17608"/>
                      <a:pt x="6884" y="17798"/>
                      <a:pt x="6967" y="18001"/>
                    </a:cubicBezTo>
                    <a:cubicBezTo>
                      <a:pt x="6991" y="18067"/>
                      <a:pt x="7044" y="18096"/>
                      <a:pt x="7097" y="18096"/>
                    </a:cubicBezTo>
                    <a:cubicBezTo>
                      <a:pt x="7176" y="18096"/>
                      <a:pt x="7253" y="18030"/>
                      <a:pt x="7217" y="17929"/>
                    </a:cubicBezTo>
                    <a:cubicBezTo>
                      <a:pt x="6574" y="16274"/>
                      <a:pt x="6765" y="14524"/>
                      <a:pt x="7181" y="12857"/>
                    </a:cubicBezTo>
                    <a:cubicBezTo>
                      <a:pt x="7622" y="11143"/>
                      <a:pt x="8289" y="9476"/>
                      <a:pt x="8634" y="7738"/>
                    </a:cubicBezTo>
                    <a:cubicBezTo>
                      <a:pt x="8943" y="6154"/>
                      <a:pt x="8967" y="4451"/>
                      <a:pt x="8170" y="2999"/>
                    </a:cubicBezTo>
                    <a:cubicBezTo>
                      <a:pt x="7467" y="1737"/>
                      <a:pt x="6229" y="796"/>
                      <a:pt x="4883" y="344"/>
                    </a:cubicBezTo>
                    <a:cubicBezTo>
                      <a:pt x="4237" y="119"/>
                      <a:pt x="3551" y="0"/>
                      <a:pt x="28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72"/>
              <p:cNvSpPr/>
              <p:nvPr/>
            </p:nvSpPr>
            <p:spPr>
              <a:xfrm>
                <a:off x="5404225" y="2508150"/>
                <a:ext cx="303500" cy="401800"/>
              </a:xfrm>
              <a:custGeom>
                <a:avLst/>
                <a:gdLst/>
                <a:ahLst/>
                <a:cxnLst/>
                <a:rect l="l" t="t" r="r" b="b"/>
                <a:pathLst>
                  <a:path w="12140" h="16072" extrusionOk="0">
                    <a:moveTo>
                      <a:pt x="9697" y="0"/>
                    </a:moveTo>
                    <a:cubicBezTo>
                      <a:pt x="9580" y="0"/>
                      <a:pt x="9462" y="5"/>
                      <a:pt x="9347" y="13"/>
                    </a:cubicBezTo>
                    <a:cubicBezTo>
                      <a:pt x="7895" y="97"/>
                      <a:pt x="6549" y="728"/>
                      <a:pt x="5406" y="1621"/>
                    </a:cubicBezTo>
                    <a:cubicBezTo>
                      <a:pt x="4073" y="2657"/>
                      <a:pt x="3013" y="4038"/>
                      <a:pt x="2192" y="5526"/>
                    </a:cubicBezTo>
                    <a:cubicBezTo>
                      <a:pt x="1346" y="7074"/>
                      <a:pt x="715" y="8776"/>
                      <a:pt x="394" y="10515"/>
                    </a:cubicBezTo>
                    <a:cubicBezTo>
                      <a:pt x="84" y="12122"/>
                      <a:pt x="1" y="13825"/>
                      <a:pt x="334" y="15432"/>
                    </a:cubicBezTo>
                    <a:cubicBezTo>
                      <a:pt x="382" y="15611"/>
                      <a:pt x="418" y="15801"/>
                      <a:pt x="465" y="15980"/>
                    </a:cubicBezTo>
                    <a:cubicBezTo>
                      <a:pt x="484" y="16044"/>
                      <a:pt x="532" y="16071"/>
                      <a:pt x="582" y="16071"/>
                    </a:cubicBezTo>
                    <a:cubicBezTo>
                      <a:pt x="662" y="16071"/>
                      <a:pt x="744" y="16003"/>
                      <a:pt x="715" y="15908"/>
                    </a:cubicBezTo>
                    <a:cubicBezTo>
                      <a:pt x="299" y="14396"/>
                      <a:pt x="299" y="12789"/>
                      <a:pt x="525" y="11265"/>
                    </a:cubicBezTo>
                    <a:cubicBezTo>
                      <a:pt x="763" y="9574"/>
                      <a:pt x="1287" y="7931"/>
                      <a:pt x="2025" y="6407"/>
                    </a:cubicBezTo>
                    <a:cubicBezTo>
                      <a:pt x="2739" y="4919"/>
                      <a:pt x="3692" y="3538"/>
                      <a:pt x="4906" y="2407"/>
                    </a:cubicBezTo>
                    <a:cubicBezTo>
                      <a:pt x="5942" y="1442"/>
                      <a:pt x="7180" y="644"/>
                      <a:pt x="8597" y="383"/>
                    </a:cubicBezTo>
                    <a:cubicBezTo>
                      <a:pt x="8911" y="320"/>
                      <a:pt x="9267" y="277"/>
                      <a:pt x="9624" y="277"/>
                    </a:cubicBezTo>
                    <a:cubicBezTo>
                      <a:pt x="10555" y="277"/>
                      <a:pt x="11501" y="566"/>
                      <a:pt x="11776" y="1537"/>
                    </a:cubicBezTo>
                    <a:cubicBezTo>
                      <a:pt x="11824" y="1716"/>
                      <a:pt x="11848" y="1895"/>
                      <a:pt x="11871" y="2073"/>
                    </a:cubicBezTo>
                    <a:cubicBezTo>
                      <a:pt x="11877" y="2149"/>
                      <a:pt x="11943" y="2188"/>
                      <a:pt x="12008" y="2188"/>
                    </a:cubicBezTo>
                    <a:cubicBezTo>
                      <a:pt x="12074" y="2188"/>
                      <a:pt x="12139" y="2146"/>
                      <a:pt x="12133" y="2061"/>
                    </a:cubicBezTo>
                    <a:cubicBezTo>
                      <a:pt x="12110" y="1371"/>
                      <a:pt x="11836" y="752"/>
                      <a:pt x="11240" y="383"/>
                    </a:cubicBezTo>
                    <a:cubicBezTo>
                      <a:pt x="10791" y="99"/>
                      <a:pt x="10237" y="0"/>
                      <a:pt x="96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72"/>
              <p:cNvSpPr/>
              <p:nvPr/>
            </p:nvSpPr>
            <p:spPr>
              <a:xfrm>
                <a:off x="5234875" y="2915850"/>
                <a:ext cx="236775" cy="270100"/>
              </a:xfrm>
              <a:custGeom>
                <a:avLst/>
                <a:gdLst/>
                <a:ahLst/>
                <a:cxnLst/>
                <a:rect l="l" t="t" r="r" b="b"/>
                <a:pathLst>
                  <a:path w="9471" h="10804" extrusionOk="0">
                    <a:moveTo>
                      <a:pt x="4116" y="0"/>
                    </a:moveTo>
                    <a:cubicBezTo>
                      <a:pt x="3852" y="0"/>
                      <a:pt x="3589" y="34"/>
                      <a:pt x="3334" y="112"/>
                    </a:cubicBezTo>
                    <a:cubicBezTo>
                      <a:pt x="2560" y="338"/>
                      <a:pt x="1989" y="922"/>
                      <a:pt x="1548" y="1577"/>
                    </a:cubicBezTo>
                    <a:cubicBezTo>
                      <a:pt x="1167" y="2136"/>
                      <a:pt x="834" y="2732"/>
                      <a:pt x="572" y="3363"/>
                    </a:cubicBezTo>
                    <a:cubicBezTo>
                      <a:pt x="298" y="3958"/>
                      <a:pt x="0" y="4684"/>
                      <a:pt x="95" y="5351"/>
                    </a:cubicBezTo>
                    <a:cubicBezTo>
                      <a:pt x="107" y="5482"/>
                      <a:pt x="155" y="5601"/>
                      <a:pt x="215" y="5720"/>
                    </a:cubicBezTo>
                    <a:cubicBezTo>
                      <a:pt x="231" y="5756"/>
                      <a:pt x="261" y="5772"/>
                      <a:pt x="295" y="5772"/>
                    </a:cubicBezTo>
                    <a:cubicBezTo>
                      <a:pt x="382" y="5772"/>
                      <a:pt x="489" y="5668"/>
                      <a:pt x="429" y="5565"/>
                    </a:cubicBezTo>
                    <a:cubicBezTo>
                      <a:pt x="310" y="5327"/>
                      <a:pt x="322" y="5041"/>
                      <a:pt x="369" y="4791"/>
                    </a:cubicBezTo>
                    <a:cubicBezTo>
                      <a:pt x="429" y="4446"/>
                      <a:pt x="524" y="4113"/>
                      <a:pt x="667" y="3791"/>
                    </a:cubicBezTo>
                    <a:cubicBezTo>
                      <a:pt x="917" y="3148"/>
                      <a:pt x="1238" y="2541"/>
                      <a:pt x="1596" y="1958"/>
                    </a:cubicBezTo>
                    <a:cubicBezTo>
                      <a:pt x="1989" y="1350"/>
                      <a:pt x="2465" y="755"/>
                      <a:pt x="3132" y="458"/>
                    </a:cubicBezTo>
                    <a:cubicBezTo>
                      <a:pt x="3447" y="319"/>
                      <a:pt x="3779" y="259"/>
                      <a:pt x="4114" y="259"/>
                    </a:cubicBezTo>
                    <a:cubicBezTo>
                      <a:pt x="4525" y="259"/>
                      <a:pt x="4941" y="349"/>
                      <a:pt x="5334" y="493"/>
                    </a:cubicBezTo>
                    <a:cubicBezTo>
                      <a:pt x="6477" y="886"/>
                      <a:pt x="7263" y="1815"/>
                      <a:pt x="7739" y="2910"/>
                    </a:cubicBezTo>
                    <a:cubicBezTo>
                      <a:pt x="8251" y="4101"/>
                      <a:pt x="8442" y="5411"/>
                      <a:pt x="8608" y="6696"/>
                    </a:cubicBezTo>
                    <a:cubicBezTo>
                      <a:pt x="8751" y="7899"/>
                      <a:pt x="8835" y="9137"/>
                      <a:pt x="9097" y="10340"/>
                    </a:cubicBezTo>
                    <a:cubicBezTo>
                      <a:pt x="9132" y="10471"/>
                      <a:pt x="9156" y="10590"/>
                      <a:pt x="9192" y="10709"/>
                    </a:cubicBezTo>
                    <a:cubicBezTo>
                      <a:pt x="9206" y="10775"/>
                      <a:pt x="9256" y="10804"/>
                      <a:pt x="9308" y="10804"/>
                    </a:cubicBezTo>
                    <a:cubicBezTo>
                      <a:pt x="9387" y="10804"/>
                      <a:pt x="9471" y="10738"/>
                      <a:pt x="9442" y="10637"/>
                    </a:cubicBezTo>
                    <a:cubicBezTo>
                      <a:pt x="9109" y="9411"/>
                      <a:pt x="9037" y="8149"/>
                      <a:pt x="8894" y="6899"/>
                    </a:cubicBezTo>
                    <a:cubicBezTo>
                      <a:pt x="8728" y="5565"/>
                      <a:pt x="8549" y="4196"/>
                      <a:pt x="8037" y="2946"/>
                    </a:cubicBezTo>
                    <a:cubicBezTo>
                      <a:pt x="7561" y="1779"/>
                      <a:pt x="6775" y="779"/>
                      <a:pt x="5584" y="303"/>
                    </a:cubicBezTo>
                    <a:cubicBezTo>
                      <a:pt x="5124" y="123"/>
                      <a:pt x="4618" y="0"/>
                      <a:pt x="411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72"/>
              <p:cNvSpPr/>
              <p:nvPr/>
            </p:nvSpPr>
            <p:spPr>
              <a:xfrm>
                <a:off x="5364050" y="2728000"/>
                <a:ext cx="202850" cy="643300"/>
              </a:xfrm>
              <a:custGeom>
                <a:avLst/>
                <a:gdLst/>
                <a:ahLst/>
                <a:cxnLst/>
                <a:rect l="l" t="t" r="r" b="b"/>
                <a:pathLst>
                  <a:path w="8114" h="25732" extrusionOk="0">
                    <a:moveTo>
                      <a:pt x="4801" y="0"/>
                    </a:moveTo>
                    <a:cubicBezTo>
                      <a:pt x="4142" y="0"/>
                      <a:pt x="3485" y="297"/>
                      <a:pt x="2977" y="721"/>
                    </a:cubicBezTo>
                    <a:cubicBezTo>
                      <a:pt x="2346" y="1256"/>
                      <a:pt x="1929" y="2018"/>
                      <a:pt x="1632" y="2792"/>
                    </a:cubicBezTo>
                    <a:cubicBezTo>
                      <a:pt x="989" y="4459"/>
                      <a:pt x="822" y="6257"/>
                      <a:pt x="620" y="8031"/>
                    </a:cubicBezTo>
                    <a:cubicBezTo>
                      <a:pt x="322" y="10722"/>
                      <a:pt x="96" y="13425"/>
                      <a:pt x="48" y="16127"/>
                    </a:cubicBezTo>
                    <a:cubicBezTo>
                      <a:pt x="1" y="18973"/>
                      <a:pt x="167" y="21818"/>
                      <a:pt x="643" y="24616"/>
                    </a:cubicBezTo>
                    <a:cubicBezTo>
                      <a:pt x="703" y="24950"/>
                      <a:pt x="763" y="25295"/>
                      <a:pt x="834" y="25640"/>
                    </a:cubicBezTo>
                    <a:cubicBezTo>
                      <a:pt x="848" y="25705"/>
                      <a:pt x="894" y="25732"/>
                      <a:pt x="943" y="25732"/>
                    </a:cubicBezTo>
                    <a:cubicBezTo>
                      <a:pt x="1022" y="25732"/>
                      <a:pt x="1111" y="25664"/>
                      <a:pt x="1096" y="25569"/>
                    </a:cubicBezTo>
                    <a:cubicBezTo>
                      <a:pt x="536" y="22854"/>
                      <a:pt x="322" y="20104"/>
                      <a:pt x="298" y="17330"/>
                    </a:cubicBezTo>
                    <a:cubicBezTo>
                      <a:pt x="286" y="14615"/>
                      <a:pt x="465" y="11889"/>
                      <a:pt x="751" y="9174"/>
                    </a:cubicBezTo>
                    <a:cubicBezTo>
                      <a:pt x="929" y="7424"/>
                      <a:pt x="1072" y="5626"/>
                      <a:pt x="1536" y="3911"/>
                    </a:cubicBezTo>
                    <a:cubicBezTo>
                      <a:pt x="1763" y="3090"/>
                      <a:pt x="2060" y="2268"/>
                      <a:pt x="2548" y="1578"/>
                    </a:cubicBezTo>
                    <a:cubicBezTo>
                      <a:pt x="3013" y="923"/>
                      <a:pt x="3751" y="363"/>
                      <a:pt x="4573" y="280"/>
                    </a:cubicBezTo>
                    <a:cubicBezTo>
                      <a:pt x="4629" y="275"/>
                      <a:pt x="4685" y="273"/>
                      <a:pt x="4740" y="273"/>
                    </a:cubicBezTo>
                    <a:cubicBezTo>
                      <a:pt x="5473" y="273"/>
                      <a:pt x="6070" y="703"/>
                      <a:pt x="6513" y="1256"/>
                    </a:cubicBezTo>
                    <a:cubicBezTo>
                      <a:pt x="7049" y="1911"/>
                      <a:pt x="7382" y="2721"/>
                      <a:pt x="7656" y="3519"/>
                    </a:cubicBezTo>
                    <a:cubicBezTo>
                      <a:pt x="7716" y="3697"/>
                      <a:pt x="7775" y="3900"/>
                      <a:pt x="7823" y="4078"/>
                    </a:cubicBezTo>
                    <a:cubicBezTo>
                      <a:pt x="7847" y="4139"/>
                      <a:pt x="7900" y="4167"/>
                      <a:pt x="7953" y="4167"/>
                    </a:cubicBezTo>
                    <a:cubicBezTo>
                      <a:pt x="8034" y="4167"/>
                      <a:pt x="8114" y="4103"/>
                      <a:pt x="8085" y="3995"/>
                    </a:cubicBezTo>
                    <a:cubicBezTo>
                      <a:pt x="7859" y="3185"/>
                      <a:pt x="7549" y="2364"/>
                      <a:pt x="7109" y="1637"/>
                    </a:cubicBezTo>
                    <a:cubicBezTo>
                      <a:pt x="6692" y="959"/>
                      <a:pt x="6108" y="292"/>
                      <a:pt x="5323" y="66"/>
                    </a:cubicBezTo>
                    <a:cubicBezTo>
                      <a:pt x="5151" y="21"/>
                      <a:pt x="4976" y="0"/>
                      <a:pt x="480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72"/>
              <p:cNvSpPr/>
              <p:nvPr/>
            </p:nvSpPr>
            <p:spPr>
              <a:xfrm>
                <a:off x="5122350" y="3154375"/>
                <a:ext cx="668575" cy="531650"/>
              </a:xfrm>
              <a:custGeom>
                <a:avLst/>
                <a:gdLst/>
                <a:ahLst/>
                <a:cxnLst/>
                <a:rect l="l" t="t" r="r" b="b"/>
                <a:pathLst>
                  <a:path w="26743" h="21266" extrusionOk="0">
                    <a:moveTo>
                      <a:pt x="5668" y="1"/>
                    </a:moveTo>
                    <a:lnTo>
                      <a:pt x="2668" y="10264"/>
                    </a:lnTo>
                    <a:cubicBezTo>
                      <a:pt x="2668" y="10264"/>
                      <a:pt x="1" y="20539"/>
                      <a:pt x="8895" y="21218"/>
                    </a:cubicBezTo>
                    <a:lnTo>
                      <a:pt x="8895" y="21265"/>
                    </a:lnTo>
                    <a:lnTo>
                      <a:pt x="17860" y="21265"/>
                    </a:lnTo>
                    <a:lnTo>
                      <a:pt x="17860" y="21218"/>
                    </a:lnTo>
                    <a:cubicBezTo>
                      <a:pt x="26742" y="20539"/>
                      <a:pt x="24075" y="10264"/>
                      <a:pt x="24075" y="10264"/>
                    </a:cubicBezTo>
                    <a:lnTo>
                      <a:pt x="21075" y="1"/>
                    </a:lnTo>
                    <a:close/>
                  </a:path>
                </a:pathLst>
              </a:custGeom>
              <a:solidFill>
                <a:srgbClr val="F351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72"/>
              <p:cNvSpPr/>
              <p:nvPr/>
            </p:nvSpPr>
            <p:spPr>
              <a:xfrm>
                <a:off x="5271775" y="2752775"/>
                <a:ext cx="473900" cy="481700"/>
              </a:xfrm>
              <a:custGeom>
                <a:avLst/>
                <a:gdLst/>
                <a:ahLst/>
                <a:cxnLst/>
                <a:rect l="l" t="t" r="r" b="b"/>
                <a:pathLst>
                  <a:path w="18956" h="19268" extrusionOk="0">
                    <a:moveTo>
                      <a:pt x="7143" y="4677"/>
                    </a:moveTo>
                    <a:cubicBezTo>
                      <a:pt x="7314" y="4677"/>
                      <a:pt x="7484" y="4742"/>
                      <a:pt x="7609" y="4873"/>
                    </a:cubicBezTo>
                    <a:lnTo>
                      <a:pt x="7883" y="5135"/>
                    </a:lnTo>
                    <a:cubicBezTo>
                      <a:pt x="8133" y="5409"/>
                      <a:pt x="8133" y="5826"/>
                      <a:pt x="7883" y="6076"/>
                    </a:cubicBezTo>
                    <a:cubicBezTo>
                      <a:pt x="7752" y="6201"/>
                      <a:pt x="7579" y="6263"/>
                      <a:pt x="7408" y="6263"/>
                    </a:cubicBezTo>
                    <a:cubicBezTo>
                      <a:pt x="7237" y="6263"/>
                      <a:pt x="7067" y="6201"/>
                      <a:pt x="6942" y="6076"/>
                    </a:cubicBezTo>
                    <a:lnTo>
                      <a:pt x="6668" y="5802"/>
                    </a:lnTo>
                    <a:cubicBezTo>
                      <a:pt x="6418" y="5552"/>
                      <a:pt x="6418" y="5123"/>
                      <a:pt x="6668" y="4873"/>
                    </a:cubicBezTo>
                    <a:cubicBezTo>
                      <a:pt x="6799" y="4742"/>
                      <a:pt x="6972" y="4677"/>
                      <a:pt x="7143" y="4677"/>
                    </a:cubicBezTo>
                    <a:close/>
                    <a:moveTo>
                      <a:pt x="6430" y="9823"/>
                    </a:moveTo>
                    <a:cubicBezTo>
                      <a:pt x="6552" y="9823"/>
                      <a:pt x="6674" y="9868"/>
                      <a:pt x="6763" y="9957"/>
                    </a:cubicBezTo>
                    <a:lnTo>
                      <a:pt x="6954" y="10148"/>
                    </a:lnTo>
                    <a:cubicBezTo>
                      <a:pt x="7144" y="10326"/>
                      <a:pt x="7144" y="10624"/>
                      <a:pt x="6954" y="10826"/>
                    </a:cubicBezTo>
                    <a:cubicBezTo>
                      <a:pt x="6865" y="10916"/>
                      <a:pt x="6743" y="10960"/>
                      <a:pt x="6620" y="10960"/>
                    </a:cubicBezTo>
                    <a:cubicBezTo>
                      <a:pt x="6498" y="10960"/>
                      <a:pt x="6376" y="10916"/>
                      <a:pt x="6287" y="10826"/>
                    </a:cubicBezTo>
                    <a:lnTo>
                      <a:pt x="6097" y="10624"/>
                    </a:lnTo>
                    <a:cubicBezTo>
                      <a:pt x="5918" y="10445"/>
                      <a:pt x="5918" y="10136"/>
                      <a:pt x="6097" y="9957"/>
                    </a:cubicBezTo>
                    <a:cubicBezTo>
                      <a:pt x="6186" y="9868"/>
                      <a:pt x="6308" y="9823"/>
                      <a:pt x="6430" y="9823"/>
                    </a:cubicBezTo>
                    <a:close/>
                    <a:moveTo>
                      <a:pt x="11594" y="8948"/>
                    </a:moveTo>
                    <a:cubicBezTo>
                      <a:pt x="11886" y="8948"/>
                      <a:pt x="12181" y="9058"/>
                      <a:pt x="12407" y="9278"/>
                    </a:cubicBezTo>
                    <a:cubicBezTo>
                      <a:pt x="12836" y="9719"/>
                      <a:pt x="12836" y="10445"/>
                      <a:pt x="12407" y="10886"/>
                    </a:cubicBezTo>
                    <a:lnTo>
                      <a:pt x="11943" y="11338"/>
                    </a:lnTo>
                    <a:cubicBezTo>
                      <a:pt x="11728" y="11558"/>
                      <a:pt x="11437" y="11669"/>
                      <a:pt x="11143" y="11669"/>
                    </a:cubicBezTo>
                    <a:cubicBezTo>
                      <a:pt x="10850" y="11669"/>
                      <a:pt x="10555" y="11558"/>
                      <a:pt x="10335" y="11338"/>
                    </a:cubicBezTo>
                    <a:cubicBezTo>
                      <a:pt x="9907" y="10910"/>
                      <a:pt x="9907" y="10183"/>
                      <a:pt x="10335" y="9731"/>
                    </a:cubicBezTo>
                    <a:lnTo>
                      <a:pt x="10800" y="9278"/>
                    </a:lnTo>
                    <a:cubicBezTo>
                      <a:pt x="11014" y="9058"/>
                      <a:pt x="11303" y="8948"/>
                      <a:pt x="11594" y="8948"/>
                    </a:cubicBezTo>
                    <a:close/>
                    <a:moveTo>
                      <a:pt x="13461" y="10877"/>
                    </a:moveTo>
                    <a:cubicBezTo>
                      <a:pt x="13577" y="10877"/>
                      <a:pt x="13693" y="10916"/>
                      <a:pt x="13776" y="10993"/>
                    </a:cubicBezTo>
                    <a:cubicBezTo>
                      <a:pt x="13931" y="11160"/>
                      <a:pt x="13931" y="11445"/>
                      <a:pt x="13776" y="11624"/>
                    </a:cubicBezTo>
                    <a:lnTo>
                      <a:pt x="13598" y="11803"/>
                    </a:lnTo>
                    <a:cubicBezTo>
                      <a:pt x="13514" y="11886"/>
                      <a:pt x="13398" y="11928"/>
                      <a:pt x="13282" y="11928"/>
                    </a:cubicBezTo>
                    <a:cubicBezTo>
                      <a:pt x="13166" y="11928"/>
                      <a:pt x="13050" y="11886"/>
                      <a:pt x="12967" y="11803"/>
                    </a:cubicBezTo>
                    <a:cubicBezTo>
                      <a:pt x="12800" y="11636"/>
                      <a:pt x="12800" y="11338"/>
                      <a:pt x="12967" y="11183"/>
                    </a:cubicBezTo>
                    <a:lnTo>
                      <a:pt x="13145" y="10993"/>
                    </a:lnTo>
                    <a:cubicBezTo>
                      <a:pt x="13228" y="10916"/>
                      <a:pt x="13345" y="10877"/>
                      <a:pt x="13461" y="10877"/>
                    </a:cubicBezTo>
                    <a:close/>
                    <a:moveTo>
                      <a:pt x="5159" y="0"/>
                    </a:moveTo>
                    <a:cubicBezTo>
                      <a:pt x="3569" y="0"/>
                      <a:pt x="2112" y="939"/>
                      <a:pt x="1489" y="3051"/>
                    </a:cubicBezTo>
                    <a:cubicBezTo>
                      <a:pt x="1" y="8695"/>
                      <a:pt x="5061" y="16053"/>
                      <a:pt x="9418" y="19268"/>
                    </a:cubicBezTo>
                    <a:lnTo>
                      <a:pt x="9502" y="19268"/>
                    </a:lnTo>
                    <a:cubicBezTo>
                      <a:pt x="13895" y="16041"/>
                      <a:pt x="18955" y="8683"/>
                      <a:pt x="17443" y="3051"/>
                    </a:cubicBezTo>
                    <a:cubicBezTo>
                      <a:pt x="16827" y="939"/>
                      <a:pt x="15369" y="0"/>
                      <a:pt x="13779" y="0"/>
                    </a:cubicBezTo>
                    <a:cubicBezTo>
                      <a:pt x="12421" y="0"/>
                      <a:pt x="10967" y="685"/>
                      <a:pt x="9859" y="1908"/>
                    </a:cubicBezTo>
                    <a:lnTo>
                      <a:pt x="9085" y="1908"/>
                    </a:lnTo>
                    <a:cubicBezTo>
                      <a:pt x="7972" y="685"/>
                      <a:pt x="6517" y="0"/>
                      <a:pt x="51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72"/>
              <p:cNvSpPr/>
              <p:nvPr/>
            </p:nvSpPr>
            <p:spPr>
              <a:xfrm>
                <a:off x="5505150" y="2786250"/>
                <a:ext cx="6850" cy="43467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17387" extrusionOk="0">
                    <a:moveTo>
                      <a:pt x="137" y="1"/>
                    </a:moveTo>
                    <a:cubicBezTo>
                      <a:pt x="69" y="1"/>
                      <a:pt x="0" y="40"/>
                      <a:pt x="0" y="117"/>
                    </a:cubicBezTo>
                    <a:lnTo>
                      <a:pt x="0" y="6749"/>
                    </a:lnTo>
                    <a:lnTo>
                      <a:pt x="0" y="13440"/>
                    </a:lnTo>
                    <a:lnTo>
                      <a:pt x="0" y="17262"/>
                    </a:lnTo>
                    <a:cubicBezTo>
                      <a:pt x="0" y="17345"/>
                      <a:pt x="69" y="17387"/>
                      <a:pt x="137" y="17387"/>
                    </a:cubicBezTo>
                    <a:cubicBezTo>
                      <a:pt x="205" y="17387"/>
                      <a:pt x="274" y="17345"/>
                      <a:pt x="274" y="17262"/>
                    </a:cubicBezTo>
                    <a:lnTo>
                      <a:pt x="274" y="10511"/>
                    </a:lnTo>
                    <a:lnTo>
                      <a:pt x="274" y="3856"/>
                    </a:lnTo>
                    <a:lnTo>
                      <a:pt x="274" y="117"/>
                    </a:lnTo>
                    <a:cubicBezTo>
                      <a:pt x="274" y="40"/>
                      <a:pt x="205" y="1"/>
                      <a:pt x="1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72"/>
              <p:cNvSpPr/>
              <p:nvPr/>
            </p:nvSpPr>
            <p:spPr>
              <a:xfrm>
                <a:off x="5336525" y="2830025"/>
                <a:ext cx="175375" cy="106050"/>
              </a:xfrm>
              <a:custGeom>
                <a:avLst/>
                <a:gdLst/>
                <a:ahLst/>
                <a:cxnLst/>
                <a:rect l="l" t="t" r="r" b="b"/>
                <a:pathLst>
                  <a:path w="7015" h="4242" extrusionOk="0">
                    <a:moveTo>
                      <a:pt x="4725" y="0"/>
                    </a:moveTo>
                    <a:cubicBezTo>
                      <a:pt x="3122" y="0"/>
                      <a:pt x="1521" y="604"/>
                      <a:pt x="649" y="2021"/>
                    </a:cubicBezTo>
                    <a:cubicBezTo>
                      <a:pt x="256" y="2652"/>
                      <a:pt x="66" y="3390"/>
                      <a:pt x="6" y="4117"/>
                    </a:cubicBezTo>
                    <a:cubicBezTo>
                      <a:pt x="0" y="4200"/>
                      <a:pt x="63" y="4242"/>
                      <a:pt x="128" y="4242"/>
                    </a:cubicBezTo>
                    <a:cubicBezTo>
                      <a:pt x="194" y="4242"/>
                      <a:pt x="262" y="4200"/>
                      <a:pt x="268" y="4117"/>
                    </a:cubicBezTo>
                    <a:cubicBezTo>
                      <a:pt x="363" y="2926"/>
                      <a:pt x="863" y="1795"/>
                      <a:pt x="1864" y="1093"/>
                    </a:cubicBezTo>
                    <a:cubicBezTo>
                      <a:pt x="2683" y="502"/>
                      <a:pt x="3704" y="253"/>
                      <a:pt x="4704" y="253"/>
                    </a:cubicBezTo>
                    <a:cubicBezTo>
                      <a:pt x="4793" y="253"/>
                      <a:pt x="4882" y="255"/>
                      <a:pt x="4971" y="259"/>
                    </a:cubicBezTo>
                    <a:cubicBezTo>
                      <a:pt x="5602" y="295"/>
                      <a:pt x="6221" y="414"/>
                      <a:pt x="6840" y="616"/>
                    </a:cubicBezTo>
                    <a:cubicBezTo>
                      <a:pt x="6854" y="623"/>
                      <a:pt x="6867" y="625"/>
                      <a:pt x="6879" y="625"/>
                    </a:cubicBezTo>
                    <a:cubicBezTo>
                      <a:pt x="6981" y="625"/>
                      <a:pt x="7015" y="420"/>
                      <a:pt x="6876" y="366"/>
                    </a:cubicBezTo>
                    <a:cubicBezTo>
                      <a:pt x="6206" y="129"/>
                      <a:pt x="5465" y="0"/>
                      <a:pt x="47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72"/>
              <p:cNvSpPr/>
              <p:nvPr/>
            </p:nvSpPr>
            <p:spPr>
              <a:xfrm>
                <a:off x="5505250" y="2830100"/>
                <a:ext cx="176125" cy="105975"/>
              </a:xfrm>
              <a:custGeom>
                <a:avLst/>
                <a:gdLst/>
                <a:ahLst/>
                <a:cxnLst/>
                <a:rect l="l" t="t" r="r" b="b"/>
                <a:pathLst>
                  <a:path w="7045" h="4239" extrusionOk="0">
                    <a:moveTo>
                      <a:pt x="2358" y="1"/>
                    </a:moveTo>
                    <a:cubicBezTo>
                      <a:pt x="2273" y="1"/>
                      <a:pt x="2188" y="3"/>
                      <a:pt x="2104" y="6"/>
                    </a:cubicBezTo>
                    <a:cubicBezTo>
                      <a:pt x="1437" y="18"/>
                      <a:pt x="782" y="149"/>
                      <a:pt x="139" y="375"/>
                    </a:cubicBezTo>
                    <a:cubicBezTo>
                      <a:pt x="0" y="418"/>
                      <a:pt x="43" y="622"/>
                      <a:pt x="173" y="622"/>
                    </a:cubicBezTo>
                    <a:cubicBezTo>
                      <a:pt x="188" y="622"/>
                      <a:pt x="205" y="620"/>
                      <a:pt x="222" y="613"/>
                    </a:cubicBezTo>
                    <a:cubicBezTo>
                      <a:pt x="870" y="385"/>
                      <a:pt x="1594" y="258"/>
                      <a:pt x="2319" y="258"/>
                    </a:cubicBezTo>
                    <a:cubicBezTo>
                      <a:pt x="3819" y="258"/>
                      <a:pt x="5321" y="801"/>
                      <a:pt x="6140" y="2102"/>
                    </a:cubicBezTo>
                    <a:cubicBezTo>
                      <a:pt x="6533" y="2697"/>
                      <a:pt x="6711" y="3399"/>
                      <a:pt x="6771" y="4114"/>
                    </a:cubicBezTo>
                    <a:cubicBezTo>
                      <a:pt x="6777" y="4197"/>
                      <a:pt x="6848" y="4239"/>
                      <a:pt x="6915" y="4239"/>
                    </a:cubicBezTo>
                    <a:cubicBezTo>
                      <a:pt x="6982" y="4239"/>
                      <a:pt x="7045" y="4197"/>
                      <a:pt x="7033" y="4114"/>
                    </a:cubicBezTo>
                    <a:cubicBezTo>
                      <a:pt x="6949" y="2852"/>
                      <a:pt x="6414" y="1673"/>
                      <a:pt x="5366" y="911"/>
                    </a:cubicBezTo>
                    <a:cubicBezTo>
                      <a:pt x="4516" y="282"/>
                      <a:pt x="3432" y="1"/>
                      <a:pt x="23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72"/>
              <p:cNvSpPr/>
              <p:nvPr/>
            </p:nvSpPr>
            <p:spPr>
              <a:xfrm>
                <a:off x="5373725" y="2940350"/>
                <a:ext cx="139250" cy="105875"/>
              </a:xfrm>
              <a:custGeom>
                <a:avLst/>
                <a:gdLst/>
                <a:ahLst/>
                <a:cxnLst/>
                <a:rect l="l" t="t" r="r" b="b"/>
                <a:pathLst>
                  <a:path w="5570" h="4235" extrusionOk="0">
                    <a:moveTo>
                      <a:pt x="3677" y="1"/>
                    </a:moveTo>
                    <a:cubicBezTo>
                      <a:pt x="3342" y="1"/>
                      <a:pt x="3009" y="43"/>
                      <a:pt x="2685" y="132"/>
                    </a:cubicBezTo>
                    <a:cubicBezTo>
                      <a:pt x="1721" y="394"/>
                      <a:pt x="947" y="1097"/>
                      <a:pt x="507" y="1990"/>
                    </a:cubicBezTo>
                    <a:cubicBezTo>
                      <a:pt x="185" y="2645"/>
                      <a:pt x="54" y="3371"/>
                      <a:pt x="6" y="4109"/>
                    </a:cubicBezTo>
                    <a:cubicBezTo>
                      <a:pt x="0" y="4192"/>
                      <a:pt x="63" y="4234"/>
                      <a:pt x="128" y="4234"/>
                    </a:cubicBezTo>
                    <a:cubicBezTo>
                      <a:pt x="194" y="4234"/>
                      <a:pt x="262" y="4192"/>
                      <a:pt x="268" y="4109"/>
                    </a:cubicBezTo>
                    <a:cubicBezTo>
                      <a:pt x="328" y="3002"/>
                      <a:pt x="661" y="1859"/>
                      <a:pt x="1495" y="1097"/>
                    </a:cubicBezTo>
                    <a:cubicBezTo>
                      <a:pt x="2092" y="544"/>
                      <a:pt x="2883" y="258"/>
                      <a:pt x="3689" y="258"/>
                    </a:cubicBezTo>
                    <a:cubicBezTo>
                      <a:pt x="3751" y="258"/>
                      <a:pt x="3814" y="260"/>
                      <a:pt x="3876" y="263"/>
                    </a:cubicBezTo>
                    <a:cubicBezTo>
                      <a:pt x="4364" y="299"/>
                      <a:pt x="4840" y="418"/>
                      <a:pt x="5293" y="609"/>
                    </a:cubicBezTo>
                    <a:cubicBezTo>
                      <a:pt x="5313" y="618"/>
                      <a:pt x="5332" y="622"/>
                      <a:pt x="5351" y="622"/>
                    </a:cubicBezTo>
                    <a:cubicBezTo>
                      <a:pt x="5479" y="622"/>
                      <a:pt x="5569" y="434"/>
                      <a:pt x="5424" y="382"/>
                    </a:cubicBezTo>
                    <a:cubicBezTo>
                      <a:pt x="4880" y="137"/>
                      <a:pt x="4278" y="1"/>
                      <a:pt x="36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72"/>
              <p:cNvSpPr/>
              <p:nvPr/>
            </p:nvSpPr>
            <p:spPr>
              <a:xfrm>
                <a:off x="5504475" y="2939750"/>
                <a:ext cx="139100" cy="106475"/>
              </a:xfrm>
              <a:custGeom>
                <a:avLst/>
                <a:gdLst/>
                <a:ahLst/>
                <a:cxnLst/>
                <a:rect l="l" t="t" r="r" b="b"/>
                <a:pathLst>
                  <a:path w="5564" h="4259" extrusionOk="0">
                    <a:moveTo>
                      <a:pt x="1795" y="0"/>
                    </a:moveTo>
                    <a:cubicBezTo>
                      <a:pt x="1761" y="0"/>
                      <a:pt x="1728" y="1"/>
                      <a:pt x="1694" y="2"/>
                    </a:cubicBezTo>
                    <a:cubicBezTo>
                      <a:pt x="1158" y="37"/>
                      <a:pt x="634" y="168"/>
                      <a:pt x="146" y="394"/>
                    </a:cubicBezTo>
                    <a:cubicBezTo>
                      <a:pt x="1" y="457"/>
                      <a:pt x="91" y="646"/>
                      <a:pt x="211" y="646"/>
                    </a:cubicBezTo>
                    <a:cubicBezTo>
                      <a:pt x="229" y="646"/>
                      <a:pt x="247" y="642"/>
                      <a:pt x="265" y="633"/>
                    </a:cubicBezTo>
                    <a:cubicBezTo>
                      <a:pt x="766" y="405"/>
                      <a:pt x="1319" y="279"/>
                      <a:pt x="1871" y="279"/>
                    </a:cubicBezTo>
                    <a:cubicBezTo>
                      <a:pt x="2185" y="279"/>
                      <a:pt x="2499" y="320"/>
                      <a:pt x="2801" y="406"/>
                    </a:cubicBezTo>
                    <a:cubicBezTo>
                      <a:pt x="3706" y="668"/>
                      <a:pt x="4409" y="1323"/>
                      <a:pt x="4825" y="2157"/>
                    </a:cubicBezTo>
                    <a:cubicBezTo>
                      <a:pt x="5123" y="2764"/>
                      <a:pt x="5254" y="3454"/>
                      <a:pt x="5302" y="4133"/>
                    </a:cubicBezTo>
                    <a:cubicBezTo>
                      <a:pt x="5308" y="4216"/>
                      <a:pt x="5373" y="4258"/>
                      <a:pt x="5437" y="4258"/>
                    </a:cubicBezTo>
                    <a:cubicBezTo>
                      <a:pt x="5501" y="4258"/>
                      <a:pt x="5564" y="4216"/>
                      <a:pt x="5564" y="4133"/>
                    </a:cubicBezTo>
                    <a:cubicBezTo>
                      <a:pt x="5492" y="2954"/>
                      <a:pt x="5147" y="1752"/>
                      <a:pt x="4266" y="930"/>
                    </a:cubicBezTo>
                    <a:cubicBezTo>
                      <a:pt x="3600" y="310"/>
                      <a:pt x="2701" y="0"/>
                      <a:pt x="17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72"/>
              <p:cNvSpPr/>
              <p:nvPr/>
            </p:nvSpPr>
            <p:spPr>
              <a:xfrm>
                <a:off x="5415700" y="3060050"/>
                <a:ext cx="97350" cy="73975"/>
              </a:xfrm>
              <a:custGeom>
                <a:avLst/>
                <a:gdLst/>
                <a:ahLst/>
                <a:cxnLst/>
                <a:rect l="l" t="t" r="r" b="b"/>
                <a:pathLst>
                  <a:path w="3894" h="2959" extrusionOk="0">
                    <a:moveTo>
                      <a:pt x="2551" y="1"/>
                    </a:moveTo>
                    <a:cubicBezTo>
                      <a:pt x="2321" y="1"/>
                      <a:pt x="2090" y="31"/>
                      <a:pt x="1864" y="95"/>
                    </a:cubicBezTo>
                    <a:cubicBezTo>
                      <a:pt x="1197" y="285"/>
                      <a:pt x="661" y="762"/>
                      <a:pt x="363" y="1369"/>
                    </a:cubicBezTo>
                    <a:cubicBezTo>
                      <a:pt x="137" y="1833"/>
                      <a:pt x="42" y="2321"/>
                      <a:pt x="6" y="2833"/>
                    </a:cubicBezTo>
                    <a:cubicBezTo>
                      <a:pt x="0" y="2917"/>
                      <a:pt x="63" y="2958"/>
                      <a:pt x="130" y="2958"/>
                    </a:cubicBezTo>
                    <a:cubicBezTo>
                      <a:pt x="197" y="2958"/>
                      <a:pt x="268" y="2917"/>
                      <a:pt x="280" y="2833"/>
                    </a:cubicBezTo>
                    <a:cubicBezTo>
                      <a:pt x="316" y="2083"/>
                      <a:pt x="542" y="1321"/>
                      <a:pt x="1090" y="809"/>
                    </a:cubicBezTo>
                    <a:cubicBezTo>
                      <a:pt x="1517" y="417"/>
                      <a:pt x="2055" y="237"/>
                      <a:pt x="2619" y="237"/>
                    </a:cubicBezTo>
                    <a:cubicBezTo>
                      <a:pt x="2637" y="237"/>
                      <a:pt x="2655" y="237"/>
                      <a:pt x="2673" y="238"/>
                    </a:cubicBezTo>
                    <a:cubicBezTo>
                      <a:pt x="2995" y="262"/>
                      <a:pt x="3328" y="333"/>
                      <a:pt x="3626" y="464"/>
                    </a:cubicBezTo>
                    <a:cubicBezTo>
                      <a:pt x="3656" y="483"/>
                      <a:pt x="3684" y="491"/>
                      <a:pt x="3711" y="491"/>
                    </a:cubicBezTo>
                    <a:cubicBezTo>
                      <a:pt x="3830" y="491"/>
                      <a:pt x="3893" y="322"/>
                      <a:pt x="3757" y="274"/>
                    </a:cubicBezTo>
                    <a:cubicBezTo>
                      <a:pt x="3375" y="98"/>
                      <a:pt x="2963" y="1"/>
                      <a:pt x="25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72"/>
              <p:cNvSpPr/>
              <p:nvPr/>
            </p:nvSpPr>
            <p:spPr>
              <a:xfrm>
                <a:off x="5504100" y="3059975"/>
                <a:ext cx="973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3894" h="2974" extrusionOk="0">
                    <a:moveTo>
                      <a:pt x="1303" y="1"/>
                    </a:moveTo>
                    <a:cubicBezTo>
                      <a:pt x="1271" y="1"/>
                      <a:pt x="1240" y="2"/>
                      <a:pt x="1209" y="3"/>
                    </a:cubicBezTo>
                    <a:cubicBezTo>
                      <a:pt x="828" y="27"/>
                      <a:pt x="471" y="110"/>
                      <a:pt x="125" y="277"/>
                    </a:cubicBezTo>
                    <a:cubicBezTo>
                      <a:pt x="1" y="328"/>
                      <a:pt x="84" y="516"/>
                      <a:pt x="210" y="516"/>
                    </a:cubicBezTo>
                    <a:cubicBezTo>
                      <a:pt x="229" y="516"/>
                      <a:pt x="248" y="512"/>
                      <a:pt x="268" y="503"/>
                    </a:cubicBezTo>
                    <a:cubicBezTo>
                      <a:pt x="603" y="350"/>
                      <a:pt x="972" y="271"/>
                      <a:pt x="1338" y="271"/>
                    </a:cubicBezTo>
                    <a:cubicBezTo>
                      <a:pt x="1544" y="271"/>
                      <a:pt x="1750" y="296"/>
                      <a:pt x="1947" y="348"/>
                    </a:cubicBezTo>
                    <a:cubicBezTo>
                      <a:pt x="2542" y="515"/>
                      <a:pt x="3019" y="943"/>
                      <a:pt x="3293" y="1491"/>
                    </a:cubicBezTo>
                    <a:cubicBezTo>
                      <a:pt x="3495" y="1908"/>
                      <a:pt x="3590" y="2384"/>
                      <a:pt x="3614" y="2848"/>
                    </a:cubicBezTo>
                    <a:cubicBezTo>
                      <a:pt x="3620" y="2932"/>
                      <a:pt x="3691" y="2973"/>
                      <a:pt x="3760" y="2973"/>
                    </a:cubicBezTo>
                    <a:cubicBezTo>
                      <a:pt x="3828" y="2973"/>
                      <a:pt x="3894" y="2932"/>
                      <a:pt x="3888" y="2848"/>
                    </a:cubicBezTo>
                    <a:cubicBezTo>
                      <a:pt x="3840" y="2051"/>
                      <a:pt x="3602" y="1217"/>
                      <a:pt x="2995" y="646"/>
                    </a:cubicBezTo>
                    <a:cubicBezTo>
                      <a:pt x="2530" y="226"/>
                      <a:pt x="1925" y="1"/>
                      <a:pt x="13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72"/>
              <p:cNvSpPr/>
              <p:nvPr/>
            </p:nvSpPr>
            <p:spPr>
              <a:xfrm>
                <a:off x="5044075" y="2372450"/>
                <a:ext cx="467950" cy="485800"/>
              </a:xfrm>
              <a:custGeom>
                <a:avLst/>
                <a:gdLst/>
                <a:ahLst/>
                <a:cxnLst/>
                <a:rect l="l" t="t" r="r" b="b"/>
                <a:pathLst>
                  <a:path w="18718" h="19432" extrusionOk="0">
                    <a:moveTo>
                      <a:pt x="7862" y="5438"/>
                    </a:moveTo>
                    <a:cubicBezTo>
                      <a:pt x="8146" y="5438"/>
                      <a:pt x="8413" y="5635"/>
                      <a:pt x="8501" y="5930"/>
                    </a:cubicBezTo>
                    <a:cubicBezTo>
                      <a:pt x="8537" y="6049"/>
                      <a:pt x="8573" y="6168"/>
                      <a:pt x="8609" y="6287"/>
                    </a:cubicBezTo>
                    <a:cubicBezTo>
                      <a:pt x="8716" y="6632"/>
                      <a:pt x="8501" y="7001"/>
                      <a:pt x="8144" y="7108"/>
                    </a:cubicBezTo>
                    <a:cubicBezTo>
                      <a:pt x="8087" y="7124"/>
                      <a:pt x="8028" y="7132"/>
                      <a:pt x="7971" y="7132"/>
                    </a:cubicBezTo>
                    <a:cubicBezTo>
                      <a:pt x="7683" y="7132"/>
                      <a:pt x="7412" y="6942"/>
                      <a:pt x="7323" y="6644"/>
                    </a:cubicBezTo>
                    <a:cubicBezTo>
                      <a:pt x="7299" y="6525"/>
                      <a:pt x="7251" y="6406"/>
                      <a:pt x="7227" y="6287"/>
                    </a:cubicBezTo>
                    <a:cubicBezTo>
                      <a:pt x="7120" y="5942"/>
                      <a:pt x="7323" y="5572"/>
                      <a:pt x="7680" y="5465"/>
                    </a:cubicBezTo>
                    <a:cubicBezTo>
                      <a:pt x="7740" y="5446"/>
                      <a:pt x="7802" y="5438"/>
                      <a:pt x="7862" y="5438"/>
                    </a:cubicBezTo>
                    <a:close/>
                    <a:moveTo>
                      <a:pt x="4831" y="9586"/>
                    </a:moveTo>
                    <a:cubicBezTo>
                      <a:pt x="5036" y="9586"/>
                      <a:pt x="5228" y="9726"/>
                      <a:pt x="5287" y="9930"/>
                    </a:cubicBezTo>
                    <a:cubicBezTo>
                      <a:pt x="5322" y="10025"/>
                      <a:pt x="5334" y="10109"/>
                      <a:pt x="5358" y="10180"/>
                    </a:cubicBezTo>
                    <a:cubicBezTo>
                      <a:pt x="5441" y="10442"/>
                      <a:pt x="5287" y="10704"/>
                      <a:pt x="5037" y="10775"/>
                    </a:cubicBezTo>
                    <a:cubicBezTo>
                      <a:pt x="4990" y="10791"/>
                      <a:pt x="4943" y="10798"/>
                      <a:pt x="4897" y="10798"/>
                    </a:cubicBezTo>
                    <a:cubicBezTo>
                      <a:pt x="4692" y="10798"/>
                      <a:pt x="4500" y="10658"/>
                      <a:pt x="4441" y="10454"/>
                    </a:cubicBezTo>
                    <a:cubicBezTo>
                      <a:pt x="4406" y="10359"/>
                      <a:pt x="4394" y="10275"/>
                      <a:pt x="4370" y="10204"/>
                    </a:cubicBezTo>
                    <a:cubicBezTo>
                      <a:pt x="4287" y="9942"/>
                      <a:pt x="4441" y="9680"/>
                      <a:pt x="4691" y="9609"/>
                    </a:cubicBezTo>
                    <a:cubicBezTo>
                      <a:pt x="4738" y="9593"/>
                      <a:pt x="4785" y="9586"/>
                      <a:pt x="4831" y="9586"/>
                    </a:cubicBezTo>
                    <a:close/>
                    <a:moveTo>
                      <a:pt x="9404" y="11275"/>
                    </a:moveTo>
                    <a:cubicBezTo>
                      <a:pt x="9907" y="11275"/>
                      <a:pt x="10385" y="11608"/>
                      <a:pt x="10525" y="12109"/>
                    </a:cubicBezTo>
                    <a:cubicBezTo>
                      <a:pt x="10692" y="12704"/>
                      <a:pt x="10335" y="13335"/>
                      <a:pt x="9740" y="13502"/>
                    </a:cubicBezTo>
                    <a:lnTo>
                      <a:pt x="9109" y="13681"/>
                    </a:lnTo>
                    <a:cubicBezTo>
                      <a:pt x="9009" y="13708"/>
                      <a:pt x="8909" y="13722"/>
                      <a:pt x="8810" y="13722"/>
                    </a:cubicBezTo>
                    <a:cubicBezTo>
                      <a:pt x="8316" y="13722"/>
                      <a:pt x="7854" y="13391"/>
                      <a:pt x="7716" y="12895"/>
                    </a:cubicBezTo>
                    <a:cubicBezTo>
                      <a:pt x="7549" y="12299"/>
                      <a:pt x="7906" y="11657"/>
                      <a:pt x="8501" y="11490"/>
                    </a:cubicBezTo>
                    <a:lnTo>
                      <a:pt x="9121" y="11311"/>
                    </a:lnTo>
                    <a:cubicBezTo>
                      <a:pt x="9214" y="11287"/>
                      <a:pt x="9310" y="11275"/>
                      <a:pt x="9404" y="11275"/>
                    </a:cubicBezTo>
                    <a:close/>
                    <a:moveTo>
                      <a:pt x="10450" y="13940"/>
                    </a:moveTo>
                    <a:cubicBezTo>
                      <a:pt x="10646" y="13940"/>
                      <a:pt x="10823" y="14064"/>
                      <a:pt x="10883" y="14264"/>
                    </a:cubicBezTo>
                    <a:cubicBezTo>
                      <a:pt x="10942" y="14502"/>
                      <a:pt x="10811" y="14752"/>
                      <a:pt x="10573" y="14812"/>
                    </a:cubicBezTo>
                    <a:cubicBezTo>
                      <a:pt x="10502" y="14847"/>
                      <a:pt x="10406" y="14859"/>
                      <a:pt x="10335" y="14883"/>
                    </a:cubicBezTo>
                    <a:cubicBezTo>
                      <a:pt x="10296" y="14893"/>
                      <a:pt x="10258" y="14897"/>
                      <a:pt x="10220" y="14897"/>
                    </a:cubicBezTo>
                    <a:cubicBezTo>
                      <a:pt x="10024" y="14897"/>
                      <a:pt x="9847" y="14773"/>
                      <a:pt x="9787" y="14574"/>
                    </a:cubicBezTo>
                    <a:cubicBezTo>
                      <a:pt x="9728" y="14335"/>
                      <a:pt x="9859" y="14097"/>
                      <a:pt x="10097" y="14026"/>
                    </a:cubicBezTo>
                    <a:cubicBezTo>
                      <a:pt x="10168" y="13990"/>
                      <a:pt x="10264" y="13978"/>
                      <a:pt x="10335" y="13954"/>
                    </a:cubicBezTo>
                    <a:cubicBezTo>
                      <a:pt x="10374" y="13945"/>
                      <a:pt x="10412" y="13940"/>
                      <a:pt x="10450" y="13940"/>
                    </a:cubicBezTo>
                    <a:close/>
                    <a:moveTo>
                      <a:pt x="7008" y="1"/>
                    </a:moveTo>
                    <a:cubicBezTo>
                      <a:pt x="6046" y="1"/>
                      <a:pt x="5030" y="408"/>
                      <a:pt x="4072" y="1346"/>
                    </a:cubicBezTo>
                    <a:cubicBezTo>
                      <a:pt x="0" y="5525"/>
                      <a:pt x="810" y="14431"/>
                      <a:pt x="3036" y="19384"/>
                    </a:cubicBezTo>
                    <a:lnTo>
                      <a:pt x="3120" y="19431"/>
                    </a:lnTo>
                    <a:cubicBezTo>
                      <a:pt x="8501" y="18729"/>
                      <a:pt x="16526" y="14788"/>
                      <a:pt x="17979" y="9144"/>
                    </a:cubicBezTo>
                    <a:cubicBezTo>
                      <a:pt x="18718" y="5939"/>
                      <a:pt x="16549" y="4103"/>
                      <a:pt x="13897" y="4103"/>
                    </a:cubicBezTo>
                    <a:cubicBezTo>
                      <a:pt x="13258" y="4103"/>
                      <a:pt x="12591" y="4210"/>
                      <a:pt x="11930" y="4429"/>
                    </a:cubicBezTo>
                    <a:lnTo>
                      <a:pt x="11252" y="4048"/>
                    </a:lnTo>
                    <a:cubicBezTo>
                      <a:pt x="10716" y="1705"/>
                      <a:pt x="8976" y="1"/>
                      <a:pt x="70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72"/>
              <p:cNvSpPr/>
              <p:nvPr/>
            </p:nvSpPr>
            <p:spPr>
              <a:xfrm>
                <a:off x="5124875" y="2465425"/>
                <a:ext cx="218525" cy="380075"/>
              </a:xfrm>
              <a:custGeom>
                <a:avLst/>
                <a:gdLst/>
                <a:ahLst/>
                <a:cxnLst/>
                <a:rect l="l" t="t" r="r" b="b"/>
                <a:pathLst>
                  <a:path w="8741" h="15203" extrusionOk="0">
                    <a:moveTo>
                      <a:pt x="8564" y="0"/>
                    </a:moveTo>
                    <a:cubicBezTo>
                      <a:pt x="8525" y="0"/>
                      <a:pt x="8486" y="20"/>
                      <a:pt x="8460" y="67"/>
                    </a:cubicBezTo>
                    <a:cubicBezTo>
                      <a:pt x="7365" y="1984"/>
                      <a:pt x="6293" y="3925"/>
                      <a:pt x="5210" y="5842"/>
                    </a:cubicBezTo>
                    <a:cubicBezTo>
                      <a:pt x="4126" y="7795"/>
                      <a:pt x="3019" y="9723"/>
                      <a:pt x="1936" y="11676"/>
                    </a:cubicBezTo>
                    <a:cubicBezTo>
                      <a:pt x="1317" y="12795"/>
                      <a:pt x="685" y="13891"/>
                      <a:pt x="66" y="15010"/>
                    </a:cubicBezTo>
                    <a:cubicBezTo>
                      <a:pt x="0" y="15109"/>
                      <a:pt x="95" y="15203"/>
                      <a:pt x="183" y="15203"/>
                    </a:cubicBezTo>
                    <a:cubicBezTo>
                      <a:pt x="221" y="15203"/>
                      <a:pt x="259" y="15184"/>
                      <a:pt x="281" y="15141"/>
                    </a:cubicBezTo>
                    <a:lnTo>
                      <a:pt x="3591" y="9247"/>
                    </a:lnTo>
                    <a:lnTo>
                      <a:pt x="6853" y="3437"/>
                    </a:lnTo>
                    <a:cubicBezTo>
                      <a:pt x="7460" y="2353"/>
                      <a:pt x="8067" y="1270"/>
                      <a:pt x="8675" y="198"/>
                    </a:cubicBezTo>
                    <a:cubicBezTo>
                      <a:pt x="8741" y="99"/>
                      <a:pt x="8652" y="0"/>
                      <a:pt x="856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72"/>
              <p:cNvSpPr/>
              <p:nvPr/>
            </p:nvSpPr>
            <p:spPr>
              <a:xfrm>
                <a:off x="5117425" y="2459300"/>
                <a:ext cx="199325" cy="58475"/>
              </a:xfrm>
              <a:custGeom>
                <a:avLst/>
                <a:gdLst/>
                <a:ahLst/>
                <a:cxnLst/>
                <a:rect l="l" t="t" r="r" b="b"/>
                <a:pathLst>
                  <a:path w="7973" h="2339" extrusionOk="0">
                    <a:moveTo>
                      <a:pt x="3571" y="1"/>
                    </a:moveTo>
                    <a:cubicBezTo>
                      <a:pt x="2911" y="1"/>
                      <a:pt x="2254" y="151"/>
                      <a:pt x="1638" y="491"/>
                    </a:cubicBezTo>
                    <a:cubicBezTo>
                      <a:pt x="983" y="848"/>
                      <a:pt x="460" y="1396"/>
                      <a:pt x="67" y="2003"/>
                    </a:cubicBezTo>
                    <a:cubicBezTo>
                      <a:pt x="0" y="2111"/>
                      <a:pt x="91" y="2202"/>
                      <a:pt x="180" y="2202"/>
                    </a:cubicBezTo>
                    <a:cubicBezTo>
                      <a:pt x="218" y="2202"/>
                      <a:pt x="256" y="2185"/>
                      <a:pt x="281" y="2146"/>
                    </a:cubicBezTo>
                    <a:cubicBezTo>
                      <a:pt x="960" y="1146"/>
                      <a:pt x="1948" y="396"/>
                      <a:pt x="3162" y="277"/>
                    </a:cubicBezTo>
                    <a:cubicBezTo>
                      <a:pt x="3286" y="266"/>
                      <a:pt x="3410" y="261"/>
                      <a:pt x="3533" y="261"/>
                    </a:cubicBezTo>
                    <a:cubicBezTo>
                      <a:pt x="4493" y="261"/>
                      <a:pt x="5447" y="580"/>
                      <a:pt x="6270" y="1086"/>
                    </a:cubicBezTo>
                    <a:cubicBezTo>
                      <a:pt x="6806" y="1408"/>
                      <a:pt x="7294" y="1825"/>
                      <a:pt x="7711" y="2301"/>
                    </a:cubicBezTo>
                    <a:cubicBezTo>
                      <a:pt x="7734" y="2327"/>
                      <a:pt x="7762" y="2339"/>
                      <a:pt x="7789" y="2339"/>
                    </a:cubicBezTo>
                    <a:cubicBezTo>
                      <a:pt x="7883" y="2339"/>
                      <a:pt x="7972" y="2203"/>
                      <a:pt x="7889" y="2110"/>
                    </a:cubicBezTo>
                    <a:cubicBezTo>
                      <a:pt x="6831" y="908"/>
                      <a:pt x="5194" y="1"/>
                      <a:pt x="35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72"/>
              <p:cNvSpPr/>
              <p:nvPr/>
            </p:nvSpPr>
            <p:spPr>
              <a:xfrm>
                <a:off x="5309250" y="2512550"/>
                <a:ext cx="125975" cy="167750"/>
              </a:xfrm>
              <a:custGeom>
                <a:avLst/>
                <a:gdLst/>
                <a:ahLst/>
                <a:cxnLst/>
                <a:rect l="l" t="t" r="r" b="b"/>
                <a:pathLst>
                  <a:path w="5039" h="6710" extrusionOk="0">
                    <a:moveTo>
                      <a:pt x="198" y="1"/>
                    </a:moveTo>
                    <a:cubicBezTo>
                      <a:pt x="63" y="1"/>
                      <a:pt x="1" y="221"/>
                      <a:pt x="157" y="254"/>
                    </a:cubicBezTo>
                    <a:cubicBezTo>
                      <a:pt x="2240" y="623"/>
                      <a:pt x="4479" y="2159"/>
                      <a:pt x="4598" y="4445"/>
                    </a:cubicBezTo>
                    <a:cubicBezTo>
                      <a:pt x="4633" y="5160"/>
                      <a:pt x="4455" y="5862"/>
                      <a:pt x="4157" y="6517"/>
                    </a:cubicBezTo>
                    <a:cubicBezTo>
                      <a:pt x="4107" y="6616"/>
                      <a:pt x="4207" y="6710"/>
                      <a:pt x="4293" y="6710"/>
                    </a:cubicBezTo>
                    <a:cubicBezTo>
                      <a:pt x="4330" y="6710"/>
                      <a:pt x="4365" y="6691"/>
                      <a:pt x="4383" y="6648"/>
                    </a:cubicBezTo>
                    <a:cubicBezTo>
                      <a:pt x="4919" y="5505"/>
                      <a:pt x="5038" y="4231"/>
                      <a:pt x="4514" y="3064"/>
                    </a:cubicBezTo>
                    <a:cubicBezTo>
                      <a:pt x="4038" y="2004"/>
                      <a:pt x="3133" y="1183"/>
                      <a:pt x="2121" y="647"/>
                    </a:cubicBezTo>
                    <a:cubicBezTo>
                      <a:pt x="1526" y="338"/>
                      <a:pt x="883" y="111"/>
                      <a:pt x="228" y="4"/>
                    </a:cubicBezTo>
                    <a:cubicBezTo>
                      <a:pt x="218" y="2"/>
                      <a:pt x="208" y="1"/>
                      <a:pt x="19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72"/>
              <p:cNvSpPr/>
              <p:nvPr/>
            </p:nvSpPr>
            <p:spPr>
              <a:xfrm>
                <a:off x="5096200" y="2568050"/>
                <a:ext cx="166800" cy="61050"/>
              </a:xfrm>
              <a:custGeom>
                <a:avLst/>
                <a:gdLst/>
                <a:ahLst/>
                <a:cxnLst/>
                <a:rect l="l" t="t" r="r" b="b"/>
                <a:pathLst>
                  <a:path w="6672" h="2442" extrusionOk="0">
                    <a:moveTo>
                      <a:pt x="3564" y="0"/>
                    </a:moveTo>
                    <a:cubicBezTo>
                      <a:pt x="2845" y="0"/>
                      <a:pt x="2138" y="234"/>
                      <a:pt x="1535" y="654"/>
                    </a:cubicBezTo>
                    <a:cubicBezTo>
                      <a:pt x="928" y="1070"/>
                      <a:pt x="451" y="1630"/>
                      <a:pt x="58" y="2237"/>
                    </a:cubicBezTo>
                    <a:cubicBezTo>
                      <a:pt x="0" y="2345"/>
                      <a:pt x="87" y="2441"/>
                      <a:pt x="177" y="2441"/>
                    </a:cubicBezTo>
                    <a:cubicBezTo>
                      <a:pt x="216" y="2441"/>
                      <a:pt x="256" y="2423"/>
                      <a:pt x="285" y="2380"/>
                    </a:cubicBezTo>
                    <a:cubicBezTo>
                      <a:pt x="880" y="1451"/>
                      <a:pt x="1725" y="618"/>
                      <a:pt x="2833" y="332"/>
                    </a:cubicBezTo>
                    <a:cubicBezTo>
                      <a:pt x="3066" y="276"/>
                      <a:pt x="3304" y="249"/>
                      <a:pt x="3542" y="249"/>
                    </a:cubicBezTo>
                    <a:cubicBezTo>
                      <a:pt x="4164" y="249"/>
                      <a:pt x="4784" y="433"/>
                      <a:pt x="5309" y="761"/>
                    </a:cubicBezTo>
                    <a:cubicBezTo>
                      <a:pt x="5726" y="1023"/>
                      <a:pt x="6083" y="1356"/>
                      <a:pt x="6381" y="1761"/>
                    </a:cubicBezTo>
                    <a:cubicBezTo>
                      <a:pt x="6411" y="1810"/>
                      <a:pt x="6455" y="1831"/>
                      <a:pt x="6497" y="1831"/>
                    </a:cubicBezTo>
                    <a:cubicBezTo>
                      <a:pt x="6588" y="1831"/>
                      <a:pt x="6672" y="1739"/>
                      <a:pt x="6607" y="1642"/>
                    </a:cubicBezTo>
                    <a:cubicBezTo>
                      <a:pt x="6059" y="904"/>
                      <a:pt x="5273" y="308"/>
                      <a:pt x="4345" y="94"/>
                    </a:cubicBezTo>
                    <a:cubicBezTo>
                      <a:pt x="4086" y="31"/>
                      <a:pt x="3824" y="0"/>
                      <a:pt x="356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72"/>
              <p:cNvSpPr/>
              <p:nvPr/>
            </p:nvSpPr>
            <p:spPr>
              <a:xfrm>
                <a:off x="5255425" y="2608475"/>
                <a:ext cx="9645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3858" h="5969" extrusionOk="0">
                    <a:moveTo>
                      <a:pt x="155" y="1"/>
                    </a:moveTo>
                    <a:cubicBezTo>
                      <a:pt x="1" y="1"/>
                      <a:pt x="27" y="239"/>
                      <a:pt x="178" y="251"/>
                    </a:cubicBezTo>
                    <a:cubicBezTo>
                      <a:pt x="1048" y="322"/>
                      <a:pt x="1881" y="680"/>
                      <a:pt x="2488" y="1299"/>
                    </a:cubicBezTo>
                    <a:cubicBezTo>
                      <a:pt x="3143" y="1965"/>
                      <a:pt x="3453" y="2870"/>
                      <a:pt x="3393" y="3799"/>
                    </a:cubicBezTo>
                    <a:cubicBezTo>
                      <a:pt x="3357" y="4478"/>
                      <a:pt x="3131" y="5144"/>
                      <a:pt x="2833" y="5775"/>
                    </a:cubicBezTo>
                    <a:cubicBezTo>
                      <a:pt x="2784" y="5875"/>
                      <a:pt x="2872" y="5968"/>
                      <a:pt x="2958" y="5968"/>
                    </a:cubicBezTo>
                    <a:cubicBezTo>
                      <a:pt x="2997" y="5968"/>
                      <a:pt x="3034" y="5950"/>
                      <a:pt x="3060" y="5906"/>
                    </a:cubicBezTo>
                    <a:cubicBezTo>
                      <a:pt x="3560" y="4847"/>
                      <a:pt x="3857" y="3632"/>
                      <a:pt x="3500" y="2477"/>
                    </a:cubicBezTo>
                    <a:cubicBezTo>
                      <a:pt x="3214" y="1573"/>
                      <a:pt x="2548" y="846"/>
                      <a:pt x="1702" y="418"/>
                    </a:cubicBezTo>
                    <a:cubicBezTo>
                      <a:pt x="1226" y="180"/>
                      <a:pt x="702" y="37"/>
                      <a:pt x="166" y="1"/>
                    </a:cubicBezTo>
                    <a:cubicBezTo>
                      <a:pt x="163" y="1"/>
                      <a:pt x="159" y="1"/>
                      <a:pt x="15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72"/>
              <p:cNvSpPr/>
              <p:nvPr/>
            </p:nvSpPr>
            <p:spPr>
              <a:xfrm>
                <a:off x="5089450" y="2682775"/>
                <a:ext cx="116725" cy="43800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752" extrusionOk="0">
                    <a:moveTo>
                      <a:pt x="2488" y="1"/>
                    </a:moveTo>
                    <a:cubicBezTo>
                      <a:pt x="1982" y="1"/>
                      <a:pt x="1491" y="165"/>
                      <a:pt x="1079" y="446"/>
                    </a:cubicBezTo>
                    <a:cubicBezTo>
                      <a:pt x="662" y="732"/>
                      <a:pt x="328" y="1125"/>
                      <a:pt x="67" y="1553"/>
                    </a:cubicBezTo>
                    <a:cubicBezTo>
                      <a:pt x="1" y="1652"/>
                      <a:pt x="89" y="1751"/>
                      <a:pt x="181" y="1751"/>
                    </a:cubicBezTo>
                    <a:cubicBezTo>
                      <a:pt x="222" y="1751"/>
                      <a:pt x="263" y="1732"/>
                      <a:pt x="293" y="1684"/>
                    </a:cubicBezTo>
                    <a:cubicBezTo>
                      <a:pt x="777" y="929"/>
                      <a:pt x="1506" y="267"/>
                      <a:pt x="2470" y="267"/>
                    </a:cubicBezTo>
                    <a:cubicBezTo>
                      <a:pt x="2478" y="267"/>
                      <a:pt x="2487" y="267"/>
                      <a:pt x="2495" y="267"/>
                    </a:cubicBezTo>
                    <a:cubicBezTo>
                      <a:pt x="3234" y="267"/>
                      <a:pt x="3936" y="684"/>
                      <a:pt x="4365" y="1279"/>
                    </a:cubicBezTo>
                    <a:cubicBezTo>
                      <a:pt x="4394" y="1312"/>
                      <a:pt x="4433" y="1326"/>
                      <a:pt x="4471" y="1326"/>
                    </a:cubicBezTo>
                    <a:cubicBezTo>
                      <a:pt x="4571" y="1326"/>
                      <a:pt x="4668" y="1231"/>
                      <a:pt x="4591" y="1137"/>
                    </a:cubicBezTo>
                    <a:cubicBezTo>
                      <a:pt x="4198" y="613"/>
                      <a:pt x="3650" y="208"/>
                      <a:pt x="3031" y="65"/>
                    </a:cubicBezTo>
                    <a:cubicBezTo>
                      <a:pt x="2850" y="21"/>
                      <a:pt x="2668" y="1"/>
                      <a:pt x="24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72"/>
              <p:cNvSpPr/>
              <p:nvPr/>
            </p:nvSpPr>
            <p:spPr>
              <a:xfrm>
                <a:off x="5198250" y="2709975"/>
                <a:ext cx="67600" cy="103975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4159" extrusionOk="0">
                    <a:moveTo>
                      <a:pt x="134" y="1"/>
                    </a:moveTo>
                    <a:cubicBezTo>
                      <a:pt x="1" y="1"/>
                      <a:pt x="4" y="252"/>
                      <a:pt x="167" y="275"/>
                    </a:cubicBezTo>
                    <a:cubicBezTo>
                      <a:pt x="894" y="334"/>
                      <a:pt x="1620" y="715"/>
                      <a:pt x="2013" y="1346"/>
                    </a:cubicBezTo>
                    <a:cubicBezTo>
                      <a:pt x="2513" y="2156"/>
                      <a:pt x="2334" y="3144"/>
                      <a:pt x="1930" y="3966"/>
                    </a:cubicBezTo>
                    <a:cubicBezTo>
                      <a:pt x="1880" y="4065"/>
                      <a:pt x="1974" y="4158"/>
                      <a:pt x="2060" y="4158"/>
                    </a:cubicBezTo>
                    <a:cubicBezTo>
                      <a:pt x="2098" y="4158"/>
                      <a:pt x="2134" y="4140"/>
                      <a:pt x="2156" y="4097"/>
                    </a:cubicBezTo>
                    <a:cubicBezTo>
                      <a:pt x="2513" y="3370"/>
                      <a:pt x="2703" y="2525"/>
                      <a:pt x="2453" y="1727"/>
                    </a:cubicBezTo>
                    <a:cubicBezTo>
                      <a:pt x="2263" y="1108"/>
                      <a:pt x="1787" y="584"/>
                      <a:pt x="1203" y="299"/>
                    </a:cubicBezTo>
                    <a:cubicBezTo>
                      <a:pt x="882" y="132"/>
                      <a:pt x="525" y="49"/>
                      <a:pt x="144" y="1"/>
                    </a:cubicBezTo>
                    <a:cubicBezTo>
                      <a:pt x="140" y="1"/>
                      <a:pt x="137" y="1"/>
                      <a:pt x="1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72"/>
              <p:cNvSpPr/>
              <p:nvPr/>
            </p:nvSpPr>
            <p:spPr>
              <a:xfrm>
                <a:off x="5008950" y="2895500"/>
                <a:ext cx="378025" cy="391975"/>
              </a:xfrm>
              <a:custGeom>
                <a:avLst/>
                <a:gdLst/>
                <a:ahLst/>
                <a:cxnLst/>
                <a:rect l="l" t="t" r="r" b="b"/>
                <a:pathLst>
                  <a:path w="15121" h="15679" extrusionOk="0">
                    <a:moveTo>
                      <a:pt x="6344" y="4397"/>
                    </a:moveTo>
                    <a:cubicBezTo>
                      <a:pt x="6581" y="4397"/>
                      <a:pt x="6799" y="4545"/>
                      <a:pt x="6858" y="4784"/>
                    </a:cubicBezTo>
                    <a:cubicBezTo>
                      <a:pt x="6882" y="4891"/>
                      <a:pt x="6918" y="4974"/>
                      <a:pt x="6942" y="5082"/>
                    </a:cubicBezTo>
                    <a:cubicBezTo>
                      <a:pt x="7025" y="5355"/>
                      <a:pt x="6858" y="5665"/>
                      <a:pt x="6573" y="5736"/>
                    </a:cubicBezTo>
                    <a:cubicBezTo>
                      <a:pt x="6526" y="5748"/>
                      <a:pt x="6479" y="5754"/>
                      <a:pt x="6433" y="5754"/>
                    </a:cubicBezTo>
                    <a:cubicBezTo>
                      <a:pt x="6196" y="5754"/>
                      <a:pt x="5978" y="5606"/>
                      <a:pt x="5918" y="5367"/>
                    </a:cubicBezTo>
                    <a:cubicBezTo>
                      <a:pt x="5894" y="5260"/>
                      <a:pt x="5858" y="5177"/>
                      <a:pt x="5834" y="5070"/>
                    </a:cubicBezTo>
                    <a:cubicBezTo>
                      <a:pt x="5751" y="4784"/>
                      <a:pt x="5918" y="4486"/>
                      <a:pt x="6204" y="4415"/>
                    </a:cubicBezTo>
                    <a:cubicBezTo>
                      <a:pt x="6250" y="4403"/>
                      <a:pt x="6297" y="4397"/>
                      <a:pt x="6344" y="4397"/>
                    </a:cubicBezTo>
                    <a:close/>
                    <a:moveTo>
                      <a:pt x="3896" y="7745"/>
                    </a:moveTo>
                    <a:cubicBezTo>
                      <a:pt x="4067" y="7745"/>
                      <a:pt x="4214" y="7857"/>
                      <a:pt x="4263" y="8034"/>
                    </a:cubicBezTo>
                    <a:cubicBezTo>
                      <a:pt x="4275" y="8106"/>
                      <a:pt x="4310" y="8165"/>
                      <a:pt x="4322" y="8237"/>
                    </a:cubicBezTo>
                    <a:cubicBezTo>
                      <a:pt x="4370" y="8427"/>
                      <a:pt x="4251" y="8653"/>
                      <a:pt x="4060" y="8713"/>
                    </a:cubicBezTo>
                    <a:cubicBezTo>
                      <a:pt x="4023" y="8723"/>
                      <a:pt x="3986" y="8728"/>
                      <a:pt x="3950" y="8728"/>
                    </a:cubicBezTo>
                    <a:cubicBezTo>
                      <a:pt x="3780" y="8728"/>
                      <a:pt x="3633" y="8618"/>
                      <a:pt x="3584" y="8451"/>
                    </a:cubicBezTo>
                    <a:cubicBezTo>
                      <a:pt x="3572" y="8368"/>
                      <a:pt x="3537" y="8308"/>
                      <a:pt x="3525" y="8237"/>
                    </a:cubicBezTo>
                    <a:cubicBezTo>
                      <a:pt x="3465" y="8034"/>
                      <a:pt x="3584" y="7820"/>
                      <a:pt x="3787" y="7760"/>
                    </a:cubicBezTo>
                    <a:cubicBezTo>
                      <a:pt x="3824" y="7750"/>
                      <a:pt x="3861" y="7745"/>
                      <a:pt x="3896" y="7745"/>
                    </a:cubicBezTo>
                    <a:close/>
                    <a:moveTo>
                      <a:pt x="7595" y="9110"/>
                    </a:moveTo>
                    <a:cubicBezTo>
                      <a:pt x="7996" y="9110"/>
                      <a:pt x="8380" y="9376"/>
                      <a:pt x="8490" y="9784"/>
                    </a:cubicBezTo>
                    <a:cubicBezTo>
                      <a:pt x="8632" y="10261"/>
                      <a:pt x="8335" y="10785"/>
                      <a:pt x="7859" y="10916"/>
                    </a:cubicBezTo>
                    <a:cubicBezTo>
                      <a:pt x="7692" y="10963"/>
                      <a:pt x="7525" y="11011"/>
                      <a:pt x="7347" y="11047"/>
                    </a:cubicBezTo>
                    <a:cubicBezTo>
                      <a:pt x="7266" y="11069"/>
                      <a:pt x="7185" y="11079"/>
                      <a:pt x="7104" y="11079"/>
                    </a:cubicBezTo>
                    <a:cubicBezTo>
                      <a:pt x="6705" y="11079"/>
                      <a:pt x="6324" y="10821"/>
                      <a:pt x="6215" y="10415"/>
                    </a:cubicBezTo>
                    <a:cubicBezTo>
                      <a:pt x="6084" y="9939"/>
                      <a:pt x="6370" y="9415"/>
                      <a:pt x="6858" y="9284"/>
                    </a:cubicBezTo>
                    <a:cubicBezTo>
                      <a:pt x="7025" y="9237"/>
                      <a:pt x="7180" y="9189"/>
                      <a:pt x="7358" y="9142"/>
                    </a:cubicBezTo>
                    <a:cubicBezTo>
                      <a:pt x="7437" y="9120"/>
                      <a:pt x="7516" y="9110"/>
                      <a:pt x="7595" y="9110"/>
                    </a:cubicBezTo>
                    <a:close/>
                    <a:moveTo>
                      <a:pt x="8447" y="11257"/>
                    </a:moveTo>
                    <a:cubicBezTo>
                      <a:pt x="8600" y="11257"/>
                      <a:pt x="8738" y="11366"/>
                      <a:pt x="8787" y="11523"/>
                    </a:cubicBezTo>
                    <a:cubicBezTo>
                      <a:pt x="8835" y="11725"/>
                      <a:pt x="8716" y="11928"/>
                      <a:pt x="8537" y="11975"/>
                    </a:cubicBezTo>
                    <a:cubicBezTo>
                      <a:pt x="8478" y="11987"/>
                      <a:pt x="8406" y="11999"/>
                      <a:pt x="8347" y="12035"/>
                    </a:cubicBezTo>
                    <a:cubicBezTo>
                      <a:pt x="8313" y="12045"/>
                      <a:pt x="8280" y="12050"/>
                      <a:pt x="8246" y="12050"/>
                    </a:cubicBezTo>
                    <a:cubicBezTo>
                      <a:pt x="8090" y="12050"/>
                      <a:pt x="7943" y="11940"/>
                      <a:pt x="7894" y="11773"/>
                    </a:cubicBezTo>
                    <a:cubicBezTo>
                      <a:pt x="7835" y="11582"/>
                      <a:pt x="7954" y="11392"/>
                      <a:pt x="8156" y="11332"/>
                    </a:cubicBezTo>
                    <a:cubicBezTo>
                      <a:pt x="8216" y="11320"/>
                      <a:pt x="8287" y="11297"/>
                      <a:pt x="8347" y="11273"/>
                    </a:cubicBezTo>
                    <a:cubicBezTo>
                      <a:pt x="8380" y="11262"/>
                      <a:pt x="8414" y="11257"/>
                      <a:pt x="8447" y="11257"/>
                    </a:cubicBezTo>
                    <a:close/>
                    <a:moveTo>
                      <a:pt x="5647" y="1"/>
                    </a:moveTo>
                    <a:cubicBezTo>
                      <a:pt x="4872" y="1"/>
                      <a:pt x="4055" y="328"/>
                      <a:pt x="3287" y="1081"/>
                    </a:cubicBezTo>
                    <a:cubicBezTo>
                      <a:pt x="0" y="4462"/>
                      <a:pt x="643" y="11666"/>
                      <a:pt x="2453" y="15654"/>
                    </a:cubicBezTo>
                    <a:lnTo>
                      <a:pt x="2513" y="15678"/>
                    </a:lnTo>
                    <a:cubicBezTo>
                      <a:pt x="6858" y="15142"/>
                      <a:pt x="13347" y="11963"/>
                      <a:pt x="14526" y="7391"/>
                    </a:cubicBezTo>
                    <a:cubicBezTo>
                      <a:pt x="15120" y="4804"/>
                      <a:pt x="13370" y="3312"/>
                      <a:pt x="11224" y="3312"/>
                    </a:cubicBezTo>
                    <a:cubicBezTo>
                      <a:pt x="10704" y="3312"/>
                      <a:pt x="10160" y="3400"/>
                      <a:pt x="9621" y="3581"/>
                    </a:cubicBezTo>
                    <a:lnTo>
                      <a:pt x="9085" y="3284"/>
                    </a:lnTo>
                    <a:cubicBezTo>
                      <a:pt x="8645" y="1379"/>
                      <a:pt x="7236" y="1"/>
                      <a:pt x="56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72"/>
              <p:cNvSpPr/>
              <p:nvPr/>
            </p:nvSpPr>
            <p:spPr>
              <a:xfrm>
                <a:off x="5073075" y="2969950"/>
                <a:ext cx="178450" cy="308775"/>
              </a:xfrm>
              <a:custGeom>
                <a:avLst/>
                <a:gdLst/>
                <a:ahLst/>
                <a:cxnLst/>
                <a:rect l="l" t="t" r="r" b="b"/>
                <a:pathLst>
                  <a:path w="7138" h="12351" extrusionOk="0">
                    <a:moveTo>
                      <a:pt x="6952" y="1"/>
                    </a:moveTo>
                    <a:cubicBezTo>
                      <a:pt x="6913" y="1"/>
                      <a:pt x="6875" y="20"/>
                      <a:pt x="6853" y="68"/>
                    </a:cubicBezTo>
                    <a:cubicBezTo>
                      <a:pt x="5091" y="3187"/>
                      <a:pt x="3341" y="6330"/>
                      <a:pt x="1579" y="9462"/>
                    </a:cubicBezTo>
                    <a:cubicBezTo>
                      <a:pt x="1079" y="10355"/>
                      <a:pt x="567" y="11259"/>
                      <a:pt x="67" y="12152"/>
                    </a:cubicBezTo>
                    <a:cubicBezTo>
                      <a:pt x="1" y="12251"/>
                      <a:pt x="95" y="12350"/>
                      <a:pt x="182" y="12350"/>
                    </a:cubicBezTo>
                    <a:cubicBezTo>
                      <a:pt x="221" y="12350"/>
                      <a:pt x="259" y="12331"/>
                      <a:pt x="281" y="12283"/>
                    </a:cubicBezTo>
                    <a:cubicBezTo>
                      <a:pt x="2055" y="9128"/>
                      <a:pt x="3829" y="5985"/>
                      <a:pt x="5603" y="2830"/>
                    </a:cubicBezTo>
                    <a:lnTo>
                      <a:pt x="7079" y="199"/>
                    </a:lnTo>
                    <a:cubicBezTo>
                      <a:pt x="7137" y="100"/>
                      <a:pt x="7041" y="1"/>
                      <a:pt x="69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72"/>
              <p:cNvSpPr/>
              <p:nvPr/>
            </p:nvSpPr>
            <p:spPr>
              <a:xfrm>
                <a:off x="5066825" y="2964800"/>
                <a:ext cx="163175" cy="48850"/>
              </a:xfrm>
              <a:custGeom>
                <a:avLst/>
                <a:gdLst/>
                <a:ahLst/>
                <a:cxnLst/>
                <a:rect l="l" t="t" r="r" b="b"/>
                <a:pathLst>
                  <a:path w="6527" h="1954" extrusionOk="0">
                    <a:moveTo>
                      <a:pt x="2929" y="1"/>
                    </a:moveTo>
                    <a:cubicBezTo>
                      <a:pt x="2391" y="1"/>
                      <a:pt x="1855" y="124"/>
                      <a:pt x="1353" y="405"/>
                    </a:cubicBezTo>
                    <a:cubicBezTo>
                      <a:pt x="817" y="702"/>
                      <a:pt x="400" y="1131"/>
                      <a:pt x="67" y="1643"/>
                    </a:cubicBezTo>
                    <a:cubicBezTo>
                      <a:pt x="0" y="1742"/>
                      <a:pt x="90" y="1830"/>
                      <a:pt x="179" y="1830"/>
                    </a:cubicBezTo>
                    <a:cubicBezTo>
                      <a:pt x="217" y="1830"/>
                      <a:pt x="256" y="1813"/>
                      <a:pt x="281" y="1774"/>
                    </a:cubicBezTo>
                    <a:cubicBezTo>
                      <a:pt x="817" y="964"/>
                      <a:pt x="1626" y="369"/>
                      <a:pt x="2591" y="285"/>
                    </a:cubicBezTo>
                    <a:cubicBezTo>
                      <a:pt x="2705" y="273"/>
                      <a:pt x="2819" y="267"/>
                      <a:pt x="2933" y="267"/>
                    </a:cubicBezTo>
                    <a:cubicBezTo>
                      <a:pt x="3698" y="267"/>
                      <a:pt x="4448" y="536"/>
                      <a:pt x="5091" y="940"/>
                    </a:cubicBezTo>
                    <a:cubicBezTo>
                      <a:pt x="5520" y="1202"/>
                      <a:pt x="5913" y="1536"/>
                      <a:pt x="6234" y="1905"/>
                    </a:cubicBezTo>
                    <a:cubicBezTo>
                      <a:pt x="6263" y="1939"/>
                      <a:pt x="6297" y="1954"/>
                      <a:pt x="6330" y="1954"/>
                    </a:cubicBezTo>
                    <a:cubicBezTo>
                      <a:pt x="6432" y="1954"/>
                      <a:pt x="6527" y="1813"/>
                      <a:pt x="6436" y="1714"/>
                    </a:cubicBezTo>
                    <a:cubicBezTo>
                      <a:pt x="5567" y="735"/>
                      <a:pt x="4242" y="1"/>
                      <a:pt x="29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72"/>
              <p:cNvSpPr/>
              <p:nvPr/>
            </p:nvSpPr>
            <p:spPr>
              <a:xfrm>
                <a:off x="5222250" y="3007900"/>
                <a:ext cx="103725" cy="136875"/>
              </a:xfrm>
              <a:custGeom>
                <a:avLst/>
                <a:gdLst/>
                <a:ahLst/>
                <a:cxnLst/>
                <a:rect l="l" t="t" r="r" b="b"/>
                <a:pathLst>
                  <a:path w="4149" h="5475" extrusionOk="0">
                    <a:moveTo>
                      <a:pt x="197" y="1"/>
                    </a:moveTo>
                    <a:cubicBezTo>
                      <a:pt x="48" y="1"/>
                      <a:pt x="1" y="230"/>
                      <a:pt x="160" y="264"/>
                    </a:cubicBezTo>
                    <a:cubicBezTo>
                      <a:pt x="1839" y="562"/>
                      <a:pt x="3637" y="1788"/>
                      <a:pt x="3732" y="3633"/>
                    </a:cubicBezTo>
                    <a:cubicBezTo>
                      <a:pt x="3756" y="4205"/>
                      <a:pt x="3625" y="4765"/>
                      <a:pt x="3387" y="5277"/>
                    </a:cubicBezTo>
                    <a:cubicBezTo>
                      <a:pt x="3337" y="5376"/>
                      <a:pt x="3436" y="5475"/>
                      <a:pt x="3521" y="5475"/>
                    </a:cubicBezTo>
                    <a:cubicBezTo>
                      <a:pt x="3559" y="5475"/>
                      <a:pt x="3594" y="5455"/>
                      <a:pt x="3613" y="5408"/>
                    </a:cubicBezTo>
                    <a:cubicBezTo>
                      <a:pt x="4041" y="4467"/>
                      <a:pt x="4149" y="3443"/>
                      <a:pt x="3708" y="2491"/>
                    </a:cubicBezTo>
                    <a:cubicBezTo>
                      <a:pt x="3327" y="1633"/>
                      <a:pt x="2577" y="955"/>
                      <a:pt x="1743" y="526"/>
                    </a:cubicBezTo>
                    <a:cubicBezTo>
                      <a:pt x="1267" y="276"/>
                      <a:pt x="755" y="97"/>
                      <a:pt x="219" y="2"/>
                    </a:cubicBezTo>
                    <a:cubicBezTo>
                      <a:pt x="212" y="1"/>
                      <a:pt x="205" y="1"/>
                      <a:pt x="1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72"/>
              <p:cNvSpPr/>
              <p:nvPr/>
            </p:nvSpPr>
            <p:spPr>
              <a:xfrm>
                <a:off x="5049750" y="3053150"/>
                <a:ext cx="137025" cy="50700"/>
              </a:xfrm>
              <a:custGeom>
                <a:avLst/>
                <a:gdLst/>
                <a:ahLst/>
                <a:cxnLst/>
                <a:rect l="l" t="t" r="r" b="b"/>
                <a:pathLst>
                  <a:path w="5481" h="2028" extrusionOk="0">
                    <a:moveTo>
                      <a:pt x="2918" y="0"/>
                    </a:moveTo>
                    <a:cubicBezTo>
                      <a:pt x="2322" y="0"/>
                      <a:pt x="1743" y="194"/>
                      <a:pt x="1250" y="538"/>
                    </a:cubicBezTo>
                    <a:cubicBezTo>
                      <a:pt x="762" y="871"/>
                      <a:pt x="369" y="1323"/>
                      <a:pt x="59" y="1823"/>
                    </a:cubicBezTo>
                    <a:cubicBezTo>
                      <a:pt x="1" y="1931"/>
                      <a:pt x="88" y="2028"/>
                      <a:pt x="178" y="2028"/>
                    </a:cubicBezTo>
                    <a:cubicBezTo>
                      <a:pt x="217" y="2028"/>
                      <a:pt x="256" y="2010"/>
                      <a:pt x="285" y="1966"/>
                    </a:cubicBezTo>
                    <a:cubicBezTo>
                      <a:pt x="762" y="1216"/>
                      <a:pt x="1428" y="550"/>
                      <a:pt x="2321" y="323"/>
                    </a:cubicBezTo>
                    <a:cubicBezTo>
                      <a:pt x="2510" y="278"/>
                      <a:pt x="2700" y="256"/>
                      <a:pt x="2889" y="256"/>
                    </a:cubicBezTo>
                    <a:cubicBezTo>
                      <a:pt x="3393" y="256"/>
                      <a:pt x="3889" y="409"/>
                      <a:pt x="4322" y="669"/>
                    </a:cubicBezTo>
                    <a:cubicBezTo>
                      <a:pt x="4643" y="871"/>
                      <a:pt x="4941" y="1145"/>
                      <a:pt x="5179" y="1466"/>
                    </a:cubicBezTo>
                    <a:cubicBezTo>
                      <a:pt x="5207" y="1505"/>
                      <a:pt x="5247" y="1521"/>
                      <a:pt x="5287" y="1521"/>
                    </a:cubicBezTo>
                    <a:cubicBezTo>
                      <a:pt x="5384" y="1521"/>
                      <a:pt x="5481" y="1428"/>
                      <a:pt x="5405" y="1335"/>
                    </a:cubicBezTo>
                    <a:cubicBezTo>
                      <a:pt x="4941" y="728"/>
                      <a:pt x="4298" y="252"/>
                      <a:pt x="3548" y="73"/>
                    </a:cubicBezTo>
                    <a:cubicBezTo>
                      <a:pt x="3338" y="24"/>
                      <a:pt x="3127" y="0"/>
                      <a:pt x="29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72"/>
              <p:cNvSpPr/>
              <p:nvPr/>
            </p:nvSpPr>
            <p:spPr>
              <a:xfrm>
                <a:off x="5178900" y="3085325"/>
                <a:ext cx="79500" cy="122325"/>
              </a:xfrm>
              <a:custGeom>
                <a:avLst/>
                <a:gdLst/>
                <a:ahLst/>
                <a:cxnLst/>
                <a:rect l="l" t="t" r="r" b="b"/>
                <a:pathLst>
                  <a:path w="3180" h="4893" extrusionOk="0">
                    <a:moveTo>
                      <a:pt x="168" y="0"/>
                    </a:moveTo>
                    <a:cubicBezTo>
                      <a:pt x="1" y="0"/>
                      <a:pt x="4" y="263"/>
                      <a:pt x="168" y="275"/>
                    </a:cubicBezTo>
                    <a:cubicBezTo>
                      <a:pt x="846" y="334"/>
                      <a:pt x="1537" y="608"/>
                      <a:pt x="2025" y="1108"/>
                    </a:cubicBezTo>
                    <a:cubicBezTo>
                      <a:pt x="2549" y="1632"/>
                      <a:pt x="2799" y="2358"/>
                      <a:pt x="2751" y="3096"/>
                    </a:cubicBezTo>
                    <a:cubicBezTo>
                      <a:pt x="2727" y="3656"/>
                      <a:pt x="2549" y="4204"/>
                      <a:pt x="2311" y="4692"/>
                    </a:cubicBezTo>
                    <a:cubicBezTo>
                      <a:pt x="2254" y="4798"/>
                      <a:pt x="2341" y="4892"/>
                      <a:pt x="2425" y="4892"/>
                    </a:cubicBezTo>
                    <a:cubicBezTo>
                      <a:pt x="2464" y="4892"/>
                      <a:pt x="2502" y="4872"/>
                      <a:pt x="2525" y="4823"/>
                    </a:cubicBezTo>
                    <a:cubicBezTo>
                      <a:pt x="2942" y="3965"/>
                      <a:pt x="3180" y="2965"/>
                      <a:pt x="2882" y="2025"/>
                    </a:cubicBezTo>
                    <a:cubicBezTo>
                      <a:pt x="2644" y="1298"/>
                      <a:pt x="2108" y="691"/>
                      <a:pt x="1430" y="346"/>
                    </a:cubicBezTo>
                    <a:cubicBezTo>
                      <a:pt x="1037" y="155"/>
                      <a:pt x="608" y="36"/>
                      <a:pt x="179" y="1"/>
                    </a:cubicBezTo>
                    <a:cubicBezTo>
                      <a:pt x="176" y="0"/>
                      <a:pt x="172" y="0"/>
                      <a:pt x="1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72"/>
              <p:cNvSpPr/>
              <p:nvPr/>
            </p:nvSpPr>
            <p:spPr>
              <a:xfrm>
                <a:off x="5044500" y="3145450"/>
                <a:ext cx="96150" cy="36525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1461" extrusionOk="0">
                    <a:moveTo>
                      <a:pt x="2043" y="1"/>
                    </a:moveTo>
                    <a:cubicBezTo>
                      <a:pt x="1174" y="1"/>
                      <a:pt x="507" y="572"/>
                      <a:pt x="67" y="1263"/>
                    </a:cubicBezTo>
                    <a:cubicBezTo>
                      <a:pt x="1" y="1362"/>
                      <a:pt x="89" y="1461"/>
                      <a:pt x="177" y="1461"/>
                    </a:cubicBezTo>
                    <a:cubicBezTo>
                      <a:pt x="216" y="1461"/>
                      <a:pt x="255" y="1441"/>
                      <a:pt x="281" y="1394"/>
                    </a:cubicBezTo>
                    <a:cubicBezTo>
                      <a:pt x="670" y="793"/>
                      <a:pt x="1268" y="263"/>
                      <a:pt x="2018" y="263"/>
                    </a:cubicBezTo>
                    <a:cubicBezTo>
                      <a:pt x="2026" y="263"/>
                      <a:pt x="2035" y="263"/>
                      <a:pt x="2043" y="263"/>
                    </a:cubicBezTo>
                    <a:cubicBezTo>
                      <a:pt x="2638" y="263"/>
                      <a:pt x="3186" y="596"/>
                      <a:pt x="3543" y="1072"/>
                    </a:cubicBezTo>
                    <a:cubicBezTo>
                      <a:pt x="3571" y="1110"/>
                      <a:pt x="3611" y="1126"/>
                      <a:pt x="3650" y="1126"/>
                    </a:cubicBezTo>
                    <a:cubicBezTo>
                      <a:pt x="3748" y="1126"/>
                      <a:pt x="3846" y="1031"/>
                      <a:pt x="3770" y="929"/>
                    </a:cubicBezTo>
                    <a:cubicBezTo>
                      <a:pt x="3365" y="382"/>
                      <a:pt x="2734" y="1"/>
                      <a:pt x="204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72"/>
              <p:cNvSpPr/>
              <p:nvPr/>
            </p:nvSpPr>
            <p:spPr>
              <a:xfrm>
                <a:off x="5132475" y="3167475"/>
                <a:ext cx="57475" cy="85525"/>
              </a:xfrm>
              <a:custGeom>
                <a:avLst/>
                <a:gdLst/>
                <a:ahLst/>
                <a:cxnLst/>
                <a:rect l="l" t="t" r="r" b="b"/>
                <a:pathLst>
                  <a:path w="2299" h="3421" extrusionOk="0">
                    <a:moveTo>
                      <a:pt x="146" y="0"/>
                    </a:moveTo>
                    <a:cubicBezTo>
                      <a:pt x="1" y="0"/>
                      <a:pt x="4" y="263"/>
                      <a:pt x="155" y="275"/>
                    </a:cubicBezTo>
                    <a:cubicBezTo>
                      <a:pt x="739" y="334"/>
                      <a:pt x="1322" y="632"/>
                      <a:pt x="1632" y="1144"/>
                    </a:cubicBezTo>
                    <a:cubicBezTo>
                      <a:pt x="2036" y="1787"/>
                      <a:pt x="1882" y="2573"/>
                      <a:pt x="1572" y="3227"/>
                    </a:cubicBezTo>
                    <a:cubicBezTo>
                      <a:pt x="1522" y="3327"/>
                      <a:pt x="1616" y="3420"/>
                      <a:pt x="1702" y="3420"/>
                    </a:cubicBezTo>
                    <a:cubicBezTo>
                      <a:pt x="1740" y="3420"/>
                      <a:pt x="1776" y="3402"/>
                      <a:pt x="1798" y="3358"/>
                    </a:cubicBezTo>
                    <a:cubicBezTo>
                      <a:pt x="2156" y="2608"/>
                      <a:pt x="2298" y="1739"/>
                      <a:pt x="1858" y="1001"/>
                    </a:cubicBezTo>
                    <a:cubicBezTo>
                      <a:pt x="1501" y="406"/>
                      <a:pt x="846" y="84"/>
                      <a:pt x="155" y="1"/>
                    </a:cubicBezTo>
                    <a:cubicBezTo>
                      <a:pt x="152" y="1"/>
                      <a:pt x="149" y="0"/>
                      <a:pt x="14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72"/>
              <p:cNvSpPr/>
              <p:nvPr/>
            </p:nvSpPr>
            <p:spPr>
              <a:xfrm>
                <a:off x="5550725" y="2431325"/>
                <a:ext cx="378300" cy="392100"/>
              </a:xfrm>
              <a:custGeom>
                <a:avLst/>
                <a:gdLst/>
                <a:ahLst/>
                <a:cxnLst/>
                <a:rect l="l" t="t" r="r" b="b"/>
                <a:pathLst>
                  <a:path w="15132" h="15684" extrusionOk="0">
                    <a:moveTo>
                      <a:pt x="8794" y="4403"/>
                    </a:moveTo>
                    <a:cubicBezTo>
                      <a:pt x="8839" y="4403"/>
                      <a:pt x="8884" y="4409"/>
                      <a:pt x="8928" y="4420"/>
                    </a:cubicBezTo>
                    <a:cubicBezTo>
                      <a:pt x="9202" y="4491"/>
                      <a:pt x="9369" y="4789"/>
                      <a:pt x="9298" y="5075"/>
                    </a:cubicBezTo>
                    <a:cubicBezTo>
                      <a:pt x="9262" y="5182"/>
                      <a:pt x="9238" y="5265"/>
                      <a:pt x="9202" y="5372"/>
                    </a:cubicBezTo>
                    <a:cubicBezTo>
                      <a:pt x="9143" y="5608"/>
                      <a:pt x="8930" y="5763"/>
                      <a:pt x="8697" y="5763"/>
                    </a:cubicBezTo>
                    <a:cubicBezTo>
                      <a:pt x="8648" y="5763"/>
                      <a:pt x="8597" y="5756"/>
                      <a:pt x="8547" y="5742"/>
                    </a:cubicBezTo>
                    <a:cubicBezTo>
                      <a:pt x="8274" y="5670"/>
                      <a:pt x="8107" y="5372"/>
                      <a:pt x="8178" y="5087"/>
                    </a:cubicBezTo>
                    <a:cubicBezTo>
                      <a:pt x="8214" y="4991"/>
                      <a:pt x="8238" y="4896"/>
                      <a:pt x="8274" y="4789"/>
                    </a:cubicBezTo>
                    <a:cubicBezTo>
                      <a:pt x="8334" y="4558"/>
                      <a:pt x="8555" y="4403"/>
                      <a:pt x="8794" y="4403"/>
                    </a:cubicBezTo>
                    <a:close/>
                    <a:moveTo>
                      <a:pt x="11240" y="7750"/>
                    </a:moveTo>
                    <a:cubicBezTo>
                      <a:pt x="11275" y="7750"/>
                      <a:pt x="11310" y="7755"/>
                      <a:pt x="11345" y="7766"/>
                    </a:cubicBezTo>
                    <a:cubicBezTo>
                      <a:pt x="11560" y="7825"/>
                      <a:pt x="11679" y="8039"/>
                      <a:pt x="11619" y="8242"/>
                    </a:cubicBezTo>
                    <a:cubicBezTo>
                      <a:pt x="11607" y="8325"/>
                      <a:pt x="11572" y="8385"/>
                      <a:pt x="11560" y="8456"/>
                    </a:cubicBezTo>
                    <a:cubicBezTo>
                      <a:pt x="11511" y="8623"/>
                      <a:pt x="11356" y="8733"/>
                      <a:pt x="11190" y="8733"/>
                    </a:cubicBezTo>
                    <a:cubicBezTo>
                      <a:pt x="11155" y="8733"/>
                      <a:pt x="11119" y="8729"/>
                      <a:pt x="11083" y="8718"/>
                    </a:cubicBezTo>
                    <a:cubicBezTo>
                      <a:pt x="10869" y="8659"/>
                      <a:pt x="10750" y="8456"/>
                      <a:pt x="10810" y="8242"/>
                    </a:cubicBezTo>
                    <a:cubicBezTo>
                      <a:pt x="10833" y="8170"/>
                      <a:pt x="10857" y="8111"/>
                      <a:pt x="10869" y="8039"/>
                    </a:cubicBezTo>
                    <a:cubicBezTo>
                      <a:pt x="10918" y="7862"/>
                      <a:pt x="11073" y="7750"/>
                      <a:pt x="11240" y="7750"/>
                    </a:cubicBezTo>
                    <a:close/>
                    <a:moveTo>
                      <a:pt x="7516" y="9123"/>
                    </a:moveTo>
                    <a:cubicBezTo>
                      <a:pt x="7598" y="9123"/>
                      <a:pt x="7680" y="9134"/>
                      <a:pt x="7762" y="9159"/>
                    </a:cubicBezTo>
                    <a:cubicBezTo>
                      <a:pt x="7928" y="9194"/>
                      <a:pt x="8095" y="9242"/>
                      <a:pt x="8274" y="9290"/>
                    </a:cubicBezTo>
                    <a:cubicBezTo>
                      <a:pt x="8750" y="9421"/>
                      <a:pt x="9048" y="9944"/>
                      <a:pt x="8905" y="10421"/>
                    </a:cubicBezTo>
                    <a:cubicBezTo>
                      <a:pt x="8795" y="10821"/>
                      <a:pt x="8408" y="11095"/>
                      <a:pt x="8004" y="11095"/>
                    </a:cubicBezTo>
                    <a:cubicBezTo>
                      <a:pt x="7927" y="11095"/>
                      <a:pt x="7850" y="11085"/>
                      <a:pt x="7774" y="11064"/>
                    </a:cubicBezTo>
                    <a:cubicBezTo>
                      <a:pt x="7619" y="11016"/>
                      <a:pt x="7452" y="10968"/>
                      <a:pt x="7273" y="10921"/>
                    </a:cubicBezTo>
                    <a:cubicBezTo>
                      <a:pt x="6797" y="10790"/>
                      <a:pt x="6500" y="10266"/>
                      <a:pt x="6631" y="9790"/>
                    </a:cubicBezTo>
                    <a:cubicBezTo>
                      <a:pt x="6739" y="9395"/>
                      <a:pt x="7118" y="9123"/>
                      <a:pt x="7516" y="9123"/>
                    </a:cubicBezTo>
                    <a:close/>
                    <a:moveTo>
                      <a:pt x="6706" y="11290"/>
                    </a:moveTo>
                    <a:cubicBezTo>
                      <a:pt x="6736" y="11290"/>
                      <a:pt x="6767" y="11294"/>
                      <a:pt x="6797" y="11302"/>
                    </a:cubicBezTo>
                    <a:cubicBezTo>
                      <a:pt x="6857" y="11314"/>
                      <a:pt x="6928" y="11326"/>
                      <a:pt x="6988" y="11361"/>
                    </a:cubicBezTo>
                    <a:cubicBezTo>
                      <a:pt x="7178" y="11421"/>
                      <a:pt x="7285" y="11611"/>
                      <a:pt x="7238" y="11802"/>
                    </a:cubicBezTo>
                    <a:cubicBezTo>
                      <a:pt x="7188" y="11962"/>
                      <a:pt x="7045" y="12063"/>
                      <a:pt x="6888" y="12063"/>
                    </a:cubicBezTo>
                    <a:cubicBezTo>
                      <a:pt x="6858" y="12063"/>
                      <a:pt x="6828" y="12059"/>
                      <a:pt x="6797" y="12052"/>
                    </a:cubicBezTo>
                    <a:cubicBezTo>
                      <a:pt x="6738" y="12040"/>
                      <a:pt x="6666" y="12028"/>
                      <a:pt x="6607" y="11992"/>
                    </a:cubicBezTo>
                    <a:cubicBezTo>
                      <a:pt x="6404" y="11933"/>
                      <a:pt x="6285" y="11742"/>
                      <a:pt x="6345" y="11552"/>
                    </a:cubicBezTo>
                    <a:cubicBezTo>
                      <a:pt x="6395" y="11392"/>
                      <a:pt x="6546" y="11290"/>
                      <a:pt x="6706" y="11290"/>
                    </a:cubicBezTo>
                    <a:close/>
                    <a:moveTo>
                      <a:pt x="9472" y="1"/>
                    </a:moveTo>
                    <a:cubicBezTo>
                      <a:pt x="7879" y="1"/>
                      <a:pt x="6475" y="1384"/>
                      <a:pt x="6035" y="3289"/>
                    </a:cubicBezTo>
                    <a:lnTo>
                      <a:pt x="5499" y="3587"/>
                    </a:lnTo>
                    <a:cubicBezTo>
                      <a:pt x="4969" y="3412"/>
                      <a:pt x="4434" y="3327"/>
                      <a:pt x="3920" y="3327"/>
                    </a:cubicBezTo>
                    <a:cubicBezTo>
                      <a:pt x="1769" y="3327"/>
                      <a:pt x="0" y="4811"/>
                      <a:pt x="606" y="7397"/>
                    </a:cubicBezTo>
                    <a:cubicBezTo>
                      <a:pt x="1785" y="11968"/>
                      <a:pt x="8274" y="15147"/>
                      <a:pt x="12619" y="15683"/>
                    </a:cubicBezTo>
                    <a:lnTo>
                      <a:pt x="12679" y="15659"/>
                    </a:lnTo>
                    <a:cubicBezTo>
                      <a:pt x="14477" y="11647"/>
                      <a:pt x="15132" y="4468"/>
                      <a:pt x="11845" y="1086"/>
                    </a:cubicBezTo>
                    <a:cubicBezTo>
                      <a:pt x="11069" y="329"/>
                      <a:pt x="10248" y="1"/>
                      <a:pt x="947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72"/>
              <p:cNvSpPr/>
              <p:nvPr/>
            </p:nvSpPr>
            <p:spPr>
              <a:xfrm>
                <a:off x="5686250" y="2506350"/>
                <a:ext cx="178450" cy="308775"/>
              </a:xfrm>
              <a:custGeom>
                <a:avLst/>
                <a:gdLst/>
                <a:ahLst/>
                <a:cxnLst/>
                <a:rect l="l" t="t" r="r" b="b"/>
                <a:pathLst>
                  <a:path w="7138" h="12351" extrusionOk="0">
                    <a:moveTo>
                      <a:pt x="188" y="0"/>
                    </a:moveTo>
                    <a:cubicBezTo>
                      <a:pt x="96" y="0"/>
                      <a:pt x="0" y="97"/>
                      <a:pt x="67" y="205"/>
                    </a:cubicBezTo>
                    <a:cubicBezTo>
                      <a:pt x="1817" y="3324"/>
                      <a:pt x="3579" y="6467"/>
                      <a:pt x="5329" y="9587"/>
                    </a:cubicBezTo>
                    <a:cubicBezTo>
                      <a:pt x="5841" y="10480"/>
                      <a:pt x="6341" y="11396"/>
                      <a:pt x="6853" y="12289"/>
                    </a:cubicBezTo>
                    <a:cubicBezTo>
                      <a:pt x="6878" y="12333"/>
                      <a:pt x="6917" y="12351"/>
                      <a:pt x="6956" y="12351"/>
                    </a:cubicBezTo>
                    <a:cubicBezTo>
                      <a:pt x="7045" y="12351"/>
                      <a:pt x="7137" y="12254"/>
                      <a:pt x="7079" y="12146"/>
                    </a:cubicBezTo>
                    <a:cubicBezTo>
                      <a:pt x="5305" y="8991"/>
                      <a:pt x="3531" y="5860"/>
                      <a:pt x="1757" y="2705"/>
                    </a:cubicBezTo>
                    <a:lnTo>
                      <a:pt x="293" y="62"/>
                    </a:lnTo>
                    <a:cubicBezTo>
                      <a:pt x="268" y="18"/>
                      <a:pt x="228" y="0"/>
                      <a:pt x="1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72"/>
              <p:cNvSpPr/>
              <p:nvPr/>
            </p:nvSpPr>
            <p:spPr>
              <a:xfrm>
                <a:off x="5707950" y="2500950"/>
                <a:ext cx="163375" cy="48825"/>
              </a:xfrm>
              <a:custGeom>
                <a:avLst/>
                <a:gdLst/>
                <a:ahLst/>
                <a:cxnLst/>
                <a:rect l="l" t="t" r="r" b="b"/>
                <a:pathLst>
                  <a:path w="6535" h="1953" extrusionOk="0">
                    <a:moveTo>
                      <a:pt x="3588" y="1"/>
                    </a:moveTo>
                    <a:cubicBezTo>
                      <a:pt x="2792" y="1"/>
                      <a:pt x="2007" y="267"/>
                      <a:pt x="1342" y="671"/>
                    </a:cubicBezTo>
                    <a:cubicBezTo>
                      <a:pt x="877" y="944"/>
                      <a:pt x="449" y="1313"/>
                      <a:pt x="92" y="1706"/>
                    </a:cubicBezTo>
                    <a:cubicBezTo>
                      <a:pt x="0" y="1816"/>
                      <a:pt x="90" y="1953"/>
                      <a:pt x="186" y="1953"/>
                    </a:cubicBezTo>
                    <a:cubicBezTo>
                      <a:pt x="215" y="1953"/>
                      <a:pt x="245" y="1940"/>
                      <a:pt x="270" y="1909"/>
                    </a:cubicBezTo>
                    <a:cubicBezTo>
                      <a:pt x="1084" y="984"/>
                      <a:pt x="2335" y="262"/>
                      <a:pt x="3584" y="262"/>
                    </a:cubicBezTo>
                    <a:cubicBezTo>
                      <a:pt x="4072" y="262"/>
                      <a:pt x="4559" y="372"/>
                      <a:pt x="5021" y="623"/>
                    </a:cubicBezTo>
                    <a:cubicBezTo>
                      <a:pt x="5521" y="897"/>
                      <a:pt x="5926" y="1313"/>
                      <a:pt x="6235" y="1766"/>
                    </a:cubicBezTo>
                    <a:cubicBezTo>
                      <a:pt x="6265" y="1807"/>
                      <a:pt x="6309" y="1825"/>
                      <a:pt x="6352" y="1825"/>
                    </a:cubicBezTo>
                    <a:cubicBezTo>
                      <a:pt x="6446" y="1825"/>
                      <a:pt x="6535" y="1741"/>
                      <a:pt x="6461" y="1635"/>
                    </a:cubicBezTo>
                    <a:cubicBezTo>
                      <a:pt x="5890" y="790"/>
                      <a:pt x="5045" y="159"/>
                      <a:pt x="4021" y="28"/>
                    </a:cubicBezTo>
                    <a:cubicBezTo>
                      <a:pt x="3876" y="9"/>
                      <a:pt x="3732" y="1"/>
                      <a:pt x="358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72"/>
              <p:cNvSpPr/>
              <p:nvPr/>
            </p:nvSpPr>
            <p:spPr>
              <a:xfrm>
                <a:off x="5615275" y="2544100"/>
                <a:ext cx="100350" cy="136700"/>
              </a:xfrm>
              <a:custGeom>
                <a:avLst/>
                <a:gdLst/>
                <a:ahLst/>
                <a:cxnLst/>
                <a:rect l="l" t="t" r="r" b="b"/>
                <a:pathLst>
                  <a:path w="4014" h="5468" extrusionOk="0">
                    <a:moveTo>
                      <a:pt x="3821" y="1"/>
                    </a:moveTo>
                    <a:cubicBezTo>
                      <a:pt x="3810" y="1"/>
                      <a:pt x="3798" y="2"/>
                      <a:pt x="3787" y="4"/>
                    </a:cubicBezTo>
                    <a:cubicBezTo>
                      <a:pt x="1965" y="326"/>
                      <a:pt x="96" y="1695"/>
                      <a:pt x="12" y="3671"/>
                    </a:cubicBezTo>
                    <a:cubicBezTo>
                      <a:pt x="0" y="4267"/>
                      <a:pt x="155" y="4862"/>
                      <a:pt x="405" y="5398"/>
                    </a:cubicBezTo>
                    <a:cubicBezTo>
                      <a:pt x="428" y="5447"/>
                      <a:pt x="466" y="5467"/>
                      <a:pt x="505" y="5467"/>
                    </a:cubicBezTo>
                    <a:cubicBezTo>
                      <a:pt x="590" y="5467"/>
                      <a:pt x="680" y="5372"/>
                      <a:pt x="631" y="5267"/>
                    </a:cubicBezTo>
                    <a:cubicBezTo>
                      <a:pt x="227" y="4386"/>
                      <a:pt x="131" y="3409"/>
                      <a:pt x="560" y="2516"/>
                    </a:cubicBezTo>
                    <a:cubicBezTo>
                      <a:pt x="953" y="1731"/>
                      <a:pt x="1632" y="1111"/>
                      <a:pt x="2429" y="719"/>
                    </a:cubicBezTo>
                    <a:cubicBezTo>
                      <a:pt x="2870" y="492"/>
                      <a:pt x="3358" y="326"/>
                      <a:pt x="3858" y="242"/>
                    </a:cubicBezTo>
                    <a:cubicBezTo>
                      <a:pt x="4014" y="220"/>
                      <a:pt x="3972" y="1"/>
                      <a:pt x="38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72"/>
              <p:cNvSpPr/>
              <p:nvPr/>
            </p:nvSpPr>
            <p:spPr>
              <a:xfrm>
                <a:off x="5751300" y="2588850"/>
                <a:ext cx="137025" cy="50675"/>
              </a:xfrm>
              <a:custGeom>
                <a:avLst/>
                <a:gdLst/>
                <a:ahLst/>
                <a:cxnLst/>
                <a:rect l="l" t="t" r="r" b="b"/>
                <a:pathLst>
                  <a:path w="5481" h="2027" extrusionOk="0">
                    <a:moveTo>
                      <a:pt x="2574" y="0"/>
                    </a:moveTo>
                    <a:cubicBezTo>
                      <a:pt x="2020" y="0"/>
                      <a:pt x="1469" y="166"/>
                      <a:pt x="1001" y="453"/>
                    </a:cubicBezTo>
                    <a:cubicBezTo>
                      <a:pt x="632" y="691"/>
                      <a:pt x="322" y="988"/>
                      <a:pt x="60" y="1334"/>
                    </a:cubicBezTo>
                    <a:cubicBezTo>
                      <a:pt x="1" y="1444"/>
                      <a:pt x="98" y="1542"/>
                      <a:pt x="198" y="1542"/>
                    </a:cubicBezTo>
                    <a:cubicBezTo>
                      <a:pt x="239" y="1542"/>
                      <a:pt x="279" y="1526"/>
                      <a:pt x="310" y="1488"/>
                    </a:cubicBezTo>
                    <a:cubicBezTo>
                      <a:pt x="727" y="929"/>
                      <a:pt x="1322" y="500"/>
                      <a:pt x="1989" y="334"/>
                    </a:cubicBezTo>
                    <a:cubicBezTo>
                      <a:pt x="2179" y="287"/>
                      <a:pt x="2370" y="265"/>
                      <a:pt x="2560" y="265"/>
                    </a:cubicBezTo>
                    <a:cubicBezTo>
                      <a:pt x="3098" y="265"/>
                      <a:pt x="3624" y="442"/>
                      <a:pt x="4073" y="750"/>
                    </a:cubicBezTo>
                    <a:cubicBezTo>
                      <a:pt x="4525" y="1072"/>
                      <a:pt x="4894" y="1500"/>
                      <a:pt x="5192" y="1965"/>
                    </a:cubicBezTo>
                    <a:cubicBezTo>
                      <a:pt x="5217" y="2008"/>
                      <a:pt x="5256" y="2026"/>
                      <a:pt x="5296" y="2026"/>
                    </a:cubicBezTo>
                    <a:cubicBezTo>
                      <a:pt x="5388" y="2026"/>
                      <a:pt x="5481" y="1930"/>
                      <a:pt x="5406" y="1822"/>
                    </a:cubicBezTo>
                    <a:cubicBezTo>
                      <a:pt x="4894" y="1024"/>
                      <a:pt x="4156" y="298"/>
                      <a:pt x="3191" y="72"/>
                    </a:cubicBezTo>
                    <a:cubicBezTo>
                      <a:pt x="2988" y="23"/>
                      <a:pt x="2781" y="0"/>
                      <a:pt x="257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72"/>
              <p:cNvSpPr/>
              <p:nvPr/>
            </p:nvSpPr>
            <p:spPr>
              <a:xfrm>
                <a:off x="5682550" y="2621875"/>
                <a:ext cx="76525" cy="121825"/>
              </a:xfrm>
              <a:custGeom>
                <a:avLst/>
                <a:gdLst/>
                <a:ahLst/>
                <a:cxnLst/>
                <a:rect l="l" t="t" r="r" b="b"/>
                <a:pathLst>
                  <a:path w="3061" h="4873" extrusionOk="0">
                    <a:moveTo>
                      <a:pt x="2905" y="0"/>
                    </a:moveTo>
                    <a:cubicBezTo>
                      <a:pt x="2901" y="0"/>
                      <a:pt x="2897" y="0"/>
                      <a:pt x="2893" y="1"/>
                    </a:cubicBezTo>
                    <a:cubicBezTo>
                      <a:pt x="2131" y="72"/>
                      <a:pt x="1393" y="370"/>
                      <a:pt x="857" y="906"/>
                    </a:cubicBezTo>
                    <a:cubicBezTo>
                      <a:pt x="274" y="1489"/>
                      <a:pt x="0" y="2287"/>
                      <a:pt x="48" y="3096"/>
                    </a:cubicBezTo>
                    <a:cubicBezTo>
                      <a:pt x="84" y="3692"/>
                      <a:pt x="274" y="4275"/>
                      <a:pt x="536" y="4811"/>
                    </a:cubicBezTo>
                    <a:cubicBezTo>
                      <a:pt x="561" y="4854"/>
                      <a:pt x="598" y="4872"/>
                      <a:pt x="636" y="4872"/>
                    </a:cubicBezTo>
                    <a:cubicBezTo>
                      <a:pt x="723" y="4872"/>
                      <a:pt x="812" y="4776"/>
                      <a:pt x="762" y="4668"/>
                    </a:cubicBezTo>
                    <a:cubicBezTo>
                      <a:pt x="381" y="3882"/>
                      <a:pt x="155" y="2965"/>
                      <a:pt x="429" y="2084"/>
                    </a:cubicBezTo>
                    <a:cubicBezTo>
                      <a:pt x="643" y="1418"/>
                      <a:pt x="1143" y="882"/>
                      <a:pt x="1774" y="560"/>
                    </a:cubicBezTo>
                    <a:cubicBezTo>
                      <a:pt x="2131" y="382"/>
                      <a:pt x="2501" y="286"/>
                      <a:pt x="2905" y="251"/>
                    </a:cubicBezTo>
                    <a:cubicBezTo>
                      <a:pt x="3057" y="239"/>
                      <a:pt x="3060" y="0"/>
                      <a:pt x="29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72"/>
              <p:cNvSpPr/>
              <p:nvPr/>
            </p:nvSpPr>
            <p:spPr>
              <a:xfrm>
                <a:off x="5797425" y="2681700"/>
                <a:ext cx="96550" cy="36700"/>
              </a:xfrm>
              <a:custGeom>
                <a:avLst/>
                <a:gdLst/>
                <a:ahLst/>
                <a:cxnLst/>
                <a:rect l="l" t="t" r="r" b="b"/>
                <a:pathLst>
                  <a:path w="3862" h="1468" extrusionOk="0">
                    <a:moveTo>
                      <a:pt x="1811" y="1"/>
                    </a:moveTo>
                    <a:cubicBezTo>
                      <a:pt x="1108" y="1"/>
                      <a:pt x="489" y="394"/>
                      <a:pt x="84" y="941"/>
                    </a:cubicBezTo>
                    <a:cubicBezTo>
                      <a:pt x="0" y="1034"/>
                      <a:pt x="95" y="1127"/>
                      <a:pt x="195" y="1127"/>
                    </a:cubicBezTo>
                    <a:cubicBezTo>
                      <a:pt x="237" y="1127"/>
                      <a:pt x="279" y="1111"/>
                      <a:pt x="311" y="1072"/>
                    </a:cubicBezTo>
                    <a:cubicBezTo>
                      <a:pt x="668" y="596"/>
                      <a:pt x="1215" y="275"/>
                      <a:pt x="1811" y="275"/>
                    </a:cubicBezTo>
                    <a:cubicBezTo>
                      <a:pt x="2573" y="275"/>
                      <a:pt x="3168" y="811"/>
                      <a:pt x="3561" y="1406"/>
                    </a:cubicBezTo>
                    <a:cubicBezTo>
                      <a:pt x="3590" y="1449"/>
                      <a:pt x="3632" y="1467"/>
                      <a:pt x="3673" y="1467"/>
                    </a:cubicBezTo>
                    <a:cubicBezTo>
                      <a:pt x="3769" y="1467"/>
                      <a:pt x="3862" y="1371"/>
                      <a:pt x="3787" y="1263"/>
                    </a:cubicBezTo>
                    <a:cubicBezTo>
                      <a:pt x="3347" y="584"/>
                      <a:pt x="2668" y="1"/>
                      <a:pt x="1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72"/>
              <p:cNvSpPr/>
              <p:nvPr/>
            </p:nvSpPr>
            <p:spPr>
              <a:xfrm>
                <a:off x="5747725" y="2704000"/>
                <a:ext cx="57775" cy="85375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3415" extrusionOk="0">
                    <a:moveTo>
                      <a:pt x="2165" y="0"/>
                    </a:moveTo>
                    <a:cubicBezTo>
                      <a:pt x="2158" y="0"/>
                      <a:pt x="2151" y="1"/>
                      <a:pt x="2144" y="2"/>
                    </a:cubicBezTo>
                    <a:cubicBezTo>
                      <a:pt x="1465" y="61"/>
                      <a:pt x="810" y="407"/>
                      <a:pt x="453" y="1002"/>
                    </a:cubicBezTo>
                    <a:cubicBezTo>
                      <a:pt x="1" y="1728"/>
                      <a:pt x="155" y="2621"/>
                      <a:pt x="513" y="3347"/>
                    </a:cubicBezTo>
                    <a:cubicBezTo>
                      <a:pt x="535" y="3395"/>
                      <a:pt x="571" y="3414"/>
                      <a:pt x="609" y="3414"/>
                    </a:cubicBezTo>
                    <a:cubicBezTo>
                      <a:pt x="694" y="3414"/>
                      <a:pt x="785" y="3316"/>
                      <a:pt x="727" y="3217"/>
                    </a:cubicBezTo>
                    <a:cubicBezTo>
                      <a:pt x="417" y="2562"/>
                      <a:pt x="275" y="1776"/>
                      <a:pt x="667" y="1133"/>
                    </a:cubicBezTo>
                    <a:cubicBezTo>
                      <a:pt x="989" y="633"/>
                      <a:pt x="1549" y="335"/>
                      <a:pt x="2144" y="264"/>
                    </a:cubicBezTo>
                    <a:cubicBezTo>
                      <a:pt x="2303" y="241"/>
                      <a:pt x="2310" y="0"/>
                      <a:pt x="21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72"/>
              <p:cNvSpPr/>
              <p:nvPr/>
            </p:nvSpPr>
            <p:spPr>
              <a:xfrm>
                <a:off x="5578700" y="2877200"/>
                <a:ext cx="378300" cy="392100"/>
              </a:xfrm>
              <a:custGeom>
                <a:avLst/>
                <a:gdLst/>
                <a:ahLst/>
                <a:cxnLst/>
                <a:rect l="l" t="t" r="r" b="b"/>
                <a:pathLst>
                  <a:path w="15132" h="15684" extrusionOk="0">
                    <a:moveTo>
                      <a:pt x="8787" y="4380"/>
                    </a:moveTo>
                    <a:cubicBezTo>
                      <a:pt x="8830" y="4380"/>
                      <a:pt x="8874" y="4385"/>
                      <a:pt x="8917" y="4397"/>
                    </a:cubicBezTo>
                    <a:cubicBezTo>
                      <a:pt x="9202" y="4468"/>
                      <a:pt x="9369" y="4766"/>
                      <a:pt x="9298" y="5052"/>
                    </a:cubicBezTo>
                    <a:cubicBezTo>
                      <a:pt x="9262" y="5159"/>
                      <a:pt x="9238" y="5242"/>
                      <a:pt x="9202" y="5349"/>
                    </a:cubicBezTo>
                    <a:cubicBezTo>
                      <a:pt x="9144" y="5585"/>
                      <a:pt x="8930" y="5740"/>
                      <a:pt x="8697" y="5740"/>
                    </a:cubicBezTo>
                    <a:cubicBezTo>
                      <a:pt x="8648" y="5740"/>
                      <a:pt x="8598" y="5733"/>
                      <a:pt x="8548" y="5718"/>
                    </a:cubicBezTo>
                    <a:cubicBezTo>
                      <a:pt x="8262" y="5647"/>
                      <a:pt x="8107" y="5349"/>
                      <a:pt x="8179" y="5063"/>
                    </a:cubicBezTo>
                    <a:cubicBezTo>
                      <a:pt x="8202" y="4968"/>
                      <a:pt x="8238" y="4873"/>
                      <a:pt x="8262" y="4766"/>
                    </a:cubicBezTo>
                    <a:cubicBezTo>
                      <a:pt x="8332" y="4535"/>
                      <a:pt x="8555" y="4380"/>
                      <a:pt x="8787" y="4380"/>
                    </a:cubicBezTo>
                    <a:close/>
                    <a:moveTo>
                      <a:pt x="11239" y="7751"/>
                    </a:moveTo>
                    <a:cubicBezTo>
                      <a:pt x="11274" y="7751"/>
                      <a:pt x="11310" y="7756"/>
                      <a:pt x="11346" y="7766"/>
                    </a:cubicBezTo>
                    <a:cubicBezTo>
                      <a:pt x="11560" y="7826"/>
                      <a:pt x="11679" y="8028"/>
                      <a:pt x="11619" y="8242"/>
                    </a:cubicBezTo>
                    <a:cubicBezTo>
                      <a:pt x="11596" y="8314"/>
                      <a:pt x="11572" y="8373"/>
                      <a:pt x="11560" y="8445"/>
                    </a:cubicBezTo>
                    <a:cubicBezTo>
                      <a:pt x="11511" y="8622"/>
                      <a:pt x="11356" y="8734"/>
                      <a:pt x="11189" y="8734"/>
                    </a:cubicBezTo>
                    <a:cubicBezTo>
                      <a:pt x="11154" y="8734"/>
                      <a:pt x="11119" y="8729"/>
                      <a:pt x="11084" y="8719"/>
                    </a:cubicBezTo>
                    <a:cubicBezTo>
                      <a:pt x="10869" y="8659"/>
                      <a:pt x="10750" y="8433"/>
                      <a:pt x="10810" y="8242"/>
                    </a:cubicBezTo>
                    <a:cubicBezTo>
                      <a:pt x="10822" y="8171"/>
                      <a:pt x="10857" y="8111"/>
                      <a:pt x="10869" y="8028"/>
                    </a:cubicBezTo>
                    <a:cubicBezTo>
                      <a:pt x="10918" y="7861"/>
                      <a:pt x="11073" y="7751"/>
                      <a:pt x="11239" y="7751"/>
                    </a:cubicBezTo>
                    <a:close/>
                    <a:moveTo>
                      <a:pt x="7531" y="9116"/>
                    </a:moveTo>
                    <a:cubicBezTo>
                      <a:pt x="7608" y="9116"/>
                      <a:pt x="7685" y="9126"/>
                      <a:pt x="7762" y="9147"/>
                    </a:cubicBezTo>
                    <a:cubicBezTo>
                      <a:pt x="7929" y="9195"/>
                      <a:pt x="8083" y="9242"/>
                      <a:pt x="8262" y="9278"/>
                    </a:cubicBezTo>
                    <a:cubicBezTo>
                      <a:pt x="8738" y="9421"/>
                      <a:pt x="9036" y="9933"/>
                      <a:pt x="8905" y="10409"/>
                    </a:cubicBezTo>
                    <a:cubicBezTo>
                      <a:pt x="8795" y="10809"/>
                      <a:pt x="8408" y="11083"/>
                      <a:pt x="8005" y="11083"/>
                    </a:cubicBezTo>
                    <a:cubicBezTo>
                      <a:pt x="7928" y="11083"/>
                      <a:pt x="7850" y="11073"/>
                      <a:pt x="7774" y="11052"/>
                    </a:cubicBezTo>
                    <a:cubicBezTo>
                      <a:pt x="7607" y="11005"/>
                      <a:pt x="7452" y="10969"/>
                      <a:pt x="7274" y="10921"/>
                    </a:cubicBezTo>
                    <a:cubicBezTo>
                      <a:pt x="6797" y="10790"/>
                      <a:pt x="6500" y="10266"/>
                      <a:pt x="6631" y="9790"/>
                    </a:cubicBezTo>
                    <a:cubicBezTo>
                      <a:pt x="6741" y="9390"/>
                      <a:pt x="7128" y="9116"/>
                      <a:pt x="7531" y="9116"/>
                    </a:cubicBezTo>
                    <a:close/>
                    <a:moveTo>
                      <a:pt x="6702" y="11267"/>
                    </a:moveTo>
                    <a:cubicBezTo>
                      <a:pt x="6733" y="11267"/>
                      <a:pt x="6765" y="11271"/>
                      <a:pt x="6797" y="11278"/>
                    </a:cubicBezTo>
                    <a:cubicBezTo>
                      <a:pt x="6857" y="11290"/>
                      <a:pt x="6928" y="11302"/>
                      <a:pt x="6988" y="11338"/>
                    </a:cubicBezTo>
                    <a:cubicBezTo>
                      <a:pt x="7178" y="11398"/>
                      <a:pt x="7286" y="11588"/>
                      <a:pt x="7238" y="11779"/>
                    </a:cubicBezTo>
                    <a:cubicBezTo>
                      <a:pt x="7186" y="11945"/>
                      <a:pt x="7035" y="12047"/>
                      <a:pt x="6871" y="12047"/>
                    </a:cubicBezTo>
                    <a:cubicBezTo>
                      <a:pt x="6846" y="12047"/>
                      <a:pt x="6822" y="12045"/>
                      <a:pt x="6797" y="12040"/>
                    </a:cubicBezTo>
                    <a:cubicBezTo>
                      <a:pt x="6738" y="12017"/>
                      <a:pt x="6655" y="12005"/>
                      <a:pt x="6595" y="11981"/>
                    </a:cubicBezTo>
                    <a:cubicBezTo>
                      <a:pt x="6405" y="11933"/>
                      <a:pt x="6285" y="11719"/>
                      <a:pt x="6345" y="11528"/>
                    </a:cubicBezTo>
                    <a:cubicBezTo>
                      <a:pt x="6395" y="11368"/>
                      <a:pt x="6537" y="11267"/>
                      <a:pt x="6702" y="11267"/>
                    </a:cubicBezTo>
                    <a:close/>
                    <a:moveTo>
                      <a:pt x="9467" y="1"/>
                    </a:moveTo>
                    <a:cubicBezTo>
                      <a:pt x="7878" y="1"/>
                      <a:pt x="6476" y="1381"/>
                      <a:pt x="6035" y="3277"/>
                    </a:cubicBezTo>
                    <a:lnTo>
                      <a:pt x="5500" y="3575"/>
                    </a:lnTo>
                    <a:cubicBezTo>
                      <a:pt x="4972" y="3401"/>
                      <a:pt x="4438" y="3317"/>
                      <a:pt x="3927" y="3317"/>
                    </a:cubicBezTo>
                    <a:cubicBezTo>
                      <a:pt x="1773" y="3317"/>
                      <a:pt x="0" y="4809"/>
                      <a:pt x="606" y="7397"/>
                    </a:cubicBezTo>
                    <a:cubicBezTo>
                      <a:pt x="1773" y="11957"/>
                      <a:pt x="8262" y="15148"/>
                      <a:pt x="12608" y="15684"/>
                    </a:cubicBezTo>
                    <a:lnTo>
                      <a:pt x="12667" y="15648"/>
                    </a:lnTo>
                    <a:cubicBezTo>
                      <a:pt x="14477" y="11648"/>
                      <a:pt x="15132" y="4456"/>
                      <a:pt x="11834" y="1087"/>
                    </a:cubicBezTo>
                    <a:cubicBezTo>
                      <a:pt x="11061" y="329"/>
                      <a:pt x="10242" y="1"/>
                      <a:pt x="94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72"/>
              <p:cNvSpPr/>
              <p:nvPr/>
            </p:nvSpPr>
            <p:spPr>
              <a:xfrm>
                <a:off x="5714250" y="2951725"/>
                <a:ext cx="178325" cy="308700"/>
              </a:xfrm>
              <a:custGeom>
                <a:avLst/>
                <a:gdLst/>
                <a:ahLst/>
                <a:cxnLst/>
                <a:rect l="l" t="t" r="r" b="b"/>
                <a:pathLst>
                  <a:path w="7133" h="12348" extrusionOk="0">
                    <a:moveTo>
                      <a:pt x="178" y="1"/>
                    </a:moveTo>
                    <a:cubicBezTo>
                      <a:pt x="91" y="1"/>
                      <a:pt x="1" y="95"/>
                      <a:pt x="66" y="201"/>
                    </a:cubicBezTo>
                    <a:cubicBezTo>
                      <a:pt x="1816" y="3321"/>
                      <a:pt x="3578" y="6464"/>
                      <a:pt x="5328" y="9595"/>
                    </a:cubicBezTo>
                    <a:cubicBezTo>
                      <a:pt x="5840" y="10488"/>
                      <a:pt x="6340" y="11393"/>
                      <a:pt x="6852" y="12286"/>
                    </a:cubicBezTo>
                    <a:cubicBezTo>
                      <a:pt x="6878" y="12330"/>
                      <a:pt x="6917" y="12348"/>
                      <a:pt x="6955" y="12348"/>
                    </a:cubicBezTo>
                    <a:cubicBezTo>
                      <a:pt x="7044" y="12348"/>
                      <a:pt x="7133" y="12254"/>
                      <a:pt x="7067" y="12155"/>
                    </a:cubicBezTo>
                    <a:cubicBezTo>
                      <a:pt x="5304" y="9000"/>
                      <a:pt x="3530" y="5857"/>
                      <a:pt x="1756" y="2702"/>
                    </a:cubicBezTo>
                    <a:lnTo>
                      <a:pt x="280" y="70"/>
                    </a:lnTo>
                    <a:cubicBezTo>
                      <a:pt x="257" y="21"/>
                      <a:pt x="218" y="1"/>
                      <a:pt x="1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72"/>
              <p:cNvSpPr/>
              <p:nvPr/>
            </p:nvSpPr>
            <p:spPr>
              <a:xfrm>
                <a:off x="5735925" y="2946825"/>
                <a:ext cx="16320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6528" h="1942" extrusionOk="0">
                    <a:moveTo>
                      <a:pt x="3576" y="0"/>
                    </a:moveTo>
                    <a:cubicBezTo>
                      <a:pt x="2784" y="0"/>
                      <a:pt x="2004" y="258"/>
                      <a:pt x="1342" y="659"/>
                    </a:cubicBezTo>
                    <a:cubicBezTo>
                      <a:pt x="878" y="945"/>
                      <a:pt x="449" y="1302"/>
                      <a:pt x="92" y="1707"/>
                    </a:cubicBezTo>
                    <a:cubicBezTo>
                      <a:pt x="1" y="1807"/>
                      <a:pt x="90" y="1941"/>
                      <a:pt x="185" y="1941"/>
                    </a:cubicBezTo>
                    <a:cubicBezTo>
                      <a:pt x="215" y="1941"/>
                      <a:pt x="245" y="1928"/>
                      <a:pt x="270" y="1897"/>
                    </a:cubicBezTo>
                    <a:cubicBezTo>
                      <a:pt x="1083" y="982"/>
                      <a:pt x="2334" y="263"/>
                      <a:pt x="3578" y="263"/>
                    </a:cubicBezTo>
                    <a:cubicBezTo>
                      <a:pt x="4065" y="263"/>
                      <a:pt x="4551" y="372"/>
                      <a:pt x="5009" y="623"/>
                    </a:cubicBezTo>
                    <a:cubicBezTo>
                      <a:pt x="5521" y="885"/>
                      <a:pt x="5926" y="1302"/>
                      <a:pt x="6235" y="1766"/>
                    </a:cubicBezTo>
                    <a:cubicBezTo>
                      <a:pt x="6261" y="1806"/>
                      <a:pt x="6300" y="1823"/>
                      <a:pt x="6340" y="1823"/>
                    </a:cubicBezTo>
                    <a:cubicBezTo>
                      <a:pt x="6433" y="1823"/>
                      <a:pt x="6528" y="1735"/>
                      <a:pt x="6462" y="1635"/>
                    </a:cubicBezTo>
                    <a:cubicBezTo>
                      <a:pt x="5890" y="778"/>
                      <a:pt x="5045" y="159"/>
                      <a:pt x="4021" y="28"/>
                    </a:cubicBezTo>
                    <a:cubicBezTo>
                      <a:pt x="3873" y="9"/>
                      <a:pt x="3724" y="0"/>
                      <a:pt x="357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72"/>
              <p:cNvSpPr/>
              <p:nvPr/>
            </p:nvSpPr>
            <p:spPr>
              <a:xfrm>
                <a:off x="5643250" y="2989400"/>
                <a:ext cx="1000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4003" h="5471" extrusionOk="0">
                    <a:moveTo>
                      <a:pt x="3806" y="1"/>
                    </a:moveTo>
                    <a:cubicBezTo>
                      <a:pt x="3796" y="1"/>
                      <a:pt x="3786" y="2"/>
                      <a:pt x="3775" y="4"/>
                    </a:cubicBezTo>
                    <a:cubicBezTo>
                      <a:pt x="1965" y="325"/>
                      <a:pt x="84" y="1695"/>
                      <a:pt x="13" y="3683"/>
                    </a:cubicBezTo>
                    <a:cubicBezTo>
                      <a:pt x="1" y="4278"/>
                      <a:pt x="143" y="4874"/>
                      <a:pt x="405" y="5409"/>
                    </a:cubicBezTo>
                    <a:cubicBezTo>
                      <a:pt x="427" y="5453"/>
                      <a:pt x="463" y="5471"/>
                      <a:pt x="500" y="5471"/>
                    </a:cubicBezTo>
                    <a:cubicBezTo>
                      <a:pt x="585" y="5471"/>
                      <a:pt x="678" y="5374"/>
                      <a:pt x="620" y="5266"/>
                    </a:cubicBezTo>
                    <a:cubicBezTo>
                      <a:pt x="215" y="4397"/>
                      <a:pt x="132" y="3409"/>
                      <a:pt x="560" y="2516"/>
                    </a:cubicBezTo>
                    <a:cubicBezTo>
                      <a:pt x="953" y="1730"/>
                      <a:pt x="1632" y="1123"/>
                      <a:pt x="2418" y="718"/>
                    </a:cubicBezTo>
                    <a:cubicBezTo>
                      <a:pt x="2870" y="492"/>
                      <a:pt x="3358" y="325"/>
                      <a:pt x="3846" y="242"/>
                    </a:cubicBezTo>
                    <a:cubicBezTo>
                      <a:pt x="4003" y="242"/>
                      <a:pt x="3960" y="1"/>
                      <a:pt x="380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72"/>
              <p:cNvSpPr/>
              <p:nvPr/>
            </p:nvSpPr>
            <p:spPr>
              <a:xfrm>
                <a:off x="5779300" y="3034425"/>
                <a:ext cx="137000" cy="50700"/>
              </a:xfrm>
              <a:custGeom>
                <a:avLst/>
                <a:gdLst/>
                <a:ahLst/>
                <a:cxnLst/>
                <a:rect l="l" t="t" r="r" b="b"/>
                <a:pathLst>
                  <a:path w="5480" h="2028" extrusionOk="0">
                    <a:moveTo>
                      <a:pt x="2577" y="1"/>
                    </a:moveTo>
                    <a:cubicBezTo>
                      <a:pt x="2021" y="1"/>
                      <a:pt x="1469" y="170"/>
                      <a:pt x="1000" y="465"/>
                    </a:cubicBezTo>
                    <a:cubicBezTo>
                      <a:pt x="631" y="703"/>
                      <a:pt x="321" y="1001"/>
                      <a:pt x="59" y="1346"/>
                    </a:cubicBezTo>
                    <a:cubicBezTo>
                      <a:pt x="0" y="1448"/>
                      <a:pt x="97" y="1543"/>
                      <a:pt x="192" y="1543"/>
                    </a:cubicBezTo>
                    <a:cubicBezTo>
                      <a:pt x="231" y="1543"/>
                      <a:pt x="270" y="1527"/>
                      <a:pt x="297" y="1489"/>
                    </a:cubicBezTo>
                    <a:cubicBezTo>
                      <a:pt x="714" y="941"/>
                      <a:pt x="1309" y="513"/>
                      <a:pt x="1988" y="346"/>
                    </a:cubicBezTo>
                    <a:cubicBezTo>
                      <a:pt x="2178" y="299"/>
                      <a:pt x="2369" y="277"/>
                      <a:pt x="2558" y="277"/>
                    </a:cubicBezTo>
                    <a:cubicBezTo>
                      <a:pt x="3092" y="277"/>
                      <a:pt x="3614" y="455"/>
                      <a:pt x="4072" y="763"/>
                    </a:cubicBezTo>
                    <a:cubicBezTo>
                      <a:pt x="4524" y="1072"/>
                      <a:pt x="4881" y="1501"/>
                      <a:pt x="5179" y="1965"/>
                    </a:cubicBezTo>
                    <a:cubicBezTo>
                      <a:pt x="5208" y="2009"/>
                      <a:pt x="5251" y="2027"/>
                      <a:pt x="5292" y="2027"/>
                    </a:cubicBezTo>
                    <a:cubicBezTo>
                      <a:pt x="5387" y="2027"/>
                      <a:pt x="5480" y="1934"/>
                      <a:pt x="5405" y="1834"/>
                    </a:cubicBezTo>
                    <a:cubicBezTo>
                      <a:pt x="4881" y="1025"/>
                      <a:pt x="4155" y="298"/>
                      <a:pt x="3191" y="72"/>
                    </a:cubicBezTo>
                    <a:cubicBezTo>
                      <a:pt x="2988" y="24"/>
                      <a:pt x="2782" y="1"/>
                      <a:pt x="257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72"/>
              <p:cNvSpPr/>
              <p:nvPr/>
            </p:nvSpPr>
            <p:spPr>
              <a:xfrm>
                <a:off x="5710525" y="3067175"/>
                <a:ext cx="76225" cy="121825"/>
              </a:xfrm>
              <a:custGeom>
                <a:avLst/>
                <a:gdLst/>
                <a:ahLst/>
                <a:cxnLst/>
                <a:rect l="l" t="t" r="r" b="b"/>
                <a:pathLst>
                  <a:path w="3049" h="4873" extrusionOk="0">
                    <a:moveTo>
                      <a:pt x="2904" y="0"/>
                    </a:moveTo>
                    <a:cubicBezTo>
                      <a:pt x="2900" y="0"/>
                      <a:pt x="2897" y="0"/>
                      <a:pt x="2894" y="0"/>
                    </a:cubicBezTo>
                    <a:cubicBezTo>
                      <a:pt x="2132" y="72"/>
                      <a:pt x="1382" y="370"/>
                      <a:pt x="846" y="905"/>
                    </a:cubicBezTo>
                    <a:cubicBezTo>
                      <a:pt x="274" y="1489"/>
                      <a:pt x="0" y="2286"/>
                      <a:pt x="48" y="3096"/>
                    </a:cubicBezTo>
                    <a:cubicBezTo>
                      <a:pt x="72" y="3691"/>
                      <a:pt x="274" y="4275"/>
                      <a:pt x="536" y="4811"/>
                    </a:cubicBezTo>
                    <a:cubicBezTo>
                      <a:pt x="558" y="4854"/>
                      <a:pt x="594" y="4872"/>
                      <a:pt x="632" y="4872"/>
                    </a:cubicBezTo>
                    <a:cubicBezTo>
                      <a:pt x="718" y="4872"/>
                      <a:pt x="812" y="4779"/>
                      <a:pt x="762" y="4680"/>
                    </a:cubicBezTo>
                    <a:cubicBezTo>
                      <a:pt x="370" y="3882"/>
                      <a:pt x="155" y="2965"/>
                      <a:pt x="429" y="2084"/>
                    </a:cubicBezTo>
                    <a:cubicBezTo>
                      <a:pt x="643" y="1417"/>
                      <a:pt x="1143" y="881"/>
                      <a:pt x="1774" y="572"/>
                    </a:cubicBezTo>
                    <a:cubicBezTo>
                      <a:pt x="2132" y="393"/>
                      <a:pt x="2501" y="286"/>
                      <a:pt x="2906" y="250"/>
                    </a:cubicBezTo>
                    <a:cubicBezTo>
                      <a:pt x="3045" y="250"/>
                      <a:pt x="3048" y="0"/>
                      <a:pt x="29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72"/>
              <p:cNvSpPr/>
              <p:nvPr/>
            </p:nvSpPr>
            <p:spPr>
              <a:xfrm>
                <a:off x="5825400" y="3127000"/>
                <a:ext cx="96550" cy="36700"/>
              </a:xfrm>
              <a:custGeom>
                <a:avLst/>
                <a:gdLst/>
                <a:ahLst/>
                <a:cxnLst/>
                <a:rect l="l" t="t" r="r" b="b"/>
                <a:pathLst>
                  <a:path w="3862" h="1468" extrusionOk="0">
                    <a:moveTo>
                      <a:pt x="1811" y="1"/>
                    </a:moveTo>
                    <a:cubicBezTo>
                      <a:pt x="1109" y="1"/>
                      <a:pt x="477" y="393"/>
                      <a:pt x="85" y="941"/>
                    </a:cubicBezTo>
                    <a:cubicBezTo>
                      <a:pt x="1" y="1033"/>
                      <a:pt x="94" y="1132"/>
                      <a:pt x="190" y="1132"/>
                    </a:cubicBezTo>
                    <a:cubicBezTo>
                      <a:pt x="230" y="1132"/>
                      <a:pt x="271" y="1114"/>
                      <a:pt x="299" y="1072"/>
                    </a:cubicBezTo>
                    <a:cubicBezTo>
                      <a:pt x="656" y="596"/>
                      <a:pt x="1216" y="274"/>
                      <a:pt x="1811" y="274"/>
                    </a:cubicBezTo>
                    <a:cubicBezTo>
                      <a:pt x="2561" y="274"/>
                      <a:pt x="3156" y="810"/>
                      <a:pt x="3561" y="1406"/>
                    </a:cubicBezTo>
                    <a:cubicBezTo>
                      <a:pt x="3587" y="1449"/>
                      <a:pt x="3628" y="1467"/>
                      <a:pt x="3669" y="1467"/>
                    </a:cubicBezTo>
                    <a:cubicBezTo>
                      <a:pt x="3764" y="1467"/>
                      <a:pt x="3862" y="1374"/>
                      <a:pt x="3787" y="1275"/>
                    </a:cubicBezTo>
                    <a:cubicBezTo>
                      <a:pt x="3335" y="584"/>
                      <a:pt x="2668" y="1"/>
                      <a:pt x="181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72"/>
              <p:cNvSpPr/>
              <p:nvPr/>
            </p:nvSpPr>
            <p:spPr>
              <a:xfrm>
                <a:off x="5775700" y="3149325"/>
                <a:ext cx="57775" cy="85500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3420" extrusionOk="0">
                    <a:moveTo>
                      <a:pt x="2154" y="0"/>
                    </a:moveTo>
                    <a:cubicBezTo>
                      <a:pt x="2151" y="0"/>
                      <a:pt x="2148" y="0"/>
                      <a:pt x="2144" y="1"/>
                    </a:cubicBezTo>
                    <a:cubicBezTo>
                      <a:pt x="1453" y="60"/>
                      <a:pt x="799" y="405"/>
                      <a:pt x="441" y="1001"/>
                    </a:cubicBezTo>
                    <a:cubicBezTo>
                      <a:pt x="1" y="1727"/>
                      <a:pt x="144" y="2620"/>
                      <a:pt x="501" y="3358"/>
                    </a:cubicBezTo>
                    <a:cubicBezTo>
                      <a:pt x="526" y="3401"/>
                      <a:pt x="563" y="3420"/>
                      <a:pt x="601" y="3420"/>
                    </a:cubicBezTo>
                    <a:cubicBezTo>
                      <a:pt x="688" y="3420"/>
                      <a:pt x="777" y="3323"/>
                      <a:pt x="727" y="3215"/>
                    </a:cubicBezTo>
                    <a:cubicBezTo>
                      <a:pt x="418" y="2560"/>
                      <a:pt x="263" y="1775"/>
                      <a:pt x="668" y="1132"/>
                    </a:cubicBezTo>
                    <a:cubicBezTo>
                      <a:pt x="977" y="632"/>
                      <a:pt x="1549" y="334"/>
                      <a:pt x="2144" y="274"/>
                    </a:cubicBezTo>
                    <a:cubicBezTo>
                      <a:pt x="2307" y="263"/>
                      <a:pt x="2311" y="0"/>
                      <a:pt x="215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85" name="Google Shape;3385;p72"/>
            <p:cNvGrpSpPr/>
            <p:nvPr/>
          </p:nvGrpSpPr>
          <p:grpSpPr>
            <a:xfrm rot="9439248">
              <a:off x="3514134" y="1690612"/>
              <a:ext cx="607948" cy="801529"/>
              <a:chOff x="4326425" y="5583250"/>
              <a:chExt cx="744150" cy="981100"/>
            </a:xfrm>
          </p:grpSpPr>
          <p:sp>
            <p:nvSpPr>
              <p:cNvPr id="3386" name="Google Shape;3386;p72"/>
              <p:cNvSpPr/>
              <p:nvPr/>
            </p:nvSpPr>
            <p:spPr>
              <a:xfrm>
                <a:off x="4939300" y="6115475"/>
                <a:ext cx="90500" cy="3063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12252" extrusionOk="0">
                    <a:moveTo>
                      <a:pt x="3239" y="0"/>
                    </a:moveTo>
                    <a:lnTo>
                      <a:pt x="3239" y="0"/>
                    </a:lnTo>
                    <a:cubicBezTo>
                      <a:pt x="143" y="4024"/>
                      <a:pt x="0" y="8180"/>
                      <a:pt x="1334" y="12252"/>
                    </a:cubicBezTo>
                    <a:cubicBezTo>
                      <a:pt x="2096" y="9930"/>
                      <a:pt x="2524" y="7608"/>
                      <a:pt x="2977" y="5215"/>
                    </a:cubicBezTo>
                    <a:cubicBezTo>
                      <a:pt x="3286" y="3501"/>
                      <a:pt x="3620" y="1703"/>
                      <a:pt x="32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72"/>
              <p:cNvSpPr/>
              <p:nvPr/>
            </p:nvSpPr>
            <p:spPr>
              <a:xfrm>
                <a:off x="4965500" y="6115175"/>
                <a:ext cx="54775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12205" extrusionOk="0">
                    <a:moveTo>
                      <a:pt x="2191" y="0"/>
                    </a:moveTo>
                    <a:lnTo>
                      <a:pt x="2191" y="0"/>
                    </a:lnTo>
                    <a:cubicBezTo>
                      <a:pt x="1334" y="1905"/>
                      <a:pt x="667" y="3905"/>
                      <a:pt x="333" y="5953"/>
                    </a:cubicBezTo>
                    <a:cubicBezTo>
                      <a:pt x="0" y="8037"/>
                      <a:pt x="48" y="10132"/>
                      <a:pt x="274" y="12204"/>
                    </a:cubicBezTo>
                    <a:cubicBezTo>
                      <a:pt x="405" y="10120"/>
                      <a:pt x="441" y="8049"/>
                      <a:pt x="786" y="6025"/>
                    </a:cubicBezTo>
                    <a:cubicBezTo>
                      <a:pt x="1107" y="4001"/>
                      <a:pt x="1691" y="2024"/>
                      <a:pt x="21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72"/>
              <p:cNvSpPr/>
              <p:nvPr/>
            </p:nvSpPr>
            <p:spPr>
              <a:xfrm>
                <a:off x="4799100" y="6040150"/>
                <a:ext cx="81875" cy="309000"/>
              </a:xfrm>
              <a:custGeom>
                <a:avLst/>
                <a:gdLst/>
                <a:ahLst/>
                <a:cxnLst/>
                <a:rect l="l" t="t" r="r" b="b"/>
                <a:pathLst>
                  <a:path w="3275" h="12360" extrusionOk="0">
                    <a:moveTo>
                      <a:pt x="2084" y="1"/>
                    </a:moveTo>
                    <a:lnTo>
                      <a:pt x="2084" y="1"/>
                    </a:lnTo>
                    <a:cubicBezTo>
                      <a:pt x="0" y="4620"/>
                      <a:pt x="810" y="8704"/>
                      <a:pt x="3060" y="12359"/>
                    </a:cubicBezTo>
                    <a:cubicBezTo>
                      <a:pt x="3275" y="9919"/>
                      <a:pt x="3156" y="7573"/>
                      <a:pt x="3013" y="5120"/>
                    </a:cubicBezTo>
                    <a:cubicBezTo>
                      <a:pt x="2929" y="3394"/>
                      <a:pt x="2834" y="1561"/>
                      <a:pt x="20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72"/>
              <p:cNvSpPr/>
              <p:nvPr/>
            </p:nvSpPr>
            <p:spPr>
              <a:xfrm>
                <a:off x="4836600" y="6040150"/>
                <a:ext cx="37825" cy="307500"/>
              </a:xfrm>
              <a:custGeom>
                <a:avLst/>
                <a:gdLst/>
                <a:ahLst/>
                <a:cxnLst/>
                <a:rect l="l" t="t" r="r" b="b"/>
                <a:pathLst>
                  <a:path w="1513" h="12300" extrusionOk="0">
                    <a:moveTo>
                      <a:pt x="584" y="1"/>
                    </a:moveTo>
                    <a:lnTo>
                      <a:pt x="584" y="1"/>
                    </a:lnTo>
                    <a:cubicBezTo>
                      <a:pt x="191" y="2037"/>
                      <a:pt x="1" y="4132"/>
                      <a:pt x="132" y="6216"/>
                    </a:cubicBezTo>
                    <a:cubicBezTo>
                      <a:pt x="286" y="8311"/>
                      <a:pt x="810" y="10335"/>
                      <a:pt x="1513" y="12300"/>
                    </a:cubicBezTo>
                    <a:cubicBezTo>
                      <a:pt x="1179" y="10252"/>
                      <a:pt x="727" y="8240"/>
                      <a:pt x="596" y="6192"/>
                    </a:cubicBezTo>
                    <a:cubicBezTo>
                      <a:pt x="441" y="4144"/>
                      <a:pt x="548" y="2084"/>
                      <a:pt x="58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72"/>
              <p:cNvSpPr/>
              <p:nvPr/>
            </p:nvSpPr>
            <p:spPr>
              <a:xfrm>
                <a:off x="4717850" y="5983600"/>
                <a:ext cx="82175" cy="308700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12348" extrusionOk="0">
                    <a:moveTo>
                      <a:pt x="2798" y="1"/>
                    </a:moveTo>
                    <a:cubicBezTo>
                      <a:pt x="0" y="4227"/>
                      <a:pt x="155" y="8371"/>
                      <a:pt x="1774" y="12347"/>
                    </a:cubicBezTo>
                    <a:cubicBezTo>
                      <a:pt x="2369" y="9966"/>
                      <a:pt x="2619" y="7633"/>
                      <a:pt x="2893" y="5204"/>
                    </a:cubicBezTo>
                    <a:cubicBezTo>
                      <a:pt x="3084" y="3477"/>
                      <a:pt x="3286" y="1668"/>
                      <a:pt x="279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72"/>
              <p:cNvSpPr/>
              <p:nvPr/>
            </p:nvSpPr>
            <p:spPr>
              <a:xfrm>
                <a:off x="4747300" y="5983000"/>
                <a:ext cx="40525" cy="307800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2312" extrusionOk="0">
                    <a:moveTo>
                      <a:pt x="1620" y="1"/>
                    </a:moveTo>
                    <a:lnTo>
                      <a:pt x="1620" y="1"/>
                    </a:lnTo>
                    <a:cubicBezTo>
                      <a:pt x="906" y="1953"/>
                      <a:pt x="370" y="3989"/>
                      <a:pt x="179" y="6073"/>
                    </a:cubicBezTo>
                    <a:cubicBezTo>
                      <a:pt x="1" y="8180"/>
                      <a:pt x="191" y="10276"/>
                      <a:pt x="560" y="12312"/>
                    </a:cubicBezTo>
                    <a:cubicBezTo>
                      <a:pt x="560" y="10228"/>
                      <a:pt x="441" y="8157"/>
                      <a:pt x="644" y="6121"/>
                    </a:cubicBezTo>
                    <a:cubicBezTo>
                      <a:pt x="810" y="4085"/>
                      <a:pt x="1251" y="2061"/>
                      <a:pt x="162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72"/>
              <p:cNvSpPr/>
              <p:nvPr/>
            </p:nvSpPr>
            <p:spPr>
              <a:xfrm>
                <a:off x="4627350" y="5900250"/>
                <a:ext cx="103900" cy="301250"/>
              </a:xfrm>
              <a:custGeom>
                <a:avLst/>
                <a:gdLst/>
                <a:ahLst/>
                <a:cxnLst/>
                <a:rect l="l" t="t" r="r" b="b"/>
                <a:pathLst>
                  <a:path w="4156" h="12050" extrusionOk="0">
                    <a:moveTo>
                      <a:pt x="3918" y="1"/>
                    </a:moveTo>
                    <a:cubicBezTo>
                      <a:pt x="513" y="3751"/>
                      <a:pt x="1" y="7871"/>
                      <a:pt x="1001" y="12050"/>
                    </a:cubicBezTo>
                    <a:cubicBezTo>
                      <a:pt x="1953" y="9800"/>
                      <a:pt x="2560" y="7526"/>
                      <a:pt x="3203" y="5156"/>
                    </a:cubicBezTo>
                    <a:cubicBezTo>
                      <a:pt x="3668" y="3478"/>
                      <a:pt x="4156" y="1727"/>
                      <a:pt x="39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72"/>
              <p:cNvSpPr/>
              <p:nvPr/>
            </p:nvSpPr>
            <p:spPr>
              <a:xfrm>
                <a:off x="4650575" y="5900250"/>
                <a:ext cx="74725" cy="299775"/>
              </a:xfrm>
              <a:custGeom>
                <a:avLst/>
                <a:gdLst/>
                <a:ahLst/>
                <a:cxnLst/>
                <a:rect l="l" t="t" r="r" b="b"/>
                <a:pathLst>
                  <a:path w="2989" h="11991" extrusionOk="0">
                    <a:moveTo>
                      <a:pt x="2989" y="1"/>
                    </a:moveTo>
                    <a:cubicBezTo>
                      <a:pt x="1977" y="1811"/>
                      <a:pt x="1143" y="3751"/>
                      <a:pt x="619" y="5775"/>
                    </a:cubicBezTo>
                    <a:cubicBezTo>
                      <a:pt x="119" y="7811"/>
                      <a:pt x="0" y="9907"/>
                      <a:pt x="36" y="11990"/>
                    </a:cubicBezTo>
                    <a:cubicBezTo>
                      <a:pt x="357" y="9943"/>
                      <a:pt x="560" y="7883"/>
                      <a:pt x="1072" y="5894"/>
                    </a:cubicBezTo>
                    <a:cubicBezTo>
                      <a:pt x="1560" y="3894"/>
                      <a:pt x="2310" y="1965"/>
                      <a:pt x="29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72"/>
              <p:cNvSpPr/>
              <p:nvPr/>
            </p:nvSpPr>
            <p:spPr>
              <a:xfrm>
                <a:off x="4565450" y="5756500"/>
                <a:ext cx="136925" cy="279525"/>
              </a:xfrm>
              <a:custGeom>
                <a:avLst/>
                <a:gdLst/>
                <a:ahLst/>
                <a:cxnLst/>
                <a:rect l="l" t="t" r="r" b="b"/>
                <a:pathLst>
                  <a:path w="5477" h="11181" extrusionOk="0">
                    <a:moveTo>
                      <a:pt x="5477" y="0"/>
                    </a:moveTo>
                    <a:lnTo>
                      <a:pt x="5477" y="0"/>
                    </a:lnTo>
                    <a:cubicBezTo>
                      <a:pt x="1345" y="2953"/>
                      <a:pt x="0" y="6894"/>
                      <a:pt x="95" y="11180"/>
                    </a:cubicBezTo>
                    <a:cubicBezTo>
                      <a:pt x="1500" y="9168"/>
                      <a:pt x="2572" y="7072"/>
                      <a:pt x="3703" y="4894"/>
                    </a:cubicBezTo>
                    <a:cubicBezTo>
                      <a:pt x="4489" y="3346"/>
                      <a:pt x="5334" y="1727"/>
                      <a:pt x="547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72"/>
              <p:cNvSpPr/>
              <p:nvPr/>
            </p:nvSpPr>
            <p:spPr>
              <a:xfrm>
                <a:off x="4567525" y="5756500"/>
                <a:ext cx="134275" cy="278025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11121" extrusionOk="0">
                    <a:moveTo>
                      <a:pt x="5370" y="0"/>
                    </a:moveTo>
                    <a:lnTo>
                      <a:pt x="5370" y="0"/>
                    </a:lnTo>
                    <a:cubicBezTo>
                      <a:pt x="4013" y="1560"/>
                      <a:pt x="2798" y="3274"/>
                      <a:pt x="1858" y="5156"/>
                    </a:cubicBezTo>
                    <a:cubicBezTo>
                      <a:pt x="953" y="7061"/>
                      <a:pt x="393" y="9085"/>
                      <a:pt x="0" y="11121"/>
                    </a:cubicBezTo>
                    <a:cubicBezTo>
                      <a:pt x="727" y="9168"/>
                      <a:pt x="1370" y="7203"/>
                      <a:pt x="2275" y="5358"/>
                    </a:cubicBezTo>
                    <a:cubicBezTo>
                      <a:pt x="3167" y="3513"/>
                      <a:pt x="4299" y="1786"/>
                      <a:pt x="53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72"/>
              <p:cNvSpPr/>
              <p:nvPr/>
            </p:nvSpPr>
            <p:spPr>
              <a:xfrm>
                <a:off x="4535075" y="5601125"/>
                <a:ext cx="136950" cy="279225"/>
              </a:xfrm>
              <a:custGeom>
                <a:avLst/>
                <a:gdLst/>
                <a:ahLst/>
                <a:cxnLst/>
                <a:rect l="l" t="t" r="r" b="b"/>
                <a:pathLst>
                  <a:path w="5478" h="11169" extrusionOk="0">
                    <a:moveTo>
                      <a:pt x="5478" y="0"/>
                    </a:moveTo>
                    <a:lnTo>
                      <a:pt x="5478" y="0"/>
                    </a:lnTo>
                    <a:cubicBezTo>
                      <a:pt x="1358" y="2941"/>
                      <a:pt x="1" y="6882"/>
                      <a:pt x="108" y="11168"/>
                    </a:cubicBezTo>
                    <a:cubicBezTo>
                      <a:pt x="1513" y="9168"/>
                      <a:pt x="2596" y="7061"/>
                      <a:pt x="3703" y="4894"/>
                    </a:cubicBezTo>
                    <a:cubicBezTo>
                      <a:pt x="4501" y="3346"/>
                      <a:pt x="5347" y="1727"/>
                      <a:pt x="54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72"/>
              <p:cNvSpPr/>
              <p:nvPr/>
            </p:nvSpPr>
            <p:spPr>
              <a:xfrm>
                <a:off x="4537750" y="5601125"/>
                <a:ext cx="134275" cy="277725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11109" extrusionOk="0">
                    <a:moveTo>
                      <a:pt x="5371" y="0"/>
                    </a:moveTo>
                    <a:lnTo>
                      <a:pt x="5371" y="0"/>
                    </a:lnTo>
                    <a:cubicBezTo>
                      <a:pt x="4001" y="1560"/>
                      <a:pt x="2787" y="3274"/>
                      <a:pt x="1858" y="5144"/>
                    </a:cubicBezTo>
                    <a:cubicBezTo>
                      <a:pt x="953" y="7049"/>
                      <a:pt x="394" y="9073"/>
                      <a:pt x="1" y="11109"/>
                    </a:cubicBezTo>
                    <a:cubicBezTo>
                      <a:pt x="727" y="9168"/>
                      <a:pt x="1370" y="7203"/>
                      <a:pt x="2275" y="5358"/>
                    </a:cubicBezTo>
                    <a:cubicBezTo>
                      <a:pt x="3168" y="3501"/>
                      <a:pt x="4299" y="1786"/>
                      <a:pt x="53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72"/>
              <p:cNvSpPr/>
              <p:nvPr/>
            </p:nvSpPr>
            <p:spPr>
              <a:xfrm>
                <a:off x="4345475" y="5636525"/>
                <a:ext cx="192000" cy="243525"/>
              </a:xfrm>
              <a:custGeom>
                <a:avLst/>
                <a:gdLst/>
                <a:ahLst/>
                <a:cxnLst/>
                <a:rect l="l" t="t" r="r" b="b"/>
                <a:pathLst>
                  <a:path w="7680" h="9741" extrusionOk="0">
                    <a:moveTo>
                      <a:pt x="0" y="1"/>
                    </a:moveTo>
                    <a:cubicBezTo>
                      <a:pt x="500" y="1668"/>
                      <a:pt x="1679" y="3073"/>
                      <a:pt x="2798" y="4394"/>
                    </a:cubicBezTo>
                    <a:cubicBezTo>
                      <a:pt x="4358" y="6287"/>
                      <a:pt x="5858" y="8109"/>
                      <a:pt x="7680" y="9740"/>
                    </a:cubicBezTo>
                    <a:cubicBezTo>
                      <a:pt x="6846" y="5525"/>
                      <a:pt x="4668" y="1989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72"/>
              <p:cNvSpPr/>
              <p:nvPr/>
            </p:nvSpPr>
            <p:spPr>
              <a:xfrm>
                <a:off x="4345475" y="5636825"/>
                <a:ext cx="192000" cy="242025"/>
              </a:xfrm>
              <a:custGeom>
                <a:avLst/>
                <a:gdLst/>
                <a:ahLst/>
                <a:cxnLst/>
                <a:rect l="l" t="t" r="r" b="b"/>
                <a:pathLst>
                  <a:path w="7680" h="968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429" y="1501"/>
                      <a:pt x="2917" y="2942"/>
                      <a:pt x="4191" y="4561"/>
                    </a:cubicBezTo>
                    <a:cubicBezTo>
                      <a:pt x="5489" y="6156"/>
                      <a:pt x="6537" y="7942"/>
                      <a:pt x="7680" y="9681"/>
                    </a:cubicBezTo>
                    <a:cubicBezTo>
                      <a:pt x="6846" y="7764"/>
                      <a:pt x="5858" y="5918"/>
                      <a:pt x="4549" y="4263"/>
                    </a:cubicBezTo>
                    <a:cubicBezTo>
                      <a:pt x="3239" y="2632"/>
                      <a:pt x="1679" y="1227"/>
                      <a:pt x="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72"/>
              <p:cNvSpPr/>
              <p:nvPr/>
            </p:nvSpPr>
            <p:spPr>
              <a:xfrm>
                <a:off x="4326425" y="5838650"/>
                <a:ext cx="239625" cy="197075"/>
              </a:xfrm>
              <a:custGeom>
                <a:avLst/>
                <a:gdLst/>
                <a:ahLst/>
                <a:cxnLst/>
                <a:rect l="l" t="t" r="r" b="b"/>
                <a:pathLst>
                  <a:path w="9585" h="7883" extrusionOk="0">
                    <a:moveTo>
                      <a:pt x="0" y="0"/>
                    </a:moveTo>
                    <a:cubicBezTo>
                      <a:pt x="846" y="1524"/>
                      <a:pt x="2310" y="2643"/>
                      <a:pt x="3679" y="3691"/>
                    </a:cubicBezTo>
                    <a:cubicBezTo>
                      <a:pt x="5608" y="5215"/>
                      <a:pt x="7477" y="6656"/>
                      <a:pt x="9585" y="7882"/>
                    </a:cubicBezTo>
                    <a:cubicBezTo>
                      <a:pt x="7858" y="3941"/>
                      <a:pt x="4989" y="941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72"/>
              <p:cNvSpPr/>
              <p:nvPr/>
            </p:nvSpPr>
            <p:spPr>
              <a:xfrm>
                <a:off x="4326425" y="5839250"/>
                <a:ext cx="239625" cy="195275"/>
              </a:xfrm>
              <a:custGeom>
                <a:avLst/>
                <a:gdLst/>
                <a:ahLst/>
                <a:cxnLst/>
                <a:rect l="l" t="t" r="r" b="b"/>
                <a:pathLst>
                  <a:path w="9585" h="781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727" y="1155"/>
                      <a:pt x="3489" y="2238"/>
                      <a:pt x="5084" y="3548"/>
                    </a:cubicBezTo>
                    <a:cubicBezTo>
                      <a:pt x="6680" y="4834"/>
                      <a:pt x="8097" y="6346"/>
                      <a:pt x="9585" y="7811"/>
                    </a:cubicBezTo>
                    <a:cubicBezTo>
                      <a:pt x="8359" y="6132"/>
                      <a:pt x="7013" y="4524"/>
                      <a:pt x="5370" y="3191"/>
                    </a:cubicBezTo>
                    <a:cubicBezTo>
                      <a:pt x="3727" y="1881"/>
                      <a:pt x="1905" y="845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72"/>
              <p:cNvSpPr/>
              <p:nvPr/>
            </p:nvSpPr>
            <p:spPr>
              <a:xfrm>
                <a:off x="4371375" y="6076050"/>
                <a:ext cx="281000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11240" h="5304" extrusionOk="0">
                    <a:moveTo>
                      <a:pt x="934" y="0"/>
                    </a:moveTo>
                    <a:cubicBezTo>
                      <a:pt x="628" y="0"/>
                      <a:pt x="317" y="10"/>
                      <a:pt x="0" y="29"/>
                    </a:cubicBezTo>
                    <a:cubicBezTo>
                      <a:pt x="1191" y="1291"/>
                      <a:pt x="2882" y="2006"/>
                      <a:pt x="4465" y="2708"/>
                    </a:cubicBezTo>
                    <a:cubicBezTo>
                      <a:pt x="6715" y="3696"/>
                      <a:pt x="8882" y="4649"/>
                      <a:pt x="11240" y="5304"/>
                    </a:cubicBezTo>
                    <a:cubicBezTo>
                      <a:pt x="8773" y="2134"/>
                      <a:pt x="5501" y="0"/>
                      <a:pt x="9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72"/>
              <p:cNvSpPr/>
              <p:nvPr/>
            </p:nvSpPr>
            <p:spPr>
              <a:xfrm>
                <a:off x="4371975" y="6077375"/>
                <a:ext cx="27980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11192" h="5204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941" y="691"/>
                      <a:pt x="3929" y="1322"/>
                      <a:pt x="5786" y="2179"/>
                    </a:cubicBezTo>
                    <a:cubicBezTo>
                      <a:pt x="7644" y="3036"/>
                      <a:pt x="9382" y="4167"/>
                      <a:pt x="11192" y="5203"/>
                    </a:cubicBezTo>
                    <a:cubicBezTo>
                      <a:pt x="9608" y="3870"/>
                      <a:pt x="7882" y="2655"/>
                      <a:pt x="5977" y="1762"/>
                    </a:cubicBezTo>
                    <a:cubicBezTo>
                      <a:pt x="4072" y="905"/>
                      <a:pt x="2048" y="357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72"/>
              <p:cNvSpPr/>
              <p:nvPr/>
            </p:nvSpPr>
            <p:spPr>
              <a:xfrm>
                <a:off x="4455300" y="6235750"/>
                <a:ext cx="308100" cy="61750"/>
              </a:xfrm>
              <a:custGeom>
                <a:avLst/>
                <a:gdLst/>
                <a:ahLst/>
                <a:cxnLst/>
                <a:rect l="l" t="t" r="r" b="b"/>
                <a:pathLst>
                  <a:path w="12324" h="2470" extrusionOk="0">
                    <a:moveTo>
                      <a:pt x="4924" y="0"/>
                    </a:moveTo>
                    <a:cubicBezTo>
                      <a:pt x="3362" y="0"/>
                      <a:pt x="1724" y="317"/>
                      <a:pt x="1" y="1023"/>
                    </a:cubicBezTo>
                    <a:cubicBezTo>
                      <a:pt x="1525" y="1833"/>
                      <a:pt x="3358" y="1976"/>
                      <a:pt x="5085" y="2142"/>
                    </a:cubicBezTo>
                    <a:cubicBezTo>
                      <a:pt x="6989" y="2310"/>
                      <a:pt x="8843" y="2470"/>
                      <a:pt x="10725" y="2470"/>
                    </a:cubicBezTo>
                    <a:cubicBezTo>
                      <a:pt x="11255" y="2470"/>
                      <a:pt x="11787" y="2457"/>
                      <a:pt x="12324" y="2428"/>
                    </a:cubicBezTo>
                    <a:cubicBezTo>
                      <a:pt x="10053" y="932"/>
                      <a:pt x="7601" y="0"/>
                      <a:pt x="492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72"/>
              <p:cNvSpPr/>
              <p:nvPr/>
            </p:nvSpPr>
            <p:spPr>
              <a:xfrm>
                <a:off x="4455300" y="6253050"/>
                <a:ext cx="306925" cy="42525"/>
              </a:xfrm>
              <a:custGeom>
                <a:avLst/>
                <a:gdLst/>
                <a:ahLst/>
                <a:cxnLst/>
                <a:rect l="l" t="t" r="r" b="b"/>
                <a:pathLst>
                  <a:path w="12277" h="1701" extrusionOk="0">
                    <a:moveTo>
                      <a:pt x="4017" y="0"/>
                    </a:moveTo>
                    <a:cubicBezTo>
                      <a:pt x="2669" y="0"/>
                      <a:pt x="1325" y="123"/>
                      <a:pt x="1" y="331"/>
                    </a:cubicBezTo>
                    <a:cubicBezTo>
                      <a:pt x="2084" y="379"/>
                      <a:pt x="4144" y="331"/>
                      <a:pt x="6192" y="569"/>
                    </a:cubicBezTo>
                    <a:cubicBezTo>
                      <a:pt x="8228" y="784"/>
                      <a:pt x="10240" y="1284"/>
                      <a:pt x="12276" y="1700"/>
                    </a:cubicBezTo>
                    <a:cubicBezTo>
                      <a:pt x="10335" y="950"/>
                      <a:pt x="8335" y="331"/>
                      <a:pt x="6228" y="117"/>
                    </a:cubicBezTo>
                    <a:cubicBezTo>
                      <a:pt x="5491" y="37"/>
                      <a:pt x="4753" y="0"/>
                      <a:pt x="40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72"/>
              <p:cNvSpPr/>
              <p:nvPr/>
            </p:nvSpPr>
            <p:spPr>
              <a:xfrm>
                <a:off x="4569000" y="6326350"/>
                <a:ext cx="30780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12312" h="2718" extrusionOk="0">
                    <a:moveTo>
                      <a:pt x="7336" y="0"/>
                    </a:moveTo>
                    <a:cubicBezTo>
                      <a:pt x="4897" y="0"/>
                      <a:pt x="2438" y="734"/>
                      <a:pt x="1" y="2507"/>
                    </a:cubicBezTo>
                    <a:cubicBezTo>
                      <a:pt x="615" y="2659"/>
                      <a:pt x="1248" y="2718"/>
                      <a:pt x="1888" y="2718"/>
                    </a:cubicBezTo>
                    <a:cubicBezTo>
                      <a:pt x="2998" y="2718"/>
                      <a:pt x="4128" y="2542"/>
                      <a:pt x="5216" y="2376"/>
                    </a:cubicBezTo>
                    <a:cubicBezTo>
                      <a:pt x="7633" y="1983"/>
                      <a:pt x="9955" y="1626"/>
                      <a:pt x="12312" y="935"/>
                    </a:cubicBezTo>
                    <a:cubicBezTo>
                      <a:pt x="10671" y="345"/>
                      <a:pt x="9008" y="0"/>
                      <a:pt x="7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72"/>
              <p:cNvSpPr/>
              <p:nvPr/>
            </p:nvSpPr>
            <p:spPr>
              <a:xfrm>
                <a:off x="4569000" y="6342000"/>
                <a:ext cx="306625" cy="46725"/>
              </a:xfrm>
              <a:custGeom>
                <a:avLst/>
                <a:gdLst/>
                <a:ahLst/>
                <a:cxnLst/>
                <a:rect l="l" t="t" r="r" b="b"/>
                <a:pathLst>
                  <a:path w="12265" h="1869" extrusionOk="0">
                    <a:moveTo>
                      <a:pt x="8570" y="0"/>
                    </a:moveTo>
                    <a:cubicBezTo>
                      <a:pt x="7717" y="0"/>
                      <a:pt x="6864" y="48"/>
                      <a:pt x="6014" y="155"/>
                    </a:cubicBezTo>
                    <a:cubicBezTo>
                      <a:pt x="3930" y="452"/>
                      <a:pt x="1918" y="1059"/>
                      <a:pt x="1" y="1869"/>
                    </a:cubicBezTo>
                    <a:cubicBezTo>
                      <a:pt x="2037" y="1405"/>
                      <a:pt x="4037" y="881"/>
                      <a:pt x="6073" y="607"/>
                    </a:cubicBezTo>
                    <a:cubicBezTo>
                      <a:pt x="8109" y="321"/>
                      <a:pt x="10181" y="345"/>
                      <a:pt x="12264" y="262"/>
                    </a:cubicBezTo>
                    <a:cubicBezTo>
                      <a:pt x="11039" y="100"/>
                      <a:pt x="9805" y="0"/>
                      <a:pt x="85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72"/>
              <p:cNvSpPr/>
              <p:nvPr/>
            </p:nvSpPr>
            <p:spPr>
              <a:xfrm>
                <a:off x="4663375" y="6401875"/>
                <a:ext cx="307800" cy="68025"/>
              </a:xfrm>
              <a:custGeom>
                <a:avLst/>
                <a:gdLst/>
                <a:ahLst/>
                <a:cxnLst/>
                <a:rect l="l" t="t" r="r" b="b"/>
                <a:pathLst>
                  <a:path w="12312" h="2721" extrusionOk="0">
                    <a:moveTo>
                      <a:pt x="7356" y="1"/>
                    </a:moveTo>
                    <a:cubicBezTo>
                      <a:pt x="4914" y="1"/>
                      <a:pt x="2449" y="734"/>
                      <a:pt x="0" y="2510"/>
                    </a:cubicBezTo>
                    <a:cubicBezTo>
                      <a:pt x="616" y="2662"/>
                      <a:pt x="1247" y="2720"/>
                      <a:pt x="1883" y="2720"/>
                    </a:cubicBezTo>
                    <a:cubicBezTo>
                      <a:pt x="2996" y="2720"/>
                      <a:pt x="4125" y="2541"/>
                      <a:pt x="5215" y="2367"/>
                    </a:cubicBezTo>
                    <a:cubicBezTo>
                      <a:pt x="7644" y="1986"/>
                      <a:pt x="9966" y="1629"/>
                      <a:pt x="12311" y="927"/>
                    </a:cubicBezTo>
                    <a:cubicBezTo>
                      <a:pt x="10679" y="342"/>
                      <a:pt x="9023" y="1"/>
                      <a:pt x="735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72"/>
              <p:cNvSpPr/>
              <p:nvPr/>
            </p:nvSpPr>
            <p:spPr>
              <a:xfrm>
                <a:off x="4663675" y="6417475"/>
                <a:ext cx="306600" cy="46875"/>
              </a:xfrm>
              <a:custGeom>
                <a:avLst/>
                <a:gdLst/>
                <a:ahLst/>
                <a:cxnLst/>
                <a:rect l="l" t="t" r="r" b="b"/>
                <a:pathLst>
                  <a:path w="12264" h="1875" extrusionOk="0">
                    <a:moveTo>
                      <a:pt x="8552" y="0"/>
                    </a:moveTo>
                    <a:cubicBezTo>
                      <a:pt x="7705" y="0"/>
                      <a:pt x="6858" y="49"/>
                      <a:pt x="6013" y="160"/>
                    </a:cubicBezTo>
                    <a:cubicBezTo>
                      <a:pt x="3929" y="457"/>
                      <a:pt x="1917" y="1065"/>
                      <a:pt x="0" y="1874"/>
                    </a:cubicBezTo>
                    <a:cubicBezTo>
                      <a:pt x="2036" y="1422"/>
                      <a:pt x="4024" y="886"/>
                      <a:pt x="6072" y="600"/>
                    </a:cubicBezTo>
                    <a:cubicBezTo>
                      <a:pt x="8108" y="326"/>
                      <a:pt x="10180" y="350"/>
                      <a:pt x="12264" y="267"/>
                    </a:cubicBezTo>
                    <a:cubicBezTo>
                      <a:pt x="11032" y="104"/>
                      <a:pt x="9793" y="0"/>
                      <a:pt x="85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72"/>
              <p:cNvSpPr/>
              <p:nvPr/>
            </p:nvSpPr>
            <p:spPr>
              <a:xfrm>
                <a:off x="4517225" y="5583250"/>
                <a:ext cx="553350" cy="981100"/>
              </a:xfrm>
              <a:custGeom>
                <a:avLst/>
                <a:gdLst/>
                <a:ahLst/>
                <a:cxnLst/>
                <a:rect l="l" t="t" r="r" b="b"/>
                <a:pathLst>
                  <a:path w="22134" h="39244" extrusionOk="0">
                    <a:moveTo>
                      <a:pt x="226" y="1"/>
                    </a:moveTo>
                    <a:cubicBezTo>
                      <a:pt x="107" y="1"/>
                      <a:pt x="0" y="96"/>
                      <a:pt x="0" y="227"/>
                    </a:cubicBezTo>
                    <a:cubicBezTo>
                      <a:pt x="48" y="3549"/>
                      <a:pt x="96" y="6978"/>
                      <a:pt x="369" y="10323"/>
                    </a:cubicBezTo>
                    <a:cubicBezTo>
                      <a:pt x="596" y="13074"/>
                      <a:pt x="1036" y="16669"/>
                      <a:pt x="2370" y="20063"/>
                    </a:cubicBezTo>
                    <a:cubicBezTo>
                      <a:pt x="3310" y="22444"/>
                      <a:pt x="5108" y="25730"/>
                      <a:pt x="8382" y="27897"/>
                    </a:cubicBezTo>
                    <a:cubicBezTo>
                      <a:pt x="9466" y="28635"/>
                      <a:pt x="10656" y="29183"/>
                      <a:pt x="11823" y="29719"/>
                    </a:cubicBezTo>
                    <a:cubicBezTo>
                      <a:pt x="12657" y="30124"/>
                      <a:pt x="13538" y="30516"/>
                      <a:pt x="14347" y="30981"/>
                    </a:cubicBezTo>
                    <a:cubicBezTo>
                      <a:pt x="17598" y="32814"/>
                      <a:pt x="20181" y="35696"/>
                      <a:pt x="21658" y="39113"/>
                    </a:cubicBezTo>
                    <a:cubicBezTo>
                      <a:pt x="21693" y="39196"/>
                      <a:pt x="21777" y="39244"/>
                      <a:pt x="21872" y="39244"/>
                    </a:cubicBezTo>
                    <a:cubicBezTo>
                      <a:pt x="21896" y="39244"/>
                      <a:pt x="21932" y="39232"/>
                      <a:pt x="21967" y="39220"/>
                    </a:cubicBezTo>
                    <a:cubicBezTo>
                      <a:pt x="22086" y="39184"/>
                      <a:pt x="22134" y="39041"/>
                      <a:pt x="22086" y="38922"/>
                    </a:cubicBezTo>
                    <a:cubicBezTo>
                      <a:pt x="20574" y="35434"/>
                      <a:pt x="17907" y="32469"/>
                      <a:pt x="14585" y="30576"/>
                    </a:cubicBezTo>
                    <a:cubicBezTo>
                      <a:pt x="13752" y="30100"/>
                      <a:pt x="12859" y="29707"/>
                      <a:pt x="12014" y="29302"/>
                    </a:cubicBezTo>
                    <a:cubicBezTo>
                      <a:pt x="10883" y="28766"/>
                      <a:pt x="9692" y="28219"/>
                      <a:pt x="8632" y="27516"/>
                    </a:cubicBezTo>
                    <a:cubicBezTo>
                      <a:pt x="5453" y="25421"/>
                      <a:pt x="3691" y="22194"/>
                      <a:pt x="2786" y="19884"/>
                    </a:cubicBezTo>
                    <a:cubicBezTo>
                      <a:pt x="1477" y="16539"/>
                      <a:pt x="1048" y="12990"/>
                      <a:pt x="822" y="10276"/>
                    </a:cubicBezTo>
                    <a:cubicBezTo>
                      <a:pt x="560" y="6930"/>
                      <a:pt x="488" y="3525"/>
                      <a:pt x="453" y="215"/>
                    </a:cubicBezTo>
                    <a:cubicBezTo>
                      <a:pt x="453" y="96"/>
                      <a:pt x="346" y="1"/>
                      <a:pt x="2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11" name="Google Shape;3411;p72"/>
            <p:cNvSpPr/>
            <p:nvPr/>
          </p:nvSpPr>
          <p:spPr>
            <a:xfrm rot="2131633">
              <a:off x="3456976" y="2351337"/>
              <a:ext cx="148962" cy="301767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72"/>
            <p:cNvSpPr/>
            <p:nvPr/>
          </p:nvSpPr>
          <p:spPr>
            <a:xfrm rot="-2701591">
              <a:off x="1714707" y="1786883"/>
              <a:ext cx="148958" cy="301789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13" name="Google Shape;3413;p72"/>
            <p:cNvGrpSpPr/>
            <p:nvPr/>
          </p:nvGrpSpPr>
          <p:grpSpPr>
            <a:xfrm rot="7771557">
              <a:off x="1344001" y="2086652"/>
              <a:ext cx="504258" cy="919120"/>
              <a:chOff x="-214625" y="3943775"/>
              <a:chExt cx="458725" cy="836125"/>
            </a:xfrm>
          </p:grpSpPr>
          <p:sp>
            <p:nvSpPr>
              <p:cNvPr id="3414" name="Google Shape;3414;p72"/>
              <p:cNvSpPr/>
              <p:nvPr/>
            </p:nvSpPr>
            <p:spPr>
              <a:xfrm>
                <a:off x="-114025" y="3943775"/>
                <a:ext cx="195000" cy="501875"/>
              </a:xfrm>
              <a:custGeom>
                <a:avLst/>
                <a:gdLst/>
                <a:ahLst/>
                <a:cxnLst/>
                <a:rect l="l" t="t" r="r" b="b"/>
                <a:pathLst>
                  <a:path w="7800" h="20075" extrusionOk="0">
                    <a:moveTo>
                      <a:pt x="4323" y="0"/>
                    </a:moveTo>
                    <a:cubicBezTo>
                      <a:pt x="2204" y="3013"/>
                      <a:pt x="1" y="6299"/>
                      <a:pt x="84" y="9978"/>
                    </a:cubicBezTo>
                    <a:cubicBezTo>
                      <a:pt x="120" y="11918"/>
                      <a:pt x="811" y="13800"/>
                      <a:pt x="1596" y="15586"/>
                    </a:cubicBezTo>
                    <a:cubicBezTo>
                      <a:pt x="2335" y="17217"/>
                      <a:pt x="3168" y="18872"/>
                      <a:pt x="4490" y="20074"/>
                    </a:cubicBezTo>
                    <a:cubicBezTo>
                      <a:pt x="4454" y="18991"/>
                      <a:pt x="5156" y="18205"/>
                      <a:pt x="5680" y="17252"/>
                    </a:cubicBezTo>
                    <a:cubicBezTo>
                      <a:pt x="6811" y="15193"/>
                      <a:pt x="7800" y="12930"/>
                      <a:pt x="7538" y="10597"/>
                    </a:cubicBezTo>
                    <a:cubicBezTo>
                      <a:pt x="7371" y="9216"/>
                      <a:pt x="6776" y="7918"/>
                      <a:pt x="6252" y="6620"/>
                    </a:cubicBezTo>
                    <a:cubicBezTo>
                      <a:pt x="5394" y="4453"/>
                      <a:pt x="4692" y="2322"/>
                      <a:pt x="43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72"/>
              <p:cNvSpPr/>
              <p:nvPr/>
            </p:nvSpPr>
            <p:spPr>
              <a:xfrm>
                <a:off x="64875" y="4296800"/>
                <a:ext cx="179225" cy="327425"/>
              </a:xfrm>
              <a:custGeom>
                <a:avLst/>
                <a:gdLst/>
                <a:ahLst/>
                <a:cxnLst/>
                <a:rect l="l" t="t" r="r" b="b"/>
                <a:pathLst>
                  <a:path w="7169" h="13097" extrusionOk="0">
                    <a:moveTo>
                      <a:pt x="6787" y="0"/>
                    </a:moveTo>
                    <a:cubicBezTo>
                      <a:pt x="5692" y="2536"/>
                      <a:pt x="2810" y="3798"/>
                      <a:pt x="1322" y="6120"/>
                    </a:cubicBezTo>
                    <a:cubicBezTo>
                      <a:pt x="1" y="8192"/>
                      <a:pt x="12" y="11049"/>
                      <a:pt x="1358" y="13097"/>
                    </a:cubicBezTo>
                    <a:cubicBezTo>
                      <a:pt x="1703" y="12502"/>
                      <a:pt x="2287" y="12109"/>
                      <a:pt x="2846" y="11704"/>
                    </a:cubicBezTo>
                    <a:cubicBezTo>
                      <a:pt x="4680" y="10406"/>
                      <a:pt x="6299" y="8632"/>
                      <a:pt x="6751" y="6429"/>
                    </a:cubicBezTo>
                    <a:cubicBezTo>
                      <a:pt x="7168" y="4429"/>
                      <a:pt x="6561" y="2048"/>
                      <a:pt x="67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72"/>
              <p:cNvSpPr/>
              <p:nvPr/>
            </p:nvSpPr>
            <p:spPr>
              <a:xfrm>
                <a:off x="-214625" y="4372100"/>
                <a:ext cx="233975" cy="263550"/>
              </a:xfrm>
              <a:custGeom>
                <a:avLst/>
                <a:gdLst/>
                <a:ahLst/>
                <a:cxnLst/>
                <a:rect l="l" t="t" r="r" b="b"/>
                <a:pathLst>
                  <a:path w="9359" h="1054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82" y="2548"/>
                      <a:pt x="810" y="5168"/>
                      <a:pt x="2168" y="7346"/>
                    </a:cubicBezTo>
                    <a:cubicBezTo>
                      <a:pt x="2620" y="8049"/>
                      <a:pt x="3156" y="8704"/>
                      <a:pt x="3846" y="9132"/>
                    </a:cubicBezTo>
                    <a:cubicBezTo>
                      <a:pt x="4596" y="9585"/>
                      <a:pt x="5477" y="9775"/>
                      <a:pt x="6323" y="9954"/>
                    </a:cubicBezTo>
                    <a:cubicBezTo>
                      <a:pt x="7024" y="10104"/>
                      <a:pt x="8138" y="10541"/>
                      <a:pt x="8942" y="10541"/>
                    </a:cubicBezTo>
                    <a:cubicBezTo>
                      <a:pt x="9094" y="10541"/>
                      <a:pt x="9234" y="10526"/>
                      <a:pt x="9359" y="10490"/>
                    </a:cubicBezTo>
                    <a:cubicBezTo>
                      <a:pt x="8180" y="8204"/>
                      <a:pt x="7037" y="5465"/>
                      <a:pt x="5299" y="3525"/>
                    </a:cubicBezTo>
                    <a:cubicBezTo>
                      <a:pt x="3870" y="1929"/>
                      <a:pt x="1906" y="953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72"/>
              <p:cNvSpPr/>
              <p:nvPr/>
            </p:nvSpPr>
            <p:spPr>
              <a:xfrm>
                <a:off x="-32750" y="3943775"/>
                <a:ext cx="219700" cy="836125"/>
              </a:xfrm>
              <a:custGeom>
                <a:avLst/>
                <a:gdLst/>
                <a:ahLst/>
                <a:cxnLst/>
                <a:rect l="l" t="t" r="r" b="b"/>
                <a:pathLst>
                  <a:path w="8788" h="33445" extrusionOk="0">
                    <a:moveTo>
                      <a:pt x="1072" y="0"/>
                    </a:moveTo>
                    <a:cubicBezTo>
                      <a:pt x="858" y="1489"/>
                      <a:pt x="679" y="2965"/>
                      <a:pt x="536" y="4453"/>
                    </a:cubicBezTo>
                    <a:cubicBezTo>
                      <a:pt x="369" y="5941"/>
                      <a:pt x="250" y="7430"/>
                      <a:pt x="167" y="8918"/>
                    </a:cubicBezTo>
                    <a:cubicBezTo>
                      <a:pt x="0" y="11906"/>
                      <a:pt x="60" y="14907"/>
                      <a:pt x="524" y="17883"/>
                    </a:cubicBezTo>
                    <a:cubicBezTo>
                      <a:pt x="1012" y="20848"/>
                      <a:pt x="1870" y="23765"/>
                      <a:pt x="3227" y="26444"/>
                    </a:cubicBezTo>
                    <a:cubicBezTo>
                      <a:pt x="3917" y="27789"/>
                      <a:pt x="4703" y="29063"/>
                      <a:pt x="5620" y="30254"/>
                    </a:cubicBezTo>
                    <a:cubicBezTo>
                      <a:pt x="6561" y="31433"/>
                      <a:pt x="7608" y="32516"/>
                      <a:pt x="8787" y="33445"/>
                    </a:cubicBezTo>
                    <a:cubicBezTo>
                      <a:pt x="7668" y="32445"/>
                      <a:pt x="6668" y="31326"/>
                      <a:pt x="5811" y="30123"/>
                    </a:cubicBezTo>
                    <a:cubicBezTo>
                      <a:pt x="4930" y="28920"/>
                      <a:pt x="4179" y="27635"/>
                      <a:pt x="3536" y="26301"/>
                    </a:cubicBezTo>
                    <a:cubicBezTo>
                      <a:pt x="2274" y="23622"/>
                      <a:pt x="1417" y="20753"/>
                      <a:pt x="965" y="17812"/>
                    </a:cubicBezTo>
                    <a:cubicBezTo>
                      <a:pt x="477" y="14883"/>
                      <a:pt x="417" y="11906"/>
                      <a:pt x="512" y="8930"/>
                    </a:cubicBezTo>
                    <a:cubicBezTo>
                      <a:pt x="548" y="7442"/>
                      <a:pt x="643" y="5953"/>
                      <a:pt x="739" y="4465"/>
                    </a:cubicBezTo>
                    <a:lnTo>
                      <a:pt x="10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72"/>
              <p:cNvSpPr/>
              <p:nvPr/>
            </p:nvSpPr>
            <p:spPr>
              <a:xfrm>
                <a:off x="-214625" y="4297375"/>
                <a:ext cx="450675" cy="395925"/>
              </a:xfrm>
              <a:custGeom>
                <a:avLst/>
                <a:gdLst/>
                <a:ahLst/>
                <a:cxnLst/>
                <a:rect l="l" t="t" r="r" b="b"/>
                <a:pathLst>
                  <a:path w="18027" h="15837" extrusionOk="0">
                    <a:moveTo>
                      <a:pt x="17979" y="1"/>
                    </a:moveTo>
                    <a:lnTo>
                      <a:pt x="17979" y="1"/>
                    </a:lnTo>
                    <a:cubicBezTo>
                      <a:pt x="17920" y="1394"/>
                      <a:pt x="17431" y="2704"/>
                      <a:pt x="16812" y="3930"/>
                    </a:cubicBezTo>
                    <a:cubicBezTo>
                      <a:pt x="16217" y="5144"/>
                      <a:pt x="15443" y="6287"/>
                      <a:pt x="14669" y="7442"/>
                    </a:cubicBezTo>
                    <a:cubicBezTo>
                      <a:pt x="13895" y="8585"/>
                      <a:pt x="13169" y="9788"/>
                      <a:pt x="12693" y="11109"/>
                    </a:cubicBezTo>
                    <a:cubicBezTo>
                      <a:pt x="12276" y="12275"/>
                      <a:pt x="12087" y="13514"/>
                      <a:pt x="12134" y="14746"/>
                    </a:cubicBezTo>
                    <a:lnTo>
                      <a:pt x="12134" y="14746"/>
                    </a:lnTo>
                    <a:cubicBezTo>
                      <a:pt x="11083" y="13910"/>
                      <a:pt x="9889" y="13326"/>
                      <a:pt x="8752" y="12705"/>
                    </a:cubicBezTo>
                    <a:cubicBezTo>
                      <a:pt x="8097" y="12348"/>
                      <a:pt x="7466" y="11979"/>
                      <a:pt x="6871" y="11562"/>
                    </a:cubicBezTo>
                    <a:cubicBezTo>
                      <a:pt x="6275" y="11145"/>
                      <a:pt x="5739" y="10633"/>
                      <a:pt x="5239" y="10121"/>
                    </a:cubicBezTo>
                    <a:cubicBezTo>
                      <a:pt x="4227" y="9062"/>
                      <a:pt x="3358" y="7835"/>
                      <a:pt x="2537" y="6621"/>
                    </a:cubicBezTo>
                    <a:cubicBezTo>
                      <a:pt x="1703" y="5394"/>
                      <a:pt x="905" y="4132"/>
                      <a:pt x="1" y="2977"/>
                    </a:cubicBezTo>
                    <a:lnTo>
                      <a:pt x="1" y="2977"/>
                    </a:lnTo>
                    <a:cubicBezTo>
                      <a:pt x="834" y="4204"/>
                      <a:pt x="1572" y="5490"/>
                      <a:pt x="2382" y="6764"/>
                    </a:cubicBezTo>
                    <a:cubicBezTo>
                      <a:pt x="3168" y="8014"/>
                      <a:pt x="3989" y="9264"/>
                      <a:pt x="5001" y="10383"/>
                    </a:cubicBezTo>
                    <a:cubicBezTo>
                      <a:pt x="5501" y="10931"/>
                      <a:pt x="6061" y="11455"/>
                      <a:pt x="6668" y="11907"/>
                    </a:cubicBezTo>
                    <a:cubicBezTo>
                      <a:pt x="7275" y="12348"/>
                      <a:pt x="7918" y="12741"/>
                      <a:pt x="8573" y="13098"/>
                    </a:cubicBezTo>
                    <a:cubicBezTo>
                      <a:pt x="9883" y="13812"/>
                      <a:pt x="11192" y="14491"/>
                      <a:pt x="12276" y="15443"/>
                    </a:cubicBezTo>
                    <a:lnTo>
                      <a:pt x="12705" y="15836"/>
                    </a:lnTo>
                    <a:lnTo>
                      <a:pt x="12645" y="15253"/>
                    </a:lnTo>
                    <a:cubicBezTo>
                      <a:pt x="12502" y="13907"/>
                      <a:pt x="12645" y="12538"/>
                      <a:pt x="13097" y="11264"/>
                    </a:cubicBezTo>
                    <a:cubicBezTo>
                      <a:pt x="13538" y="9978"/>
                      <a:pt x="14252" y="8811"/>
                      <a:pt x="14967" y="7633"/>
                    </a:cubicBezTo>
                    <a:cubicBezTo>
                      <a:pt x="15693" y="6454"/>
                      <a:pt x="16455" y="5275"/>
                      <a:pt x="17027" y="4013"/>
                    </a:cubicBezTo>
                    <a:cubicBezTo>
                      <a:pt x="17574" y="2751"/>
                      <a:pt x="18027" y="1382"/>
                      <a:pt x="179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72"/>
              <p:cNvSpPr/>
              <p:nvPr/>
            </p:nvSpPr>
            <p:spPr>
              <a:xfrm>
                <a:off x="-67875" y="4054800"/>
                <a:ext cx="89325" cy="96750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3870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84" y="655"/>
                      <a:pt x="274" y="1286"/>
                      <a:pt x="512" y="1905"/>
                    </a:cubicBezTo>
                    <a:cubicBezTo>
                      <a:pt x="774" y="2513"/>
                      <a:pt x="1096" y="3096"/>
                      <a:pt x="1477" y="3644"/>
                    </a:cubicBezTo>
                    <a:lnTo>
                      <a:pt x="1632" y="3870"/>
                    </a:lnTo>
                    <a:lnTo>
                      <a:pt x="1822" y="3691"/>
                    </a:lnTo>
                    <a:cubicBezTo>
                      <a:pt x="2227" y="3298"/>
                      <a:pt x="2560" y="2870"/>
                      <a:pt x="2858" y="2405"/>
                    </a:cubicBezTo>
                    <a:cubicBezTo>
                      <a:pt x="3013" y="2179"/>
                      <a:pt x="3144" y="1929"/>
                      <a:pt x="3263" y="1691"/>
                    </a:cubicBezTo>
                    <a:cubicBezTo>
                      <a:pt x="3382" y="1441"/>
                      <a:pt x="3501" y="1191"/>
                      <a:pt x="3572" y="929"/>
                    </a:cubicBezTo>
                    <a:lnTo>
                      <a:pt x="3572" y="929"/>
                    </a:lnTo>
                    <a:lnTo>
                      <a:pt x="3096" y="1584"/>
                    </a:lnTo>
                    <a:lnTo>
                      <a:pt x="3096" y="1584"/>
                    </a:lnTo>
                    <a:cubicBezTo>
                      <a:pt x="2953" y="1798"/>
                      <a:pt x="2775" y="2001"/>
                      <a:pt x="2608" y="2215"/>
                    </a:cubicBezTo>
                    <a:cubicBezTo>
                      <a:pt x="2323" y="2549"/>
                      <a:pt x="2030" y="2867"/>
                      <a:pt x="1722" y="3169"/>
                    </a:cubicBezTo>
                    <a:lnTo>
                      <a:pt x="1722" y="3169"/>
                    </a:lnTo>
                    <a:cubicBezTo>
                      <a:pt x="1417" y="2702"/>
                      <a:pt x="1126" y="2220"/>
                      <a:pt x="870" y="1739"/>
                    </a:cubicBezTo>
                    <a:cubicBezTo>
                      <a:pt x="572" y="1167"/>
                      <a:pt x="286" y="596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72"/>
              <p:cNvSpPr/>
              <p:nvPr/>
            </p:nvSpPr>
            <p:spPr>
              <a:xfrm>
                <a:off x="-90800" y="4143200"/>
                <a:ext cx="138150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5526" h="5335" extrusionOk="0">
                    <a:moveTo>
                      <a:pt x="1" y="0"/>
                    </a:moveTo>
                    <a:cubicBezTo>
                      <a:pt x="132" y="453"/>
                      <a:pt x="310" y="882"/>
                      <a:pt x="489" y="1310"/>
                    </a:cubicBezTo>
                    <a:cubicBezTo>
                      <a:pt x="667" y="1739"/>
                      <a:pt x="846" y="2179"/>
                      <a:pt x="1060" y="2596"/>
                    </a:cubicBezTo>
                    <a:cubicBezTo>
                      <a:pt x="1453" y="3441"/>
                      <a:pt x="1918" y="4275"/>
                      <a:pt x="2406" y="5061"/>
                    </a:cubicBezTo>
                    <a:lnTo>
                      <a:pt x="2572" y="5334"/>
                    </a:lnTo>
                    <a:lnTo>
                      <a:pt x="2763" y="5096"/>
                    </a:lnTo>
                    <a:cubicBezTo>
                      <a:pt x="3322" y="4418"/>
                      <a:pt x="3858" y="3715"/>
                      <a:pt x="4311" y="2989"/>
                    </a:cubicBezTo>
                    <a:cubicBezTo>
                      <a:pt x="4549" y="2620"/>
                      <a:pt x="4763" y="2251"/>
                      <a:pt x="4966" y="1858"/>
                    </a:cubicBezTo>
                    <a:cubicBezTo>
                      <a:pt x="5168" y="1477"/>
                      <a:pt x="5358" y="1084"/>
                      <a:pt x="5525" y="679"/>
                    </a:cubicBezTo>
                    <a:lnTo>
                      <a:pt x="5525" y="679"/>
                    </a:lnTo>
                    <a:cubicBezTo>
                      <a:pt x="5287" y="1048"/>
                      <a:pt x="5049" y="1417"/>
                      <a:pt x="4787" y="1763"/>
                    </a:cubicBezTo>
                    <a:cubicBezTo>
                      <a:pt x="4537" y="2120"/>
                      <a:pt x="4287" y="2453"/>
                      <a:pt x="4037" y="2798"/>
                    </a:cubicBezTo>
                    <a:cubicBezTo>
                      <a:pt x="3578" y="3403"/>
                      <a:pt x="3110" y="3990"/>
                      <a:pt x="2633" y="4566"/>
                    </a:cubicBezTo>
                    <a:lnTo>
                      <a:pt x="2633" y="4566"/>
                    </a:lnTo>
                    <a:cubicBezTo>
                      <a:pt x="2202" y="3867"/>
                      <a:pt x="1781" y="3159"/>
                      <a:pt x="1370" y="244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72"/>
              <p:cNvSpPr/>
              <p:nvPr/>
            </p:nvSpPr>
            <p:spPr>
              <a:xfrm>
                <a:off x="-80675" y="4247375"/>
                <a:ext cx="136350" cy="111050"/>
              </a:xfrm>
              <a:custGeom>
                <a:avLst/>
                <a:gdLst/>
                <a:ahLst/>
                <a:cxnLst/>
                <a:rect l="l" t="t" r="r" b="b"/>
                <a:pathLst>
                  <a:path w="5454" h="4442" extrusionOk="0">
                    <a:moveTo>
                      <a:pt x="5453" y="1"/>
                    </a:moveTo>
                    <a:lnTo>
                      <a:pt x="5453" y="1"/>
                    </a:lnTo>
                    <a:cubicBezTo>
                      <a:pt x="4942" y="691"/>
                      <a:pt x="4430" y="1358"/>
                      <a:pt x="3894" y="2013"/>
                    </a:cubicBezTo>
                    <a:cubicBezTo>
                      <a:pt x="3632" y="2358"/>
                      <a:pt x="3358" y="2668"/>
                      <a:pt x="3096" y="2989"/>
                    </a:cubicBezTo>
                    <a:lnTo>
                      <a:pt x="2449" y="3758"/>
                    </a:lnTo>
                    <a:lnTo>
                      <a:pt x="2449" y="3758"/>
                    </a:lnTo>
                    <a:lnTo>
                      <a:pt x="1310" y="2382"/>
                    </a:lnTo>
                    <a:cubicBezTo>
                      <a:pt x="870" y="1858"/>
                      <a:pt x="441" y="1322"/>
                      <a:pt x="0" y="810"/>
                    </a:cubicBezTo>
                    <a:lnTo>
                      <a:pt x="0" y="810"/>
                    </a:lnTo>
                    <a:cubicBezTo>
                      <a:pt x="298" y="1429"/>
                      <a:pt x="655" y="2013"/>
                      <a:pt x="1036" y="2572"/>
                    </a:cubicBezTo>
                    <a:cubicBezTo>
                      <a:pt x="1405" y="3156"/>
                      <a:pt x="1822" y="3703"/>
                      <a:pt x="2263" y="4239"/>
                    </a:cubicBezTo>
                    <a:lnTo>
                      <a:pt x="2417" y="4442"/>
                    </a:lnTo>
                    <a:lnTo>
                      <a:pt x="2596" y="4239"/>
                    </a:lnTo>
                    <a:cubicBezTo>
                      <a:pt x="2894" y="3930"/>
                      <a:pt x="3167" y="3584"/>
                      <a:pt x="3429" y="3263"/>
                    </a:cubicBezTo>
                    <a:cubicBezTo>
                      <a:pt x="3703" y="2930"/>
                      <a:pt x="3953" y="2596"/>
                      <a:pt x="4191" y="2239"/>
                    </a:cubicBezTo>
                    <a:cubicBezTo>
                      <a:pt x="4680" y="1525"/>
                      <a:pt x="5120" y="786"/>
                      <a:pt x="54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72"/>
              <p:cNvSpPr/>
              <p:nvPr/>
            </p:nvSpPr>
            <p:spPr>
              <a:xfrm>
                <a:off x="164900" y="4391450"/>
                <a:ext cx="61025" cy="77100"/>
              </a:xfrm>
              <a:custGeom>
                <a:avLst/>
                <a:gdLst/>
                <a:ahLst/>
                <a:cxnLst/>
                <a:rect l="l" t="t" r="r" b="b"/>
                <a:pathLst>
                  <a:path w="2441" h="3084" extrusionOk="0">
                    <a:moveTo>
                      <a:pt x="631" y="0"/>
                    </a:moveTo>
                    <a:lnTo>
                      <a:pt x="631" y="0"/>
                    </a:lnTo>
                    <a:cubicBezTo>
                      <a:pt x="441" y="441"/>
                      <a:pt x="310" y="893"/>
                      <a:pt x="191" y="1358"/>
                    </a:cubicBezTo>
                    <a:cubicBezTo>
                      <a:pt x="95" y="1810"/>
                      <a:pt x="36" y="2274"/>
                      <a:pt x="12" y="2751"/>
                    </a:cubicBezTo>
                    <a:lnTo>
                      <a:pt x="0" y="3084"/>
                    </a:lnTo>
                    <a:lnTo>
                      <a:pt x="0" y="3084"/>
                    </a:lnTo>
                    <a:lnTo>
                      <a:pt x="310" y="2989"/>
                    </a:lnTo>
                    <a:cubicBezTo>
                      <a:pt x="691" y="2870"/>
                      <a:pt x="1084" y="2739"/>
                      <a:pt x="1441" y="2548"/>
                    </a:cubicBezTo>
                    <a:cubicBezTo>
                      <a:pt x="1798" y="2346"/>
                      <a:pt x="2143" y="2120"/>
                      <a:pt x="2441" y="1846"/>
                    </a:cubicBezTo>
                    <a:lnTo>
                      <a:pt x="2441" y="1846"/>
                    </a:lnTo>
                    <a:cubicBezTo>
                      <a:pt x="2048" y="1989"/>
                      <a:pt x="1679" y="2108"/>
                      <a:pt x="1310" y="2227"/>
                    </a:cubicBezTo>
                    <a:lnTo>
                      <a:pt x="502" y="2465"/>
                    </a:lnTo>
                    <a:lnTo>
                      <a:pt x="502" y="2465"/>
                    </a:lnTo>
                    <a:cubicBezTo>
                      <a:pt x="528" y="2112"/>
                      <a:pt x="553" y="1761"/>
                      <a:pt x="572" y="1417"/>
                    </a:cubicBezTo>
                    <a:cubicBezTo>
                      <a:pt x="607" y="941"/>
                      <a:pt x="631" y="476"/>
                      <a:pt x="63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72"/>
              <p:cNvSpPr/>
              <p:nvPr/>
            </p:nvSpPr>
            <p:spPr>
              <a:xfrm>
                <a:off x="119050" y="4444725"/>
                <a:ext cx="83075" cy="98250"/>
              </a:xfrm>
              <a:custGeom>
                <a:avLst/>
                <a:gdLst/>
                <a:ahLst/>
                <a:cxnLst/>
                <a:rect l="l" t="t" r="r" b="b"/>
                <a:pathLst>
                  <a:path w="3323" h="3930" extrusionOk="0">
                    <a:moveTo>
                      <a:pt x="239" y="0"/>
                    </a:moveTo>
                    <a:cubicBezTo>
                      <a:pt x="108" y="596"/>
                      <a:pt x="48" y="1203"/>
                      <a:pt x="36" y="1810"/>
                    </a:cubicBezTo>
                    <a:cubicBezTo>
                      <a:pt x="1" y="2417"/>
                      <a:pt x="36" y="3013"/>
                      <a:pt x="96" y="3632"/>
                    </a:cubicBezTo>
                    <a:lnTo>
                      <a:pt x="120" y="3930"/>
                    </a:lnTo>
                    <a:lnTo>
                      <a:pt x="405" y="3822"/>
                    </a:lnTo>
                    <a:cubicBezTo>
                      <a:pt x="941" y="3632"/>
                      <a:pt x="1453" y="3394"/>
                      <a:pt x="1953" y="3108"/>
                    </a:cubicBezTo>
                    <a:cubicBezTo>
                      <a:pt x="2441" y="2822"/>
                      <a:pt x="2906" y="2477"/>
                      <a:pt x="3322" y="2096"/>
                    </a:cubicBezTo>
                    <a:lnTo>
                      <a:pt x="3322" y="2096"/>
                    </a:lnTo>
                    <a:cubicBezTo>
                      <a:pt x="2798" y="2346"/>
                      <a:pt x="2287" y="2572"/>
                      <a:pt x="1786" y="2798"/>
                    </a:cubicBezTo>
                    <a:cubicBezTo>
                      <a:pt x="1367" y="2964"/>
                      <a:pt x="947" y="3138"/>
                      <a:pt x="521" y="3294"/>
                    </a:cubicBezTo>
                    <a:lnTo>
                      <a:pt x="521" y="3294"/>
                    </a:lnTo>
                    <a:cubicBezTo>
                      <a:pt x="477" y="2795"/>
                      <a:pt x="445" y="2297"/>
                      <a:pt x="405" y="1798"/>
                    </a:cubicBezTo>
                    <a:cubicBezTo>
                      <a:pt x="358" y="1203"/>
                      <a:pt x="310" y="608"/>
                      <a:pt x="2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72"/>
              <p:cNvSpPr/>
              <p:nvPr/>
            </p:nvSpPr>
            <p:spPr>
              <a:xfrm>
                <a:off x="-177425" y="4447700"/>
                <a:ext cx="64625" cy="80700"/>
              </a:xfrm>
              <a:custGeom>
                <a:avLst/>
                <a:gdLst/>
                <a:ahLst/>
                <a:cxnLst/>
                <a:rect l="l" t="t" r="r" b="b"/>
                <a:pathLst>
                  <a:path w="2585" h="3228" extrusionOk="0">
                    <a:moveTo>
                      <a:pt x="2204" y="1"/>
                    </a:moveTo>
                    <a:lnTo>
                      <a:pt x="2168" y="1405"/>
                    </a:lnTo>
                    <a:cubicBezTo>
                      <a:pt x="2159" y="1730"/>
                      <a:pt x="2151" y="2056"/>
                      <a:pt x="2135" y="2381"/>
                    </a:cubicBezTo>
                    <a:lnTo>
                      <a:pt x="2135" y="2381"/>
                    </a:lnTo>
                    <a:cubicBezTo>
                      <a:pt x="1857" y="2192"/>
                      <a:pt x="1569" y="2007"/>
                      <a:pt x="1275" y="1822"/>
                    </a:cubicBezTo>
                    <a:cubicBezTo>
                      <a:pt x="858" y="1572"/>
                      <a:pt x="441" y="1334"/>
                      <a:pt x="1" y="1144"/>
                    </a:cubicBezTo>
                    <a:lnTo>
                      <a:pt x="1" y="1144"/>
                    </a:lnTo>
                    <a:cubicBezTo>
                      <a:pt x="322" y="1501"/>
                      <a:pt x="691" y="1810"/>
                      <a:pt x="1049" y="2108"/>
                    </a:cubicBezTo>
                    <a:cubicBezTo>
                      <a:pt x="1430" y="2406"/>
                      <a:pt x="1811" y="2691"/>
                      <a:pt x="2204" y="2977"/>
                    </a:cubicBezTo>
                    <a:lnTo>
                      <a:pt x="2561" y="3227"/>
                    </a:lnTo>
                    <a:lnTo>
                      <a:pt x="2573" y="2810"/>
                    </a:lnTo>
                    <a:cubicBezTo>
                      <a:pt x="2585" y="2334"/>
                      <a:pt x="2585" y="1858"/>
                      <a:pt x="2525" y="1382"/>
                    </a:cubicBezTo>
                    <a:cubicBezTo>
                      <a:pt x="2477" y="917"/>
                      <a:pt x="2382" y="441"/>
                      <a:pt x="220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72"/>
              <p:cNvSpPr/>
              <p:nvPr/>
            </p:nvSpPr>
            <p:spPr>
              <a:xfrm>
                <a:off x="-128300" y="4497700"/>
                <a:ext cx="77700" cy="93200"/>
              </a:xfrm>
              <a:custGeom>
                <a:avLst/>
                <a:gdLst/>
                <a:ahLst/>
                <a:cxnLst/>
                <a:rect l="l" t="t" r="r" b="b"/>
                <a:pathLst>
                  <a:path w="3108" h="3728" extrusionOk="0">
                    <a:moveTo>
                      <a:pt x="2263" y="1"/>
                    </a:moveTo>
                    <a:lnTo>
                      <a:pt x="2263" y="1"/>
                    </a:lnTo>
                    <a:cubicBezTo>
                      <a:pt x="2346" y="572"/>
                      <a:pt x="2417" y="1132"/>
                      <a:pt x="2501" y="1703"/>
                    </a:cubicBezTo>
                    <a:cubicBezTo>
                      <a:pt x="2548" y="2141"/>
                      <a:pt x="2596" y="2594"/>
                      <a:pt x="2625" y="3045"/>
                    </a:cubicBezTo>
                    <a:lnTo>
                      <a:pt x="2625" y="3045"/>
                    </a:lnTo>
                    <a:lnTo>
                      <a:pt x="1489" y="2644"/>
                    </a:lnTo>
                    <a:cubicBezTo>
                      <a:pt x="989" y="2477"/>
                      <a:pt x="500" y="2299"/>
                      <a:pt x="0" y="2144"/>
                    </a:cubicBezTo>
                    <a:lnTo>
                      <a:pt x="0" y="2144"/>
                    </a:lnTo>
                    <a:cubicBezTo>
                      <a:pt x="429" y="2465"/>
                      <a:pt x="870" y="2727"/>
                      <a:pt x="1334" y="2977"/>
                    </a:cubicBezTo>
                    <a:cubicBezTo>
                      <a:pt x="1572" y="3096"/>
                      <a:pt x="1810" y="3204"/>
                      <a:pt x="2048" y="3311"/>
                    </a:cubicBezTo>
                    <a:cubicBezTo>
                      <a:pt x="2286" y="3430"/>
                      <a:pt x="2536" y="3513"/>
                      <a:pt x="2775" y="3608"/>
                    </a:cubicBezTo>
                    <a:lnTo>
                      <a:pt x="3108" y="3727"/>
                    </a:lnTo>
                    <a:lnTo>
                      <a:pt x="3096" y="3370"/>
                    </a:lnTo>
                    <a:cubicBezTo>
                      <a:pt x="3060" y="2787"/>
                      <a:pt x="2989" y="2203"/>
                      <a:pt x="2858" y="1644"/>
                    </a:cubicBezTo>
                    <a:cubicBezTo>
                      <a:pt x="2715" y="1072"/>
                      <a:pt x="2525" y="525"/>
                      <a:pt x="22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5" name="Google Shape;2515;p64"/>
          <p:cNvSpPr txBox="1">
            <a:spLocks noGrp="1"/>
          </p:cNvSpPr>
          <p:nvPr>
            <p:ph type="title"/>
          </p:nvPr>
        </p:nvSpPr>
        <p:spPr>
          <a:xfrm>
            <a:off x="737136" y="0"/>
            <a:ext cx="755176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Match the answers to the following questions.</a:t>
            </a:r>
            <a:endParaRPr sz="2400" dirty="0"/>
          </a:p>
        </p:txBody>
      </p:sp>
      <p:sp>
        <p:nvSpPr>
          <p:cNvPr id="2517" name="Google Shape;2517;p64"/>
          <p:cNvSpPr/>
          <p:nvPr/>
        </p:nvSpPr>
        <p:spPr>
          <a:xfrm rot="-7556117">
            <a:off x="8677191" y="3283654"/>
            <a:ext cx="148957" cy="301779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94865E-6C00-F441-9C6E-410911C29582}"/>
              </a:ext>
            </a:extLst>
          </p:cNvPr>
          <p:cNvSpPr txBox="1"/>
          <p:nvPr/>
        </p:nvSpPr>
        <p:spPr>
          <a:xfrm>
            <a:off x="-54998" y="572700"/>
            <a:ext cx="3879056" cy="45243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What do you mean by saying ‘endangered species loss’?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Do you mean by saying ‘carbon footprint’? Is it the mark made by a person’s foot?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3. Could you explain what you mean by ‘single-use’?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4. Could you give us an example of light pollution?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5. I wonder if you could say that in a different way about desertification.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6. Could you be more specific about green products?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7. I don’t quite see what you mean that planting trees can save our environment.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8. It sounds like what you’re saying is using a lot of street light is not good. Is that right? 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9. When you say acid rain, do you mean?</a:t>
            </a:r>
            <a:endParaRPr lang="en-US" sz="16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6611A4-9304-7343-91D5-5907379DA87E}"/>
              </a:ext>
            </a:extLst>
          </p:cNvPr>
          <p:cNvSpPr txBox="1"/>
          <p:nvPr/>
        </p:nvSpPr>
        <p:spPr>
          <a:xfrm>
            <a:off x="3850480" y="586988"/>
            <a:ext cx="5250656" cy="447814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__a. In other words, it can lead to light pollution, and we can’t see the stars in the sky.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__b. To put it differently, it’s rain that contains harmful chemicals from factories gases and it can damage crops and trees.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__c. Sorry, let me explain that. Carbon footprint is the amount of CO2 that a person produces.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__d. Let me give an example of that. Too much use of electric lights in cities may cause light pollution. 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__e. Let me explain that again. When we plant trees, we can make our environment clean and reduce pollution. 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__f. Let me explain that. Endangered species loss means that the number of species is becoming smaller.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__g. Sorry, let me explain it again. They are produced with the minimum effects on the environment. 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__h. Let me explain that in more detail. ‘Single-use’ refers to something that is made to be used once only. </a:t>
            </a:r>
          </a:p>
          <a:p>
            <a:pPr>
              <a:lnSpc>
                <a:spcPts val="184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__</a:t>
            </a:r>
            <a:r>
              <a:rPr lang="en-US" sz="16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</a:t>
            </a:r>
            <a:r>
              <a:rPr lang="en-US" sz="16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 Let me put it in another way. When an area or a region becomes a desert, we call it desertification.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3EB00F-490B-E697-D21E-CBD90A2FE77E}"/>
              </a:ext>
            </a:extLst>
          </p:cNvPr>
          <p:cNvSpPr txBox="1"/>
          <p:nvPr/>
        </p:nvSpPr>
        <p:spPr>
          <a:xfrm>
            <a:off x="3907631" y="57270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4C2F5-5A80-0E43-24D2-663D2949CC15}"/>
              </a:ext>
            </a:extLst>
          </p:cNvPr>
          <p:cNvSpPr txBox="1"/>
          <p:nvPr/>
        </p:nvSpPr>
        <p:spPr>
          <a:xfrm>
            <a:off x="3907631" y="103228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665489-3A1B-31D3-AF73-6D6E37632560}"/>
              </a:ext>
            </a:extLst>
          </p:cNvPr>
          <p:cNvSpPr txBox="1"/>
          <p:nvPr/>
        </p:nvSpPr>
        <p:spPr>
          <a:xfrm>
            <a:off x="3907631" y="171093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1066EE-FA1F-10BE-2A47-3FE0012687AC}"/>
              </a:ext>
            </a:extLst>
          </p:cNvPr>
          <p:cNvSpPr txBox="1"/>
          <p:nvPr/>
        </p:nvSpPr>
        <p:spPr>
          <a:xfrm>
            <a:off x="3907631" y="216099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BC92E-6A7F-18DC-3DEE-256B9CB95906}"/>
              </a:ext>
            </a:extLst>
          </p:cNvPr>
          <p:cNvSpPr txBox="1"/>
          <p:nvPr/>
        </p:nvSpPr>
        <p:spPr>
          <a:xfrm>
            <a:off x="3903600" y="2628275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BBA832-543A-C51C-8031-7267CA25253E}"/>
              </a:ext>
            </a:extLst>
          </p:cNvPr>
          <p:cNvSpPr txBox="1"/>
          <p:nvPr/>
        </p:nvSpPr>
        <p:spPr>
          <a:xfrm>
            <a:off x="3903600" y="307356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7B0F71-C4E7-3C0D-0EE2-12A6B7AD0952}"/>
              </a:ext>
            </a:extLst>
          </p:cNvPr>
          <p:cNvSpPr txBox="1"/>
          <p:nvPr/>
        </p:nvSpPr>
        <p:spPr>
          <a:xfrm>
            <a:off x="3903600" y="399911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6B0159-0E72-D504-2A60-26DE9E08F37D}"/>
              </a:ext>
            </a:extLst>
          </p:cNvPr>
          <p:cNvSpPr txBox="1"/>
          <p:nvPr/>
        </p:nvSpPr>
        <p:spPr>
          <a:xfrm>
            <a:off x="3903600" y="351886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666348-5FCA-A937-C131-D8380B6813B2}"/>
              </a:ext>
            </a:extLst>
          </p:cNvPr>
          <p:cNvSpPr txBox="1"/>
          <p:nvPr/>
        </p:nvSpPr>
        <p:spPr>
          <a:xfrm>
            <a:off x="3903600" y="444748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24120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6" name="Google Shape;2526;p65"/>
          <p:cNvSpPr txBox="1">
            <a:spLocks noGrp="1"/>
          </p:cNvSpPr>
          <p:nvPr>
            <p:ph type="title"/>
          </p:nvPr>
        </p:nvSpPr>
        <p:spPr>
          <a:xfrm>
            <a:off x="445866" y="398699"/>
            <a:ext cx="875915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Write a correct word or phrase from the box under the picture.</a:t>
            </a:r>
            <a:endParaRPr sz="2800" dirty="0"/>
          </a:p>
        </p:txBody>
      </p:sp>
      <p:grpSp>
        <p:nvGrpSpPr>
          <p:cNvPr id="2539" name="Google Shape;2539;p65"/>
          <p:cNvGrpSpPr/>
          <p:nvPr/>
        </p:nvGrpSpPr>
        <p:grpSpPr>
          <a:xfrm rot="1350639">
            <a:off x="73483" y="27150"/>
            <a:ext cx="335945" cy="975417"/>
            <a:chOff x="1460575" y="5630575"/>
            <a:chExt cx="645350" cy="1873775"/>
          </a:xfrm>
        </p:grpSpPr>
        <p:sp>
          <p:nvSpPr>
            <p:cNvPr id="2540" name="Google Shape;2540;p65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65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5" name="Google Shape;2545;p65"/>
          <p:cNvGrpSpPr/>
          <p:nvPr/>
        </p:nvGrpSpPr>
        <p:grpSpPr>
          <a:xfrm rot="1385085">
            <a:off x="8244174" y="2787438"/>
            <a:ext cx="290010" cy="842045"/>
            <a:chOff x="1460575" y="5630575"/>
            <a:chExt cx="645350" cy="1873775"/>
          </a:xfrm>
        </p:grpSpPr>
        <p:sp>
          <p:nvSpPr>
            <p:cNvPr id="2546" name="Google Shape;2546;p65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65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4" name="Google Shape;2574;p65"/>
          <p:cNvGrpSpPr/>
          <p:nvPr/>
        </p:nvGrpSpPr>
        <p:grpSpPr>
          <a:xfrm rot="-1417591">
            <a:off x="-54506" y="3594674"/>
            <a:ext cx="578252" cy="1053955"/>
            <a:chOff x="-214625" y="3943775"/>
            <a:chExt cx="458725" cy="836125"/>
          </a:xfrm>
        </p:grpSpPr>
        <p:sp>
          <p:nvSpPr>
            <p:cNvPr id="2575" name="Google Shape;2575;p65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65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65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65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65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65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65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65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65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65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65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65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D03CF7-C6ED-E0E4-612B-715022B7AE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125867"/>
              </p:ext>
            </p:extLst>
          </p:nvPr>
        </p:nvGraphicFramePr>
        <p:xfrm>
          <a:off x="396698" y="1162697"/>
          <a:ext cx="8324300" cy="3896201"/>
        </p:xfrm>
        <a:graphic>
          <a:graphicData uri="http://schemas.openxmlformats.org/drawingml/2006/table">
            <a:tbl>
              <a:tblPr firstRow="1" firstCol="1" bandRow="1">
                <a:tableStyleId>{23A908D5-DFD2-4ED8-A41E-66D35F84CE29}</a:tableStyleId>
              </a:tblPr>
              <a:tblGrid>
                <a:gridCol w="2081075">
                  <a:extLst>
                    <a:ext uri="{9D8B030D-6E8A-4147-A177-3AD203B41FA5}">
                      <a16:colId xmlns:a16="http://schemas.microsoft.com/office/drawing/2014/main" val="3810665319"/>
                    </a:ext>
                  </a:extLst>
                </a:gridCol>
                <a:gridCol w="2081075">
                  <a:extLst>
                    <a:ext uri="{9D8B030D-6E8A-4147-A177-3AD203B41FA5}">
                      <a16:colId xmlns:a16="http://schemas.microsoft.com/office/drawing/2014/main" val="2470836270"/>
                    </a:ext>
                  </a:extLst>
                </a:gridCol>
                <a:gridCol w="2081075">
                  <a:extLst>
                    <a:ext uri="{9D8B030D-6E8A-4147-A177-3AD203B41FA5}">
                      <a16:colId xmlns:a16="http://schemas.microsoft.com/office/drawing/2014/main" val="3302861305"/>
                    </a:ext>
                  </a:extLst>
                </a:gridCol>
                <a:gridCol w="2081075">
                  <a:extLst>
                    <a:ext uri="{9D8B030D-6E8A-4147-A177-3AD203B41FA5}">
                      <a16:colId xmlns:a16="http://schemas.microsoft.com/office/drawing/2014/main" val="953273129"/>
                    </a:ext>
                  </a:extLst>
                </a:gridCol>
              </a:tblGrid>
              <a:tr h="485546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global warming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forest fire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 rain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endangered species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090101"/>
                  </a:ext>
                </a:extLst>
              </a:tr>
              <a:tr h="439784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greenhouse effect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loud noise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domestic waste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water pollution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447635"/>
                  </a:ext>
                </a:extLst>
              </a:tr>
              <a:tr h="2009944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924959"/>
                  </a:ext>
                </a:extLst>
              </a:tr>
              <a:tr h="96092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622533"/>
                  </a:ext>
                </a:extLst>
              </a:tr>
            </a:tbl>
          </a:graphicData>
        </a:graphic>
      </p:graphicFrame>
      <p:pic>
        <p:nvPicPr>
          <p:cNvPr id="1028" name="Picture 1">
            <a:extLst>
              <a:ext uri="{FF2B5EF4-FFF2-40B4-BE49-F238E27FC236}">
                <a16:creationId xmlns:a16="http://schemas.microsoft.com/office/drawing/2014/main" id="{B3566EC6-686F-7C0F-A273-61496DE46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36" y="2070516"/>
            <a:ext cx="2079177" cy="203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859847585" descr="Calls for a concerted effort">
            <a:extLst>
              <a:ext uri="{FF2B5EF4-FFF2-40B4-BE49-F238E27FC236}">
                <a16:creationId xmlns:a16="http://schemas.microsoft.com/office/drawing/2014/main" id="{DE9ECFDF-51E9-F0B6-8A63-1E77A559B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244" y="2080124"/>
            <a:ext cx="2086769" cy="204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1827801409">
            <a:extLst>
              <a:ext uri="{FF2B5EF4-FFF2-40B4-BE49-F238E27FC236}">
                <a16:creationId xmlns:a16="http://schemas.microsoft.com/office/drawing/2014/main" id="{5A3EFA99-A69E-1522-D709-9A5A261AA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644" y="2086096"/>
            <a:ext cx="2079177" cy="204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693571429">
            <a:extLst>
              <a:ext uri="{FF2B5EF4-FFF2-40B4-BE49-F238E27FC236}">
                <a16:creationId xmlns:a16="http://schemas.microsoft.com/office/drawing/2014/main" id="{8C6394B6-F846-3EE5-D698-1ED96EF4E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46" y="2079729"/>
            <a:ext cx="2079177" cy="206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F192B4-05FD-9311-FF0D-6FE9BF67CDA2}"/>
              </a:ext>
            </a:extLst>
          </p:cNvPr>
          <p:cNvSpPr txBox="1"/>
          <p:nvPr/>
        </p:nvSpPr>
        <p:spPr>
          <a:xfrm>
            <a:off x="2743938" y="4385006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global warming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C1EB8-779E-3290-B8CB-807434B60AEB}"/>
              </a:ext>
            </a:extLst>
          </p:cNvPr>
          <p:cNvSpPr txBox="1"/>
          <p:nvPr/>
        </p:nvSpPr>
        <p:spPr>
          <a:xfrm>
            <a:off x="617500" y="4392095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acid rain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8D7978-3C73-9F36-BCCF-C74DBA00B112}"/>
              </a:ext>
            </a:extLst>
          </p:cNvPr>
          <p:cNvSpPr txBox="1"/>
          <p:nvPr/>
        </p:nvSpPr>
        <p:spPr>
          <a:xfrm>
            <a:off x="4763210" y="4385253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forest fire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023E18-EB20-200C-734E-4DACDA189BCF}"/>
              </a:ext>
            </a:extLst>
          </p:cNvPr>
          <p:cNvSpPr txBox="1"/>
          <p:nvPr/>
        </p:nvSpPr>
        <p:spPr>
          <a:xfrm>
            <a:off x="6695964" y="4385006"/>
            <a:ext cx="2172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endangered species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6" name="Google Shape;2526;p65"/>
          <p:cNvSpPr txBox="1">
            <a:spLocks noGrp="1"/>
          </p:cNvSpPr>
          <p:nvPr>
            <p:ph type="title"/>
          </p:nvPr>
        </p:nvSpPr>
        <p:spPr>
          <a:xfrm>
            <a:off x="445866" y="398699"/>
            <a:ext cx="875915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Write a correct word or phrase from the box under the picture.</a:t>
            </a:r>
            <a:endParaRPr sz="2800" dirty="0"/>
          </a:p>
        </p:txBody>
      </p:sp>
      <p:grpSp>
        <p:nvGrpSpPr>
          <p:cNvPr id="2539" name="Google Shape;2539;p65"/>
          <p:cNvGrpSpPr/>
          <p:nvPr/>
        </p:nvGrpSpPr>
        <p:grpSpPr>
          <a:xfrm rot="1350639">
            <a:off x="73483" y="27150"/>
            <a:ext cx="335945" cy="975417"/>
            <a:chOff x="1460575" y="5630575"/>
            <a:chExt cx="645350" cy="1873775"/>
          </a:xfrm>
        </p:grpSpPr>
        <p:sp>
          <p:nvSpPr>
            <p:cNvPr id="2540" name="Google Shape;2540;p65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65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5" name="Google Shape;2545;p65"/>
          <p:cNvGrpSpPr/>
          <p:nvPr/>
        </p:nvGrpSpPr>
        <p:grpSpPr>
          <a:xfrm rot="1385085">
            <a:off x="8244174" y="2787438"/>
            <a:ext cx="290010" cy="842045"/>
            <a:chOff x="1460575" y="5630575"/>
            <a:chExt cx="645350" cy="1873775"/>
          </a:xfrm>
        </p:grpSpPr>
        <p:sp>
          <p:nvSpPr>
            <p:cNvPr id="2546" name="Google Shape;2546;p65"/>
            <p:cNvSpPr/>
            <p:nvPr/>
          </p:nvSpPr>
          <p:spPr>
            <a:xfrm>
              <a:off x="1648400" y="5630575"/>
              <a:ext cx="269700" cy="175650"/>
            </a:xfrm>
            <a:custGeom>
              <a:avLst/>
              <a:gdLst/>
              <a:ahLst/>
              <a:cxnLst/>
              <a:rect l="l" t="t" r="r" b="b"/>
              <a:pathLst>
                <a:path w="10788" h="7026" extrusionOk="0">
                  <a:moveTo>
                    <a:pt x="656" y="1"/>
                  </a:moveTo>
                  <a:cubicBezTo>
                    <a:pt x="287" y="1"/>
                    <a:pt x="1" y="298"/>
                    <a:pt x="1" y="656"/>
                  </a:cubicBezTo>
                  <a:lnTo>
                    <a:pt x="1" y="6371"/>
                  </a:lnTo>
                  <a:cubicBezTo>
                    <a:pt x="1" y="6740"/>
                    <a:pt x="298" y="7025"/>
                    <a:pt x="656" y="7025"/>
                  </a:cubicBezTo>
                  <a:lnTo>
                    <a:pt x="10133" y="7025"/>
                  </a:lnTo>
                  <a:cubicBezTo>
                    <a:pt x="10490" y="7025"/>
                    <a:pt x="10776" y="6740"/>
                    <a:pt x="10788" y="6371"/>
                  </a:cubicBezTo>
                  <a:lnTo>
                    <a:pt x="10788" y="656"/>
                  </a:lnTo>
                  <a:cubicBezTo>
                    <a:pt x="10788" y="275"/>
                    <a:pt x="10490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65"/>
            <p:cNvSpPr/>
            <p:nvPr/>
          </p:nvSpPr>
          <p:spPr>
            <a:xfrm>
              <a:off x="1460575" y="5806500"/>
              <a:ext cx="645350" cy="1697850"/>
            </a:xfrm>
            <a:custGeom>
              <a:avLst/>
              <a:gdLst/>
              <a:ahLst/>
              <a:cxnLst/>
              <a:rect l="l" t="t" r="r" b="b"/>
              <a:pathLst>
                <a:path w="25814" h="67914" extrusionOk="0">
                  <a:moveTo>
                    <a:pt x="8597" y="0"/>
                  </a:moveTo>
                  <a:lnTo>
                    <a:pt x="8597" y="512"/>
                  </a:lnTo>
                  <a:cubicBezTo>
                    <a:pt x="8597" y="941"/>
                    <a:pt x="8347" y="1322"/>
                    <a:pt x="7942" y="1489"/>
                  </a:cubicBezTo>
                  <a:cubicBezTo>
                    <a:pt x="3275" y="3441"/>
                    <a:pt x="1" y="8037"/>
                    <a:pt x="1" y="13407"/>
                  </a:cubicBezTo>
                  <a:lnTo>
                    <a:pt x="1" y="63651"/>
                  </a:lnTo>
                  <a:lnTo>
                    <a:pt x="132" y="63651"/>
                  </a:lnTo>
                  <a:cubicBezTo>
                    <a:pt x="132" y="66008"/>
                    <a:pt x="2192" y="67913"/>
                    <a:pt x="4704" y="67913"/>
                  </a:cubicBezTo>
                  <a:cubicBezTo>
                    <a:pt x="6359" y="67913"/>
                    <a:pt x="7800" y="67092"/>
                    <a:pt x="8597" y="65866"/>
                  </a:cubicBezTo>
                  <a:cubicBezTo>
                    <a:pt x="9407" y="67092"/>
                    <a:pt x="10848" y="67913"/>
                    <a:pt x="12503" y="67913"/>
                  </a:cubicBezTo>
                  <a:cubicBezTo>
                    <a:pt x="14550" y="67913"/>
                    <a:pt x="16301" y="66639"/>
                    <a:pt x="16872" y="64901"/>
                  </a:cubicBezTo>
                  <a:cubicBezTo>
                    <a:pt x="17456" y="66639"/>
                    <a:pt x="19182" y="67913"/>
                    <a:pt x="21254" y="67913"/>
                  </a:cubicBezTo>
                  <a:cubicBezTo>
                    <a:pt x="23778" y="67913"/>
                    <a:pt x="25814" y="66008"/>
                    <a:pt x="25814" y="63651"/>
                  </a:cubicBezTo>
                  <a:lnTo>
                    <a:pt x="25814" y="13407"/>
                  </a:lnTo>
                  <a:cubicBezTo>
                    <a:pt x="25814" y="8037"/>
                    <a:pt x="22540" y="3441"/>
                    <a:pt x="17872" y="1489"/>
                  </a:cubicBezTo>
                  <a:cubicBezTo>
                    <a:pt x="17467" y="1310"/>
                    <a:pt x="17206" y="941"/>
                    <a:pt x="17206" y="512"/>
                  </a:cubicBezTo>
                  <a:lnTo>
                    <a:pt x="17206" y="0"/>
                  </a:lnTo>
                  <a:close/>
                </a:path>
              </a:pathLst>
            </a:custGeom>
            <a:solidFill>
              <a:srgbClr val="25BF7C">
                <a:alpha val="514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4" name="Google Shape;2574;p65"/>
          <p:cNvGrpSpPr/>
          <p:nvPr/>
        </p:nvGrpSpPr>
        <p:grpSpPr>
          <a:xfrm rot="-1417591">
            <a:off x="-54506" y="3594674"/>
            <a:ext cx="578252" cy="1053955"/>
            <a:chOff x="-214625" y="3943775"/>
            <a:chExt cx="458725" cy="836125"/>
          </a:xfrm>
        </p:grpSpPr>
        <p:sp>
          <p:nvSpPr>
            <p:cNvPr id="2575" name="Google Shape;2575;p65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65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65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65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65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65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65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65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65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65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65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65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D03CF7-C6ED-E0E4-612B-715022B7AE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676597"/>
              </p:ext>
            </p:extLst>
          </p:nvPr>
        </p:nvGraphicFramePr>
        <p:xfrm>
          <a:off x="396698" y="1162697"/>
          <a:ext cx="8324300" cy="3896201"/>
        </p:xfrm>
        <a:graphic>
          <a:graphicData uri="http://schemas.openxmlformats.org/drawingml/2006/table">
            <a:tbl>
              <a:tblPr firstRow="1" firstCol="1" bandRow="1">
                <a:tableStyleId>{23A908D5-DFD2-4ED8-A41E-66D35F84CE29}</a:tableStyleId>
              </a:tblPr>
              <a:tblGrid>
                <a:gridCol w="2081075">
                  <a:extLst>
                    <a:ext uri="{9D8B030D-6E8A-4147-A177-3AD203B41FA5}">
                      <a16:colId xmlns:a16="http://schemas.microsoft.com/office/drawing/2014/main" val="3810665319"/>
                    </a:ext>
                  </a:extLst>
                </a:gridCol>
                <a:gridCol w="2081075">
                  <a:extLst>
                    <a:ext uri="{9D8B030D-6E8A-4147-A177-3AD203B41FA5}">
                      <a16:colId xmlns:a16="http://schemas.microsoft.com/office/drawing/2014/main" val="2470836270"/>
                    </a:ext>
                  </a:extLst>
                </a:gridCol>
                <a:gridCol w="2081075">
                  <a:extLst>
                    <a:ext uri="{9D8B030D-6E8A-4147-A177-3AD203B41FA5}">
                      <a16:colId xmlns:a16="http://schemas.microsoft.com/office/drawing/2014/main" val="3302861305"/>
                    </a:ext>
                  </a:extLst>
                </a:gridCol>
                <a:gridCol w="2081075">
                  <a:extLst>
                    <a:ext uri="{9D8B030D-6E8A-4147-A177-3AD203B41FA5}">
                      <a16:colId xmlns:a16="http://schemas.microsoft.com/office/drawing/2014/main" val="953273129"/>
                    </a:ext>
                  </a:extLst>
                </a:gridCol>
              </a:tblGrid>
              <a:tr h="485546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global warming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forest fire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 rain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endangered species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090101"/>
                  </a:ext>
                </a:extLst>
              </a:tr>
              <a:tr h="439784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greenhouse effect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loud noise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domestic waste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water pollution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447635"/>
                  </a:ext>
                </a:extLst>
              </a:tr>
              <a:tr h="2009944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924959"/>
                  </a:ext>
                </a:extLst>
              </a:tr>
              <a:tr h="96092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62253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EAA9B7C5-83D0-E7AF-6AAE-08C672F634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569" y="2099635"/>
            <a:ext cx="2084455" cy="1976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6EC89B-FA4B-1161-32B2-EF2E85253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6024" y="2099635"/>
            <a:ext cx="2084454" cy="1976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F148C4-67B5-DAC2-CD15-2553BB9AC2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099634"/>
            <a:ext cx="2082933" cy="1976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02D23F-30BD-46D3-A566-F03FA2D175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0513" y="2099634"/>
            <a:ext cx="2082933" cy="19768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49D0B5-BEFC-600D-4132-6D95F8B23DCD}"/>
              </a:ext>
            </a:extLst>
          </p:cNvPr>
          <p:cNvSpPr txBox="1"/>
          <p:nvPr/>
        </p:nvSpPr>
        <p:spPr>
          <a:xfrm>
            <a:off x="2587541" y="4385006"/>
            <a:ext cx="18836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greenhouse effect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F22132-8D20-7551-5170-14E3C321EAB9}"/>
              </a:ext>
            </a:extLst>
          </p:cNvPr>
          <p:cNvSpPr txBox="1"/>
          <p:nvPr/>
        </p:nvSpPr>
        <p:spPr>
          <a:xfrm>
            <a:off x="617500" y="4392095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loud noise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A019A7-25A5-84D5-71F8-0707DF462A11}"/>
              </a:ext>
            </a:extLst>
          </p:cNvPr>
          <p:cNvSpPr txBox="1"/>
          <p:nvPr/>
        </p:nvSpPr>
        <p:spPr>
          <a:xfrm>
            <a:off x="4763210" y="4385253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pollution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FCB06B-6707-6302-9164-27F5FCD7A5DC}"/>
              </a:ext>
            </a:extLst>
          </p:cNvPr>
          <p:cNvSpPr txBox="1"/>
          <p:nvPr/>
        </p:nvSpPr>
        <p:spPr>
          <a:xfrm>
            <a:off x="6605690" y="4385006"/>
            <a:ext cx="2172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domestic waste</a:t>
            </a:r>
          </a:p>
        </p:txBody>
      </p:sp>
    </p:spTree>
    <p:extLst>
      <p:ext uri="{BB962C8B-B14F-4D97-AF65-F5344CB8AC3E}">
        <p14:creationId xmlns:p14="http://schemas.microsoft.com/office/powerpoint/2010/main" val="30302571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2" name="Google Shape;4682;p84"/>
          <p:cNvSpPr txBox="1">
            <a:spLocks noGrp="1"/>
          </p:cNvSpPr>
          <p:nvPr>
            <p:ph type="title"/>
          </p:nvPr>
        </p:nvSpPr>
        <p:spPr>
          <a:xfrm>
            <a:off x="713250" y="64622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Complete the sentences with the words given.</a:t>
            </a:r>
            <a:endParaRPr sz="2800" dirty="0"/>
          </a:p>
        </p:txBody>
      </p:sp>
      <p:grpSp>
        <p:nvGrpSpPr>
          <p:cNvPr id="4" name="Google Shape;3208;p71">
            <a:extLst>
              <a:ext uri="{FF2B5EF4-FFF2-40B4-BE49-F238E27FC236}">
                <a16:creationId xmlns:a16="http://schemas.microsoft.com/office/drawing/2014/main" id="{3563C4F2-38D6-F72B-A666-4CBBBA4F5E4A}"/>
              </a:ext>
            </a:extLst>
          </p:cNvPr>
          <p:cNvGrpSpPr/>
          <p:nvPr/>
        </p:nvGrpSpPr>
        <p:grpSpPr>
          <a:xfrm>
            <a:off x="7131654" y="2022717"/>
            <a:ext cx="2288997" cy="3246496"/>
            <a:chOff x="-138240" y="99850"/>
            <a:chExt cx="3985894" cy="5233482"/>
          </a:xfrm>
        </p:grpSpPr>
        <p:sp>
          <p:nvSpPr>
            <p:cNvPr id="5" name="Google Shape;3209;p71">
              <a:extLst>
                <a:ext uri="{FF2B5EF4-FFF2-40B4-BE49-F238E27FC236}">
                  <a16:creationId xmlns:a16="http://schemas.microsoft.com/office/drawing/2014/main" id="{EAA8703D-7A55-67A2-AF5F-198BE86C4FF9}"/>
                </a:ext>
              </a:extLst>
            </p:cNvPr>
            <p:cNvSpPr/>
            <p:nvPr/>
          </p:nvSpPr>
          <p:spPr>
            <a:xfrm>
              <a:off x="533800" y="547175"/>
              <a:ext cx="3261300" cy="32613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210;p71">
              <a:extLst>
                <a:ext uri="{FF2B5EF4-FFF2-40B4-BE49-F238E27FC236}">
                  <a16:creationId xmlns:a16="http://schemas.microsoft.com/office/drawing/2014/main" id="{C5775E6B-2736-4BC3-D541-476BA6CE9BD4}"/>
                </a:ext>
              </a:extLst>
            </p:cNvPr>
            <p:cNvSpPr/>
            <p:nvPr/>
          </p:nvSpPr>
          <p:spPr>
            <a:xfrm>
              <a:off x="2441780" y="1512650"/>
              <a:ext cx="1140415" cy="455895"/>
            </a:xfrm>
            <a:custGeom>
              <a:avLst/>
              <a:gdLst/>
              <a:ahLst/>
              <a:cxnLst/>
              <a:rect l="l" t="t" r="r" b="b"/>
              <a:pathLst>
                <a:path w="9038" h="5228" extrusionOk="0">
                  <a:moveTo>
                    <a:pt x="5252" y="1"/>
                  </a:moveTo>
                  <a:cubicBezTo>
                    <a:pt x="4156" y="1"/>
                    <a:pt x="3430" y="1870"/>
                    <a:pt x="3085" y="3096"/>
                  </a:cubicBezTo>
                  <a:cubicBezTo>
                    <a:pt x="3047" y="3228"/>
                    <a:pt x="2934" y="3293"/>
                    <a:pt x="2820" y="3293"/>
                  </a:cubicBezTo>
                  <a:cubicBezTo>
                    <a:pt x="2716" y="3293"/>
                    <a:pt x="2612" y="3240"/>
                    <a:pt x="2561" y="3132"/>
                  </a:cubicBezTo>
                  <a:cubicBezTo>
                    <a:pt x="2394" y="2727"/>
                    <a:pt x="2156" y="2358"/>
                    <a:pt x="1787" y="2322"/>
                  </a:cubicBezTo>
                  <a:cubicBezTo>
                    <a:pt x="1762" y="2320"/>
                    <a:pt x="1737" y="2319"/>
                    <a:pt x="1712" y="2319"/>
                  </a:cubicBezTo>
                  <a:cubicBezTo>
                    <a:pt x="506" y="2319"/>
                    <a:pt x="36" y="5014"/>
                    <a:pt x="3" y="5216"/>
                  </a:cubicBezTo>
                  <a:lnTo>
                    <a:pt x="8752" y="5216"/>
                  </a:lnTo>
                  <a:cubicBezTo>
                    <a:pt x="8752" y="5216"/>
                    <a:pt x="9038" y="3049"/>
                    <a:pt x="7990" y="2811"/>
                  </a:cubicBezTo>
                  <a:cubicBezTo>
                    <a:pt x="7923" y="2794"/>
                    <a:pt x="7858" y="2787"/>
                    <a:pt x="7795" y="2787"/>
                  </a:cubicBezTo>
                  <a:cubicBezTo>
                    <a:pt x="7347" y="2787"/>
                    <a:pt x="6977" y="3165"/>
                    <a:pt x="6716" y="3561"/>
                  </a:cubicBezTo>
                  <a:cubicBezTo>
                    <a:pt x="6673" y="3621"/>
                    <a:pt x="6614" y="3647"/>
                    <a:pt x="6555" y="3647"/>
                  </a:cubicBezTo>
                  <a:cubicBezTo>
                    <a:pt x="6451" y="3647"/>
                    <a:pt x="6351" y="3564"/>
                    <a:pt x="6359" y="3442"/>
                  </a:cubicBezTo>
                  <a:cubicBezTo>
                    <a:pt x="6442" y="2144"/>
                    <a:pt x="6395" y="1"/>
                    <a:pt x="5252" y="1"/>
                  </a:cubicBezTo>
                  <a:close/>
                  <a:moveTo>
                    <a:pt x="1" y="5216"/>
                  </a:moveTo>
                  <a:lnTo>
                    <a:pt x="1" y="5228"/>
                  </a:lnTo>
                  <a:cubicBezTo>
                    <a:pt x="1" y="5228"/>
                    <a:pt x="2" y="5223"/>
                    <a:pt x="3" y="52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" name="Google Shape;3211;p71">
              <a:extLst>
                <a:ext uri="{FF2B5EF4-FFF2-40B4-BE49-F238E27FC236}">
                  <a16:creationId xmlns:a16="http://schemas.microsoft.com/office/drawing/2014/main" id="{E6217D0B-5543-4EB6-05B6-DBFB289BF81F}"/>
                </a:ext>
              </a:extLst>
            </p:cNvPr>
            <p:cNvGrpSpPr/>
            <p:nvPr/>
          </p:nvGrpSpPr>
          <p:grpSpPr>
            <a:xfrm rot="-1404092" flipH="1">
              <a:off x="266880" y="3568311"/>
              <a:ext cx="1246708" cy="1765021"/>
              <a:chOff x="3473625" y="1895800"/>
              <a:chExt cx="552200" cy="781775"/>
            </a:xfrm>
          </p:grpSpPr>
          <p:sp>
            <p:nvSpPr>
              <p:cNvPr id="4810" name="Google Shape;3212;p71">
                <a:extLst>
                  <a:ext uri="{FF2B5EF4-FFF2-40B4-BE49-F238E27FC236}">
                    <a16:creationId xmlns:a16="http://schemas.microsoft.com/office/drawing/2014/main" id="{CE8DAB5C-FA63-94A2-CAC9-D8DB211A06C0}"/>
                  </a:ext>
                </a:extLst>
              </p:cNvPr>
              <p:cNvSpPr/>
              <p:nvPr/>
            </p:nvSpPr>
            <p:spPr>
              <a:xfrm>
                <a:off x="3720700" y="2262325"/>
                <a:ext cx="70250" cy="415250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16610" extrusionOk="0">
                    <a:moveTo>
                      <a:pt x="226" y="0"/>
                    </a:moveTo>
                    <a:lnTo>
                      <a:pt x="0" y="24"/>
                    </a:lnTo>
                    <a:cubicBezTo>
                      <a:pt x="0" y="143"/>
                      <a:pt x="965" y="12502"/>
                      <a:pt x="2608" y="16609"/>
                    </a:cubicBezTo>
                    <a:lnTo>
                      <a:pt x="2810" y="16538"/>
                    </a:lnTo>
                    <a:cubicBezTo>
                      <a:pt x="1191" y="12466"/>
                      <a:pt x="238" y="119"/>
                      <a:pt x="2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1" name="Google Shape;3213;p71">
                <a:extLst>
                  <a:ext uri="{FF2B5EF4-FFF2-40B4-BE49-F238E27FC236}">
                    <a16:creationId xmlns:a16="http://schemas.microsoft.com/office/drawing/2014/main" id="{47FC6EDF-3303-5236-056F-2BA75E69096E}"/>
                  </a:ext>
                </a:extLst>
              </p:cNvPr>
              <p:cNvSpPr/>
              <p:nvPr/>
            </p:nvSpPr>
            <p:spPr>
              <a:xfrm>
                <a:off x="3473625" y="2142025"/>
                <a:ext cx="276850" cy="347875"/>
              </a:xfrm>
              <a:custGeom>
                <a:avLst/>
                <a:gdLst/>
                <a:ahLst/>
                <a:cxnLst/>
                <a:rect l="l" t="t" r="r" b="b"/>
                <a:pathLst>
                  <a:path w="11074" h="13915" extrusionOk="0">
                    <a:moveTo>
                      <a:pt x="3644" y="1"/>
                    </a:moveTo>
                    <a:cubicBezTo>
                      <a:pt x="3201" y="1"/>
                      <a:pt x="2634" y="139"/>
                      <a:pt x="1906" y="466"/>
                    </a:cubicBezTo>
                    <a:cubicBezTo>
                      <a:pt x="191" y="1228"/>
                      <a:pt x="1" y="2705"/>
                      <a:pt x="1001" y="3883"/>
                    </a:cubicBezTo>
                    <a:cubicBezTo>
                      <a:pt x="2013" y="5050"/>
                      <a:pt x="1858" y="6455"/>
                      <a:pt x="1656" y="7360"/>
                    </a:cubicBezTo>
                    <a:cubicBezTo>
                      <a:pt x="1442" y="8265"/>
                      <a:pt x="2180" y="9396"/>
                      <a:pt x="3740" y="9467"/>
                    </a:cubicBezTo>
                    <a:cubicBezTo>
                      <a:pt x="5299" y="9551"/>
                      <a:pt x="5013" y="10229"/>
                      <a:pt x="5704" y="11896"/>
                    </a:cubicBezTo>
                    <a:cubicBezTo>
                      <a:pt x="6186" y="13057"/>
                      <a:pt x="8312" y="13914"/>
                      <a:pt x="9675" y="13914"/>
                    </a:cubicBezTo>
                    <a:cubicBezTo>
                      <a:pt x="10298" y="13914"/>
                      <a:pt x="10761" y="13736"/>
                      <a:pt x="10836" y="13325"/>
                    </a:cubicBezTo>
                    <a:cubicBezTo>
                      <a:pt x="11074" y="12015"/>
                      <a:pt x="9955" y="9158"/>
                      <a:pt x="8764" y="8193"/>
                    </a:cubicBezTo>
                    <a:cubicBezTo>
                      <a:pt x="7573" y="7229"/>
                      <a:pt x="8169" y="6455"/>
                      <a:pt x="7835" y="5431"/>
                    </a:cubicBezTo>
                    <a:cubicBezTo>
                      <a:pt x="7490" y="4395"/>
                      <a:pt x="6228" y="4562"/>
                      <a:pt x="5585" y="3729"/>
                    </a:cubicBezTo>
                    <a:cubicBezTo>
                      <a:pt x="5065" y="3051"/>
                      <a:pt x="5726" y="1"/>
                      <a:pt x="36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2" name="Google Shape;3214;p71">
                <a:extLst>
                  <a:ext uri="{FF2B5EF4-FFF2-40B4-BE49-F238E27FC236}">
                    <a16:creationId xmlns:a16="http://schemas.microsoft.com/office/drawing/2014/main" id="{3B21ECB9-29D5-C94A-B86A-7977320745A9}"/>
                  </a:ext>
                </a:extLst>
              </p:cNvPr>
              <p:cNvSpPr/>
              <p:nvPr/>
            </p:nvSpPr>
            <p:spPr>
              <a:xfrm>
                <a:off x="3541500" y="2169450"/>
                <a:ext cx="205100" cy="2899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11597" extrusionOk="0">
                    <a:moveTo>
                      <a:pt x="203" y="0"/>
                    </a:moveTo>
                    <a:lnTo>
                      <a:pt x="1" y="72"/>
                    </a:lnTo>
                    <a:cubicBezTo>
                      <a:pt x="24" y="143"/>
                      <a:pt x="2858" y="7525"/>
                      <a:pt x="8073" y="11597"/>
                    </a:cubicBezTo>
                    <a:lnTo>
                      <a:pt x="8204" y="11418"/>
                    </a:lnTo>
                    <a:cubicBezTo>
                      <a:pt x="3049" y="7394"/>
                      <a:pt x="239" y="72"/>
                      <a:pt x="2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3" name="Google Shape;3215;p71">
                <a:extLst>
                  <a:ext uri="{FF2B5EF4-FFF2-40B4-BE49-F238E27FC236}">
                    <a16:creationId xmlns:a16="http://schemas.microsoft.com/office/drawing/2014/main" id="{3D10C390-893C-3E3C-203B-ECAC3461DB02}"/>
                  </a:ext>
                </a:extLst>
              </p:cNvPr>
              <p:cNvSpPr/>
              <p:nvPr/>
            </p:nvSpPr>
            <p:spPr>
              <a:xfrm>
                <a:off x="3759675" y="2187775"/>
                <a:ext cx="266150" cy="433800"/>
              </a:xfrm>
              <a:custGeom>
                <a:avLst/>
                <a:gdLst/>
                <a:ahLst/>
                <a:cxnLst/>
                <a:rect l="l" t="t" r="r" b="b"/>
                <a:pathLst>
                  <a:path w="10646" h="17352" extrusionOk="0">
                    <a:moveTo>
                      <a:pt x="6601" y="1"/>
                    </a:moveTo>
                    <a:cubicBezTo>
                      <a:pt x="3782" y="1"/>
                      <a:pt x="5166" y="3767"/>
                      <a:pt x="4680" y="4708"/>
                    </a:cubicBezTo>
                    <a:cubicBezTo>
                      <a:pt x="4109" y="5804"/>
                      <a:pt x="2692" y="5828"/>
                      <a:pt x="2489" y="7078"/>
                    </a:cubicBezTo>
                    <a:cubicBezTo>
                      <a:pt x="2287" y="8328"/>
                      <a:pt x="3061" y="9138"/>
                      <a:pt x="1906" y="10471"/>
                    </a:cubicBezTo>
                    <a:cubicBezTo>
                      <a:pt x="763" y="11816"/>
                      <a:pt x="1" y="15341"/>
                      <a:pt x="477" y="16829"/>
                    </a:cubicBezTo>
                    <a:cubicBezTo>
                      <a:pt x="591" y="17194"/>
                      <a:pt x="944" y="17352"/>
                      <a:pt x="1419" y="17352"/>
                    </a:cubicBezTo>
                    <a:cubicBezTo>
                      <a:pt x="2881" y="17352"/>
                      <a:pt x="5502" y="15854"/>
                      <a:pt x="5871" y="14281"/>
                    </a:cubicBezTo>
                    <a:cubicBezTo>
                      <a:pt x="6347" y="12209"/>
                      <a:pt x="5930" y="11471"/>
                      <a:pt x="7621" y="11114"/>
                    </a:cubicBezTo>
                    <a:cubicBezTo>
                      <a:pt x="9335" y="10757"/>
                      <a:pt x="9943" y="9316"/>
                      <a:pt x="9573" y="8280"/>
                    </a:cubicBezTo>
                    <a:cubicBezTo>
                      <a:pt x="9204" y="7256"/>
                      <a:pt x="8811" y="5649"/>
                      <a:pt x="9728" y="4101"/>
                    </a:cubicBezTo>
                    <a:cubicBezTo>
                      <a:pt x="10645" y="2565"/>
                      <a:pt x="10169" y="875"/>
                      <a:pt x="8180" y="279"/>
                    </a:cubicBezTo>
                    <a:cubicBezTo>
                      <a:pt x="7545" y="86"/>
                      <a:pt x="7025" y="1"/>
                      <a:pt x="66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4" name="Google Shape;3216;p71">
                <a:extLst>
                  <a:ext uri="{FF2B5EF4-FFF2-40B4-BE49-F238E27FC236}">
                    <a16:creationId xmlns:a16="http://schemas.microsoft.com/office/drawing/2014/main" id="{82EC2C5C-EE87-7818-176C-D32D94E11D9D}"/>
                  </a:ext>
                </a:extLst>
              </p:cNvPr>
              <p:cNvSpPr/>
              <p:nvPr/>
            </p:nvSpPr>
            <p:spPr>
              <a:xfrm>
                <a:off x="3766525" y="2205450"/>
                <a:ext cx="181600" cy="383725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15349" extrusionOk="0">
                    <a:moveTo>
                      <a:pt x="7037" y="1"/>
                    </a:moveTo>
                    <a:cubicBezTo>
                      <a:pt x="7025" y="96"/>
                      <a:pt x="5013" y="9597"/>
                      <a:pt x="1" y="15193"/>
                    </a:cubicBezTo>
                    <a:lnTo>
                      <a:pt x="167" y="15348"/>
                    </a:lnTo>
                    <a:cubicBezTo>
                      <a:pt x="5228" y="9704"/>
                      <a:pt x="7228" y="132"/>
                      <a:pt x="7264" y="49"/>
                    </a:cubicBezTo>
                    <a:lnTo>
                      <a:pt x="703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5" name="Google Shape;3217;p71">
                <a:extLst>
                  <a:ext uri="{FF2B5EF4-FFF2-40B4-BE49-F238E27FC236}">
                    <a16:creationId xmlns:a16="http://schemas.microsoft.com/office/drawing/2014/main" id="{1F051012-54DD-6804-8EE4-A7B776FA0BC8}"/>
                  </a:ext>
                </a:extLst>
              </p:cNvPr>
              <p:cNvSpPr/>
              <p:nvPr/>
            </p:nvSpPr>
            <p:spPr>
              <a:xfrm>
                <a:off x="3652225" y="1895800"/>
                <a:ext cx="261375" cy="375175"/>
              </a:xfrm>
              <a:custGeom>
                <a:avLst/>
                <a:gdLst/>
                <a:ahLst/>
                <a:cxnLst/>
                <a:rect l="l" t="t" r="r" b="b"/>
                <a:pathLst>
                  <a:path w="10455" h="15007" extrusionOk="0">
                    <a:moveTo>
                      <a:pt x="4852" y="0"/>
                    </a:moveTo>
                    <a:cubicBezTo>
                      <a:pt x="4797" y="0"/>
                      <a:pt x="4740" y="2"/>
                      <a:pt x="4680" y="4"/>
                    </a:cubicBezTo>
                    <a:cubicBezTo>
                      <a:pt x="3132" y="76"/>
                      <a:pt x="3406" y="1695"/>
                      <a:pt x="3513" y="3017"/>
                    </a:cubicBezTo>
                    <a:cubicBezTo>
                      <a:pt x="3620" y="4303"/>
                      <a:pt x="2906" y="4314"/>
                      <a:pt x="1465" y="4779"/>
                    </a:cubicBezTo>
                    <a:cubicBezTo>
                      <a:pt x="1" y="5231"/>
                      <a:pt x="1775" y="8851"/>
                      <a:pt x="2334" y="10160"/>
                    </a:cubicBezTo>
                    <a:cubicBezTo>
                      <a:pt x="2906" y="11470"/>
                      <a:pt x="2680" y="15006"/>
                      <a:pt x="2680" y="15006"/>
                    </a:cubicBezTo>
                    <a:cubicBezTo>
                      <a:pt x="2680" y="15006"/>
                      <a:pt x="5001" y="12780"/>
                      <a:pt x="5597" y="12006"/>
                    </a:cubicBezTo>
                    <a:cubicBezTo>
                      <a:pt x="6192" y="11232"/>
                      <a:pt x="5037" y="10589"/>
                      <a:pt x="5454" y="9958"/>
                    </a:cubicBezTo>
                    <a:cubicBezTo>
                      <a:pt x="5870" y="9339"/>
                      <a:pt x="7799" y="7577"/>
                      <a:pt x="7621" y="6422"/>
                    </a:cubicBezTo>
                    <a:cubicBezTo>
                      <a:pt x="7442" y="5255"/>
                      <a:pt x="7418" y="4803"/>
                      <a:pt x="8930" y="3588"/>
                    </a:cubicBezTo>
                    <a:cubicBezTo>
                      <a:pt x="10454" y="2386"/>
                      <a:pt x="10133" y="1826"/>
                      <a:pt x="9335" y="1076"/>
                    </a:cubicBezTo>
                    <a:cubicBezTo>
                      <a:pt x="9046" y="812"/>
                      <a:pt x="8704" y="731"/>
                      <a:pt x="8356" y="731"/>
                    </a:cubicBezTo>
                    <a:cubicBezTo>
                      <a:pt x="7795" y="731"/>
                      <a:pt x="7220" y="942"/>
                      <a:pt x="6832" y="942"/>
                    </a:cubicBezTo>
                    <a:cubicBezTo>
                      <a:pt x="6786" y="942"/>
                      <a:pt x="6744" y="940"/>
                      <a:pt x="6704" y="933"/>
                    </a:cubicBezTo>
                    <a:cubicBezTo>
                      <a:pt x="6109" y="830"/>
                      <a:pt x="6229" y="0"/>
                      <a:pt x="485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6" name="Google Shape;3218;p71">
                <a:extLst>
                  <a:ext uri="{FF2B5EF4-FFF2-40B4-BE49-F238E27FC236}">
                    <a16:creationId xmlns:a16="http://schemas.microsoft.com/office/drawing/2014/main" id="{4423C736-B7F8-167A-D085-347A7F0FBD54}"/>
                  </a:ext>
                </a:extLst>
              </p:cNvPr>
              <p:cNvSpPr/>
              <p:nvPr/>
            </p:nvSpPr>
            <p:spPr>
              <a:xfrm>
                <a:off x="3716225" y="1915800"/>
                <a:ext cx="106575" cy="358150"/>
              </a:xfrm>
              <a:custGeom>
                <a:avLst/>
                <a:gdLst/>
                <a:ahLst/>
                <a:cxnLst/>
                <a:rect l="l" t="t" r="r" b="b"/>
                <a:pathLst>
                  <a:path w="4263" h="14326" extrusionOk="0">
                    <a:moveTo>
                      <a:pt x="4137" y="0"/>
                    </a:moveTo>
                    <a:cubicBezTo>
                      <a:pt x="4084" y="0"/>
                      <a:pt x="4036" y="44"/>
                      <a:pt x="4025" y="97"/>
                    </a:cubicBezTo>
                    <a:cubicBezTo>
                      <a:pt x="4001" y="205"/>
                      <a:pt x="1739" y="10503"/>
                      <a:pt x="12" y="14159"/>
                    </a:cubicBezTo>
                    <a:cubicBezTo>
                      <a:pt x="1" y="14218"/>
                      <a:pt x="12" y="14278"/>
                      <a:pt x="72" y="14313"/>
                    </a:cubicBezTo>
                    <a:cubicBezTo>
                      <a:pt x="96" y="14325"/>
                      <a:pt x="108" y="14325"/>
                      <a:pt x="120" y="14325"/>
                    </a:cubicBezTo>
                    <a:cubicBezTo>
                      <a:pt x="167" y="14325"/>
                      <a:pt x="191" y="14302"/>
                      <a:pt x="227" y="14254"/>
                    </a:cubicBezTo>
                    <a:cubicBezTo>
                      <a:pt x="1953" y="10575"/>
                      <a:pt x="4215" y="240"/>
                      <a:pt x="4239" y="145"/>
                    </a:cubicBezTo>
                    <a:cubicBezTo>
                      <a:pt x="4263" y="86"/>
                      <a:pt x="4215" y="26"/>
                      <a:pt x="4156" y="2"/>
                    </a:cubicBezTo>
                    <a:cubicBezTo>
                      <a:pt x="4150" y="1"/>
                      <a:pt x="4143" y="0"/>
                      <a:pt x="413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3219;p71">
              <a:extLst>
                <a:ext uri="{FF2B5EF4-FFF2-40B4-BE49-F238E27FC236}">
                  <a16:creationId xmlns:a16="http://schemas.microsoft.com/office/drawing/2014/main" id="{3B761676-16B2-852A-DAD3-ECC400592CFF}"/>
                </a:ext>
              </a:extLst>
            </p:cNvPr>
            <p:cNvGrpSpPr/>
            <p:nvPr/>
          </p:nvGrpSpPr>
          <p:grpSpPr>
            <a:xfrm>
              <a:off x="1177070" y="680783"/>
              <a:ext cx="1974756" cy="4506504"/>
              <a:chOff x="5116700" y="3265700"/>
              <a:chExt cx="691175" cy="1577300"/>
            </a:xfrm>
          </p:grpSpPr>
          <p:sp>
            <p:nvSpPr>
              <p:cNvPr id="4747" name="Google Shape;3220;p71">
                <a:extLst>
                  <a:ext uri="{FF2B5EF4-FFF2-40B4-BE49-F238E27FC236}">
                    <a16:creationId xmlns:a16="http://schemas.microsoft.com/office/drawing/2014/main" id="{6F48F23D-C104-E291-508D-72F7036D489D}"/>
                  </a:ext>
                </a:extLst>
              </p:cNvPr>
              <p:cNvSpPr/>
              <p:nvPr/>
            </p:nvSpPr>
            <p:spPr>
              <a:xfrm>
                <a:off x="5176525" y="4352450"/>
                <a:ext cx="599500" cy="486100"/>
              </a:xfrm>
              <a:custGeom>
                <a:avLst/>
                <a:gdLst/>
                <a:ahLst/>
                <a:cxnLst/>
                <a:rect l="l" t="t" r="r" b="b"/>
                <a:pathLst>
                  <a:path w="23980" h="19444" extrusionOk="0">
                    <a:moveTo>
                      <a:pt x="11419" y="1"/>
                    </a:moveTo>
                    <a:cubicBezTo>
                      <a:pt x="11419" y="1"/>
                      <a:pt x="18420" y="691"/>
                      <a:pt x="18598" y="679"/>
                    </a:cubicBezTo>
                    <a:cubicBezTo>
                      <a:pt x="18777" y="679"/>
                      <a:pt x="20265" y="2298"/>
                      <a:pt x="20170" y="3072"/>
                    </a:cubicBezTo>
                    <a:lnTo>
                      <a:pt x="23980" y="18931"/>
                    </a:lnTo>
                    <a:lnTo>
                      <a:pt x="11181" y="19443"/>
                    </a:lnTo>
                    <a:lnTo>
                      <a:pt x="1" y="18931"/>
                    </a:lnTo>
                    <a:lnTo>
                      <a:pt x="2715" y="3120"/>
                    </a:lnTo>
                    <a:cubicBezTo>
                      <a:pt x="2608" y="2346"/>
                      <a:pt x="4049" y="679"/>
                      <a:pt x="4227" y="679"/>
                    </a:cubicBezTo>
                    <a:cubicBezTo>
                      <a:pt x="4430" y="691"/>
                      <a:pt x="11419" y="1"/>
                      <a:pt x="1141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8" name="Google Shape;3221;p71">
                <a:extLst>
                  <a:ext uri="{FF2B5EF4-FFF2-40B4-BE49-F238E27FC236}">
                    <a16:creationId xmlns:a16="http://schemas.microsoft.com/office/drawing/2014/main" id="{79E298F0-362B-EE19-752D-40057404F483}"/>
                  </a:ext>
                </a:extLst>
              </p:cNvPr>
              <p:cNvSpPr/>
              <p:nvPr/>
            </p:nvSpPr>
            <p:spPr>
              <a:xfrm>
                <a:off x="5258075" y="4545325"/>
                <a:ext cx="47650" cy="297100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1884" extrusionOk="0">
                    <a:moveTo>
                      <a:pt x="1549" y="167"/>
                    </a:moveTo>
                    <a:cubicBezTo>
                      <a:pt x="1561" y="84"/>
                      <a:pt x="1656" y="1"/>
                      <a:pt x="1739" y="25"/>
                    </a:cubicBezTo>
                    <a:cubicBezTo>
                      <a:pt x="1834" y="36"/>
                      <a:pt x="1906" y="120"/>
                      <a:pt x="1894" y="215"/>
                    </a:cubicBezTo>
                    <a:lnTo>
                      <a:pt x="358" y="11716"/>
                    </a:lnTo>
                    <a:cubicBezTo>
                      <a:pt x="346" y="11800"/>
                      <a:pt x="251" y="11883"/>
                      <a:pt x="168" y="11871"/>
                    </a:cubicBezTo>
                    <a:cubicBezTo>
                      <a:pt x="72" y="11847"/>
                      <a:pt x="1" y="11764"/>
                      <a:pt x="13" y="11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9" name="Google Shape;3222;p71">
                <a:extLst>
                  <a:ext uri="{FF2B5EF4-FFF2-40B4-BE49-F238E27FC236}">
                    <a16:creationId xmlns:a16="http://schemas.microsoft.com/office/drawing/2014/main" id="{9A2D24B5-6A14-C0AA-B0A9-C2DEAA71F11E}"/>
                  </a:ext>
                </a:extLst>
              </p:cNvPr>
              <p:cNvSpPr/>
              <p:nvPr/>
            </p:nvSpPr>
            <p:spPr>
              <a:xfrm>
                <a:off x="5615275" y="4586400"/>
                <a:ext cx="42575" cy="256325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10253" extrusionOk="0">
                    <a:moveTo>
                      <a:pt x="12" y="203"/>
                    </a:moveTo>
                    <a:cubicBezTo>
                      <a:pt x="0" y="120"/>
                      <a:pt x="72" y="25"/>
                      <a:pt x="167" y="13"/>
                    </a:cubicBezTo>
                    <a:cubicBezTo>
                      <a:pt x="250" y="1"/>
                      <a:pt x="346" y="72"/>
                      <a:pt x="358" y="168"/>
                    </a:cubicBezTo>
                    <a:lnTo>
                      <a:pt x="1679" y="10050"/>
                    </a:lnTo>
                    <a:cubicBezTo>
                      <a:pt x="1703" y="10133"/>
                      <a:pt x="1620" y="10228"/>
                      <a:pt x="1536" y="10240"/>
                    </a:cubicBezTo>
                    <a:cubicBezTo>
                      <a:pt x="1441" y="10252"/>
                      <a:pt x="1358" y="10181"/>
                      <a:pt x="1346" y="100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0" name="Google Shape;3223;p71">
                <a:extLst>
                  <a:ext uri="{FF2B5EF4-FFF2-40B4-BE49-F238E27FC236}">
                    <a16:creationId xmlns:a16="http://schemas.microsoft.com/office/drawing/2014/main" id="{83E77170-1F13-E805-4BCA-D00766D20B88}"/>
                  </a:ext>
                </a:extLst>
              </p:cNvPr>
              <p:cNvSpPr/>
              <p:nvPr/>
            </p:nvSpPr>
            <p:spPr>
              <a:xfrm>
                <a:off x="5455425" y="4585525"/>
                <a:ext cx="18200" cy="257475"/>
              </a:xfrm>
              <a:custGeom>
                <a:avLst/>
                <a:gdLst/>
                <a:ahLst/>
                <a:cxnLst/>
                <a:rect l="l" t="t" r="r" b="b"/>
                <a:pathLst>
                  <a:path w="728" h="10299" extrusionOk="0">
                    <a:moveTo>
                      <a:pt x="1" y="179"/>
                    </a:moveTo>
                    <a:cubicBezTo>
                      <a:pt x="1" y="95"/>
                      <a:pt x="72" y="0"/>
                      <a:pt x="156" y="0"/>
                    </a:cubicBezTo>
                    <a:cubicBezTo>
                      <a:pt x="251" y="0"/>
                      <a:pt x="334" y="83"/>
                      <a:pt x="334" y="167"/>
                    </a:cubicBezTo>
                    <a:lnTo>
                      <a:pt x="727" y="10120"/>
                    </a:lnTo>
                    <a:cubicBezTo>
                      <a:pt x="727" y="10216"/>
                      <a:pt x="656" y="10299"/>
                      <a:pt x="560" y="10299"/>
                    </a:cubicBezTo>
                    <a:cubicBezTo>
                      <a:pt x="477" y="10299"/>
                      <a:pt x="382" y="10228"/>
                      <a:pt x="382" y="1014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1" name="Google Shape;3224;p71">
                <a:extLst>
                  <a:ext uri="{FF2B5EF4-FFF2-40B4-BE49-F238E27FC236}">
                    <a16:creationId xmlns:a16="http://schemas.microsoft.com/office/drawing/2014/main" id="{CD3F895F-E863-ACA7-D8B5-BF312005A375}"/>
                  </a:ext>
                </a:extLst>
              </p:cNvPr>
              <p:cNvSpPr/>
              <p:nvPr/>
            </p:nvSpPr>
            <p:spPr>
              <a:xfrm>
                <a:off x="5202425" y="3616650"/>
                <a:ext cx="463775" cy="345000"/>
              </a:xfrm>
              <a:custGeom>
                <a:avLst/>
                <a:gdLst/>
                <a:ahLst/>
                <a:cxnLst/>
                <a:rect l="l" t="t" r="r" b="b"/>
                <a:pathLst>
                  <a:path w="18551" h="13800" extrusionOk="0">
                    <a:moveTo>
                      <a:pt x="4561" y="405"/>
                    </a:moveTo>
                    <a:cubicBezTo>
                      <a:pt x="4561" y="405"/>
                      <a:pt x="5084" y="2060"/>
                      <a:pt x="2632" y="4787"/>
                    </a:cubicBezTo>
                    <a:cubicBezTo>
                      <a:pt x="155" y="7501"/>
                      <a:pt x="0" y="10275"/>
                      <a:pt x="4251" y="12049"/>
                    </a:cubicBezTo>
                    <a:cubicBezTo>
                      <a:pt x="8525" y="13800"/>
                      <a:pt x="16086" y="12359"/>
                      <a:pt x="17324" y="10335"/>
                    </a:cubicBezTo>
                    <a:cubicBezTo>
                      <a:pt x="18550" y="8311"/>
                      <a:pt x="17765" y="5406"/>
                      <a:pt x="16824" y="3656"/>
                    </a:cubicBezTo>
                    <a:cubicBezTo>
                      <a:pt x="15907" y="1893"/>
                      <a:pt x="16133" y="0"/>
                      <a:pt x="161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2" name="Google Shape;3225;p71">
                <a:extLst>
                  <a:ext uri="{FF2B5EF4-FFF2-40B4-BE49-F238E27FC236}">
                    <a16:creationId xmlns:a16="http://schemas.microsoft.com/office/drawing/2014/main" id="{19DD6E05-A580-5428-3754-787BB13116F4}"/>
                  </a:ext>
                </a:extLst>
              </p:cNvPr>
              <p:cNvSpPr/>
              <p:nvPr/>
            </p:nvSpPr>
            <p:spPr>
              <a:xfrm>
                <a:off x="5623600" y="4016700"/>
                <a:ext cx="179525" cy="379225"/>
              </a:xfrm>
              <a:custGeom>
                <a:avLst/>
                <a:gdLst/>
                <a:ahLst/>
                <a:cxnLst/>
                <a:rect l="l" t="t" r="r" b="b"/>
                <a:pathLst>
                  <a:path w="7181" h="15169" extrusionOk="0">
                    <a:moveTo>
                      <a:pt x="5513" y="0"/>
                    </a:moveTo>
                    <a:lnTo>
                      <a:pt x="6109" y="8347"/>
                    </a:lnTo>
                    <a:cubicBezTo>
                      <a:pt x="6109" y="8347"/>
                      <a:pt x="6942" y="9930"/>
                      <a:pt x="7061" y="11085"/>
                    </a:cubicBezTo>
                    <a:cubicBezTo>
                      <a:pt x="7180" y="12264"/>
                      <a:pt x="6680" y="15169"/>
                      <a:pt x="6680" y="15169"/>
                    </a:cubicBezTo>
                    <a:lnTo>
                      <a:pt x="2858" y="13669"/>
                    </a:lnTo>
                    <a:lnTo>
                      <a:pt x="1" y="2691"/>
                    </a:ln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3" name="Google Shape;3226;p71">
                <a:extLst>
                  <a:ext uri="{FF2B5EF4-FFF2-40B4-BE49-F238E27FC236}">
                    <a16:creationId xmlns:a16="http://schemas.microsoft.com/office/drawing/2014/main" id="{6E17117C-BD55-A2BE-823E-3F27774A054A}"/>
                  </a:ext>
                </a:extLst>
              </p:cNvPr>
              <p:cNvSpPr/>
              <p:nvPr/>
            </p:nvSpPr>
            <p:spPr>
              <a:xfrm>
                <a:off x="5122050" y="4016700"/>
                <a:ext cx="179525" cy="379225"/>
              </a:xfrm>
              <a:custGeom>
                <a:avLst/>
                <a:gdLst/>
                <a:ahLst/>
                <a:cxnLst/>
                <a:rect l="l" t="t" r="r" b="b"/>
                <a:pathLst>
                  <a:path w="7181" h="15169" extrusionOk="0">
                    <a:moveTo>
                      <a:pt x="1668" y="0"/>
                    </a:moveTo>
                    <a:lnTo>
                      <a:pt x="1072" y="8347"/>
                    </a:lnTo>
                    <a:cubicBezTo>
                      <a:pt x="1072" y="8347"/>
                      <a:pt x="239" y="9930"/>
                      <a:pt x="120" y="11085"/>
                    </a:cubicBezTo>
                    <a:cubicBezTo>
                      <a:pt x="1" y="12264"/>
                      <a:pt x="501" y="15169"/>
                      <a:pt x="501" y="15169"/>
                    </a:cubicBezTo>
                    <a:lnTo>
                      <a:pt x="4323" y="13669"/>
                    </a:lnTo>
                    <a:lnTo>
                      <a:pt x="7180" y="2691"/>
                    </a:ln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4" name="Google Shape;3227;p71">
                <a:extLst>
                  <a:ext uri="{FF2B5EF4-FFF2-40B4-BE49-F238E27FC236}">
                    <a16:creationId xmlns:a16="http://schemas.microsoft.com/office/drawing/2014/main" id="{5B6B91CF-0EBF-C223-95EF-CB121072F9BE}"/>
                  </a:ext>
                </a:extLst>
              </p:cNvPr>
              <p:cNvSpPr/>
              <p:nvPr/>
            </p:nvSpPr>
            <p:spPr>
              <a:xfrm>
                <a:off x="5356025" y="3635400"/>
                <a:ext cx="213125" cy="273575"/>
              </a:xfrm>
              <a:custGeom>
                <a:avLst/>
                <a:gdLst/>
                <a:ahLst/>
                <a:cxnLst/>
                <a:rect l="l" t="t" r="r" b="b"/>
                <a:pathLst>
                  <a:path w="8525" h="10943" extrusionOk="0">
                    <a:moveTo>
                      <a:pt x="4227" y="0"/>
                    </a:moveTo>
                    <a:lnTo>
                      <a:pt x="4227" y="0"/>
                    </a:lnTo>
                    <a:cubicBezTo>
                      <a:pt x="5536" y="0"/>
                      <a:pt x="6596" y="1072"/>
                      <a:pt x="6596" y="2370"/>
                    </a:cubicBezTo>
                    <a:lnTo>
                      <a:pt x="6596" y="6001"/>
                    </a:lnTo>
                    <a:cubicBezTo>
                      <a:pt x="6608" y="6156"/>
                      <a:pt x="6679" y="6930"/>
                      <a:pt x="7084" y="7132"/>
                    </a:cubicBezTo>
                    <a:cubicBezTo>
                      <a:pt x="7215" y="7204"/>
                      <a:pt x="7799" y="7347"/>
                      <a:pt x="8525" y="7525"/>
                    </a:cubicBezTo>
                    <a:lnTo>
                      <a:pt x="8525" y="10942"/>
                    </a:lnTo>
                    <a:lnTo>
                      <a:pt x="0" y="10942"/>
                    </a:lnTo>
                    <a:lnTo>
                      <a:pt x="0" y="7513"/>
                    </a:lnTo>
                    <a:cubicBezTo>
                      <a:pt x="703" y="7335"/>
                      <a:pt x="1250" y="7192"/>
                      <a:pt x="1381" y="7132"/>
                    </a:cubicBezTo>
                    <a:cubicBezTo>
                      <a:pt x="1786" y="6930"/>
                      <a:pt x="1857" y="6156"/>
                      <a:pt x="1869" y="6001"/>
                    </a:cubicBezTo>
                    <a:lnTo>
                      <a:pt x="1869" y="2370"/>
                    </a:lnTo>
                    <a:cubicBezTo>
                      <a:pt x="1857" y="1060"/>
                      <a:pt x="2929" y="0"/>
                      <a:pt x="4227" y="0"/>
                    </a:cubicBez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5" name="Google Shape;3228;p71">
                <a:extLst>
                  <a:ext uri="{FF2B5EF4-FFF2-40B4-BE49-F238E27FC236}">
                    <a16:creationId xmlns:a16="http://schemas.microsoft.com/office/drawing/2014/main" id="{D34B0973-1CCB-5D19-5118-E7507D3280D0}"/>
                  </a:ext>
                </a:extLst>
              </p:cNvPr>
              <p:cNvSpPr/>
              <p:nvPr/>
            </p:nvSpPr>
            <p:spPr>
              <a:xfrm>
                <a:off x="5547700" y="3580625"/>
                <a:ext cx="759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037" h="3025" extrusionOk="0">
                    <a:moveTo>
                      <a:pt x="1727" y="1"/>
                    </a:moveTo>
                    <a:cubicBezTo>
                      <a:pt x="1763" y="1"/>
                      <a:pt x="1799" y="13"/>
                      <a:pt x="1822" y="13"/>
                    </a:cubicBezTo>
                    <a:lnTo>
                      <a:pt x="1822" y="13"/>
                    </a:lnTo>
                    <a:lnTo>
                      <a:pt x="1822" y="13"/>
                    </a:lnTo>
                    <a:cubicBezTo>
                      <a:pt x="2501" y="167"/>
                      <a:pt x="3001" y="763"/>
                      <a:pt x="3013" y="1477"/>
                    </a:cubicBezTo>
                    <a:cubicBezTo>
                      <a:pt x="3037" y="2310"/>
                      <a:pt x="2358" y="2989"/>
                      <a:pt x="1525" y="3001"/>
                    </a:cubicBezTo>
                    <a:cubicBezTo>
                      <a:pt x="691" y="3025"/>
                      <a:pt x="13" y="2346"/>
                      <a:pt x="1" y="1513"/>
                    </a:cubicBezTo>
                    <a:cubicBezTo>
                      <a:pt x="1" y="1025"/>
                      <a:pt x="215" y="596"/>
                      <a:pt x="560" y="322"/>
                    </a:cubicBezTo>
                    <a:cubicBezTo>
                      <a:pt x="513" y="775"/>
                      <a:pt x="596" y="1322"/>
                      <a:pt x="1156" y="1382"/>
                    </a:cubicBezTo>
                    <a:lnTo>
                      <a:pt x="1144" y="525"/>
                    </a:lnTo>
                    <a:cubicBezTo>
                      <a:pt x="1156" y="155"/>
                      <a:pt x="1489" y="1"/>
                      <a:pt x="1727" y="1"/>
                    </a:cubicBez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6" name="Google Shape;3229;p71">
                <a:extLst>
                  <a:ext uri="{FF2B5EF4-FFF2-40B4-BE49-F238E27FC236}">
                    <a16:creationId xmlns:a16="http://schemas.microsoft.com/office/drawing/2014/main" id="{3A4F3D9C-E56F-E9F7-E3E5-E8C2882D0D7B}"/>
                  </a:ext>
                </a:extLst>
              </p:cNvPr>
              <p:cNvSpPr/>
              <p:nvPr/>
            </p:nvSpPr>
            <p:spPr>
              <a:xfrm>
                <a:off x="5300050" y="3580625"/>
                <a:ext cx="765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061" h="3025" extrusionOk="0">
                    <a:moveTo>
                      <a:pt x="1334" y="1"/>
                    </a:moveTo>
                    <a:cubicBezTo>
                      <a:pt x="1287" y="1"/>
                      <a:pt x="1251" y="13"/>
                      <a:pt x="1227" y="13"/>
                    </a:cubicBezTo>
                    <a:lnTo>
                      <a:pt x="1227" y="13"/>
                    </a:lnTo>
                    <a:lnTo>
                      <a:pt x="1227" y="13"/>
                    </a:lnTo>
                    <a:cubicBezTo>
                      <a:pt x="560" y="155"/>
                      <a:pt x="36" y="751"/>
                      <a:pt x="25" y="1465"/>
                    </a:cubicBezTo>
                    <a:cubicBezTo>
                      <a:pt x="1" y="2299"/>
                      <a:pt x="656" y="2977"/>
                      <a:pt x="1489" y="3013"/>
                    </a:cubicBezTo>
                    <a:cubicBezTo>
                      <a:pt x="2322" y="3025"/>
                      <a:pt x="3013" y="2370"/>
                      <a:pt x="3037" y="1537"/>
                    </a:cubicBezTo>
                    <a:cubicBezTo>
                      <a:pt x="3061" y="1060"/>
                      <a:pt x="2834" y="608"/>
                      <a:pt x="2489" y="334"/>
                    </a:cubicBezTo>
                    <a:cubicBezTo>
                      <a:pt x="2525" y="775"/>
                      <a:pt x="2441" y="1322"/>
                      <a:pt x="1882" y="1370"/>
                    </a:cubicBezTo>
                    <a:lnTo>
                      <a:pt x="1906" y="513"/>
                    </a:lnTo>
                    <a:cubicBezTo>
                      <a:pt x="1894" y="167"/>
                      <a:pt x="1572" y="1"/>
                      <a:pt x="1334" y="1"/>
                    </a:cubicBez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7" name="Google Shape;3230;p71">
                <a:extLst>
                  <a:ext uri="{FF2B5EF4-FFF2-40B4-BE49-F238E27FC236}">
                    <a16:creationId xmlns:a16="http://schemas.microsoft.com/office/drawing/2014/main" id="{41FF5155-D999-4934-E092-06707A262FFE}"/>
                  </a:ext>
                </a:extLst>
              </p:cNvPr>
              <p:cNvSpPr/>
              <p:nvPr/>
            </p:nvSpPr>
            <p:spPr>
              <a:xfrm>
                <a:off x="5332500" y="3396375"/>
                <a:ext cx="258400" cy="375675"/>
              </a:xfrm>
              <a:custGeom>
                <a:avLst/>
                <a:gdLst/>
                <a:ahLst/>
                <a:cxnLst/>
                <a:rect l="l" t="t" r="r" b="b"/>
                <a:pathLst>
                  <a:path w="10336" h="15027" extrusionOk="0">
                    <a:moveTo>
                      <a:pt x="5168" y="15026"/>
                    </a:moveTo>
                    <a:cubicBezTo>
                      <a:pt x="2358" y="15026"/>
                      <a:pt x="0" y="11550"/>
                      <a:pt x="0" y="8799"/>
                    </a:cubicBezTo>
                    <a:lnTo>
                      <a:pt x="0" y="5168"/>
                    </a:lnTo>
                    <a:cubicBezTo>
                      <a:pt x="0" y="2322"/>
                      <a:pt x="2322" y="1"/>
                      <a:pt x="5168" y="1"/>
                    </a:cubicBezTo>
                    <a:lnTo>
                      <a:pt x="5168" y="1"/>
                    </a:lnTo>
                    <a:cubicBezTo>
                      <a:pt x="8013" y="1"/>
                      <a:pt x="10335" y="2322"/>
                      <a:pt x="10335" y="5168"/>
                    </a:cubicBezTo>
                    <a:lnTo>
                      <a:pt x="10335" y="8740"/>
                    </a:lnTo>
                    <a:cubicBezTo>
                      <a:pt x="10335" y="11728"/>
                      <a:pt x="8287" y="15026"/>
                      <a:pt x="5168" y="15026"/>
                    </a:cubicBez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8" name="Google Shape;3231;p71">
                <a:extLst>
                  <a:ext uri="{FF2B5EF4-FFF2-40B4-BE49-F238E27FC236}">
                    <a16:creationId xmlns:a16="http://schemas.microsoft.com/office/drawing/2014/main" id="{79AEEA49-4525-D193-095B-AF6996A70131}"/>
                  </a:ext>
                </a:extLst>
              </p:cNvPr>
              <p:cNvSpPr/>
              <p:nvPr/>
            </p:nvSpPr>
            <p:spPr>
              <a:xfrm>
                <a:off x="5239025" y="3807150"/>
                <a:ext cx="446225" cy="579250"/>
              </a:xfrm>
              <a:custGeom>
                <a:avLst/>
                <a:gdLst/>
                <a:ahLst/>
                <a:cxnLst/>
                <a:rect l="l" t="t" r="r" b="b"/>
                <a:pathLst>
                  <a:path w="17849" h="23170" extrusionOk="0">
                    <a:moveTo>
                      <a:pt x="11693" y="215"/>
                    </a:moveTo>
                    <a:cubicBezTo>
                      <a:pt x="11693" y="215"/>
                      <a:pt x="10693" y="1643"/>
                      <a:pt x="8931" y="1643"/>
                    </a:cubicBezTo>
                    <a:cubicBezTo>
                      <a:pt x="7192" y="1643"/>
                      <a:pt x="6180" y="215"/>
                      <a:pt x="6180" y="215"/>
                    </a:cubicBezTo>
                    <a:cubicBezTo>
                      <a:pt x="5990" y="0"/>
                      <a:pt x="5633" y="143"/>
                      <a:pt x="4859" y="405"/>
                    </a:cubicBezTo>
                    <a:cubicBezTo>
                      <a:pt x="4097" y="679"/>
                      <a:pt x="2501" y="917"/>
                      <a:pt x="811" y="1274"/>
                    </a:cubicBezTo>
                    <a:cubicBezTo>
                      <a:pt x="632" y="1298"/>
                      <a:pt x="465" y="1346"/>
                      <a:pt x="310" y="1381"/>
                    </a:cubicBezTo>
                    <a:cubicBezTo>
                      <a:pt x="334" y="1417"/>
                      <a:pt x="1239" y="3679"/>
                      <a:pt x="358" y="9918"/>
                    </a:cubicBezTo>
                    <a:lnTo>
                      <a:pt x="1144" y="11002"/>
                    </a:lnTo>
                    <a:lnTo>
                      <a:pt x="1525" y="12657"/>
                    </a:lnTo>
                    <a:lnTo>
                      <a:pt x="1" y="14383"/>
                    </a:lnTo>
                    <a:cubicBezTo>
                      <a:pt x="37" y="14502"/>
                      <a:pt x="72" y="14597"/>
                      <a:pt x="120" y="14705"/>
                    </a:cubicBezTo>
                    <a:cubicBezTo>
                      <a:pt x="632" y="16086"/>
                      <a:pt x="1168" y="17443"/>
                      <a:pt x="1192" y="17741"/>
                    </a:cubicBezTo>
                    <a:cubicBezTo>
                      <a:pt x="1251" y="18288"/>
                      <a:pt x="1049" y="21479"/>
                      <a:pt x="1227" y="21955"/>
                    </a:cubicBezTo>
                    <a:cubicBezTo>
                      <a:pt x="1406" y="22432"/>
                      <a:pt x="1442" y="22717"/>
                      <a:pt x="1882" y="22956"/>
                    </a:cubicBezTo>
                    <a:cubicBezTo>
                      <a:pt x="2323" y="23170"/>
                      <a:pt x="3692" y="22932"/>
                      <a:pt x="5013" y="22753"/>
                    </a:cubicBezTo>
                    <a:cubicBezTo>
                      <a:pt x="6347" y="22575"/>
                      <a:pt x="8931" y="22575"/>
                      <a:pt x="8931" y="22575"/>
                    </a:cubicBezTo>
                    <a:cubicBezTo>
                      <a:pt x="8931" y="22575"/>
                      <a:pt x="11526" y="22575"/>
                      <a:pt x="12848" y="22753"/>
                    </a:cubicBezTo>
                    <a:cubicBezTo>
                      <a:pt x="14169" y="22944"/>
                      <a:pt x="15539" y="23170"/>
                      <a:pt x="15991" y="22956"/>
                    </a:cubicBezTo>
                    <a:cubicBezTo>
                      <a:pt x="16432" y="22729"/>
                      <a:pt x="16479" y="22432"/>
                      <a:pt x="16646" y="21955"/>
                    </a:cubicBezTo>
                    <a:cubicBezTo>
                      <a:pt x="16824" y="21479"/>
                      <a:pt x="16610" y="18276"/>
                      <a:pt x="16670" y="17741"/>
                    </a:cubicBezTo>
                    <a:cubicBezTo>
                      <a:pt x="16705" y="17455"/>
                      <a:pt x="17194" y="16205"/>
                      <a:pt x="17682" y="14883"/>
                    </a:cubicBezTo>
                    <a:cubicBezTo>
                      <a:pt x="17741" y="14716"/>
                      <a:pt x="17801" y="14562"/>
                      <a:pt x="17848" y="14383"/>
                    </a:cubicBezTo>
                    <a:lnTo>
                      <a:pt x="16324" y="12657"/>
                    </a:lnTo>
                    <a:lnTo>
                      <a:pt x="16705" y="11002"/>
                    </a:lnTo>
                    <a:lnTo>
                      <a:pt x="17491" y="9918"/>
                    </a:lnTo>
                    <a:cubicBezTo>
                      <a:pt x="16610" y="3679"/>
                      <a:pt x="17515" y="1429"/>
                      <a:pt x="17539" y="1405"/>
                    </a:cubicBezTo>
                    <a:cubicBezTo>
                      <a:pt x="17384" y="1358"/>
                      <a:pt x="17205" y="1310"/>
                      <a:pt x="17039" y="1286"/>
                    </a:cubicBezTo>
                    <a:cubicBezTo>
                      <a:pt x="15336" y="941"/>
                      <a:pt x="13753" y="703"/>
                      <a:pt x="12991" y="417"/>
                    </a:cubicBezTo>
                    <a:cubicBezTo>
                      <a:pt x="12241" y="119"/>
                      <a:pt x="11883" y="0"/>
                      <a:pt x="11693" y="21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9" name="Google Shape;3232;p71">
                <a:extLst>
                  <a:ext uri="{FF2B5EF4-FFF2-40B4-BE49-F238E27FC236}">
                    <a16:creationId xmlns:a16="http://schemas.microsoft.com/office/drawing/2014/main" id="{5EC8F582-44DB-38BF-CDAE-F78FC7F919DF}"/>
                  </a:ext>
                </a:extLst>
              </p:cNvPr>
              <p:cNvSpPr/>
              <p:nvPr/>
            </p:nvSpPr>
            <p:spPr>
              <a:xfrm>
                <a:off x="5355725" y="3807150"/>
                <a:ext cx="213425" cy="87525"/>
              </a:xfrm>
              <a:custGeom>
                <a:avLst/>
                <a:gdLst/>
                <a:ahLst/>
                <a:cxnLst/>
                <a:rect l="l" t="t" r="r" b="b"/>
                <a:pathLst>
                  <a:path w="8537" h="3501" extrusionOk="0">
                    <a:moveTo>
                      <a:pt x="7025" y="215"/>
                    </a:moveTo>
                    <a:cubicBezTo>
                      <a:pt x="7025" y="215"/>
                      <a:pt x="6025" y="1643"/>
                      <a:pt x="4263" y="1643"/>
                    </a:cubicBezTo>
                    <a:cubicBezTo>
                      <a:pt x="2524" y="1643"/>
                      <a:pt x="1512" y="215"/>
                      <a:pt x="1512" y="215"/>
                    </a:cubicBezTo>
                    <a:cubicBezTo>
                      <a:pt x="1322" y="0"/>
                      <a:pt x="965" y="143"/>
                      <a:pt x="191" y="405"/>
                    </a:cubicBezTo>
                    <a:cubicBezTo>
                      <a:pt x="131" y="417"/>
                      <a:pt x="72" y="453"/>
                      <a:pt x="0" y="465"/>
                    </a:cubicBezTo>
                    <a:cubicBezTo>
                      <a:pt x="607" y="2239"/>
                      <a:pt x="2286" y="3501"/>
                      <a:pt x="4263" y="3501"/>
                    </a:cubicBezTo>
                    <a:cubicBezTo>
                      <a:pt x="6251" y="3501"/>
                      <a:pt x="7930" y="2215"/>
                      <a:pt x="8537" y="465"/>
                    </a:cubicBezTo>
                    <a:cubicBezTo>
                      <a:pt x="8466" y="453"/>
                      <a:pt x="8406" y="417"/>
                      <a:pt x="8346" y="405"/>
                    </a:cubicBezTo>
                    <a:cubicBezTo>
                      <a:pt x="7573" y="119"/>
                      <a:pt x="7215" y="0"/>
                      <a:pt x="7025" y="21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0" name="Google Shape;3233;p71">
                <a:extLst>
                  <a:ext uri="{FF2B5EF4-FFF2-40B4-BE49-F238E27FC236}">
                    <a16:creationId xmlns:a16="http://schemas.microsoft.com/office/drawing/2014/main" id="{342C286F-7B0B-54A0-2744-EB7379BE70D7}"/>
                  </a:ext>
                </a:extLst>
              </p:cNvPr>
              <p:cNvSpPr/>
              <p:nvPr/>
            </p:nvSpPr>
            <p:spPr>
              <a:xfrm>
                <a:off x="5497700" y="3892575"/>
                <a:ext cx="162250" cy="267325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10693" extrusionOk="0">
                    <a:moveTo>
                      <a:pt x="1191" y="0"/>
                    </a:moveTo>
                    <a:lnTo>
                      <a:pt x="965" y="477"/>
                    </a:lnTo>
                    <a:lnTo>
                      <a:pt x="286" y="1262"/>
                    </a:lnTo>
                    <a:cubicBezTo>
                      <a:pt x="286" y="1262"/>
                      <a:pt x="36" y="1798"/>
                      <a:pt x="250" y="2239"/>
                    </a:cubicBezTo>
                    <a:cubicBezTo>
                      <a:pt x="489" y="2691"/>
                      <a:pt x="1727" y="4406"/>
                      <a:pt x="1727" y="4406"/>
                    </a:cubicBezTo>
                    <a:cubicBezTo>
                      <a:pt x="1727" y="4406"/>
                      <a:pt x="1346" y="4799"/>
                      <a:pt x="1644" y="5430"/>
                    </a:cubicBezTo>
                    <a:lnTo>
                      <a:pt x="346" y="6644"/>
                    </a:lnTo>
                    <a:cubicBezTo>
                      <a:pt x="346" y="6644"/>
                      <a:pt x="0" y="6870"/>
                      <a:pt x="120" y="7382"/>
                    </a:cubicBezTo>
                    <a:cubicBezTo>
                      <a:pt x="239" y="7882"/>
                      <a:pt x="1001" y="10216"/>
                      <a:pt x="1001" y="10216"/>
                    </a:cubicBezTo>
                    <a:cubicBezTo>
                      <a:pt x="1001" y="10216"/>
                      <a:pt x="1227" y="10692"/>
                      <a:pt x="1846" y="10430"/>
                    </a:cubicBezTo>
                    <a:cubicBezTo>
                      <a:pt x="2477" y="10180"/>
                      <a:pt x="5906" y="8632"/>
                      <a:pt x="5906" y="8632"/>
                    </a:cubicBezTo>
                    <a:cubicBezTo>
                      <a:pt x="5906" y="8632"/>
                      <a:pt x="6489" y="8180"/>
                      <a:pt x="6239" y="7454"/>
                    </a:cubicBezTo>
                    <a:cubicBezTo>
                      <a:pt x="5989" y="6727"/>
                      <a:pt x="5346" y="4299"/>
                      <a:pt x="5346" y="4299"/>
                    </a:cubicBezTo>
                    <a:lnTo>
                      <a:pt x="4858" y="1096"/>
                    </a:lnTo>
                    <a:cubicBezTo>
                      <a:pt x="4858" y="1096"/>
                      <a:pt x="4751" y="572"/>
                      <a:pt x="4418" y="453"/>
                    </a:cubicBezTo>
                    <a:cubicBezTo>
                      <a:pt x="4096" y="358"/>
                      <a:pt x="2215" y="0"/>
                      <a:pt x="2215" y="0"/>
                    </a:cubicBezTo>
                    <a:close/>
                  </a:path>
                </a:pathLst>
              </a:custGeom>
              <a:solidFill>
                <a:srgbClr val="25BF7C">
                  <a:alpha val="514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1" name="Google Shape;3234;p71">
                <a:extLst>
                  <a:ext uri="{FF2B5EF4-FFF2-40B4-BE49-F238E27FC236}">
                    <a16:creationId xmlns:a16="http://schemas.microsoft.com/office/drawing/2014/main" id="{809A877D-FE0D-A34B-4FED-700B4411781A}"/>
                  </a:ext>
                </a:extLst>
              </p:cNvPr>
              <p:cNvSpPr/>
              <p:nvPr/>
            </p:nvSpPr>
            <p:spPr>
              <a:xfrm>
                <a:off x="5629850" y="3999125"/>
                <a:ext cx="30400" cy="114625"/>
              </a:xfrm>
              <a:custGeom>
                <a:avLst/>
                <a:gdLst/>
                <a:ahLst/>
                <a:cxnLst/>
                <a:rect l="l" t="t" r="r" b="b"/>
                <a:pathLst>
                  <a:path w="1216" h="4585" extrusionOk="0">
                    <a:moveTo>
                      <a:pt x="620" y="4382"/>
                    </a:moveTo>
                    <a:lnTo>
                      <a:pt x="620" y="4382"/>
                    </a:lnTo>
                    <a:cubicBezTo>
                      <a:pt x="644" y="4382"/>
                      <a:pt x="1215" y="3930"/>
                      <a:pt x="965" y="3204"/>
                    </a:cubicBezTo>
                    <a:cubicBezTo>
                      <a:pt x="715" y="2477"/>
                      <a:pt x="72" y="48"/>
                      <a:pt x="72" y="48"/>
                    </a:cubicBezTo>
                    <a:lnTo>
                      <a:pt x="72" y="1"/>
                    </a:lnTo>
                    <a:lnTo>
                      <a:pt x="72" y="3620"/>
                    </a:lnTo>
                    <a:cubicBezTo>
                      <a:pt x="84" y="3620"/>
                      <a:pt x="1" y="4585"/>
                      <a:pt x="620" y="4382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2" name="Google Shape;3235;p71">
                <a:extLst>
                  <a:ext uri="{FF2B5EF4-FFF2-40B4-BE49-F238E27FC236}">
                    <a16:creationId xmlns:a16="http://schemas.microsoft.com/office/drawing/2014/main" id="{01D977EB-3526-2109-AF2E-1192B1EE4C43}"/>
                  </a:ext>
                </a:extLst>
              </p:cNvPr>
              <p:cNvSpPr/>
              <p:nvPr/>
            </p:nvSpPr>
            <p:spPr>
              <a:xfrm>
                <a:off x="5506625" y="4028300"/>
                <a:ext cx="708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1216" extrusionOk="0">
                    <a:moveTo>
                      <a:pt x="1298" y="1"/>
                    </a:moveTo>
                    <a:lnTo>
                      <a:pt x="1" y="1215"/>
                    </a:lnTo>
                    <a:cubicBezTo>
                      <a:pt x="1" y="1215"/>
                      <a:pt x="2787" y="310"/>
                      <a:pt x="2811" y="179"/>
                    </a:cubicBezTo>
                    <a:cubicBezTo>
                      <a:pt x="2834" y="48"/>
                      <a:pt x="2715" y="13"/>
                      <a:pt x="2715" y="13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3" name="Google Shape;3236;p71">
                <a:extLst>
                  <a:ext uri="{FF2B5EF4-FFF2-40B4-BE49-F238E27FC236}">
                    <a16:creationId xmlns:a16="http://schemas.microsoft.com/office/drawing/2014/main" id="{87968F49-CA8B-6A51-36B5-CD243D1BCF1C}"/>
                  </a:ext>
                </a:extLst>
              </p:cNvPr>
              <p:cNvSpPr/>
              <p:nvPr/>
            </p:nvSpPr>
            <p:spPr>
              <a:xfrm>
                <a:off x="5502175" y="3941100"/>
                <a:ext cx="75625" cy="6162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2465" extrusionOk="0">
                    <a:moveTo>
                      <a:pt x="0" y="0"/>
                    </a:moveTo>
                    <a:cubicBezTo>
                      <a:pt x="12" y="107"/>
                      <a:pt x="48" y="203"/>
                      <a:pt x="95" y="298"/>
                    </a:cubicBezTo>
                    <a:cubicBezTo>
                      <a:pt x="322" y="750"/>
                      <a:pt x="1560" y="2465"/>
                      <a:pt x="1560" y="2465"/>
                    </a:cubicBezTo>
                    <a:lnTo>
                      <a:pt x="2429" y="2381"/>
                    </a:lnTo>
                    <a:cubicBezTo>
                      <a:pt x="2965" y="2346"/>
                      <a:pt x="3024" y="2131"/>
                      <a:pt x="2560" y="1691"/>
                    </a:cubicBezTo>
                    <a:cubicBezTo>
                      <a:pt x="2215" y="135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4" name="Google Shape;3237;p71">
                <a:extLst>
                  <a:ext uri="{FF2B5EF4-FFF2-40B4-BE49-F238E27FC236}">
                    <a16:creationId xmlns:a16="http://schemas.microsoft.com/office/drawing/2014/main" id="{FA89C92A-7B62-32E1-D143-068C343ABAAD}"/>
                  </a:ext>
                </a:extLst>
              </p:cNvPr>
              <p:cNvSpPr/>
              <p:nvPr/>
            </p:nvSpPr>
            <p:spPr>
              <a:xfrm>
                <a:off x="5508425" y="3860425"/>
                <a:ext cx="46750" cy="44075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1763" extrusionOk="0">
                    <a:moveTo>
                      <a:pt x="155" y="417"/>
                    </a:moveTo>
                    <a:lnTo>
                      <a:pt x="1286" y="36"/>
                    </a:lnTo>
                    <a:cubicBezTo>
                      <a:pt x="1369" y="1"/>
                      <a:pt x="1476" y="48"/>
                      <a:pt x="1512" y="143"/>
                    </a:cubicBezTo>
                    <a:lnTo>
                      <a:pt x="1834" y="1120"/>
                    </a:lnTo>
                    <a:cubicBezTo>
                      <a:pt x="1869" y="1203"/>
                      <a:pt x="1822" y="1310"/>
                      <a:pt x="1715" y="1334"/>
                    </a:cubicBezTo>
                    <a:lnTo>
                      <a:pt x="583" y="1727"/>
                    </a:lnTo>
                    <a:cubicBezTo>
                      <a:pt x="500" y="1763"/>
                      <a:pt x="393" y="1715"/>
                      <a:pt x="357" y="1608"/>
                    </a:cubicBezTo>
                    <a:lnTo>
                      <a:pt x="36" y="643"/>
                    </a:lnTo>
                    <a:cubicBezTo>
                      <a:pt x="0" y="548"/>
                      <a:pt x="60" y="453"/>
                      <a:pt x="155" y="4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5" name="Google Shape;3238;p71">
                <a:extLst>
                  <a:ext uri="{FF2B5EF4-FFF2-40B4-BE49-F238E27FC236}">
                    <a16:creationId xmlns:a16="http://schemas.microsoft.com/office/drawing/2014/main" id="{B6AADA17-98E5-0D5F-B40F-769C093071CF}"/>
                  </a:ext>
                </a:extLst>
              </p:cNvPr>
              <p:cNvSpPr/>
              <p:nvPr/>
            </p:nvSpPr>
            <p:spPr>
              <a:xfrm>
                <a:off x="5128000" y="3841975"/>
                <a:ext cx="158675" cy="2402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9609" extrusionOk="0">
                    <a:moveTo>
                      <a:pt x="4763" y="0"/>
                    </a:moveTo>
                    <a:cubicBezTo>
                      <a:pt x="4763" y="0"/>
                      <a:pt x="3108" y="477"/>
                      <a:pt x="2346" y="1560"/>
                    </a:cubicBezTo>
                    <a:cubicBezTo>
                      <a:pt x="1727" y="2465"/>
                      <a:pt x="1203" y="4584"/>
                      <a:pt x="799" y="5846"/>
                    </a:cubicBezTo>
                    <a:cubicBezTo>
                      <a:pt x="632" y="6382"/>
                      <a:pt x="537" y="6727"/>
                      <a:pt x="84" y="7108"/>
                    </a:cubicBezTo>
                    <a:cubicBezTo>
                      <a:pt x="84" y="7108"/>
                      <a:pt x="1" y="7323"/>
                      <a:pt x="191" y="7573"/>
                    </a:cubicBezTo>
                    <a:cubicBezTo>
                      <a:pt x="370" y="7823"/>
                      <a:pt x="2680" y="9537"/>
                      <a:pt x="5609" y="9609"/>
                    </a:cubicBezTo>
                    <a:cubicBezTo>
                      <a:pt x="5597" y="9597"/>
                      <a:pt x="6347" y="2798"/>
                      <a:pt x="47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6" name="Google Shape;3239;p71">
                <a:extLst>
                  <a:ext uri="{FF2B5EF4-FFF2-40B4-BE49-F238E27FC236}">
                    <a16:creationId xmlns:a16="http://schemas.microsoft.com/office/drawing/2014/main" id="{621343F5-C32F-9747-7E20-81422F70A9B1}"/>
                  </a:ext>
                </a:extLst>
              </p:cNvPr>
              <p:cNvSpPr/>
              <p:nvPr/>
            </p:nvSpPr>
            <p:spPr>
              <a:xfrm>
                <a:off x="5637900" y="3841975"/>
                <a:ext cx="158975" cy="240225"/>
              </a:xfrm>
              <a:custGeom>
                <a:avLst/>
                <a:gdLst/>
                <a:ahLst/>
                <a:cxnLst/>
                <a:rect l="l" t="t" r="r" b="b"/>
                <a:pathLst>
                  <a:path w="6359" h="9609" extrusionOk="0">
                    <a:moveTo>
                      <a:pt x="1596" y="0"/>
                    </a:moveTo>
                    <a:cubicBezTo>
                      <a:pt x="1596" y="0"/>
                      <a:pt x="3251" y="477"/>
                      <a:pt x="4013" y="1560"/>
                    </a:cubicBezTo>
                    <a:cubicBezTo>
                      <a:pt x="4632" y="2465"/>
                      <a:pt x="5156" y="4584"/>
                      <a:pt x="5561" y="5846"/>
                    </a:cubicBezTo>
                    <a:cubicBezTo>
                      <a:pt x="5715" y="6382"/>
                      <a:pt x="5822" y="6727"/>
                      <a:pt x="6275" y="7108"/>
                    </a:cubicBezTo>
                    <a:cubicBezTo>
                      <a:pt x="6275" y="7108"/>
                      <a:pt x="6358" y="7323"/>
                      <a:pt x="6168" y="7573"/>
                    </a:cubicBezTo>
                    <a:cubicBezTo>
                      <a:pt x="5989" y="7823"/>
                      <a:pt x="3679" y="9537"/>
                      <a:pt x="750" y="9609"/>
                    </a:cubicBezTo>
                    <a:cubicBezTo>
                      <a:pt x="762" y="9597"/>
                      <a:pt x="0" y="2798"/>
                      <a:pt x="15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7" name="Google Shape;3240;p71">
                <a:extLst>
                  <a:ext uri="{FF2B5EF4-FFF2-40B4-BE49-F238E27FC236}">
                    <a16:creationId xmlns:a16="http://schemas.microsoft.com/office/drawing/2014/main" id="{ED7D092C-BD4E-653A-5667-51E85FED1D79}"/>
                  </a:ext>
                </a:extLst>
              </p:cNvPr>
              <p:cNvSpPr/>
              <p:nvPr/>
            </p:nvSpPr>
            <p:spPr>
              <a:xfrm>
                <a:off x="5607525" y="3946150"/>
                <a:ext cx="104225" cy="196775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7871" extrusionOk="0">
                    <a:moveTo>
                      <a:pt x="1180" y="60"/>
                    </a:moveTo>
                    <a:lnTo>
                      <a:pt x="846" y="131"/>
                    </a:lnTo>
                    <a:lnTo>
                      <a:pt x="406" y="655"/>
                    </a:lnTo>
                    <a:cubicBezTo>
                      <a:pt x="406" y="655"/>
                      <a:pt x="203" y="917"/>
                      <a:pt x="287" y="1322"/>
                    </a:cubicBezTo>
                    <a:cubicBezTo>
                      <a:pt x="358" y="1727"/>
                      <a:pt x="703" y="2691"/>
                      <a:pt x="703" y="2691"/>
                    </a:cubicBezTo>
                    <a:cubicBezTo>
                      <a:pt x="703" y="2691"/>
                      <a:pt x="846" y="3049"/>
                      <a:pt x="1334" y="3156"/>
                    </a:cubicBezTo>
                    <a:lnTo>
                      <a:pt x="1013" y="3465"/>
                    </a:lnTo>
                    <a:cubicBezTo>
                      <a:pt x="1013" y="3465"/>
                      <a:pt x="751" y="3703"/>
                      <a:pt x="953" y="4072"/>
                    </a:cubicBezTo>
                    <a:cubicBezTo>
                      <a:pt x="1144" y="4430"/>
                      <a:pt x="1322" y="4942"/>
                      <a:pt x="1322" y="4942"/>
                    </a:cubicBezTo>
                    <a:cubicBezTo>
                      <a:pt x="1322" y="4942"/>
                      <a:pt x="1025" y="4977"/>
                      <a:pt x="965" y="5061"/>
                    </a:cubicBezTo>
                    <a:cubicBezTo>
                      <a:pt x="906" y="5132"/>
                      <a:pt x="144" y="6680"/>
                      <a:pt x="144" y="6680"/>
                    </a:cubicBezTo>
                    <a:cubicBezTo>
                      <a:pt x="144" y="6680"/>
                      <a:pt x="1" y="6966"/>
                      <a:pt x="263" y="7109"/>
                    </a:cubicBezTo>
                    <a:cubicBezTo>
                      <a:pt x="537" y="7263"/>
                      <a:pt x="1406" y="7871"/>
                      <a:pt x="2537" y="7811"/>
                    </a:cubicBezTo>
                    <a:cubicBezTo>
                      <a:pt x="2858" y="7751"/>
                      <a:pt x="2930" y="7656"/>
                      <a:pt x="3001" y="7382"/>
                    </a:cubicBezTo>
                    <a:cubicBezTo>
                      <a:pt x="3156" y="6882"/>
                      <a:pt x="3335" y="5716"/>
                      <a:pt x="3335" y="5716"/>
                    </a:cubicBezTo>
                    <a:cubicBezTo>
                      <a:pt x="3335" y="5716"/>
                      <a:pt x="3370" y="5501"/>
                      <a:pt x="3180" y="5394"/>
                    </a:cubicBezTo>
                    <a:lnTo>
                      <a:pt x="3894" y="4096"/>
                    </a:lnTo>
                    <a:cubicBezTo>
                      <a:pt x="3894" y="4096"/>
                      <a:pt x="4168" y="3775"/>
                      <a:pt x="3930" y="3418"/>
                    </a:cubicBezTo>
                    <a:cubicBezTo>
                      <a:pt x="3692" y="3060"/>
                      <a:pt x="3299" y="2656"/>
                      <a:pt x="3299" y="2656"/>
                    </a:cubicBezTo>
                    <a:lnTo>
                      <a:pt x="3275" y="763"/>
                    </a:lnTo>
                    <a:cubicBezTo>
                      <a:pt x="3275" y="763"/>
                      <a:pt x="3275" y="203"/>
                      <a:pt x="2442" y="108"/>
                    </a:cubicBezTo>
                    <a:cubicBezTo>
                      <a:pt x="1632" y="1"/>
                      <a:pt x="1180" y="60"/>
                      <a:pt x="1180" y="60"/>
                    </a:cubicBezTo>
                    <a:close/>
                  </a:path>
                </a:pathLst>
              </a:custGeom>
              <a:solidFill>
                <a:srgbClr val="25BF7C">
                  <a:alpha val="514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2" name="Google Shape;3241;p71">
                <a:extLst>
                  <a:ext uri="{FF2B5EF4-FFF2-40B4-BE49-F238E27FC236}">
                    <a16:creationId xmlns:a16="http://schemas.microsoft.com/office/drawing/2014/main" id="{3C58283D-F9E0-809B-2C0F-3533354816B9}"/>
                  </a:ext>
                </a:extLst>
              </p:cNvPr>
              <p:cNvSpPr/>
              <p:nvPr/>
            </p:nvSpPr>
            <p:spPr>
              <a:xfrm>
                <a:off x="5648025" y="3946750"/>
                <a:ext cx="40500" cy="1312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525" extrusionOk="0">
                    <a:moveTo>
                      <a:pt x="1619" y="524"/>
                    </a:moveTo>
                    <a:cubicBezTo>
                      <a:pt x="1548" y="346"/>
                      <a:pt x="1346" y="119"/>
                      <a:pt x="845" y="60"/>
                    </a:cubicBezTo>
                    <a:cubicBezTo>
                      <a:pt x="512" y="12"/>
                      <a:pt x="226" y="0"/>
                      <a:pt x="12" y="0"/>
                    </a:cubicBezTo>
                    <a:lnTo>
                      <a:pt x="0" y="274"/>
                    </a:ln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3" name="Google Shape;3242;p71">
                <a:extLst>
                  <a:ext uri="{FF2B5EF4-FFF2-40B4-BE49-F238E27FC236}">
                    <a16:creationId xmlns:a16="http://schemas.microsoft.com/office/drawing/2014/main" id="{E904F70A-BD46-ECF5-F7E0-2BA0B16C0072}"/>
                  </a:ext>
                </a:extLst>
              </p:cNvPr>
              <p:cNvSpPr/>
              <p:nvPr/>
            </p:nvSpPr>
            <p:spPr>
              <a:xfrm>
                <a:off x="5629275" y="4019375"/>
                <a:ext cx="3930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822" extrusionOk="0">
                    <a:moveTo>
                      <a:pt x="464" y="227"/>
                    </a:moveTo>
                    <a:lnTo>
                      <a:pt x="143" y="536"/>
                    </a:lnTo>
                    <a:cubicBezTo>
                      <a:pt x="143" y="536"/>
                      <a:pt x="24" y="643"/>
                      <a:pt x="0" y="822"/>
                    </a:cubicBezTo>
                    <a:cubicBezTo>
                      <a:pt x="405" y="524"/>
                      <a:pt x="1072" y="322"/>
                      <a:pt x="1572" y="0"/>
                    </a:cubicBezTo>
                    <a:cubicBezTo>
                      <a:pt x="1048" y="250"/>
                      <a:pt x="464" y="227"/>
                      <a:pt x="464" y="227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4" name="Google Shape;3243;p71">
                <a:extLst>
                  <a:ext uri="{FF2B5EF4-FFF2-40B4-BE49-F238E27FC236}">
                    <a16:creationId xmlns:a16="http://schemas.microsoft.com/office/drawing/2014/main" id="{2741F359-0091-7876-7083-9533F868AC24}"/>
                  </a:ext>
                </a:extLst>
              </p:cNvPr>
              <p:cNvSpPr/>
              <p:nvPr/>
            </p:nvSpPr>
            <p:spPr>
              <a:xfrm>
                <a:off x="5631950" y="4069675"/>
                <a:ext cx="2917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442" extrusionOk="0">
                    <a:moveTo>
                      <a:pt x="357" y="1"/>
                    </a:moveTo>
                    <a:cubicBezTo>
                      <a:pt x="357" y="1"/>
                      <a:pt x="72" y="36"/>
                      <a:pt x="0" y="120"/>
                    </a:cubicBezTo>
                    <a:lnTo>
                      <a:pt x="1167" y="441"/>
                    </a:ln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5" name="Google Shape;3244;p71">
                <a:extLst>
                  <a:ext uri="{FF2B5EF4-FFF2-40B4-BE49-F238E27FC236}">
                    <a16:creationId xmlns:a16="http://schemas.microsoft.com/office/drawing/2014/main" id="{8085A4DF-EB1F-4025-AA52-26DA81E5B34E}"/>
                  </a:ext>
                </a:extLst>
              </p:cNvPr>
              <p:cNvSpPr/>
              <p:nvPr/>
            </p:nvSpPr>
            <p:spPr>
              <a:xfrm>
                <a:off x="5670625" y="4048250"/>
                <a:ext cx="34850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1346" extrusionOk="0">
                    <a:moveTo>
                      <a:pt x="692" y="1298"/>
                    </a:moveTo>
                    <a:lnTo>
                      <a:pt x="1394" y="0"/>
                    </a:lnTo>
                    <a:lnTo>
                      <a:pt x="1" y="1346"/>
                    </a:ln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6" name="Google Shape;3245;p71">
                <a:extLst>
                  <a:ext uri="{FF2B5EF4-FFF2-40B4-BE49-F238E27FC236}">
                    <a16:creationId xmlns:a16="http://schemas.microsoft.com/office/drawing/2014/main" id="{27F789F8-EB23-0A53-4838-3DA1412F3356}"/>
                  </a:ext>
                </a:extLst>
              </p:cNvPr>
              <p:cNvSpPr/>
              <p:nvPr/>
            </p:nvSpPr>
            <p:spPr>
              <a:xfrm>
                <a:off x="5673025" y="3973825"/>
                <a:ext cx="17575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703" h="1537" extrusionOk="0">
                    <a:moveTo>
                      <a:pt x="703" y="1537"/>
                    </a:moveTo>
                    <a:lnTo>
                      <a:pt x="667" y="1"/>
                    </a:lnTo>
                    <a:cubicBezTo>
                      <a:pt x="524" y="215"/>
                      <a:pt x="286" y="525"/>
                      <a:pt x="179" y="679"/>
                    </a:cubicBezTo>
                    <a:cubicBezTo>
                      <a:pt x="0" y="918"/>
                      <a:pt x="179" y="1060"/>
                      <a:pt x="179" y="1060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7" name="Google Shape;3246;p71">
                <a:extLst>
                  <a:ext uri="{FF2B5EF4-FFF2-40B4-BE49-F238E27FC236}">
                    <a16:creationId xmlns:a16="http://schemas.microsoft.com/office/drawing/2014/main" id="{5B5C6D2D-F09D-E72B-D746-E3784E08C394}"/>
                  </a:ext>
                </a:extLst>
              </p:cNvPr>
              <p:cNvSpPr/>
              <p:nvPr/>
            </p:nvSpPr>
            <p:spPr>
              <a:xfrm>
                <a:off x="5627475" y="3927700"/>
                <a:ext cx="42300" cy="26225"/>
              </a:xfrm>
              <a:custGeom>
                <a:avLst/>
                <a:gdLst/>
                <a:ahLst/>
                <a:cxnLst/>
                <a:rect l="l" t="t" r="r" b="b"/>
                <a:pathLst>
                  <a:path w="1692" h="1049" extrusionOk="0">
                    <a:moveTo>
                      <a:pt x="1691" y="762"/>
                    </a:moveTo>
                    <a:cubicBezTo>
                      <a:pt x="1691" y="893"/>
                      <a:pt x="1310" y="1036"/>
                      <a:pt x="870" y="1036"/>
                    </a:cubicBezTo>
                    <a:cubicBezTo>
                      <a:pt x="405" y="1048"/>
                      <a:pt x="36" y="941"/>
                      <a:pt x="36" y="810"/>
                    </a:cubicBezTo>
                    <a:lnTo>
                      <a:pt x="1" y="48"/>
                    </a:lnTo>
                    <a:lnTo>
                      <a:pt x="16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8" name="Google Shape;3247;p71">
                <a:extLst>
                  <a:ext uri="{FF2B5EF4-FFF2-40B4-BE49-F238E27FC236}">
                    <a16:creationId xmlns:a16="http://schemas.microsoft.com/office/drawing/2014/main" id="{731F3E9F-823D-9598-0A45-22440C50D1FB}"/>
                  </a:ext>
                </a:extLst>
              </p:cNvPr>
              <p:cNvSpPr/>
              <p:nvPr/>
            </p:nvSpPr>
            <p:spPr>
              <a:xfrm>
                <a:off x="5627475" y="3922350"/>
                <a:ext cx="41400" cy="12800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512" extrusionOk="0">
                    <a:moveTo>
                      <a:pt x="1" y="274"/>
                    </a:moveTo>
                    <a:cubicBezTo>
                      <a:pt x="1" y="143"/>
                      <a:pt x="382" y="12"/>
                      <a:pt x="822" y="12"/>
                    </a:cubicBezTo>
                    <a:cubicBezTo>
                      <a:pt x="1286" y="0"/>
                      <a:pt x="1656" y="95"/>
                      <a:pt x="1656" y="238"/>
                    </a:cubicBezTo>
                    <a:cubicBezTo>
                      <a:pt x="1656" y="369"/>
                      <a:pt x="1286" y="500"/>
                      <a:pt x="834" y="500"/>
                    </a:cubicBezTo>
                    <a:cubicBezTo>
                      <a:pt x="382" y="512"/>
                      <a:pt x="1" y="417"/>
                      <a:pt x="1" y="27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9" name="Google Shape;3248;p71">
                <a:extLst>
                  <a:ext uri="{FF2B5EF4-FFF2-40B4-BE49-F238E27FC236}">
                    <a16:creationId xmlns:a16="http://schemas.microsoft.com/office/drawing/2014/main" id="{BD308A00-B387-F6EC-FD39-22F5D0D31228}"/>
                  </a:ext>
                </a:extLst>
              </p:cNvPr>
              <p:cNvSpPr/>
              <p:nvPr/>
            </p:nvSpPr>
            <p:spPr>
              <a:xfrm>
                <a:off x="5378050" y="3541350"/>
                <a:ext cx="49425" cy="2382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953" extrusionOk="0">
                    <a:moveTo>
                      <a:pt x="1810" y="417"/>
                    </a:moveTo>
                    <a:cubicBezTo>
                      <a:pt x="1917" y="452"/>
                      <a:pt x="1977" y="595"/>
                      <a:pt x="1917" y="691"/>
                    </a:cubicBezTo>
                    <a:cubicBezTo>
                      <a:pt x="1869" y="798"/>
                      <a:pt x="1738" y="857"/>
                      <a:pt x="1631" y="798"/>
                    </a:cubicBezTo>
                    <a:cubicBezTo>
                      <a:pt x="1631" y="798"/>
                      <a:pt x="976" y="488"/>
                      <a:pt x="357" y="893"/>
                    </a:cubicBezTo>
                    <a:cubicBezTo>
                      <a:pt x="250" y="953"/>
                      <a:pt x="119" y="917"/>
                      <a:pt x="60" y="810"/>
                    </a:cubicBezTo>
                    <a:cubicBezTo>
                      <a:pt x="0" y="714"/>
                      <a:pt x="24" y="572"/>
                      <a:pt x="131" y="512"/>
                    </a:cubicBezTo>
                    <a:cubicBezTo>
                      <a:pt x="953" y="0"/>
                      <a:pt x="1810" y="393"/>
                      <a:pt x="1810" y="41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0" name="Google Shape;3249;p71">
                <a:extLst>
                  <a:ext uri="{FF2B5EF4-FFF2-40B4-BE49-F238E27FC236}">
                    <a16:creationId xmlns:a16="http://schemas.microsoft.com/office/drawing/2014/main" id="{BFEF4F9F-C347-9859-9042-23195030D062}"/>
                  </a:ext>
                </a:extLst>
              </p:cNvPr>
              <p:cNvSpPr/>
              <p:nvPr/>
            </p:nvSpPr>
            <p:spPr>
              <a:xfrm>
                <a:off x="5504850" y="3541925"/>
                <a:ext cx="49725" cy="23250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930" extrusionOk="0">
                    <a:moveTo>
                      <a:pt x="1846" y="477"/>
                    </a:moveTo>
                    <a:cubicBezTo>
                      <a:pt x="1953" y="537"/>
                      <a:pt x="1989" y="668"/>
                      <a:pt x="1929" y="775"/>
                    </a:cubicBezTo>
                    <a:cubicBezTo>
                      <a:pt x="1869" y="882"/>
                      <a:pt x="1739" y="930"/>
                      <a:pt x="1631" y="870"/>
                    </a:cubicBezTo>
                    <a:cubicBezTo>
                      <a:pt x="1631" y="870"/>
                      <a:pt x="1012" y="513"/>
                      <a:pt x="357" y="846"/>
                    </a:cubicBezTo>
                    <a:cubicBezTo>
                      <a:pt x="250" y="906"/>
                      <a:pt x="119" y="870"/>
                      <a:pt x="60" y="763"/>
                    </a:cubicBezTo>
                    <a:cubicBezTo>
                      <a:pt x="0" y="656"/>
                      <a:pt x="48" y="525"/>
                      <a:pt x="143" y="465"/>
                    </a:cubicBezTo>
                    <a:cubicBezTo>
                      <a:pt x="1024" y="1"/>
                      <a:pt x="1846" y="477"/>
                      <a:pt x="1846" y="47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8" name="Google Shape;3250;p71">
                <a:extLst>
                  <a:ext uri="{FF2B5EF4-FFF2-40B4-BE49-F238E27FC236}">
                    <a16:creationId xmlns:a16="http://schemas.microsoft.com/office/drawing/2014/main" id="{BC73C67B-EE30-46D1-F808-96258ECF7D5C}"/>
                  </a:ext>
                </a:extLst>
              </p:cNvPr>
              <p:cNvSpPr/>
              <p:nvPr/>
            </p:nvSpPr>
            <p:spPr>
              <a:xfrm>
                <a:off x="5450375" y="3616350"/>
                <a:ext cx="21750" cy="33950"/>
              </a:xfrm>
              <a:custGeom>
                <a:avLst/>
                <a:gdLst/>
                <a:ahLst/>
                <a:cxnLst/>
                <a:rect l="l" t="t" r="r" b="b"/>
                <a:pathLst>
                  <a:path w="870" h="1358" extrusionOk="0">
                    <a:moveTo>
                      <a:pt x="596" y="370"/>
                    </a:moveTo>
                    <a:cubicBezTo>
                      <a:pt x="691" y="643"/>
                      <a:pt x="870" y="1143"/>
                      <a:pt x="858" y="1227"/>
                    </a:cubicBezTo>
                    <a:cubicBezTo>
                      <a:pt x="834" y="1322"/>
                      <a:pt x="262" y="1358"/>
                      <a:pt x="108" y="1191"/>
                    </a:cubicBezTo>
                    <a:cubicBezTo>
                      <a:pt x="0" y="1084"/>
                      <a:pt x="143" y="667"/>
                      <a:pt x="238" y="405"/>
                    </a:cubicBezTo>
                    <a:cubicBezTo>
                      <a:pt x="381" y="12"/>
                      <a:pt x="465" y="0"/>
                      <a:pt x="596" y="370"/>
                    </a:cubicBezTo>
                    <a:close/>
                  </a:path>
                </a:pathLst>
              </a:custGeom>
              <a:solidFill>
                <a:srgbClr val="F351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9" name="Google Shape;3251;p71">
                <a:extLst>
                  <a:ext uri="{FF2B5EF4-FFF2-40B4-BE49-F238E27FC236}">
                    <a16:creationId xmlns:a16="http://schemas.microsoft.com/office/drawing/2014/main" id="{3DA1C93B-66C4-3A96-A916-C932E7E4FC07}"/>
                  </a:ext>
                </a:extLst>
              </p:cNvPr>
              <p:cNvSpPr/>
              <p:nvPr/>
            </p:nvSpPr>
            <p:spPr>
              <a:xfrm>
                <a:off x="5278325" y="3265700"/>
                <a:ext cx="422100" cy="343225"/>
              </a:xfrm>
              <a:custGeom>
                <a:avLst/>
                <a:gdLst/>
                <a:ahLst/>
                <a:cxnLst/>
                <a:rect l="l" t="t" r="r" b="b"/>
                <a:pathLst>
                  <a:path w="16884" h="13729" extrusionOk="0">
                    <a:moveTo>
                      <a:pt x="2775" y="11586"/>
                    </a:moveTo>
                    <a:lnTo>
                      <a:pt x="2239" y="13729"/>
                    </a:lnTo>
                    <a:lnTo>
                      <a:pt x="2144" y="13717"/>
                    </a:lnTo>
                    <a:cubicBezTo>
                      <a:pt x="2144" y="13717"/>
                      <a:pt x="2096" y="12550"/>
                      <a:pt x="1572" y="12860"/>
                    </a:cubicBezTo>
                    <a:lnTo>
                      <a:pt x="1513" y="12895"/>
                    </a:lnTo>
                    <a:lnTo>
                      <a:pt x="1501" y="12824"/>
                    </a:lnTo>
                    <a:cubicBezTo>
                      <a:pt x="1501" y="12824"/>
                      <a:pt x="917" y="10621"/>
                      <a:pt x="691" y="8978"/>
                    </a:cubicBezTo>
                    <a:cubicBezTo>
                      <a:pt x="572" y="8145"/>
                      <a:pt x="691" y="7538"/>
                      <a:pt x="1084" y="7180"/>
                    </a:cubicBezTo>
                    <a:cubicBezTo>
                      <a:pt x="1155" y="7109"/>
                      <a:pt x="1239" y="7049"/>
                      <a:pt x="1346" y="7002"/>
                    </a:cubicBezTo>
                    <a:cubicBezTo>
                      <a:pt x="1" y="3323"/>
                      <a:pt x="6049" y="1632"/>
                      <a:pt x="9478" y="3954"/>
                    </a:cubicBezTo>
                    <a:cubicBezTo>
                      <a:pt x="9502" y="3966"/>
                      <a:pt x="9514" y="4013"/>
                      <a:pt x="9549" y="3989"/>
                    </a:cubicBezTo>
                    <a:cubicBezTo>
                      <a:pt x="9573" y="3989"/>
                      <a:pt x="9561" y="3954"/>
                      <a:pt x="9573" y="3930"/>
                    </a:cubicBezTo>
                    <a:cubicBezTo>
                      <a:pt x="12824" y="1"/>
                      <a:pt x="16884" y="5621"/>
                      <a:pt x="14038" y="9073"/>
                    </a:cubicBezTo>
                    <a:cubicBezTo>
                      <a:pt x="13812" y="10705"/>
                      <a:pt x="13240" y="12824"/>
                      <a:pt x="13240" y="12824"/>
                    </a:cubicBezTo>
                    <a:lnTo>
                      <a:pt x="13228" y="12895"/>
                    </a:lnTo>
                    <a:lnTo>
                      <a:pt x="13169" y="12860"/>
                    </a:lnTo>
                    <a:cubicBezTo>
                      <a:pt x="12633" y="12538"/>
                      <a:pt x="12597" y="13705"/>
                      <a:pt x="12597" y="13717"/>
                    </a:cubicBezTo>
                    <a:lnTo>
                      <a:pt x="12490" y="13729"/>
                    </a:lnTo>
                    <a:lnTo>
                      <a:pt x="11966" y="11586"/>
                    </a:lnTo>
                    <a:cubicBezTo>
                      <a:pt x="11883" y="11526"/>
                      <a:pt x="11490" y="11217"/>
                      <a:pt x="11169" y="10728"/>
                    </a:cubicBezTo>
                    <a:cubicBezTo>
                      <a:pt x="8633" y="11324"/>
                      <a:pt x="5573" y="9252"/>
                      <a:pt x="5418" y="9085"/>
                    </a:cubicBezTo>
                    <a:cubicBezTo>
                      <a:pt x="5215" y="8907"/>
                      <a:pt x="5061" y="9121"/>
                      <a:pt x="5061" y="9121"/>
                    </a:cubicBezTo>
                    <a:cubicBezTo>
                      <a:pt x="4799" y="9990"/>
                      <a:pt x="4656" y="11002"/>
                      <a:pt x="2775" y="1158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0" name="Google Shape;3252;p71">
                <a:extLst>
                  <a:ext uri="{FF2B5EF4-FFF2-40B4-BE49-F238E27FC236}">
                    <a16:creationId xmlns:a16="http://schemas.microsoft.com/office/drawing/2014/main" id="{E11E194F-6B9E-37B9-28C4-0BCB6113DF2C}"/>
                  </a:ext>
                </a:extLst>
              </p:cNvPr>
              <p:cNvSpPr/>
              <p:nvPr/>
            </p:nvSpPr>
            <p:spPr>
              <a:xfrm>
                <a:off x="5383100" y="3586875"/>
                <a:ext cx="35150" cy="29500"/>
              </a:xfrm>
              <a:custGeom>
                <a:avLst/>
                <a:gdLst/>
                <a:ahLst/>
                <a:cxnLst/>
                <a:rect l="l" t="t" r="r" b="b"/>
                <a:pathLst>
                  <a:path w="1406" h="1180" extrusionOk="0">
                    <a:moveTo>
                      <a:pt x="834" y="1179"/>
                    </a:moveTo>
                    <a:cubicBezTo>
                      <a:pt x="524" y="1179"/>
                      <a:pt x="274" y="929"/>
                      <a:pt x="274" y="620"/>
                    </a:cubicBezTo>
                    <a:cubicBezTo>
                      <a:pt x="274" y="572"/>
                      <a:pt x="274" y="525"/>
                      <a:pt x="286" y="501"/>
                    </a:cubicBezTo>
                    <a:lnTo>
                      <a:pt x="227" y="465"/>
                    </a:lnTo>
                    <a:cubicBezTo>
                      <a:pt x="155" y="441"/>
                      <a:pt x="96" y="406"/>
                      <a:pt x="36" y="346"/>
                    </a:cubicBezTo>
                    <a:cubicBezTo>
                      <a:pt x="1" y="322"/>
                      <a:pt x="1" y="275"/>
                      <a:pt x="36" y="239"/>
                    </a:cubicBezTo>
                    <a:cubicBezTo>
                      <a:pt x="60" y="215"/>
                      <a:pt x="108" y="215"/>
                      <a:pt x="132" y="239"/>
                    </a:cubicBezTo>
                    <a:cubicBezTo>
                      <a:pt x="191" y="298"/>
                      <a:pt x="274" y="334"/>
                      <a:pt x="334" y="346"/>
                    </a:cubicBezTo>
                    <a:lnTo>
                      <a:pt x="334" y="346"/>
                    </a:lnTo>
                    <a:cubicBezTo>
                      <a:pt x="274" y="298"/>
                      <a:pt x="191" y="263"/>
                      <a:pt x="155" y="167"/>
                    </a:cubicBezTo>
                    <a:cubicBezTo>
                      <a:pt x="132" y="144"/>
                      <a:pt x="155" y="96"/>
                      <a:pt x="179" y="84"/>
                    </a:cubicBezTo>
                    <a:cubicBezTo>
                      <a:pt x="215" y="60"/>
                      <a:pt x="251" y="84"/>
                      <a:pt x="274" y="108"/>
                    </a:cubicBezTo>
                    <a:cubicBezTo>
                      <a:pt x="310" y="179"/>
                      <a:pt x="358" y="227"/>
                      <a:pt x="417" y="263"/>
                    </a:cubicBezTo>
                    <a:lnTo>
                      <a:pt x="417" y="263"/>
                    </a:lnTo>
                    <a:cubicBezTo>
                      <a:pt x="370" y="227"/>
                      <a:pt x="334" y="167"/>
                      <a:pt x="310" y="108"/>
                    </a:cubicBezTo>
                    <a:cubicBezTo>
                      <a:pt x="298" y="60"/>
                      <a:pt x="322" y="36"/>
                      <a:pt x="358" y="25"/>
                    </a:cubicBezTo>
                    <a:cubicBezTo>
                      <a:pt x="405" y="1"/>
                      <a:pt x="429" y="36"/>
                      <a:pt x="441" y="60"/>
                    </a:cubicBezTo>
                    <a:cubicBezTo>
                      <a:pt x="465" y="108"/>
                      <a:pt x="489" y="155"/>
                      <a:pt x="524" y="167"/>
                    </a:cubicBezTo>
                    <a:cubicBezTo>
                      <a:pt x="608" y="108"/>
                      <a:pt x="715" y="84"/>
                      <a:pt x="834" y="84"/>
                    </a:cubicBezTo>
                    <a:cubicBezTo>
                      <a:pt x="1144" y="84"/>
                      <a:pt x="1394" y="334"/>
                      <a:pt x="1394" y="644"/>
                    </a:cubicBezTo>
                    <a:cubicBezTo>
                      <a:pt x="1405" y="929"/>
                      <a:pt x="1144" y="1179"/>
                      <a:pt x="834" y="117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1" name="Google Shape;3253;p71">
                <a:extLst>
                  <a:ext uri="{FF2B5EF4-FFF2-40B4-BE49-F238E27FC236}">
                    <a16:creationId xmlns:a16="http://schemas.microsoft.com/office/drawing/2014/main" id="{B8547FA0-212F-0318-9346-406B5B8DB147}"/>
                  </a:ext>
                </a:extLst>
              </p:cNvPr>
              <p:cNvSpPr/>
              <p:nvPr/>
            </p:nvSpPr>
            <p:spPr>
              <a:xfrm>
                <a:off x="5505450" y="3586875"/>
                <a:ext cx="35125" cy="2950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1180" extrusionOk="0">
                    <a:moveTo>
                      <a:pt x="572" y="1179"/>
                    </a:moveTo>
                    <a:cubicBezTo>
                      <a:pt x="881" y="1179"/>
                      <a:pt x="1131" y="929"/>
                      <a:pt x="1131" y="620"/>
                    </a:cubicBezTo>
                    <a:cubicBezTo>
                      <a:pt x="1131" y="572"/>
                      <a:pt x="1131" y="525"/>
                      <a:pt x="1119" y="501"/>
                    </a:cubicBezTo>
                    <a:lnTo>
                      <a:pt x="1179" y="465"/>
                    </a:lnTo>
                    <a:cubicBezTo>
                      <a:pt x="1250" y="441"/>
                      <a:pt x="1310" y="406"/>
                      <a:pt x="1369" y="346"/>
                    </a:cubicBezTo>
                    <a:cubicBezTo>
                      <a:pt x="1405" y="322"/>
                      <a:pt x="1405" y="275"/>
                      <a:pt x="1369" y="239"/>
                    </a:cubicBezTo>
                    <a:cubicBezTo>
                      <a:pt x="1345" y="215"/>
                      <a:pt x="1298" y="215"/>
                      <a:pt x="1274" y="239"/>
                    </a:cubicBezTo>
                    <a:cubicBezTo>
                      <a:pt x="1214" y="298"/>
                      <a:pt x="1131" y="334"/>
                      <a:pt x="1072" y="346"/>
                    </a:cubicBezTo>
                    <a:lnTo>
                      <a:pt x="1072" y="346"/>
                    </a:lnTo>
                    <a:cubicBezTo>
                      <a:pt x="1131" y="298"/>
                      <a:pt x="1214" y="263"/>
                      <a:pt x="1250" y="167"/>
                    </a:cubicBezTo>
                    <a:cubicBezTo>
                      <a:pt x="1274" y="144"/>
                      <a:pt x="1250" y="96"/>
                      <a:pt x="1226" y="84"/>
                    </a:cubicBezTo>
                    <a:cubicBezTo>
                      <a:pt x="1191" y="60"/>
                      <a:pt x="1155" y="84"/>
                      <a:pt x="1131" y="108"/>
                    </a:cubicBezTo>
                    <a:cubicBezTo>
                      <a:pt x="1095" y="179"/>
                      <a:pt x="1048" y="227"/>
                      <a:pt x="988" y="263"/>
                    </a:cubicBezTo>
                    <a:lnTo>
                      <a:pt x="988" y="263"/>
                    </a:lnTo>
                    <a:cubicBezTo>
                      <a:pt x="1036" y="227"/>
                      <a:pt x="1072" y="167"/>
                      <a:pt x="1095" y="108"/>
                    </a:cubicBezTo>
                    <a:cubicBezTo>
                      <a:pt x="1107" y="60"/>
                      <a:pt x="1072" y="36"/>
                      <a:pt x="1048" y="25"/>
                    </a:cubicBezTo>
                    <a:cubicBezTo>
                      <a:pt x="1000" y="1"/>
                      <a:pt x="976" y="36"/>
                      <a:pt x="953" y="60"/>
                    </a:cubicBezTo>
                    <a:cubicBezTo>
                      <a:pt x="941" y="108"/>
                      <a:pt x="917" y="155"/>
                      <a:pt x="881" y="167"/>
                    </a:cubicBezTo>
                    <a:cubicBezTo>
                      <a:pt x="798" y="108"/>
                      <a:pt x="691" y="84"/>
                      <a:pt x="572" y="84"/>
                    </a:cubicBezTo>
                    <a:cubicBezTo>
                      <a:pt x="262" y="84"/>
                      <a:pt x="0" y="334"/>
                      <a:pt x="0" y="644"/>
                    </a:cubicBezTo>
                    <a:cubicBezTo>
                      <a:pt x="0" y="929"/>
                      <a:pt x="262" y="1179"/>
                      <a:pt x="572" y="117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2" name="Google Shape;3254;p71">
                <a:extLst>
                  <a:ext uri="{FF2B5EF4-FFF2-40B4-BE49-F238E27FC236}">
                    <a16:creationId xmlns:a16="http://schemas.microsoft.com/office/drawing/2014/main" id="{28D25C99-04CF-431C-C139-E3B7D9F95C0E}"/>
                  </a:ext>
                </a:extLst>
              </p:cNvPr>
              <p:cNvSpPr/>
              <p:nvPr/>
            </p:nvSpPr>
            <p:spPr>
              <a:xfrm>
                <a:off x="5204200" y="3928300"/>
                <a:ext cx="151550" cy="251525"/>
              </a:xfrm>
              <a:custGeom>
                <a:avLst/>
                <a:gdLst/>
                <a:ahLst/>
                <a:cxnLst/>
                <a:rect l="l" t="t" r="r" b="b"/>
                <a:pathLst>
                  <a:path w="6062" h="10061" extrusionOk="0">
                    <a:moveTo>
                      <a:pt x="4966" y="0"/>
                    </a:moveTo>
                    <a:lnTo>
                      <a:pt x="5180" y="441"/>
                    </a:lnTo>
                    <a:lnTo>
                      <a:pt x="5823" y="1191"/>
                    </a:lnTo>
                    <a:cubicBezTo>
                      <a:pt x="5823" y="1191"/>
                      <a:pt x="6061" y="1691"/>
                      <a:pt x="5835" y="2108"/>
                    </a:cubicBezTo>
                    <a:cubicBezTo>
                      <a:pt x="5609" y="2524"/>
                      <a:pt x="4454" y="4132"/>
                      <a:pt x="4454" y="4132"/>
                    </a:cubicBezTo>
                    <a:cubicBezTo>
                      <a:pt x="4454" y="4132"/>
                      <a:pt x="4811" y="4501"/>
                      <a:pt x="4537" y="5096"/>
                    </a:cubicBezTo>
                    <a:lnTo>
                      <a:pt x="5740" y="6251"/>
                    </a:lnTo>
                    <a:cubicBezTo>
                      <a:pt x="5740" y="6251"/>
                      <a:pt x="6049" y="6453"/>
                      <a:pt x="5954" y="6930"/>
                    </a:cubicBezTo>
                    <a:cubicBezTo>
                      <a:pt x="5847" y="7406"/>
                      <a:pt x="5132" y="9608"/>
                      <a:pt x="5132" y="9608"/>
                    </a:cubicBezTo>
                    <a:cubicBezTo>
                      <a:pt x="5132" y="9608"/>
                      <a:pt x="4918" y="10061"/>
                      <a:pt x="4347" y="9799"/>
                    </a:cubicBezTo>
                    <a:cubicBezTo>
                      <a:pt x="3763" y="9561"/>
                      <a:pt x="537" y="8108"/>
                      <a:pt x="537" y="8108"/>
                    </a:cubicBezTo>
                    <a:cubicBezTo>
                      <a:pt x="537" y="8108"/>
                      <a:pt x="1" y="7692"/>
                      <a:pt x="227" y="7001"/>
                    </a:cubicBezTo>
                    <a:cubicBezTo>
                      <a:pt x="465" y="6322"/>
                      <a:pt x="1061" y="4048"/>
                      <a:pt x="1061" y="4048"/>
                    </a:cubicBezTo>
                    <a:lnTo>
                      <a:pt x="1513" y="1036"/>
                    </a:lnTo>
                    <a:cubicBezTo>
                      <a:pt x="1513" y="1036"/>
                      <a:pt x="1620" y="548"/>
                      <a:pt x="1918" y="441"/>
                    </a:cubicBezTo>
                    <a:cubicBezTo>
                      <a:pt x="2227" y="334"/>
                      <a:pt x="3989" y="12"/>
                      <a:pt x="3989" y="12"/>
                    </a:cubicBezTo>
                    <a:close/>
                  </a:path>
                </a:pathLst>
              </a:custGeom>
              <a:solidFill>
                <a:srgbClr val="25BF7C">
                  <a:alpha val="514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3" name="Google Shape;3255;p71">
                <a:extLst>
                  <a:ext uri="{FF2B5EF4-FFF2-40B4-BE49-F238E27FC236}">
                    <a16:creationId xmlns:a16="http://schemas.microsoft.com/office/drawing/2014/main" id="{537B2324-43DF-847C-D2EC-528CAC7A83B1}"/>
                  </a:ext>
                </a:extLst>
              </p:cNvPr>
              <p:cNvSpPr/>
              <p:nvPr/>
            </p:nvSpPr>
            <p:spPr>
              <a:xfrm>
                <a:off x="5204200" y="4028300"/>
                <a:ext cx="28300" cy="107775"/>
              </a:xfrm>
              <a:custGeom>
                <a:avLst/>
                <a:gdLst/>
                <a:ahLst/>
                <a:cxnLst/>
                <a:rect l="l" t="t" r="r" b="b"/>
                <a:pathLst>
                  <a:path w="1132" h="4311" extrusionOk="0">
                    <a:moveTo>
                      <a:pt x="549" y="4108"/>
                    </a:moveTo>
                    <a:lnTo>
                      <a:pt x="549" y="4108"/>
                    </a:lnTo>
                    <a:cubicBezTo>
                      <a:pt x="537" y="4108"/>
                      <a:pt x="1" y="3692"/>
                      <a:pt x="227" y="3001"/>
                    </a:cubicBezTo>
                    <a:cubicBezTo>
                      <a:pt x="465" y="2322"/>
                      <a:pt x="1061" y="48"/>
                      <a:pt x="1061" y="48"/>
                    </a:cubicBezTo>
                    <a:lnTo>
                      <a:pt x="1061" y="1"/>
                    </a:lnTo>
                    <a:lnTo>
                      <a:pt x="1061" y="3394"/>
                    </a:lnTo>
                    <a:cubicBezTo>
                      <a:pt x="1061" y="3394"/>
                      <a:pt x="1132" y="4311"/>
                      <a:pt x="549" y="4108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4" name="Google Shape;3256;p71">
                <a:extLst>
                  <a:ext uri="{FF2B5EF4-FFF2-40B4-BE49-F238E27FC236}">
                    <a16:creationId xmlns:a16="http://schemas.microsoft.com/office/drawing/2014/main" id="{D963B7B6-2583-92DC-8FA6-5EB2C58180F9}"/>
                  </a:ext>
                </a:extLst>
              </p:cNvPr>
              <p:cNvSpPr/>
              <p:nvPr/>
            </p:nvSpPr>
            <p:spPr>
              <a:xfrm>
                <a:off x="5281900" y="4055700"/>
                <a:ext cx="66400" cy="28875"/>
              </a:xfrm>
              <a:custGeom>
                <a:avLst/>
                <a:gdLst/>
                <a:ahLst/>
                <a:cxnLst/>
                <a:rect l="l" t="t" r="r" b="b"/>
                <a:pathLst>
                  <a:path w="2656" h="1155" extrusionOk="0">
                    <a:moveTo>
                      <a:pt x="1441" y="0"/>
                    </a:moveTo>
                    <a:lnTo>
                      <a:pt x="2656" y="1155"/>
                    </a:lnTo>
                    <a:cubicBezTo>
                      <a:pt x="2656" y="1155"/>
                      <a:pt x="36" y="298"/>
                      <a:pt x="12" y="179"/>
                    </a:cubicBezTo>
                    <a:cubicBezTo>
                      <a:pt x="0" y="60"/>
                      <a:pt x="119" y="36"/>
                      <a:pt x="119" y="36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5" name="Google Shape;3257;p71">
                <a:extLst>
                  <a:ext uri="{FF2B5EF4-FFF2-40B4-BE49-F238E27FC236}">
                    <a16:creationId xmlns:a16="http://schemas.microsoft.com/office/drawing/2014/main" id="{18D33D5D-2142-53AE-681A-57E61E12D98C}"/>
                  </a:ext>
                </a:extLst>
              </p:cNvPr>
              <p:cNvSpPr/>
              <p:nvPr/>
            </p:nvSpPr>
            <p:spPr>
              <a:xfrm>
                <a:off x="5281600" y="3973825"/>
                <a:ext cx="71175" cy="57775"/>
              </a:xfrm>
              <a:custGeom>
                <a:avLst/>
                <a:gdLst/>
                <a:ahLst/>
                <a:cxnLst/>
                <a:rect l="l" t="t" r="r" b="b"/>
                <a:pathLst>
                  <a:path w="2847" h="2311" extrusionOk="0">
                    <a:moveTo>
                      <a:pt x="2846" y="1"/>
                    </a:moveTo>
                    <a:cubicBezTo>
                      <a:pt x="2822" y="96"/>
                      <a:pt x="2798" y="203"/>
                      <a:pt x="2751" y="287"/>
                    </a:cubicBezTo>
                    <a:cubicBezTo>
                      <a:pt x="2525" y="703"/>
                      <a:pt x="1370" y="2311"/>
                      <a:pt x="1370" y="2311"/>
                    </a:cubicBezTo>
                    <a:lnTo>
                      <a:pt x="560" y="2251"/>
                    </a:lnTo>
                    <a:cubicBezTo>
                      <a:pt x="60" y="2203"/>
                      <a:pt x="1" y="2013"/>
                      <a:pt x="429" y="1596"/>
                    </a:cubicBezTo>
                    <a:cubicBezTo>
                      <a:pt x="763" y="1275"/>
                      <a:pt x="2822" y="1"/>
                      <a:pt x="2846" y="1"/>
                    </a:cubicBezTo>
                    <a:close/>
                  </a:path>
                </a:pathLst>
              </a:custGeom>
              <a:solidFill>
                <a:schemeClr val="accent4">
                  <a:alpha val="46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6" name="Google Shape;3258;p71">
                <a:extLst>
                  <a:ext uri="{FF2B5EF4-FFF2-40B4-BE49-F238E27FC236}">
                    <a16:creationId xmlns:a16="http://schemas.microsoft.com/office/drawing/2014/main" id="{BE1A18A8-FDC0-749D-C0C8-BD26F8105685}"/>
                  </a:ext>
                </a:extLst>
              </p:cNvPr>
              <p:cNvSpPr/>
              <p:nvPr/>
            </p:nvSpPr>
            <p:spPr>
              <a:xfrm>
                <a:off x="5302725" y="3898525"/>
                <a:ext cx="43500" cy="40800"/>
              </a:xfrm>
              <a:custGeom>
                <a:avLst/>
                <a:gdLst/>
                <a:ahLst/>
                <a:cxnLst/>
                <a:rect l="l" t="t" r="r" b="b"/>
                <a:pathLst>
                  <a:path w="1740" h="1632" extrusionOk="0">
                    <a:moveTo>
                      <a:pt x="1608" y="382"/>
                    </a:moveTo>
                    <a:lnTo>
                      <a:pt x="549" y="24"/>
                    </a:lnTo>
                    <a:cubicBezTo>
                      <a:pt x="465" y="1"/>
                      <a:pt x="370" y="36"/>
                      <a:pt x="346" y="131"/>
                    </a:cubicBezTo>
                    <a:lnTo>
                      <a:pt x="37" y="1036"/>
                    </a:lnTo>
                    <a:cubicBezTo>
                      <a:pt x="1" y="1132"/>
                      <a:pt x="48" y="1215"/>
                      <a:pt x="132" y="1251"/>
                    </a:cubicBezTo>
                    <a:lnTo>
                      <a:pt x="1191" y="1608"/>
                    </a:lnTo>
                    <a:cubicBezTo>
                      <a:pt x="1287" y="1632"/>
                      <a:pt x="1370" y="1584"/>
                      <a:pt x="1406" y="1501"/>
                    </a:cubicBezTo>
                    <a:lnTo>
                      <a:pt x="1715" y="596"/>
                    </a:lnTo>
                    <a:cubicBezTo>
                      <a:pt x="1739" y="501"/>
                      <a:pt x="1703" y="417"/>
                      <a:pt x="1608" y="38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7" name="Google Shape;3259;p71">
                <a:extLst>
                  <a:ext uri="{FF2B5EF4-FFF2-40B4-BE49-F238E27FC236}">
                    <a16:creationId xmlns:a16="http://schemas.microsoft.com/office/drawing/2014/main" id="{1AFD02E2-4772-45F4-BD3C-4513606BC52A}"/>
                  </a:ext>
                </a:extLst>
              </p:cNvPr>
              <p:cNvSpPr/>
              <p:nvPr/>
            </p:nvSpPr>
            <p:spPr>
              <a:xfrm>
                <a:off x="5323575" y="4009250"/>
                <a:ext cx="75325" cy="11165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4466" extrusionOk="0">
                    <a:moveTo>
                      <a:pt x="2060" y="1"/>
                    </a:moveTo>
                    <a:cubicBezTo>
                      <a:pt x="2060" y="1"/>
                      <a:pt x="1429" y="251"/>
                      <a:pt x="1048" y="870"/>
                    </a:cubicBezTo>
                    <a:cubicBezTo>
                      <a:pt x="655" y="1477"/>
                      <a:pt x="60" y="3203"/>
                      <a:pt x="36" y="3501"/>
                    </a:cubicBezTo>
                    <a:cubicBezTo>
                      <a:pt x="0" y="3811"/>
                      <a:pt x="48" y="4263"/>
                      <a:pt x="167" y="4358"/>
                    </a:cubicBezTo>
                    <a:cubicBezTo>
                      <a:pt x="286" y="4465"/>
                      <a:pt x="1131" y="4180"/>
                      <a:pt x="1131" y="4180"/>
                    </a:cubicBezTo>
                    <a:lnTo>
                      <a:pt x="2608" y="2453"/>
                    </a:lnTo>
                    <a:cubicBezTo>
                      <a:pt x="2608" y="2477"/>
                      <a:pt x="3013" y="477"/>
                      <a:pt x="20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8" name="Google Shape;3260;p71">
                <a:extLst>
                  <a:ext uri="{FF2B5EF4-FFF2-40B4-BE49-F238E27FC236}">
                    <a16:creationId xmlns:a16="http://schemas.microsoft.com/office/drawing/2014/main" id="{50A4AC03-54BB-9BA6-EC10-597385A98E9E}"/>
                  </a:ext>
                </a:extLst>
              </p:cNvPr>
              <p:cNvSpPr/>
              <p:nvPr/>
            </p:nvSpPr>
            <p:spPr>
              <a:xfrm>
                <a:off x="5329825" y="4008650"/>
                <a:ext cx="148850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5954" h="5097" extrusionOk="0">
                    <a:moveTo>
                      <a:pt x="2239" y="1"/>
                    </a:moveTo>
                    <a:lnTo>
                      <a:pt x="3429" y="1668"/>
                    </a:lnTo>
                    <a:cubicBezTo>
                      <a:pt x="3429" y="1668"/>
                      <a:pt x="3751" y="1549"/>
                      <a:pt x="3810" y="1882"/>
                    </a:cubicBezTo>
                    <a:lnTo>
                      <a:pt x="5596" y="2120"/>
                    </a:lnTo>
                    <a:cubicBezTo>
                      <a:pt x="5596" y="2120"/>
                      <a:pt x="5942" y="2108"/>
                      <a:pt x="5942" y="2477"/>
                    </a:cubicBezTo>
                    <a:cubicBezTo>
                      <a:pt x="5953" y="2858"/>
                      <a:pt x="5834" y="4716"/>
                      <a:pt x="5834" y="4716"/>
                    </a:cubicBezTo>
                    <a:cubicBezTo>
                      <a:pt x="5834" y="4716"/>
                      <a:pt x="5811" y="5013"/>
                      <a:pt x="5513" y="5061"/>
                    </a:cubicBezTo>
                    <a:cubicBezTo>
                      <a:pt x="5215" y="5097"/>
                      <a:pt x="4525" y="5073"/>
                      <a:pt x="4525" y="5073"/>
                    </a:cubicBezTo>
                    <a:cubicBezTo>
                      <a:pt x="4525" y="5073"/>
                      <a:pt x="4156" y="5025"/>
                      <a:pt x="4108" y="4668"/>
                    </a:cubicBezTo>
                    <a:lnTo>
                      <a:pt x="0" y="4632"/>
                    </a:lnTo>
                    <a:lnTo>
                      <a:pt x="679" y="4025"/>
                    </a:lnTo>
                    <a:lnTo>
                      <a:pt x="1453" y="2787"/>
                    </a:lnTo>
                    <a:lnTo>
                      <a:pt x="2001" y="1465"/>
                    </a:lnTo>
                    <a:close/>
                  </a:path>
                </a:pathLst>
              </a:custGeom>
              <a:solidFill>
                <a:srgbClr val="FDB2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9" name="Google Shape;3261;p71">
                <a:extLst>
                  <a:ext uri="{FF2B5EF4-FFF2-40B4-BE49-F238E27FC236}">
                    <a16:creationId xmlns:a16="http://schemas.microsoft.com/office/drawing/2014/main" id="{A319F0C4-C2F6-4A5E-3959-84BE64FBA1CE}"/>
                  </a:ext>
                </a:extLst>
              </p:cNvPr>
              <p:cNvSpPr/>
              <p:nvPr/>
            </p:nvSpPr>
            <p:spPr>
              <a:xfrm>
                <a:off x="5424775" y="4055700"/>
                <a:ext cx="27700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1108" h="1536" extrusionOk="0">
                    <a:moveTo>
                      <a:pt x="0" y="0"/>
                    </a:moveTo>
                    <a:lnTo>
                      <a:pt x="1108" y="155"/>
                    </a:lnTo>
                    <a:cubicBezTo>
                      <a:pt x="453" y="417"/>
                      <a:pt x="334" y="1536"/>
                      <a:pt x="334" y="153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0" name="Google Shape;3262;p71">
                <a:extLst>
                  <a:ext uri="{FF2B5EF4-FFF2-40B4-BE49-F238E27FC236}">
                    <a16:creationId xmlns:a16="http://schemas.microsoft.com/office/drawing/2014/main" id="{10BA66C7-B7E9-77CE-D26C-D61AE9035D54}"/>
                  </a:ext>
                </a:extLst>
              </p:cNvPr>
              <p:cNvSpPr/>
              <p:nvPr/>
            </p:nvSpPr>
            <p:spPr>
              <a:xfrm>
                <a:off x="5432500" y="4107475"/>
                <a:ext cx="27725" cy="28600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44" extrusionOk="0">
                    <a:moveTo>
                      <a:pt x="1108" y="1132"/>
                    </a:moveTo>
                    <a:cubicBezTo>
                      <a:pt x="799" y="1144"/>
                      <a:pt x="418" y="1120"/>
                      <a:pt x="418" y="1120"/>
                    </a:cubicBezTo>
                    <a:cubicBezTo>
                      <a:pt x="418" y="1120"/>
                      <a:pt x="49" y="1072"/>
                      <a:pt x="1" y="715"/>
                    </a:cubicBezTo>
                    <a:lnTo>
                      <a:pt x="84" y="1"/>
                    </a:lnTo>
                    <a:cubicBezTo>
                      <a:pt x="61" y="1"/>
                      <a:pt x="358" y="810"/>
                      <a:pt x="1108" y="11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1" name="Google Shape;3263;p71">
                <a:extLst>
                  <a:ext uri="{FF2B5EF4-FFF2-40B4-BE49-F238E27FC236}">
                    <a16:creationId xmlns:a16="http://schemas.microsoft.com/office/drawing/2014/main" id="{E3F59F49-4D9D-8828-1F43-5715FA6B2269}"/>
                  </a:ext>
                </a:extLst>
              </p:cNvPr>
              <p:cNvSpPr/>
              <p:nvPr/>
            </p:nvSpPr>
            <p:spPr>
              <a:xfrm>
                <a:off x="5329825" y="4055100"/>
                <a:ext cx="58950" cy="69975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2799" extrusionOk="0">
                    <a:moveTo>
                      <a:pt x="2358" y="2798"/>
                    </a:moveTo>
                    <a:lnTo>
                      <a:pt x="0" y="2786"/>
                    </a:lnTo>
                    <a:lnTo>
                      <a:pt x="679" y="2167"/>
                    </a:lnTo>
                    <a:lnTo>
                      <a:pt x="1453" y="941"/>
                    </a:lnTo>
                    <a:lnTo>
                      <a:pt x="1774" y="167"/>
                    </a:lnTo>
                    <a:lnTo>
                      <a:pt x="1989" y="0"/>
                    </a:lnTo>
                    <a:lnTo>
                      <a:pt x="2024" y="2250"/>
                    </a:lnTo>
                    <a:cubicBezTo>
                      <a:pt x="2001" y="2250"/>
                      <a:pt x="2060" y="2548"/>
                      <a:pt x="2358" y="279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2" name="Google Shape;3264;p71">
                <a:extLst>
                  <a:ext uri="{FF2B5EF4-FFF2-40B4-BE49-F238E27FC236}">
                    <a16:creationId xmlns:a16="http://schemas.microsoft.com/office/drawing/2014/main" id="{FF115EBC-C586-4D08-2989-A75816DDBC42}"/>
                  </a:ext>
                </a:extLst>
              </p:cNvPr>
              <p:cNvSpPr/>
              <p:nvPr/>
            </p:nvSpPr>
            <p:spPr>
              <a:xfrm>
                <a:off x="5303925" y="3989900"/>
                <a:ext cx="98550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3942" h="6252" extrusionOk="0">
                    <a:moveTo>
                      <a:pt x="1834" y="2001"/>
                    </a:moveTo>
                    <a:cubicBezTo>
                      <a:pt x="1715" y="2180"/>
                      <a:pt x="1608" y="2370"/>
                      <a:pt x="1513" y="2572"/>
                    </a:cubicBezTo>
                    <a:cubicBezTo>
                      <a:pt x="1417" y="2787"/>
                      <a:pt x="1334" y="3013"/>
                      <a:pt x="1263" y="3215"/>
                    </a:cubicBezTo>
                    <a:cubicBezTo>
                      <a:pt x="501" y="5573"/>
                      <a:pt x="1298" y="5394"/>
                      <a:pt x="2191" y="3430"/>
                    </a:cubicBezTo>
                    <a:cubicBezTo>
                      <a:pt x="2275" y="3215"/>
                      <a:pt x="2382" y="2977"/>
                      <a:pt x="2489" y="2739"/>
                    </a:cubicBezTo>
                    <a:cubicBezTo>
                      <a:pt x="2572" y="2537"/>
                      <a:pt x="2644" y="2322"/>
                      <a:pt x="2727" y="2144"/>
                    </a:cubicBezTo>
                    <a:cubicBezTo>
                      <a:pt x="3394" y="298"/>
                      <a:pt x="2513" y="906"/>
                      <a:pt x="1834" y="2001"/>
                    </a:cubicBezTo>
                    <a:close/>
                    <a:moveTo>
                      <a:pt x="1143" y="2394"/>
                    </a:moveTo>
                    <a:cubicBezTo>
                      <a:pt x="1251" y="2180"/>
                      <a:pt x="1370" y="1965"/>
                      <a:pt x="1489" y="1775"/>
                    </a:cubicBezTo>
                    <a:cubicBezTo>
                      <a:pt x="2513" y="132"/>
                      <a:pt x="3941" y="1"/>
                      <a:pt x="3120" y="2299"/>
                    </a:cubicBezTo>
                    <a:cubicBezTo>
                      <a:pt x="3048" y="2501"/>
                      <a:pt x="2965" y="2703"/>
                      <a:pt x="2882" y="2906"/>
                    </a:cubicBezTo>
                    <a:cubicBezTo>
                      <a:pt x="2787" y="3144"/>
                      <a:pt x="2679" y="3382"/>
                      <a:pt x="2584" y="3608"/>
                    </a:cubicBezTo>
                    <a:cubicBezTo>
                      <a:pt x="1370" y="6252"/>
                      <a:pt x="0" y="5835"/>
                      <a:pt x="893" y="3096"/>
                    </a:cubicBezTo>
                    <a:cubicBezTo>
                      <a:pt x="953" y="2858"/>
                      <a:pt x="1036" y="2620"/>
                      <a:pt x="1143" y="23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3" name="Google Shape;3265;p71">
                <a:extLst>
                  <a:ext uri="{FF2B5EF4-FFF2-40B4-BE49-F238E27FC236}">
                    <a16:creationId xmlns:a16="http://schemas.microsoft.com/office/drawing/2014/main" id="{D37ED77E-C107-9E01-901E-2055B4BB38DB}"/>
                  </a:ext>
                </a:extLst>
              </p:cNvPr>
              <p:cNvSpPr/>
              <p:nvPr/>
            </p:nvSpPr>
            <p:spPr>
              <a:xfrm>
                <a:off x="5323575" y="4005075"/>
                <a:ext cx="55375" cy="114325"/>
              </a:xfrm>
              <a:custGeom>
                <a:avLst/>
                <a:gdLst/>
                <a:ahLst/>
                <a:cxnLst/>
                <a:rect l="l" t="t" r="r" b="b"/>
                <a:pathLst>
                  <a:path w="2215" h="4573" extrusionOk="0">
                    <a:moveTo>
                      <a:pt x="1084" y="2168"/>
                    </a:moveTo>
                    <a:cubicBezTo>
                      <a:pt x="1179" y="1954"/>
                      <a:pt x="1298" y="1763"/>
                      <a:pt x="1393" y="1584"/>
                    </a:cubicBezTo>
                    <a:cubicBezTo>
                      <a:pt x="1667" y="1168"/>
                      <a:pt x="1953" y="822"/>
                      <a:pt x="2179" y="656"/>
                    </a:cubicBezTo>
                    <a:cubicBezTo>
                      <a:pt x="2215" y="1"/>
                      <a:pt x="1584" y="549"/>
                      <a:pt x="1048" y="1406"/>
                    </a:cubicBezTo>
                    <a:cubicBezTo>
                      <a:pt x="929" y="1584"/>
                      <a:pt x="822" y="1775"/>
                      <a:pt x="727" y="1989"/>
                    </a:cubicBezTo>
                    <a:cubicBezTo>
                      <a:pt x="631" y="2192"/>
                      <a:pt x="548" y="2418"/>
                      <a:pt x="477" y="2620"/>
                    </a:cubicBezTo>
                    <a:cubicBezTo>
                      <a:pt x="0" y="4097"/>
                      <a:pt x="131" y="4573"/>
                      <a:pt x="524" y="4240"/>
                    </a:cubicBezTo>
                    <a:cubicBezTo>
                      <a:pt x="524" y="3978"/>
                      <a:pt x="608" y="3501"/>
                      <a:pt x="822" y="2811"/>
                    </a:cubicBezTo>
                    <a:cubicBezTo>
                      <a:pt x="893" y="2597"/>
                      <a:pt x="989" y="2370"/>
                      <a:pt x="1084" y="2168"/>
                    </a:cubicBezTo>
                    <a:close/>
                  </a:path>
                </a:pathLst>
              </a:custGeom>
              <a:solidFill>
                <a:srgbClr val="FDB2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4" name="Google Shape;3266;p71">
                <a:extLst>
                  <a:ext uri="{FF2B5EF4-FFF2-40B4-BE49-F238E27FC236}">
                    <a16:creationId xmlns:a16="http://schemas.microsoft.com/office/drawing/2014/main" id="{394BD1CE-3F43-5645-433D-3A6B05BCD2F1}"/>
                  </a:ext>
                </a:extLst>
              </p:cNvPr>
              <p:cNvSpPr/>
              <p:nvPr/>
            </p:nvSpPr>
            <p:spPr>
              <a:xfrm>
                <a:off x="5436975" y="3982475"/>
                <a:ext cx="120575" cy="54775"/>
              </a:xfrm>
              <a:custGeom>
                <a:avLst/>
                <a:gdLst/>
                <a:ahLst/>
                <a:cxnLst/>
                <a:rect l="l" t="t" r="r" b="b"/>
                <a:pathLst>
                  <a:path w="4823" h="2191" extrusionOk="0">
                    <a:moveTo>
                      <a:pt x="4823" y="726"/>
                    </a:moveTo>
                    <a:cubicBezTo>
                      <a:pt x="4823" y="726"/>
                      <a:pt x="4346" y="238"/>
                      <a:pt x="3656" y="119"/>
                    </a:cubicBezTo>
                    <a:cubicBezTo>
                      <a:pt x="2953" y="0"/>
                      <a:pt x="1120" y="107"/>
                      <a:pt x="822" y="179"/>
                    </a:cubicBezTo>
                    <a:cubicBezTo>
                      <a:pt x="524" y="274"/>
                      <a:pt x="120" y="476"/>
                      <a:pt x="60" y="643"/>
                    </a:cubicBezTo>
                    <a:cubicBezTo>
                      <a:pt x="1" y="786"/>
                      <a:pt x="584" y="1465"/>
                      <a:pt x="584" y="1465"/>
                    </a:cubicBezTo>
                    <a:lnTo>
                      <a:pt x="2739" y="2179"/>
                    </a:lnTo>
                    <a:cubicBezTo>
                      <a:pt x="2739" y="2191"/>
                      <a:pt x="4751" y="1798"/>
                      <a:pt x="4823" y="72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5" name="Google Shape;3267;p71">
                <a:extLst>
                  <a:ext uri="{FF2B5EF4-FFF2-40B4-BE49-F238E27FC236}">
                    <a16:creationId xmlns:a16="http://schemas.microsoft.com/office/drawing/2014/main" id="{F893931B-D43F-1F5D-5871-9F85077EB9E5}"/>
                  </a:ext>
                </a:extLst>
              </p:cNvPr>
              <p:cNvSpPr/>
              <p:nvPr/>
            </p:nvSpPr>
            <p:spPr>
              <a:xfrm>
                <a:off x="5433400" y="4002100"/>
                <a:ext cx="128625" cy="138150"/>
              </a:xfrm>
              <a:custGeom>
                <a:avLst/>
                <a:gdLst/>
                <a:ahLst/>
                <a:cxnLst/>
                <a:rect l="l" t="t" r="r" b="b"/>
                <a:pathLst>
                  <a:path w="5145" h="5526" extrusionOk="0">
                    <a:moveTo>
                      <a:pt x="5144" y="334"/>
                    </a:moveTo>
                    <a:lnTo>
                      <a:pt x="4061" y="2061"/>
                    </a:lnTo>
                    <a:cubicBezTo>
                      <a:pt x="4061" y="2061"/>
                      <a:pt x="4299" y="2323"/>
                      <a:pt x="4001" y="2501"/>
                    </a:cubicBezTo>
                    <a:lnTo>
                      <a:pt x="4466" y="4251"/>
                    </a:lnTo>
                    <a:cubicBezTo>
                      <a:pt x="4466" y="4251"/>
                      <a:pt x="4608" y="4549"/>
                      <a:pt x="4275" y="4692"/>
                    </a:cubicBezTo>
                    <a:cubicBezTo>
                      <a:pt x="3930" y="4847"/>
                      <a:pt x="2156" y="5442"/>
                      <a:pt x="2156" y="5442"/>
                    </a:cubicBezTo>
                    <a:cubicBezTo>
                      <a:pt x="2156" y="5442"/>
                      <a:pt x="1870" y="5525"/>
                      <a:pt x="1715" y="5263"/>
                    </a:cubicBezTo>
                    <a:cubicBezTo>
                      <a:pt x="1549" y="4990"/>
                      <a:pt x="1322" y="4370"/>
                      <a:pt x="1322" y="4370"/>
                    </a:cubicBezTo>
                    <a:cubicBezTo>
                      <a:pt x="1322" y="4370"/>
                      <a:pt x="1215" y="4013"/>
                      <a:pt x="1537" y="3811"/>
                    </a:cubicBezTo>
                    <a:lnTo>
                      <a:pt x="1" y="1"/>
                    </a:lnTo>
                    <a:lnTo>
                      <a:pt x="822" y="394"/>
                    </a:lnTo>
                    <a:lnTo>
                      <a:pt x="2263" y="644"/>
                    </a:lnTo>
                    <a:lnTo>
                      <a:pt x="3704" y="644"/>
                    </a:lnTo>
                    <a:close/>
                  </a:path>
                </a:pathLst>
              </a:custGeom>
              <a:solidFill>
                <a:srgbClr val="F351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6" name="Google Shape;3268;p71">
                <a:extLst>
                  <a:ext uri="{FF2B5EF4-FFF2-40B4-BE49-F238E27FC236}">
                    <a16:creationId xmlns:a16="http://schemas.microsoft.com/office/drawing/2014/main" id="{0BDBFA92-C418-22D7-200F-7EF10C92B59B}"/>
                  </a:ext>
                </a:extLst>
              </p:cNvPr>
              <p:cNvSpPr/>
              <p:nvPr/>
            </p:nvSpPr>
            <p:spPr>
              <a:xfrm>
                <a:off x="5501575" y="4064625"/>
                <a:ext cx="390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072" extrusionOk="0">
                    <a:moveTo>
                      <a:pt x="1274" y="0"/>
                    </a:moveTo>
                    <a:lnTo>
                      <a:pt x="1560" y="1072"/>
                    </a:lnTo>
                    <a:cubicBezTo>
                      <a:pt x="1048" y="572"/>
                      <a:pt x="0" y="881"/>
                      <a:pt x="0" y="8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7" name="Google Shape;3269;p71">
                <a:extLst>
                  <a:ext uri="{FF2B5EF4-FFF2-40B4-BE49-F238E27FC236}">
                    <a16:creationId xmlns:a16="http://schemas.microsoft.com/office/drawing/2014/main" id="{EE6F1489-BBD0-0CA7-9CAE-8819EE35D91D}"/>
                  </a:ext>
                </a:extLst>
              </p:cNvPr>
              <p:cNvSpPr/>
              <p:nvPr/>
            </p:nvSpPr>
            <p:spPr>
              <a:xfrm>
                <a:off x="5463775" y="4092600"/>
                <a:ext cx="25025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06" extrusionOk="0">
                    <a:moveTo>
                      <a:pt x="357" y="1405"/>
                    </a:moveTo>
                    <a:cubicBezTo>
                      <a:pt x="226" y="1120"/>
                      <a:pt x="107" y="762"/>
                      <a:pt x="107" y="762"/>
                    </a:cubicBezTo>
                    <a:cubicBezTo>
                      <a:pt x="107" y="762"/>
                      <a:pt x="0" y="405"/>
                      <a:pt x="322" y="215"/>
                    </a:cubicBezTo>
                    <a:lnTo>
                      <a:pt x="1000" y="0"/>
                    </a:lnTo>
                    <a:cubicBezTo>
                      <a:pt x="1000" y="0"/>
                      <a:pt x="381" y="584"/>
                      <a:pt x="357" y="140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8" name="Google Shape;3270;p71">
                <a:extLst>
                  <a:ext uri="{FF2B5EF4-FFF2-40B4-BE49-F238E27FC236}">
                    <a16:creationId xmlns:a16="http://schemas.microsoft.com/office/drawing/2014/main" id="{F471BFAA-C5F8-ABFA-5C71-FBF79A8D8BAE}"/>
                  </a:ext>
                </a:extLst>
              </p:cNvPr>
              <p:cNvSpPr/>
              <p:nvPr/>
            </p:nvSpPr>
            <p:spPr>
              <a:xfrm>
                <a:off x="5433400" y="4002700"/>
                <a:ext cx="83075" cy="54500"/>
              </a:xfrm>
              <a:custGeom>
                <a:avLst/>
                <a:gdLst/>
                <a:ahLst/>
                <a:cxnLst/>
                <a:rect l="l" t="t" r="r" b="b"/>
                <a:pathLst>
                  <a:path w="3323" h="2180" extrusionOk="0">
                    <a:moveTo>
                      <a:pt x="882" y="2180"/>
                    </a:moveTo>
                    <a:lnTo>
                      <a:pt x="1" y="1"/>
                    </a:lnTo>
                    <a:lnTo>
                      <a:pt x="822" y="382"/>
                    </a:lnTo>
                    <a:lnTo>
                      <a:pt x="2263" y="632"/>
                    </a:lnTo>
                    <a:lnTo>
                      <a:pt x="3096" y="632"/>
                    </a:lnTo>
                    <a:lnTo>
                      <a:pt x="3323" y="775"/>
                    </a:lnTo>
                    <a:lnTo>
                      <a:pt x="1263" y="1668"/>
                    </a:lnTo>
                    <a:cubicBezTo>
                      <a:pt x="1263" y="1668"/>
                      <a:pt x="1001" y="1810"/>
                      <a:pt x="882" y="218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9" name="Google Shape;3271;p71">
                <a:extLst>
                  <a:ext uri="{FF2B5EF4-FFF2-40B4-BE49-F238E27FC236}">
                    <a16:creationId xmlns:a16="http://schemas.microsoft.com/office/drawing/2014/main" id="{0D69A30F-8904-B14E-2450-A6A6B328E719}"/>
                  </a:ext>
                </a:extLst>
              </p:cNvPr>
              <p:cNvSpPr/>
              <p:nvPr/>
            </p:nvSpPr>
            <p:spPr>
              <a:xfrm>
                <a:off x="5413175" y="3976500"/>
                <a:ext cx="172350" cy="45575"/>
              </a:xfrm>
              <a:custGeom>
                <a:avLst/>
                <a:gdLst/>
                <a:ahLst/>
                <a:cxnLst/>
                <a:rect l="l" t="t" r="r" b="b"/>
                <a:pathLst>
                  <a:path w="6894" h="1823" extrusionOk="0">
                    <a:moveTo>
                      <a:pt x="4263" y="513"/>
                    </a:moveTo>
                    <a:cubicBezTo>
                      <a:pt x="4048" y="465"/>
                      <a:pt x="3834" y="453"/>
                      <a:pt x="3608" y="430"/>
                    </a:cubicBezTo>
                    <a:cubicBezTo>
                      <a:pt x="3370" y="418"/>
                      <a:pt x="3143" y="430"/>
                      <a:pt x="2917" y="453"/>
                    </a:cubicBezTo>
                    <a:cubicBezTo>
                      <a:pt x="464" y="644"/>
                      <a:pt x="929" y="1299"/>
                      <a:pt x="3072" y="1382"/>
                    </a:cubicBezTo>
                    <a:cubicBezTo>
                      <a:pt x="3310" y="1406"/>
                      <a:pt x="3548" y="1406"/>
                      <a:pt x="3810" y="1406"/>
                    </a:cubicBezTo>
                    <a:cubicBezTo>
                      <a:pt x="4036" y="1406"/>
                      <a:pt x="4263" y="1406"/>
                      <a:pt x="4453" y="1382"/>
                    </a:cubicBezTo>
                    <a:cubicBezTo>
                      <a:pt x="6418" y="1299"/>
                      <a:pt x="5525" y="727"/>
                      <a:pt x="4263" y="513"/>
                    </a:cubicBezTo>
                    <a:close/>
                    <a:moveTo>
                      <a:pt x="3620" y="13"/>
                    </a:moveTo>
                    <a:cubicBezTo>
                      <a:pt x="3858" y="37"/>
                      <a:pt x="4096" y="49"/>
                      <a:pt x="4334" y="96"/>
                    </a:cubicBezTo>
                    <a:cubicBezTo>
                      <a:pt x="6239" y="430"/>
                      <a:pt x="6894" y="1692"/>
                      <a:pt x="4465" y="1799"/>
                    </a:cubicBezTo>
                    <a:cubicBezTo>
                      <a:pt x="4251" y="1823"/>
                      <a:pt x="4024" y="1823"/>
                      <a:pt x="3810" y="1823"/>
                    </a:cubicBezTo>
                    <a:cubicBezTo>
                      <a:pt x="3548" y="1823"/>
                      <a:pt x="3298" y="1799"/>
                      <a:pt x="3060" y="1799"/>
                    </a:cubicBezTo>
                    <a:cubicBezTo>
                      <a:pt x="143" y="1680"/>
                      <a:pt x="0" y="251"/>
                      <a:pt x="2893" y="37"/>
                    </a:cubicBezTo>
                    <a:cubicBezTo>
                      <a:pt x="3131" y="1"/>
                      <a:pt x="3370" y="1"/>
                      <a:pt x="3620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0" name="Google Shape;3272;p71">
                <a:extLst>
                  <a:ext uri="{FF2B5EF4-FFF2-40B4-BE49-F238E27FC236}">
                    <a16:creationId xmlns:a16="http://schemas.microsoft.com/office/drawing/2014/main" id="{8D792B6D-444C-F7AD-4921-7D9D24B479BB}"/>
                  </a:ext>
                </a:extLst>
              </p:cNvPr>
              <p:cNvSpPr/>
              <p:nvPr/>
            </p:nvSpPr>
            <p:spPr>
              <a:xfrm>
                <a:off x="5437575" y="3987225"/>
                <a:ext cx="125325" cy="21450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858" extrusionOk="0">
                    <a:moveTo>
                      <a:pt x="2584" y="405"/>
                    </a:moveTo>
                    <a:cubicBezTo>
                      <a:pt x="2810" y="417"/>
                      <a:pt x="3036" y="441"/>
                      <a:pt x="3239" y="477"/>
                    </a:cubicBezTo>
                    <a:cubicBezTo>
                      <a:pt x="3727" y="572"/>
                      <a:pt x="4168" y="703"/>
                      <a:pt x="4382" y="858"/>
                    </a:cubicBezTo>
                    <a:cubicBezTo>
                      <a:pt x="5013" y="644"/>
                      <a:pt x="4263" y="263"/>
                      <a:pt x="3275" y="96"/>
                    </a:cubicBezTo>
                    <a:cubicBezTo>
                      <a:pt x="3060" y="48"/>
                      <a:pt x="2834" y="36"/>
                      <a:pt x="2620" y="24"/>
                    </a:cubicBezTo>
                    <a:cubicBezTo>
                      <a:pt x="2382" y="1"/>
                      <a:pt x="2155" y="24"/>
                      <a:pt x="1929" y="36"/>
                    </a:cubicBezTo>
                    <a:cubicBezTo>
                      <a:pt x="381" y="155"/>
                      <a:pt x="0" y="453"/>
                      <a:pt x="453" y="691"/>
                    </a:cubicBezTo>
                    <a:cubicBezTo>
                      <a:pt x="715" y="584"/>
                      <a:pt x="1167" y="477"/>
                      <a:pt x="1905" y="429"/>
                    </a:cubicBezTo>
                    <a:cubicBezTo>
                      <a:pt x="2108" y="393"/>
                      <a:pt x="2346" y="393"/>
                      <a:pt x="2584" y="405"/>
                    </a:cubicBezTo>
                    <a:close/>
                  </a:path>
                </a:pathLst>
              </a:custGeom>
              <a:solidFill>
                <a:srgbClr val="F351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1" name="Google Shape;3273;p71">
                <a:extLst>
                  <a:ext uri="{FF2B5EF4-FFF2-40B4-BE49-F238E27FC236}">
                    <a16:creationId xmlns:a16="http://schemas.microsoft.com/office/drawing/2014/main" id="{B5341376-66F9-8309-CCA4-3BE75602C985}"/>
                  </a:ext>
                </a:extLst>
              </p:cNvPr>
              <p:cNvSpPr/>
              <p:nvPr/>
            </p:nvSpPr>
            <p:spPr>
              <a:xfrm>
                <a:off x="5432500" y="3659500"/>
                <a:ext cx="58075" cy="34275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371" extrusionOk="0">
                    <a:moveTo>
                      <a:pt x="2323" y="215"/>
                    </a:moveTo>
                    <a:cubicBezTo>
                      <a:pt x="2323" y="846"/>
                      <a:pt x="1811" y="1370"/>
                      <a:pt x="1168" y="1370"/>
                    </a:cubicBezTo>
                    <a:cubicBezTo>
                      <a:pt x="525" y="1370"/>
                      <a:pt x="1" y="846"/>
                      <a:pt x="1" y="215"/>
                    </a:cubicBezTo>
                    <a:cubicBezTo>
                      <a:pt x="1" y="96"/>
                      <a:pt x="96" y="1"/>
                      <a:pt x="215" y="1"/>
                    </a:cubicBezTo>
                    <a:lnTo>
                      <a:pt x="2108" y="1"/>
                    </a:lnTo>
                    <a:cubicBezTo>
                      <a:pt x="2239" y="1"/>
                      <a:pt x="2323" y="108"/>
                      <a:pt x="2323" y="21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2" name="Google Shape;3274;p71">
                <a:extLst>
                  <a:ext uri="{FF2B5EF4-FFF2-40B4-BE49-F238E27FC236}">
                    <a16:creationId xmlns:a16="http://schemas.microsoft.com/office/drawing/2014/main" id="{63B2A4BF-DFE6-39FF-28AE-67BDFD9E4A91}"/>
                  </a:ext>
                </a:extLst>
              </p:cNvPr>
              <p:cNvSpPr/>
              <p:nvPr/>
            </p:nvSpPr>
            <p:spPr>
              <a:xfrm>
                <a:off x="5441150" y="3659500"/>
                <a:ext cx="41400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370" extrusionOk="0">
                    <a:moveTo>
                      <a:pt x="0" y="1"/>
                    </a:moveTo>
                    <a:lnTo>
                      <a:pt x="1655" y="1"/>
                    </a:lnTo>
                    <a:lnTo>
                      <a:pt x="1655" y="191"/>
                    </a:lnTo>
                    <a:cubicBezTo>
                      <a:pt x="1655" y="298"/>
                      <a:pt x="1560" y="370"/>
                      <a:pt x="1477" y="370"/>
                    </a:cubicBezTo>
                    <a:lnTo>
                      <a:pt x="191" y="370"/>
                    </a:lnTo>
                    <a:cubicBezTo>
                      <a:pt x="96" y="370"/>
                      <a:pt x="0" y="287"/>
                      <a:pt x="0" y="19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3" name="Google Shape;3275;p71">
                <a:extLst>
                  <a:ext uri="{FF2B5EF4-FFF2-40B4-BE49-F238E27FC236}">
                    <a16:creationId xmlns:a16="http://schemas.microsoft.com/office/drawing/2014/main" id="{AF416554-69DC-84FC-9BE8-79BBB76C6AAA}"/>
                  </a:ext>
                </a:extLst>
              </p:cNvPr>
              <p:cNvSpPr/>
              <p:nvPr/>
            </p:nvSpPr>
            <p:spPr>
              <a:xfrm>
                <a:off x="5178900" y="4097350"/>
                <a:ext cx="567075" cy="398300"/>
              </a:xfrm>
              <a:custGeom>
                <a:avLst/>
                <a:gdLst/>
                <a:ahLst/>
                <a:cxnLst/>
                <a:rect l="l" t="t" r="r" b="b"/>
                <a:pathLst>
                  <a:path w="22683" h="15932" extrusionOk="0">
                    <a:moveTo>
                      <a:pt x="822" y="15931"/>
                    </a:moveTo>
                    <a:lnTo>
                      <a:pt x="21861" y="15931"/>
                    </a:lnTo>
                    <a:cubicBezTo>
                      <a:pt x="22313" y="15931"/>
                      <a:pt x="22682" y="15562"/>
                      <a:pt x="22682" y="15110"/>
                    </a:cubicBezTo>
                    <a:lnTo>
                      <a:pt x="22682" y="822"/>
                    </a:lnTo>
                    <a:cubicBezTo>
                      <a:pt x="22682" y="382"/>
                      <a:pt x="22313" y="1"/>
                      <a:pt x="21861" y="1"/>
                    </a:cubicBezTo>
                    <a:lnTo>
                      <a:pt x="822" y="1"/>
                    </a:lnTo>
                    <a:cubicBezTo>
                      <a:pt x="370" y="1"/>
                      <a:pt x="1" y="382"/>
                      <a:pt x="1" y="822"/>
                    </a:cubicBezTo>
                    <a:lnTo>
                      <a:pt x="1" y="15110"/>
                    </a:lnTo>
                    <a:cubicBezTo>
                      <a:pt x="1" y="15562"/>
                      <a:pt x="370" y="15931"/>
                      <a:pt x="822" y="1593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4" name="Google Shape;3276;p71">
                <a:extLst>
                  <a:ext uri="{FF2B5EF4-FFF2-40B4-BE49-F238E27FC236}">
                    <a16:creationId xmlns:a16="http://schemas.microsoft.com/office/drawing/2014/main" id="{09BEEC0C-F650-6B62-BABF-4F705F3F27F7}"/>
                  </a:ext>
                </a:extLst>
              </p:cNvPr>
              <p:cNvSpPr/>
              <p:nvPr/>
            </p:nvSpPr>
            <p:spPr>
              <a:xfrm>
                <a:off x="5178900" y="4373575"/>
                <a:ext cx="567075" cy="122075"/>
              </a:xfrm>
              <a:custGeom>
                <a:avLst/>
                <a:gdLst/>
                <a:ahLst/>
                <a:cxnLst/>
                <a:rect l="l" t="t" r="r" b="b"/>
                <a:pathLst>
                  <a:path w="22683" h="4883" extrusionOk="0">
                    <a:moveTo>
                      <a:pt x="822" y="4882"/>
                    </a:moveTo>
                    <a:lnTo>
                      <a:pt x="21861" y="4882"/>
                    </a:lnTo>
                    <a:cubicBezTo>
                      <a:pt x="22313" y="4882"/>
                      <a:pt x="22682" y="4513"/>
                      <a:pt x="22682" y="4061"/>
                    </a:cubicBezTo>
                    <a:lnTo>
                      <a:pt x="22682" y="1"/>
                    </a:lnTo>
                    <a:lnTo>
                      <a:pt x="20706" y="1751"/>
                    </a:lnTo>
                    <a:lnTo>
                      <a:pt x="19956" y="1953"/>
                    </a:lnTo>
                    <a:lnTo>
                      <a:pt x="18622" y="4394"/>
                    </a:lnTo>
                    <a:lnTo>
                      <a:pt x="3239" y="3001"/>
                    </a:lnTo>
                    <a:lnTo>
                      <a:pt x="1918" y="1513"/>
                    </a:lnTo>
                    <a:lnTo>
                      <a:pt x="1" y="191"/>
                    </a:lnTo>
                    <a:lnTo>
                      <a:pt x="1" y="4049"/>
                    </a:lnTo>
                    <a:cubicBezTo>
                      <a:pt x="1" y="4513"/>
                      <a:pt x="370" y="4882"/>
                      <a:pt x="822" y="488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5" name="Google Shape;3277;p71">
                <a:extLst>
                  <a:ext uri="{FF2B5EF4-FFF2-40B4-BE49-F238E27FC236}">
                    <a16:creationId xmlns:a16="http://schemas.microsoft.com/office/drawing/2014/main" id="{CF1884EC-148D-D8CA-C879-87A8AFFC953C}"/>
                  </a:ext>
                </a:extLst>
              </p:cNvPr>
              <p:cNvSpPr/>
              <p:nvPr/>
            </p:nvSpPr>
            <p:spPr>
              <a:xfrm>
                <a:off x="5116700" y="4301550"/>
                <a:ext cx="144375" cy="207800"/>
              </a:xfrm>
              <a:custGeom>
                <a:avLst/>
                <a:gdLst/>
                <a:ahLst/>
                <a:cxnLst/>
                <a:rect l="l" t="t" r="r" b="b"/>
                <a:pathLst>
                  <a:path w="5775" h="8312" extrusionOk="0">
                    <a:moveTo>
                      <a:pt x="2489" y="727"/>
                    </a:moveTo>
                    <a:lnTo>
                      <a:pt x="2489" y="262"/>
                    </a:lnTo>
                    <a:cubicBezTo>
                      <a:pt x="2489" y="155"/>
                      <a:pt x="2275" y="36"/>
                      <a:pt x="2084" y="24"/>
                    </a:cubicBezTo>
                    <a:cubicBezTo>
                      <a:pt x="1894" y="1"/>
                      <a:pt x="1715" y="167"/>
                      <a:pt x="1715" y="751"/>
                    </a:cubicBezTo>
                    <a:cubicBezTo>
                      <a:pt x="1715" y="1334"/>
                      <a:pt x="1679" y="2013"/>
                      <a:pt x="1620" y="2167"/>
                    </a:cubicBezTo>
                    <a:cubicBezTo>
                      <a:pt x="1584" y="2310"/>
                      <a:pt x="1024" y="2739"/>
                      <a:pt x="810" y="2965"/>
                    </a:cubicBezTo>
                    <a:cubicBezTo>
                      <a:pt x="584" y="3191"/>
                      <a:pt x="179" y="3620"/>
                      <a:pt x="572" y="4132"/>
                    </a:cubicBezTo>
                    <a:cubicBezTo>
                      <a:pt x="572" y="4132"/>
                      <a:pt x="0" y="4799"/>
                      <a:pt x="667" y="5454"/>
                    </a:cubicBezTo>
                    <a:cubicBezTo>
                      <a:pt x="667" y="5454"/>
                      <a:pt x="655" y="5799"/>
                      <a:pt x="751" y="5954"/>
                    </a:cubicBezTo>
                    <a:cubicBezTo>
                      <a:pt x="834" y="6120"/>
                      <a:pt x="1477" y="6728"/>
                      <a:pt x="1477" y="6728"/>
                    </a:cubicBezTo>
                    <a:cubicBezTo>
                      <a:pt x="1477" y="6728"/>
                      <a:pt x="1655" y="7371"/>
                      <a:pt x="1774" y="7549"/>
                    </a:cubicBezTo>
                    <a:cubicBezTo>
                      <a:pt x="1905" y="7728"/>
                      <a:pt x="2787" y="8144"/>
                      <a:pt x="3013" y="8216"/>
                    </a:cubicBezTo>
                    <a:cubicBezTo>
                      <a:pt x="3227" y="8311"/>
                      <a:pt x="4084" y="7918"/>
                      <a:pt x="4180" y="7823"/>
                    </a:cubicBezTo>
                    <a:cubicBezTo>
                      <a:pt x="4287" y="7716"/>
                      <a:pt x="4215" y="7347"/>
                      <a:pt x="3906" y="7204"/>
                    </a:cubicBezTo>
                    <a:cubicBezTo>
                      <a:pt x="3906" y="7204"/>
                      <a:pt x="5120" y="6716"/>
                      <a:pt x="5370" y="6597"/>
                    </a:cubicBezTo>
                    <a:cubicBezTo>
                      <a:pt x="5608" y="6489"/>
                      <a:pt x="5418" y="6156"/>
                      <a:pt x="5418" y="6156"/>
                    </a:cubicBezTo>
                    <a:cubicBezTo>
                      <a:pt x="5418" y="6156"/>
                      <a:pt x="5656" y="6120"/>
                      <a:pt x="5715" y="5882"/>
                    </a:cubicBezTo>
                    <a:cubicBezTo>
                      <a:pt x="5775" y="5656"/>
                      <a:pt x="5656" y="5382"/>
                      <a:pt x="5239" y="5275"/>
                    </a:cubicBezTo>
                    <a:cubicBezTo>
                      <a:pt x="5239" y="5275"/>
                      <a:pt x="5370" y="4727"/>
                      <a:pt x="4799" y="4525"/>
                    </a:cubicBezTo>
                    <a:cubicBezTo>
                      <a:pt x="4215" y="4346"/>
                      <a:pt x="3799" y="4227"/>
                      <a:pt x="3799" y="4227"/>
                    </a:cubicBezTo>
                    <a:lnTo>
                      <a:pt x="2477" y="3858"/>
                    </a:lnTo>
                    <a:lnTo>
                      <a:pt x="2477" y="727"/>
                    </a:ln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6" name="Google Shape;3278;p71">
                <a:extLst>
                  <a:ext uri="{FF2B5EF4-FFF2-40B4-BE49-F238E27FC236}">
                    <a16:creationId xmlns:a16="http://schemas.microsoft.com/office/drawing/2014/main" id="{C5B38147-24E0-E68B-7D35-14CF164AE507}"/>
                  </a:ext>
                </a:extLst>
              </p:cNvPr>
              <p:cNvSpPr/>
              <p:nvPr/>
            </p:nvSpPr>
            <p:spPr>
              <a:xfrm>
                <a:off x="5153300" y="4359900"/>
                <a:ext cx="25625" cy="38125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525" extrusionOk="0">
                    <a:moveTo>
                      <a:pt x="1025" y="1524"/>
                    </a:moveTo>
                    <a:lnTo>
                      <a:pt x="1025" y="0"/>
                    </a:lnTo>
                    <a:cubicBezTo>
                      <a:pt x="1025" y="0"/>
                      <a:pt x="870" y="572"/>
                      <a:pt x="656" y="738"/>
                    </a:cubicBezTo>
                    <a:cubicBezTo>
                      <a:pt x="430" y="905"/>
                      <a:pt x="275" y="834"/>
                      <a:pt x="203" y="798"/>
                    </a:cubicBezTo>
                    <a:cubicBezTo>
                      <a:pt x="144" y="750"/>
                      <a:pt x="37" y="715"/>
                      <a:pt x="13" y="750"/>
                    </a:cubicBezTo>
                    <a:cubicBezTo>
                      <a:pt x="1" y="798"/>
                      <a:pt x="25" y="846"/>
                      <a:pt x="25" y="84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7" name="Google Shape;3279;p71">
                <a:extLst>
                  <a:ext uri="{FF2B5EF4-FFF2-40B4-BE49-F238E27FC236}">
                    <a16:creationId xmlns:a16="http://schemas.microsoft.com/office/drawing/2014/main" id="{DD21E68A-25AA-355F-1C0B-F2E3C5988682}"/>
                  </a:ext>
                </a:extLst>
              </p:cNvPr>
              <p:cNvSpPr/>
              <p:nvPr/>
            </p:nvSpPr>
            <p:spPr>
              <a:xfrm>
                <a:off x="5131275" y="4404550"/>
                <a:ext cx="121175" cy="83950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3358" fill="none" extrusionOk="0">
                    <a:moveTo>
                      <a:pt x="1" y="0"/>
                    </a:moveTo>
                    <a:lnTo>
                      <a:pt x="1013" y="750"/>
                    </a:lnTo>
                    <a:cubicBezTo>
                      <a:pt x="1013" y="750"/>
                      <a:pt x="1203" y="869"/>
                      <a:pt x="1561" y="929"/>
                    </a:cubicBezTo>
                    <a:cubicBezTo>
                      <a:pt x="1918" y="988"/>
                      <a:pt x="4668" y="1167"/>
                      <a:pt x="4668" y="1167"/>
                    </a:cubicBezTo>
                    <a:moveTo>
                      <a:pt x="906" y="2619"/>
                    </a:moveTo>
                    <a:cubicBezTo>
                      <a:pt x="1692" y="3167"/>
                      <a:pt x="2323" y="3358"/>
                      <a:pt x="3347" y="3096"/>
                    </a:cubicBezTo>
                    <a:moveTo>
                      <a:pt x="108" y="1322"/>
                    </a:moveTo>
                    <a:lnTo>
                      <a:pt x="1418" y="1988"/>
                    </a:lnTo>
                    <a:cubicBezTo>
                      <a:pt x="1418" y="1988"/>
                      <a:pt x="1739" y="2143"/>
                      <a:pt x="2132" y="2119"/>
                    </a:cubicBezTo>
                    <a:cubicBezTo>
                      <a:pt x="2525" y="2108"/>
                      <a:pt x="4847" y="2024"/>
                      <a:pt x="4847" y="2024"/>
                    </a:cubicBezTo>
                  </a:path>
                </a:pathLst>
              </a:custGeom>
              <a:noFill/>
              <a:ln w="9525" cap="rnd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8" name="Google Shape;3280;p71">
                <a:extLst>
                  <a:ext uri="{FF2B5EF4-FFF2-40B4-BE49-F238E27FC236}">
                    <a16:creationId xmlns:a16="http://schemas.microsoft.com/office/drawing/2014/main" id="{38104A4A-1C25-0A4A-2839-7892C550861D}"/>
                  </a:ext>
                </a:extLst>
              </p:cNvPr>
              <p:cNvSpPr/>
              <p:nvPr/>
            </p:nvSpPr>
            <p:spPr>
              <a:xfrm>
                <a:off x="5663500" y="4301550"/>
                <a:ext cx="144375" cy="207800"/>
              </a:xfrm>
              <a:custGeom>
                <a:avLst/>
                <a:gdLst/>
                <a:ahLst/>
                <a:cxnLst/>
                <a:rect l="l" t="t" r="r" b="b"/>
                <a:pathLst>
                  <a:path w="5775" h="8312" extrusionOk="0">
                    <a:moveTo>
                      <a:pt x="3298" y="727"/>
                    </a:moveTo>
                    <a:lnTo>
                      <a:pt x="3298" y="262"/>
                    </a:lnTo>
                    <a:cubicBezTo>
                      <a:pt x="3298" y="155"/>
                      <a:pt x="3501" y="36"/>
                      <a:pt x="3703" y="24"/>
                    </a:cubicBezTo>
                    <a:cubicBezTo>
                      <a:pt x="3894" y="1"/>
                      <a:pt x="4072" y="167"/>
                      <a:pt x="4072" y="751"/>
                    </a:cubicBezTo>
                    <a:cubicBezTo>
                      <a:pt x="4072" y="1334"/>
                      <a:pt x="4096" y="2013"/>
                      <a:pt x="4156" y="2167"/>
                    </a:cubicBezTo>
                    <a:cubicBezTo>
                      <a:pt x="4203" y="2310"/>
                      <a:pt x="4751" y="2739"/>
                      <a:pt x="4977" y="2965"/>
                    </a:cubicBezTo>
                    <a:cubicBezTo>
                      <a:pt x="5203" y="3191"/>
                      <a:pt x="5608" y="3620"/>
                      <a:pt x="5215" y="4132"/>
                    </a:cubicBezTo>
                    <a:cubicBezTo>
                      <a:pt x="5215" y="4132"/>
                      <a:pt x="5775" y="4799"/>
                      <a:pt x="5108" y="5454"/>
                    </a:cubicBezTo>
                    <a:cubicBezTo>
                      <a:pt x="5108" y="5454"/>
                      <a:pt x="5120" y="5799"/>
                      <a:pt x="5037" y="5954"/>
                    </a:cubicBezTo>
                    <a:cubicBezTo>
                      <a:pt x="4953" y="6120"/>
                      <a:pt x="4310" y="6728"/>
                      <a:pt x="4310" y="6728"/>
                    </a:cubicBezTo>
                    <a:cubicBezTo>
                      <a:pt x="4310" y="6728"/>
                      <a:pt x="4132" y="7371"/>
                      <a:pt x="4013" y="7549"/>
                    </a:cubicBezTo>
                    <a:cubicBezTo>
                      <a:pt x="3870" y="7728"/>
                      <a:pt x="3001" y="8144"/>
                      <a:pt x="2774" y="8216"/>
                    </a:cubicBezTo>
                    <a:cubicBezTo>
                      <a:pt x="2548" y="8311"/>
                      <a:pt x="1703" y="7918"/>
                      <a:pt x="1596" y="7823"/>
                    </a:cubicBezTo>
                    <a:cubicBezTo>
                      <a:pt x="1489" y="7716"/>
                      <a:pt x="1572" y="7347"/>
                      <a:pt x="1881" y="7204"/>
                    </a:cubicBezTo>
                    <a:cubicBezTo>
                      <a:pt x="1881" y="7204"/>
                      <a:pt x="655" y="6716"/>
                      <a:pt x="405" y="6597"/>
                    </a:cubicBezTo>
                    <a:cubicBezTo>
                      <a:pt x="167" y="6489"/>
                      <a:pt x="357" y="6156"/>
                      <a:pt x="357" y="6156"/>
                    </a:cubicBezTo>
                    <a:cubicBezTo>
                      <a:pt x="357" y="6156"/>
                      <a:pt x="119" y="6120"/>
                      <a:pt x="60" y="5882"/>
                    </a:cubicBezTo>
                    <a:cubicBezTo>
                      <a:pt x="0" y="5656"/>
                      <a:pt x="119" y="5382"/>
                      <a:pt x="536" y="5275"/>
                    </a:cubicBezTo>
                    <a:cubicBezTo>
                      <a:pt x="536" y="5275"/>
                      <a:pt x="405" y="4727"/>
                      <a:pt x="988" y="4525"/>
                    </a:cubicBezTo>
                    <a:cubicBezTo>
                      <a:pt x="1572" y="4346"/>
                      <a:pt x="1989" y="4227"/>
                      <a:pt x="1989" y="4227"/>
                    </a:cubicBezTo>
                    <a:lnTo>
                      <a:pt x="3310" y="3858"/>
                    </a:lnTo>
                    <a:lnTo>
                      <a:pt x="3310" y="727"/>
                    </a:lnTo>
                    <a:close/>
                  </a:path>
                </a:pathLst>
              </a:custGeom>
              <a:solidFill>
                <a:srgbClr val="F798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9" name="Google Shape;3281;p71">
                <a:extLst>
                  <a:ext uri="{FF2B5EF4-FFF2-40B4-BE49-F238E27FC236}">
                    <a16:creationId xmlns:a16="http://schemas.microsoft.com/office/drawing/2014/main" id="{3B41B954-FCA2-C49B-9BD7-FBF9ABCDEB0C}"/>
                  </a:ext>
                </a:extLst>
              </p:cNvPr>
              <p:cNvSpPr/>
              <p:nvPr/>
            </p:nvSpPr>
            <p:spPr>
              <a:xfrm>
                <a:off x="5745950" y="4359900"/>
                <a:ext cx="25625" cy="38125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525" extrusionOk="0">
                    <a:moveTo>
                      <a:pt x="0" y="1524"/>
                    </a:moveTo>
                    <a:lnTo>
                      <a:pt x="0" y="0"/>
                    </a:lnTo>
                    <a:cubicBezTo>
                      <a:pt x="0" y="0"/>
                      <a:pt x="143" y="572"/>
                      <a:pt x="369" y="738"/>
                    </a:cubicBezTo>
                    <a:cubicBezTo>
                      <a:pt x="596" y="905"/>
                      <a:pt x="738" y="834"/>
                      <a:pt x="822" y="798"/>
                    </a:cubicBezTo>
                    <a:cubicBezTo>
                      <a:pt x="881" y="750"/>
                      <a:pt x="977" y="715"/>
                      <a:pt x="1012" y="750"/>
                    </a:cubicBezTo>
                    <a:cubicBezTo>
                      <a:pt x="1024" y="798"/>
                      <a:pt x="1000" y="846"/>
                      <a:pt x="1000" y="84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0" name="Google Shape;3282;p71">
                <a:extLst>
                  <a:ext uri="{FF2B5EF4-FFF2-40B4-BE49-F238E27FC236}">
                    <a16:creationId xmlns:a16="http://schemas.microsoft.com/office/drawing/2014/main" id="{A7DEBCF1-7F71-18A5-9D88-30311D9E31E2}"/>
                  </a:ext>
                </a:extLst>
              </p:cNvPr>
              <p:cNvSpPr/>
              <p:nvPr/>
            </p:nvSpPr>
            <p:spPr>
              <a:xfrm>
                <a:off x="5672125" y="4404550"/>
                <a:ext cx="121475" cy="83950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3358" fill="none" extrusionOk="0">
                    <a:moveTo>
                      <a:pt x="4858" y="0"/>
                    </a:moveTo>
                    <a:lnTo>
                      <a:pt x="3846" y="750"/>
                    </a:lnTo>
                    <a:cubicBezTo>
                      <a:pt x="3846" y="750"/>
                      <a:pt x="3656" y="869"/>
                      <a:pt x="3299" y="929"/>
                    </a:cubicBezTo>
                    <a:cubicBezTo>
                      <a:pt x="2929" y="988"/>
                      <a:pt x="179" y="1167"/>
                      <a:pt x="179" y="1167"/>
                    </a:cubicBezTo>
                    <a:moveTo>
                      <a:pt x="3953" y="2619"/>
                    </a:moveTo>
                    <a:cubicBezTo>
                      <a:pt x="3156" y="3167"/>
                      <a:pt x="2537" y="3358"/>
                      <a:pt x="1513" y="3096"/>
                    </a:cubicBezTo>
                    <a:moveTo>
                      <a:pt x="4751" y="1322"/>
                    </a:moveTo>
                    <a:lnTo>
                      <a:pt x="3441" y="1988"/>
                    </a:lnTo>
                    <a:cubicBezTo>
                      <a:pt x="3441" y="1988"/>
                      <a:pt x="3120" y="2143"/>
                      <a:pt x="2727" y="2119"/>
                    </a:cubicBezTo>
                    <a:cubicBezTo>
                      <a:pt x="2322" y="2108"/>
                      <a:pt x="1" y="2024"/>
                      <a:pt x="1" y="2024"/>
                    </a:cubicBezTo>
                  </a:path>
                </a:pathLst>
              </a:custGeom>
              <a:noFill/>
              <a:ln w="9525" cap="rnd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1" name="Google Shape;3283;p71">
                <a:extLst>
                  <a:ext uri="{FF2B5EF4-FFF2-40B4-BE49-F238E27FC236}">
                    <a16:creationId xmlns:a16="http://schemas.microsoft.com/office/drawing/2014/main" id="{9601F856-FD8F-1E70-EA0C-AA94B193DAB5}"/>
                  </a:ext>
                </a:extLst>
              </p:cNvPr>
              <p:cNvSpPr/>
              <p:nvPr/>
            </p:nvSpPr>
            <p:spPr>
              <a:xfrm>
                <a:off x="5385775" y="4183375"/>
                <a:ext cx="76825" cy="102425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4097" extrusionOk="0">
                    <a:moveTo>
                      <a:pt x="1977" y="3977"/>
                    </a:moveTo>
                    <a:lnTo>
                      <a:pt x="3037" y="2263"/>
                    </a:lnTo>
                    <a:cubicBezTo>
                      <a:pt x="3049" y="2203"/>
                      <a:pt x="3073" y="2084"/>
                      <a:pt x="2989" y="1953"/>
                    </a:cubicBezTo>
                    <a:lnTo>
                      <a:pt x="1858" y="120"/>
                    </a:lnTo>
                    <a:lnTo>
                      <a:pt x="1858" y="120"/>
                    </a:lnTo>
                    <a:cubicBezTo>
                      <a:pt x="1858" y="120"/>
                      <a:pt x="1787" y="1"/>
                      <a:pt x="1691" y="120"/>
                    </a:cubicBezTo>
                    <a:lnTo>
                      <a:pt x="48" y="2799"/>
                    </a:lnTo>
                    <a:cubicBezTo>
                      <a:pt x="1" y="2894"/>
                      <a:pt x="13" y="2989"/>
                      <a:pt x="108" y="3037"/>
                    </a:cubicBezTo>
                    <a:lnTo>
                      <a:pt x="1727" y="4037"/>
                    </a:lnTo>
                    <a:cubicBezTo>
                      <a:pt x="1810" y="4097"/>
                      <a:pt x="1930" y="4061"/>
                      <a:pt x="1977" y="397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2" name="Google Shape;3284;p71">
                <a:extLst>
                  <a:ext uri="{FF2B5EF4-FFF2-40B4-BE49-F238E27FC236}">
                    <a16:creationId xmlns:a16="http://schemas.microsoft.com/office/drawing/2014/main" id="{BAF2B022-0431-271D-E2EF-2B54D49BB61D}"/>
                  </a:ext>
                </a:extLst>
              </p:cNvPr>
              <p:cNvSpPr/>
              <p:nvPr/>
            </p:nvSpPr>
            <p:spPr>
              <a:xfrm>
                <a:off x="5434900" y="4165825"/>
                <a:ext cx="113425" cy="11402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4561" extrusionOk="0">
                    <a:moveTo>
                      <a:pt x="1870" y="3548"/>
                    </a:moveTo>
                    <a:lnTo>
                      <a:pt x="24" y="536"/>
                    </a:lnTo>
                    <a:cubicBezTo>
                      <a:pt x="0" y="500"/>
                      <a:pt x="12" y="429"/>
                      <a:pt x="60" y="405"/>
                    </a:cubicBezTo>
                    <a:lnTo>
                      <a:pt x="2072" y="36"/>
                    </a:lnTo>
                    <a:cubicBezTo>
                      <a:pt x="2191" y="24"/>
                      <a:pt x="2346" y="0"/>
                      <a:pt x="2381" y="72"/>
                    </a:cubicBezTo>
                    <a:lnTo>
                      <a:pt x="3775" y="2358"/>
                    </a:lnTo>
                    <a:cubicBezTo>
                      <a:pt x="3822" y="2417"/>
                      <a:pt x="3894" y="2441"/>
                      <a:pt x="3977" y="2393"/>
                    </a:cubicBezTo>
                    <a:cubicBezTo>
                      <a:pt x="4108" y="2310"/>
                      <a:pt x="4251" y="2215"/>
                      <a:pt x="4382" y="2132"/>
                    </a:cubicBezTo>
                    <a:cubicBezTo>
                      <a:pt x="4417" y="2120"/>
                      <a:pt x="4465" y="2120"/>
                      <a:pt x="4489" y="2132"/>
                    </a:cubicBezTo>
                    <a:cubicBezTo>
                      <a:pt x="4525" y="2155"/>
                      <a:pt x="4537" y="2191"/>
                      <a:pt x="4525" y="2239"/>
                    </a:cubicBezTo>
                    <a:lnTo>
                      <a:pt x="3870" y="4156"/>
                    </a:lnTo>
                    <a:cubicBezTo>
                      <a:pt x="3727" y="4560"/>
                      <a:pt x="3822" y="4489"/>
                      <a:pt x="3405" y="4418"/>
                    </a:cubicBezTo>
                    <a:lnTo>
                      <a:pt x="1429" y="4156"/>
                    </a:lnTo>
                    <a:cubicBezTo>
                      <a:pt x="1381" y="4156"/>
                      <a:pt x="1358" y="4120"/>
                      <a:pt x="1358" y="4084"/>
                    </a:cubicBezTo>
                    <a:cubicBezTo>
                      <a:pt x="1334" y="4037"/>
                      <a:pt x="1369" y="4001"/>
                      <a:pt x="1393" y="3977"/>
                    </a:cubicBezTo>
                    <a:cubicBezTo>
                      <a:pt x="1536" y="3882"/>
                      <a:pt x="1679" y="3798"/>
                      <a:pt x="1810" y="3727"/>
                    </a:cubicBezTo>
                    <a:cubicBezTo>
                      <a:pt x="1905" y="3691"/>
                      <a:pt x="1917" y="3620"/>
                      <a:pt x="1870" y="354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3" name="Google Shape;3285;p71">
                <a:extLst>
                  <a:ext uri="{FF2B5EF4-FFF2-40B4-BE49-F238E27FC236}">
                    <a16:creationId xmlns:a16="http://schemas.microsoft.com/office/drawing/2014/main" id="{216698A7-2FFE-2938-0737-BC506C908F3F}"/>
                  </a:ext>
                </a:extLst>
              </p:cNvPr>
              <p:cNvSpPr/>
              <p:nvPr/>
            </p:nvSpPr>
            <p:spPr>
              <a:xfrm>
                <a:off x="5509900" y="4270600"/>
                <a:ext cx="87825" cy="76825"/>
              </a:xfrm>
              <a:custGeom>
                <a:avLst/>
                <a:gdLst/>
                <a:ahLst/>
                <a:cxnLst/>
                <a:rect l="l" t="t" r="r" b="b"/>
                <a:pathLst>
                  <a:path w="3513" h="3073" extrusionOk="0">
                    <a:moveTo>
                      <a:pt x="48" y="1096"/>
                    </a:moveTo>
                    <a:lnTo>
                      <a:pt x="929" y="2917"/>
                    </a:lnTo>
                    <a:cubicBezTo>
                      <a:pt x="977" y="2953"/>
                      <a:pt x="1060" y="3048"/>
                      <a:pt x="1215" y="3048"/>
                    </a:cubicBezTo>
                    <a:lnTo>
                      <a:pt x="3370" y="3072"/>
                    </a:lnTo>
                    <a:lnTo>
                      <a:pt x="3370" y="3072"/>
                    </a:lnTo>
                    <a:cubicBezTo>
                      <a:pt x="3382" y="3072"/>
                      <a:pt x="3513" y="3072"/>
                      <a:pt x="3453" y="2941"/>
                    </a:cubicBezTo>
                    <a:lnTo>
                      <a:pt x="2084" y="119"/>
                    </a:lnTo>
                    <a:cubicBezTo>
                      <a:pt x="2048" y="24"/>
                      <a:pt x="1941" y="0"/>
                      <a:pt x="1846" y="24"/>
                    </a:cubicBezTo>
                    <a:lnTo>
                      <a:pt x="143" y="858"/>
                    </a:lnTo>
                    <a:cubicBezTo>
                      <a:pt x="48" y="905"/>
                      <a:pt x="1" y="1012"/>
                      <a:pt x="48" y="109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4" name="Google Shape;3286;p71">
                <a:extLst>
                  <a:ext uri="{FF2B5EF4-FFF2-40B4-BE49-F238E27FC236}">
                    <a16:creationId xmlns:a16="http://schemas.microsoft.com/office/drawing/2014/main" id="{7395A8CC-8E58-B814-EEEA-E981F387266E}"/>
                  </a:ext>
                </a:extLst>
              </p:cNvPr>
              <p:cNvSpPr/>
              <p:nvPr/>
            </p:nvSpPr>
            <p:spPr>
              <a:xfrm>
                <a:off x="5461675" y="4332500"/>
                <a:ext cx="137550" cy="93800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3752" extrusionOk="0">
                    <a:moveTo>
                      <a:pt x="1894" y="763"/>
                    </a:moveTo>
                    <a:lnTo>
                      <a:pt x="5418" y="822"/>
                    </a:lnTo>
                    <a:cubicBezTo>
                      <a:pt x="5478" y="822"/>
                      <a:pt x="5501" y="870"/>
                      <a:pt x="5501" y="929"/>
                    </a:cubicBezTo>
                    <a:lnTo>
                      <a:pt x="4728" y="2823"/>
                    </a:lnTo>
                    <a:cubicBezTo>
                      <a:pt x="4692" y="2918"/>
                      <a:pt x="4597" y="3073"/>
                      <a:pt x="4525" y="3073"/>
                    </a:cubicBezTo>
                    <a:lnTo>
                      <a:pt x="1846" y="3025"/>
                    </a:lnTo>
                    <a:cubicBezTo>
                      <a:pt x="1763" y="3025"/>
                      <a:pt x="1703" y="3085"/>
                      <a:pt x="1703" y="3156"/>
                    </a:cubicBezTo>
                    <a:cubicBezTo>
                      <a:pt x="1703" y="3323"/>
                      <a:pt x="1703" y="3489"/>
                      <a:pt x="1691" y="3656"/>
                    </a:cubicBezTo>
                    <a:cubicBezTo>
                      <a:pt x="1691" y="3692"/>
                      <a:pt x="1668" y="3727"/>
                      <a:pt x="1632" y="3739"/>
                    </a:cubicBezTo>
                    <a:cubicBezTo>
                      <a:pt x="1584" y="3751"/>
                      <a:pt x="1561" y="3739"/>
                      <a:pt x="1525" y="3716"/>
                    </a:cubicBezTo>
                    <a:lnTo>
                      <a:pt x="263" y="2120"/>
                    </a:lnTo>
                    <a:cubicBezTo>
                      <a:pt x="1" y="1787"/>
                      <a:pt x="13" y="1906"/>
                      <a:pt x="275" y="1584"/>
                    </a:cubicBezTo>
                    <a:lnTo>
                      <a:pt x="1572" y="48"/>
                    </a:lnTo>
                    <a:cubicBezTo>
                      <a:pt x="1608" y="25"/>
                      <a:pt x="1644" y="1"/>
                      <a:pt x="1680" y="25"/>
                    </a:cubicBezTo>
                    <a:cubicBezTo>
                      <a:pt x="1727" y="37"/>
                      <a:pt x="1739" y="60"/>
                      <a:pt x="1739" y="108"/>
                    </a:cubicBezTo>
                    <a:cubicBezTo>
                      <a:pt x="1739" y="275"/>
                      <a:pt x="1739" y="441"/>
                      <a:pt x="1727" y="596"/>
                    </a:cubicBezTo>
                    <a:cubicBezTo>
                      <a:pt x="1751" y="703"/>
                      <a:pt x="1811" y="751"/>
                      <a:pt x="1894" y="7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5" name="Google Shape;3287;p71">
                <a:extLst>
                  <a:ext uri="{FF2B5EF4-FFF2-40B4-BE49-F238E27FC236}">
                    <a16:creationId xmlns:a16="http://schemas.microsoft.com/office/drawing/2014/main" id="{B49E7C2D-D9C4-E0AD-A0F5-1814289C55AC}"/>
                  </a:ext>
                </a:extLst>
              </p:cNvPr>
              <p:cNvSpPr/>
              <p:nvPr/>
            </p:nvSpPr>
            <p:spPr>
              <a:xfrm>
                <a:off x="5370600" y="4349475"/>
                <a:ext cx="88125" cy="57475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2299" extrusionOk="0">
                    <a:moveTo>
                      <a:pt x="3346" y="60"/>
                    </a:moveTo>
                    <a:lnTo>
                      <a:pt x="1334" y="0"/>
                    </a:lnTo>
                    <a:cubicBezTo>
                      <a:pt x="1274" y="12"/>
                      <a:pt x="1155" y="60"/>
                      <a:pt x="1084" y="191"/>
                    </a:cubicBezTo>
                    <a:lnTo>
                      <a:pt x="60" y="2084"/>
                    </a:lnTo>
                    <a:lnTo>
                      <a:pt x="60" y="2084"/>
                    </a:lnTo>
                    <a:cubicBezTo>
                      <a:pt x="60" y="2084"/>
                      <a:pt x="0" y="2215"/>
                      <a:pt x="131" y="2215"/>
                    </a:cubicBezTo>
                    <a:lnTo>
                      <a:pt x="3275" y="2298"/>
                    </a:lnTo>
                    <a:cubicBezTo>
                      <a:pt x="3370" y="2298"/>
                      <a:pt x="3453" y="2227"/>
                      <a:pt x="3453" y="2120"/>
                    </a:cubicBezTo>
                    <a:lnTo>
                      <a:pt x="3513" y="227"/>
                    </a:lnTo>
                    <a:cubicBezTo>
                      <a:pt x="3525" y="143"/>
                      <a:pt x="3453" y="60"/>
                      <a:pt x="3346" y="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6" name="Google Shape;3288;p71">
                <a:extLst>
                  <a:ext uri="{FF2B5EF4-FFF2-40B4-BE49-F238E27FC236}">
                    <a16:creationId xmlns:a16="http://schemas.microsoft.com/office/drawing/2014/main" id="{18AC41FD-7FB6-2EBA-FA70-BBE8A7E4931D}"/>
                  </a:ext>
                </a:extLst>
              </p:cNvPr>
              <p:cNvSpPr/>
              <p:nvPr/>
            </p:nvSpPr>
            <p:spPr>
              <a:xfrm>
                <a:off x="5324750" y="4270000"/>
                <a:ext cx="102725" cy="133675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5347" extrusionOk="0">
                    <a:moveTo>
                      <a:pt x="3299" y="2191"/>
                    </a:moveTo>
                    <a:lnTo>
                      <a:pt x="1620" y="5287"/>
                    </a:lnTo>
                    <a:cubicBezTo>
                      <a:pt x="1596" y="5334"/>
                      <a:pt x="1537" y="5346"/>
                      <a:pt x="1489" y="5334"/>
                    </a:cubicBezTo>
                    <a:lnTo>
                      <a:pt x="156" y="3763"/>
                    </a:lnTo>
                    <a:cubicBezTo>
                      <a:pt x="84" y="3680"/>
                      <a:pt x="1" y="3549"/>
                      <a:pt x="49" y="3465"/>
                    </a:cubicBezTo>
                    <a:lnTo>
                      <a:pt x="1323" y="1120"/>
                    </a:lnTo>
                    <a:cubicBezTo>
                      <a:pt x="1346" y="1048"/>
                      <a:pt x="1334" y="965"/>
                      <a:pt x="1263" y="929"/>
                    </a:cubicBezTo>
                    <a:cubicBezTo>
                      <a:pt x="1108" y="858"/>
                      <a:pt x="965" y="762"/>
                      <a:pt x="834" y="691"/>
                    </a:cubicBezTo>
                    <a:cubicBezTo>
                      <a:pt x="799" y="667"/>
                      <a:pt x="775" y="632"/>
                      <a:pt x="787" y="584"/>
                    </a:cubicBezTo>
                    <a:cubicBezTo>
                      <a:pt x="787" y="536"/>
                      <a:pt x="811" y="512"/>
                      <a:pt x="858" y="512"/>
                    </a:cubicBezTo>
                    <a:lnTo>
                      <a:pt x="2858" y="120"/>
                    </a:lnTo>
                    <a:cubicBezTo>
                      <a:pt x="3275" y="48"/>
                      <a:pt x="3168" y="0"/>
                      <a:pt x="3335" y="393"/>
                    </a:cubicBezTo>
                    <a:lnTo>
                      <a:pt x="4085" y="2251"/>
                    </a:lnTo>
                    <a:cubicBezTo>
                      <a:pt x="4109" y="2298"/>
                      <a:pt x="4085" y="2322"/>
                      <a:pt x="4061" y="2358"/>
                    </a:cubicBezTo>
                    <a:cubicBezTo>
                      <a:pt x="4025" y="2382"/>
                      <a:pt x="3990" y="2382"/>
                      <a:pt x="3954" y="2370"/>
                    </a:cubicBezTo>
                    <a:cubicBezTo>
                      <a:pt x="3811" y="2298"/>
                      <a:pt x="3656" y="2203"/>
                      <a:pt x="3525" y="2132"/>
                    </a:cubicBezTo>
                    <a:cubicBezTo>
                      <a:pt x="3406" y="2108"/>
                      <a:pt x="3347" y="2120"/>
                      <a:pt x="3299" y="219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7" name="Google Shape;3289;p71">
                <a:extLst>
                  <a:ext uri="{FF2B5EF4-FFF2-40B4-BE49-F238E27FC236}">
                    <a16:creationId xmlns:a16="http://schemas.microsoft.com/office/drawing/2014/main" id="{52AB7027-8954-D024-C4E0-7B63D1D607AB}"/>
                  </a:ext>
                </a:extLst>
              </p:cNvPr>
              <p:cNvSpPr/>
              <p:nvPr/>
            </p:nvSpPr>
            <p:spPr>
              <a:xfrm>
                <a:off x="5124150" y="4299775"/>
                <a:ext cx="54775" cy="107775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4311" extrusionOk="0">
                    <a:moveTo>
                      <a:pt x="2191" y="286"/>
                    </a:moveTo>
                    <a:cubicBezTo>
                      <a:pt x="2191" y="274"/>
                      <a:pt x="2179" y="274"/>
                      <a:pt x="2191" y="286"/>
                    </a:cubicBezTo>
                    <a:cubicBezTo>
                      <a:pt x="2036" y="203"/>
                      <a:pt x="1941" y="167"/>
                      <a:pt x="1846" y="167"/>
                    </a:cubicBezTo>
                    <a:cubicBezTo>
                      <a:pt x="1798" y="167"/>
                      <a:pt x="1762" y="179"/>
                      <a:pt x="1727" y="203"/>
                    </a:cubicBezTo>
                    <a:cubicBezTo>
                      <a:pt x="1703" y="226"/>
                      <a:pt x="1655" y="262"/>
                      <a:pt x="1619" y="298"/>
                    </a:cubicBezTo>
                    <a:cubicBezTo>
                      <a:pt x="1548" y="417"/>
                      <a:pt x="1524" y="595"/>
                      <a:pt x="1524" y="822"/>
                    </a:cubicBezTo>
                    <a:cubicBezTo>
                      <a:pt x="1524" y="1119"/>
                      <a:pt x="1524" y="1453"/>
                      <a:pt x="1500" y="1715"/>
                    </a:cubicBezTo>
                    <a:cubicBezTo>
                      <a:pt x="1488" y="1988"/>
                      <a:pt x="1465" y="2191"/>
                      <a:pt x="1441" y="2262"/>
                    </a:cubicBezTo>
                    <a:cubicBezTo>
                      <a:pt x="1405" y="2381"/>
                      <a:pt x="1131" y="2619"/>
                      <a:pt x="893" y="2834"/>
                    </a:cubicBezTo>
                    <a:cubicBezTo>
                      <a:pt x="774" y="2941"/>
                      <a:pt x="667" y="3024"/>
                      <a:pt x="595" y="3096"/>
                    </a:cubicBezTo>
                    <a:cubicBezTo>
                      <a:pt x="488" y="3203"/>
                      <a:pt x="345" y="3358"/>
                      <a:pt x="274" y="3548"/>
                    </a:cubicBezTo>
                    <a:cubicBezTo>
                      <a:pt x="191" y="3727"/>
                      <a:pt x="191" y="3917"/>
                      <a:pt x="357" y="4143"/>
                    </a:cubicBezTo>
                    <a:cubicBezTo>
                      <a:pt x="393" y="4191"/>
                      <a:pt x="393" y="4251"/>
                      <a:pt x="345" y="4274"/>
                    </a:cubicBezTo>
                    <a:cubicBezTo>
                      <a:pt x="298" y="4310"/>
                      <a:pt x="238" y="4310"/>
                      <a:pt x="214" y="4263"/>
                    </a:cubicBezTo>
                    <a:cubicBezTo>
                      <a:pt x="0" y="3977"/>
                      <a:pt x="0" y="3715"/>
                      <a:pt x="95" y="3489"/>
                    </a:cubicBezTo>
                    <a:cubicBezTo>
                      <a:pt x="179" y="3262"/>
                      <a:pt x="345" y="3096"/>
                      <a:pt x="464" y="2977"/>
                    </a:cubicBezTo>
                    <a:cubicBezTo>
                      <a:pt x="536" y="2905"/>
                      <a:pt x="643" y="2822"/>
                      <a:pt x="762" y="2715"/>
                    </a:cubicBezTo>
                    <a:cubicBezTo>
                      <a:pt x="988" y="2524"/>
                      <a:pt x="1238" y="2298"/>
                      <a:pt x="1250" y="2227"/>
                    </a:cubicBezTo>
                    <a:cubicBezTo>
                      <a:pt x="1262" y="2167"/>
                      <a:pt x="1298" y="1965"/>
                      <a:pt x="1310" y="1715"/>
                    </a:cubicBezTo>
                    <a:cubicBezTo>
                      <a:pt x="1322" y="1453"/>
                      <a:pt x="1346" y="1131"/>
                      <a:pt x="1322" y="834"/>
                    </a:cubicBezTo>
                    <a:cubicBezTo>
                      <a:pt x="1322" y="584"/>
                      <a:pt x="1369" y="381"/>
                      <a:pt x="1465" y="226"/>
                    </a:cubicBezTo>
                    <a:cubicBezTo>
                      <a:pt x="1500" y="155"/>
                      <a:pt x="1548" y="107"/>
                      <a:pt x="1619" y="60"/>
                    </a:cubicBezTo>
                    <a:cubicBezTo>
                      <a:pt x="1679" y="24"/>
                      <a:pt x="1762" y="0"/>
                      <a:pt x="1846" y="0"/>
                    </a:cubicBezTo>
                    <a:cubicBezTo>
                      <a:pt x="1953" y="0"/>
                      <a:pt x="2060" y="36"/>
                      <a:pt x="2191" y="95"/>
                    </a:cubicBezTo>
                    <a:lnTo>
                      <a:pt x="2191" y="28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8" name="Google Shape;3290;p71">
                <a:extLst>
                  <a:ext uri="{FF2B5EF4-FFF2-40B4-BE49-F238E27FC236}">
                    <a16:creationId xmlns:a16="http://schemas.microsoft.com/office/drawing/2014/main" id="{209BECB0-0E14-1EFF-E609-309DD51F11D5}"/>
                  </a:ext>
                </a:extLst>
              </p:cNvPr>
              <p:cNvSpPr/>
              <p:nvPr/>
            </p:nvSpPr>
            <p:spPr>
              <a:xfrm>
                <a:off x="5745950" y="4298875"/>
                <a:ext cx="55375" cy="107475"/>
              </a:xfrm>
              <a:custGeom>
                <a:avLst/>
                <a:gdLst/>
                <a:ahLst/>
                <a:cxnLst/>
                <a:rect l="l" t="t" r="r" b="b"/>
                <a:pathLst>
                  <a:path w="2215" h="4299" extrusionOk="0">
                    <a:moveTo>
                      <a:pt x="48" y="310"/>
                    </a:moveTo>
                    <a:cubicBezTo>
                      <a:pt x="24" y="322"/>
                      <a:pt x="12" y="322"/>
                      <a:pt x="0" y="322"/>
                    </a:cubicBezTo>
                    <a:lnTo>
                      <a:pt x="0" y="119"/>
                    </a:lnTo>
                    <a:cubicBezTo>
                      <a:pt x="131" y="36"/>
                      <a:pt x="262" y="0"/>
                      <a:pt x="369" y="0"/>
                    </a:cubicBezTo>
                    <a:cubicBezTo>
                      <a:pt x="465" y="0"/>
                      <a:pt x="536" y="12"/>
                      <a:pt x="596" y="60"/>
                    </a:cubicBezTo>
                    <a:cubicBezTo>
                      <a:pt x="655" y="96"/>
                      <a:pt x="715" y="143"/>
                      <a:pt x="762" y="215"/>
                    </a:cubicBezTo>
                    <a:cubicBezTo>
                      <a:pt x="846" y="369"/>
                      <a:pt x="893" y="596"/>
                      <a:pt x="893" y="834"/>
                    </a:cubicBezTo>
                    <a:cubicBezTo>
                      <a:pt x="893" y="1131"/>
                      <a:pt x="893" y="1441"/>
                      <a:pt x="905" y="1703"/>
                    </a:cubicBezTo>
                    <a:cubicBezTo>
                      <a:pt x="917" y="1965"/>
                      <a:pt x="941" y="2155"/>
                      <a:pt x="965" y="2215"/>
                    </a:cubicBezTo>
                    <a:cubicBezTo>
                      <a:pt x="1000" y="2286"/>
                      <a:pt x="1239" y="2513"/>
                      <a:pt x="1453" y="2703"/>
                    </a:cubicBezTo>
                    <a:cubicBezTo>
                      <a:pt x="1572" y="2810"/>
                      <a:pt x="1679" y="2894"/>
                      <a:pt x="1750" y="2977"/>
                    </a:cubicBezTo>
                    <a:cubicBezTo>
                      <a:pt x="1870" y="3084"/>
                      <a:pt x="2036" y="3251"/>
                      <a:pt x="2131" y="3477"/>
                    </a:cubicBezTo>
                    <a:cubicBezTo>
                      <a:pt x="2215" y="3703"/>
                      <a:pt x="2215" y="3965"/>
                      <a:pt x="2012" y="4251"/>
                    </a:cubicBezTo>
                    <a:cubicBezTo>
                      <a:pt x="1977" y="4299"/>
                      <a:pt x="1917" y="4299"/>
                      <a:pt x="1870" y="4263"/>
                    </a:cubicBezTo>
                    <a:cubicBezTo>
                      <a:pt x="1834" y="4239"/>
                      <a:pt x="1834" y="4179"/>
                      <a:pt x="1858" y="4132"/>
                    </a:cubicBezTo>
                    <a:cubicBezTo>
                      <a:pt x="2024" y="3906"/>
                      <a:pt x="2024" y="3703"/>
                      <a:pt x="1953" y="3537"/>
                    </a:cubicBezTo>
                    <a:cubicBezTo>
                      <a:pt x="1870" y="3358"/>
                      <a:pt x="1727" y="3191"/>
                      <a:pt x="1620" y="3096"/>
                    </a:cubicBezTo>
                    <a:cubicBezTo>
                      <a:pt x="1548" y="3013"/>
                      <a:pt x="1441" y="2929"/>
                      <a:pt x="1322" y="2822"/>
                    </a:cubicBezTo>
                    <a:cubicBezTo>
                      <a:pt x="1084" y="2620"/>
                      <a:pt x="810" y="2382"/>
                      <a:pt x="774" y="2263"/>
                    </a:cubicBezTo>
                    <a:cubicBezTo>
                      <a:pt x="738" y="2179"/>
                      <a:pt x="727" y="1965"/>
                      <a:pt x="715" y="1703"/>
                    </a:cubicBezTo>
                    <a:cubicBezTo>
                      <a:pt x="691" y="1441"/>
                      <a:pt x="679" y="1108"/>
                      <a:pt x="691" y="810"/>
                    </a:cubicBezTo>
                    <a:cubicBezTo>
                      <a:pt x="691" y="608"/>
                      <a:pt x="667" y="417"/>
                      <a:pt x="596" y="298"/>
                    </a:cubicBezTo>
                    <a:cubicBezTo>
                      <a:pt x="560" y="250"/>
                      <a:pt x="536" y="215"/>
                      <a:pt x="500" y="191"/>
                    </a:cubicBezTo>
                    <a:cubicBezTo>
                      <a:pt x="477" y="179"/>
                      <a:pt x="429" y="155"/>
                      <a:pt x="369" y="155"/>
                    </a:cubicBezTo>
                    <a:cubicBezTo>
                      <a:pt x="286" y="191"/>
                      <a:pt x="179" y="239"/>
                      <a:pt x="48" y="31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9" name="Google Shape;3291;p71">
                <a:extLst>
                  <a:ext uri="{FF2B5EF4-FFF2-40B4-BE49-F238E27FC236}">
                    <a16:creationId xmlns:a16="http://schemas.microsoft.com/office/drawing/2014/main" id="{0A83BDFD-D283-4E75-A0B9-BEAEA4A92869}"/>
                  </a:ext>
                </a:extLst>
              </p:cNvPr>
              <p:cNvSpPr/>
              <p:nvPr/>
            </p:nvSpPr>
            <p:spPr>
              <a:xfrm>
                <a:off x="5441150" y="3675875"/>
                <a:ext cx="41700" cy="17900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716" extrusionOk="0">
                    <a:moveTo>
                      <a:pt x="1667" y="358"/>
                    </a:moveTo>
                    <a:cubicBezTo>
                      <a:pt x="1453" y="584"/>
                      <a:pt x="1155" y="715"/>
                      <a:pt x="834" y="715"/>
                    </a:cubicBezTo>
                    <a:cubicBezTo>
                      <a:pt x="512" y="715"/>
                      <a:pt x="215" y="584"/>
                      <a:pt x="0" y="358"/>
                    </a:cubicBezTo>
                    <a:cubicBezTo>
                      <a:pt x="215" y="132"/>
                      <a:pt x="512" y="1"/>
                      <a:pt x="834" y="1"/>
                    </a:cubicBezTo>
                    <a:cubicBezTo>
                      <a:pt x="1167" y="1"/>
                      <a:pt x="1465" y="132"/>
                      <a:pt x="1667" y="358"/>
                    </a:cubicBezTo>
                    <a:close/>
                  </a:path>
                </a:pathLst>
              </a:custGeom>
              <a:solidFill>
                <a:srgbClr val="F351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3304;p71">
              <a:extLst>
                <a:ext uri="{FF2B5EF4-FFF2-40B4-BE49-F238E27FC236}">
                  <a16:creationId xmlns:a16="http://schemas.microsoft.com/office/drawing/2014/main" id="{C3DDBA96-2C80-555D-A751-9378A1E9A0B1}"/>
                </a:ext>
              </a:extLst>
            </p:cNvPr>
            <p:cNvSpPr/>
            <p:nvPr/>
          </p:nvSpPr>
          <p:spPr>
            <a:xfrm>
              <a:off x="-138240" y="99850"/>
              <a:ext cx="1703030" cy="680803"/>
            </a:xfrm>
            <a:custGeom>
              <a:avLst/>
              <a:gdLst/>
              <a:ahLst/>
              <a:cxnLst/>
              <a:rect l="l" t="t" r="r" b="b"/>
              <a:pathLst>
                <a:path w="9038" h="5228" extrusionOk="0">
                  <a:moveTo>
                    <a:pt x="5252" y="1"/>
                  </a:moveTo>
                  <a:cubicBezTo>
                    <a:pt x="4156" y="1"/>
                    <a:pt x="3430" y="1870"/>
                    <a:pt x="3085" y="3096"/>
                  </a:cubicBezTo>
                  <a:cubicBezTo>
                    <a:pt x="3047" y="3228"/>
                    <a:pt x="2934" y="3293"/>
                    <a:pt x="2820" y="3293"/>
                  </a:cubicBezTo>
                  <a:cubicBezTo>
                    <a:pt x="2716" y="3293"/>
                    <a:pt x="2612" y="3240"/>
                    <a:pt x="2561" y="3132"/>
                  </a:cubicBezTo>
                  <a:cubicBezTo>
                    <a:pt x="2394" y="2727"/>
                    <a:pt x="2156" y="2358"/>
                    <a:pt x="1787" y="2322"/>
                  </a:cubicBezTo>
                  <a:cubicBezTo>
                    <a:pt x="1762" y="2320"/>
                    <a:pt x="1737" y="2319"/>
                    <a:pt x="1712" y="2319"/>
                  </a:cubicBezTo>
                  <a:cubicBezTo>
                    <a:pt x="506" y="2319"/>
                    <a:pt x="36" y="5014"/>
                    <a:pt x="3" y="5216"/>
                  </a:cubicBezTo>
                  <a:lnTo>
                    <a:pt x="8752" y="5216"/>
                  </a:lnTo>
                  <a:cubicBezTo>
                    <a:pt x="8752" y="5216"/>
                    <a:pt x="9038" y="3049"/>
                    <a:pt x="7990" y="2811"/>
                  </a:cubicBezTo>
                  <a:cubicBezTo>
                    <a:pt x="7923" y="2794"/>
                    <a:pt x="7858" y="2787"/>
                    <a:pt x="7795" y="2787"/>
                  </a:cubicBezTo>
                  <a:cubicBezTo>
                    <a:pt x="7347" y="2787"/>
                    <a:pt x="6977" y="3165"/>
                    <a:pt x="6716" y="3561"/>
                  </a:cubicBezTo>
                  <a:cubicBezTo>
                    <a:pt x="6673" y="3621"/>
                    <a:pt x="6614" y="3647"/>
                    <a:pt x="6555" y="3647"/>
                  </a:cubicBezTo>
                  <a:cubicBezTo>
                    <a:pt x="6451" y="3647"/>
                    <a:pt x="6351" y="3564"/>
                    <a:pt x="6359" y="3442"/>
                  </a:cubicBezTo>
                  <a:cubicBezTo>
                    <a:pt x="6442" y="2144"/>
                    <a:pt x="6395" y="1"/>
                    <a:pt x="5252" y="1"/>
                  </a:cubicBezTo>
                  <a:close/>
                  <a:moveTo>
                    <a:pt x="1" y="5216"/>
                  </a:moveTo>
                  <a:lnTo>
                    <a:pt x="1" y="5228"/>
                  </a:lnTo>
                  <a:cubicBezTo>
                    <a:pt x="1" y="5228"/>
                    <a:pt x="2" y="5223"/>
                    <a:pt x="3" y="52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309;p71">
              <a:extLst>
                <a:ext uri="{FF2B5EF4-FFF2-40B4-BE49-F238E27FC236}">
                  <a16:creationId xmlns:a16="http://schemas.microsoft.com/office/drawing/2014/main" id="{1AA5F842-B9A1-C541-F44F-4949F22A46B1}"/>
                </a:ext>
              </a:extLst>
            </p:cNvPr>
            <p:cNvSpPr/>
            <p:nvPr/>
          </p:nvSpPr>
          <p:spPr>
            <a:xfrm rot="21356713">
              <a:off x="3660454" y="327092"/>
              <a:ext cx="187200" cy="132170"/>
            </a:xfrm>
            <a:prstGeom prst="ellipse">
              <a:avLst/>
            </a:prstGeom>
            <a:solidFill>
              <a:schemeClr val="accent1">
                <a:alpha val="318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" name="Google Shape;3310;p71">
              <a:extLst>
                <a:ext uri="{FF2B5EF4-FFF2-40B4-BE49-F238E27FC236}">
                  <a16:creationId xmlns:a16="http://schemas.microsoft.com/office/drawing/2014/main" id="{23A0B3C7-2D5F-9533-16DF-519AB378CB6B}"/>
                </a:ext>
              </a:extLst>
            </p:cNvPr>
            <p:cNvGrpSpPr/>
            <p:nvPr/>
          </p:nvGrpSpPr>
          <p:grpSpPr>
            <a:xfrm rot="-1958250" flipH="1">
              <a:off x="220159" y="1117132"/>
              <a:ext cx="505672" cy="1456510"/>
              <a:chOff x="6492071" y="2975654"/>
              <a:chExt cx="1594853" cy="4593735"/>
            </a:xfrm>
          </p:grpSpPr>
          <p:grpSp>
            <p:nvGrpSpPr>
              <p:cNvPr id="13" name="Google Shape;3311;p71">
                <a:extLst>
                  <a:ext uri="{FF2B5EF4-FFF2-40B4-BE49-F238E27FC236}">
                    <a16:creationId xmlns:a16="http://schemas.microsoft.com/office/drawing/2014/main" id="{BDD6D721-8F34-08F3-73B3-E670D37D0F24}"/>
                  </a:ext>
                </a:extLst>
              </p:cNvPr>
              <p:cNvGrpSpPr/>
              <p:nvPr/>
            </p:nvGrpSpPr>
            <p:grpSpPr>
              <a:xfrm>
                <a:off x="6492071" y="2975654"/>
                <a:ext cx="1594853" cy="4593735"/>
                <a:chOff x="1452129" y="5630575"/>
                <a:chExt cx="645350" cy="1858758"/>
              </a:xfrm>
            </p:grpSpPr>
            <p:sp>
              <p:nvSpPr>
                <p:cNvPr id="15" name="Google Shape;3312;p71">
                  <a:extLst>
                    <a:ext uri="{FF2B5EF4-FFF2-40B4-BE49-F238E27FC236}">
                      <a16:creationId xmlns:a16="http://schemas.microsoft.com/office/drawing/2014/main" id="{4FFB5F81-0CD5-21C8-0E1F-E9A763A94C60}"/>
                    </a:ext>
                  </a:extLst>
                </p:cNvPr>
                <p:cNvSpPr/>
                <p:nvPr/>
              </p:nvSpPr>
              <p:spPr>
                <a:xfrm>
                  <a:off x="1648400" y="5630575"/>
                  <a:ext cx="269700" cy="17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8" h="7026" extrusionOk="0">
                      <a:moveTo>
                        <a:pt x="656" y="1"/>
                      </a:moveTo>
                      <a:cubicBezTo>
                        <a:pt x="287" y="1"/>
                        <a:pt x="1" y="298"/>
                        <a:pt x="1" y="656"/>
                      </a:cubicBezTo>
                      <a:lnTo>
                        <a:pt x="1" y="6371"/>
                      </a:lnTo>
                      <a:cubicBezTo>
                        <a:pt x="1" y="6740"/>
                        <a:pt x="298" y="7025"/>
                        <a:pt x="656" y="7025"/>
                      </a:cubicBezTo>
                      <a:lnTo>
                        <a:pt x="10133" y="7025"/>
                      </a:lnTo>
                      <a:cubicBezTo>
                        <a:pt x="10490" y="7025"/>
                        <a:pt x="10776" y="6740"/>
                        <a:pt x="10788" y="6371"/>
                      </a:cubicBezTo>
                      <a:lnTo>
                        <a:pt x="10788" y="656"/>
                      </a:lnTo>
                      <a:cubicBezTo>
                        <a:pt x="10788" y="275"/>
                        <a:pt x="10490" y="1"/>
                        <a:pt x="1013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3313;p71">
                  <a:extLst>
                    <a:ext uri="{FF2B5EF4-FFF2-40B4-BE49-F238E27FC236}">
                      <a16:creationId xmlns:a16="http://schemas.microsoft.com/office/drawing/2014/main" id="{57181871-CEE3-C33E-ACE4-F6569961E5CA}"/>
                    </a:ext>
                  </a:extLst>
                </p:cNvPr>
                <p:cNvSpPr/>
                <p:nvPr/>
              </p:nvSpPr>
              <p:spPr>
                <a:xfrm>
                  <a:off x="1452129" y="5791482"/>
                  <a:ext cx="645350" cy="1697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4" h="67914" extrusionOk="0">
                      <a:moveTo>
                        <a:pt x="8597" y="0"/>
                      </a:moveTo>
                      <a:lnTo>
                        <a:pt x="8597" y="512"/>
                      </a:lnTo>
                      <a:cubicBezTo>
                        <a:pt x="8597" y="941"/>
                        <a:pt x="8347" y="1322"/>
                        <a:pt x="7942" y="1489"/>
                      </a:cubicBezTo>
                      <a:cubicBezTo>
                        <a:pt x="3275" y="3441"/>
                        <a:pt x="1" y="8037"/>
                        <a:pt x="1" y="13407"/>
                      </a:cubicBezTo>
                      <a:lnTo>
                        <a:pt x="1" y="63651"/>
                      </a:lnTo>
                      <a:lnTo>
                        <a:pt x="132" y="63651"/>
                      </a:lnTo>
                      <a:cubicBezTo>
                        <a:pt x="132" y="66008"/>
                        <a:pt x="2192" y="67913"/>
                        <a:pt x="4704" y="67913"/>
                      </a:cubicBezTo>
                      <a:cubicBezTo>
                        <a:pt x="6359" y="67913"/>
                        <a:pt x="7800" y="67092"/>
                        <a:pt x="8597" y="65866"/>
                      </a:cubicBezTo>
                      <a:cubicBezTo>
                        <a:pt x="9407" y="67092"/>
                        <a:pt x="10848" y="67913"/>
                        <a:pt x="12503" y="67913"/>
                      </a:cubicBezTo>
                      <a:cubicBezTo>
                        <a:pt x="14550" y="67913"/>
                        <a:pt x="16301" y="66639"/>
                        <a:pt x="16872" y="64901"/>
                      </a:cubicBezTo>
                      <a:cubicBezTo>
                        <a:pt x="17456" y="66639"/>
                        <a:pt x="19182" y="67913"/>
                        <a:pt x="21254" y="67913"/>
                      </a:cubicBezTo>
                      <a:cubicBezTo>
                        <a:pt x="23778" y="67913"/>
                        <a:pt x="25814" y="66008"/>
                        <a:pt x="25814" y="63651"/>
                      </a:cubicBezTo>
                      <a:lnTo>
                        <a:pt x="25814" y="13407"/>
                      </a:lnTo>
                      <a:cubicBezTo>
                        <a:pt x="25814" y="8037"/>
                        <a:pt x="22540" y="3441"/>
                        <a:pt x="17872" y="1489"/>
                      </a:cubicBezTo>
                      <a:cubicBezTo>
                        <a:pt x="17467" y="1310"/>
                        <a:pt x="17206" y="941"/>
                        <a:pt x="17206" y="512"/>
                      </a:cubicBezTo>
                      <a:lnTo>
                        <a:pt x="17206" y="0"/>
                      </a:lnTo>
                      <a:close/>
                    </a:path>
                  </a:pathLst>
                </a:custGeom>
                <a:solidFill>
                  <a:srgbClr val="25BF7C">
                    <a:alpha val="514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" name="Google Shape;3314;p71">
                <a:extLst>
                  <a:ext uri="{FF2B5EF4-FFF2-40B4-BE49-F238E27FC236}">
                    <a16:creationId xmlns:a16="http://schemas.microsoft.com/office/drawing/2014/main" id="{913049A7-F3B9-F0AC-5EE4-0C50B3F44BD6}"/>
                  </a:ext>
                </a:extLst>
              </p:cNvPr>
              <p:cNvSpPr/>
              <p:nvPr/>
            </p:nvSpPr>
            <p:spPr>
              <a:xfrm rot="-2201684">
                <a:off x="6715182" y="3752894"/>
                <a:ext cx="647643" cy="457262"/>
              </a:xfrm>
              <a:prstGeom prst="ellipse">
                <a:avLst/>
              </a:prstGeom>
              <a:solidFill>
                <a:schemeClr val="accent1">
                  <a:alpha val="3184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C67203-FC99-7646-E743-7426A7E424ED}"/>
              </a:ext>
            </a:extLst>
          </p:cNvPr>
          <p:cNvSpPr txBox="1"/>
          <p:nvPr/>
        </p:nvSpPr>
        <p:spPr>
          <a:xfrm>
            <a:off x="150378" y="1984254"/>
            <a:ext cx="7056377" cy="2957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Pollution can have serious effects on the balanced _______________.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Businesses have a major role in environmental _______________.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3. With so many areas of woodland being cut down, a lot of wildlife is losing its natural _______________.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4. The sea turtle is an endangered _______________.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5. Habitat _______________ is occurring all around the world, and it’s damaging or destroying ecosystems.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23F1F84-A13C-1625-28A1-F6D1AB42D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772615"/>
              </p:ext>
            </p:extLst>
          </p:nvPr>
        </p:nvGraphicFramePr>
        <p:xfrm>
          <a:off x="685800" y="782865"/>
          <a:ext cx="7694440" cy="1106090"/>
        </p:xfrm>
        <a:graphic>
          <a:graphicData uri="http://schemas.openxmlformats.org/drawingml/2006/table">
            <a:tbl>
              <a:tblPr firstRow="1" firstCol="1" bandRow="1">
                <a:tableStyleId>{23A908D5-DFD2-4ED8-A41E-66D35F84CE29}</a:tableStyleId>
              </a:tblPr>
              <a:tblGrid>
                <a:gridCol w="1638474">
                  <a:extLst>
                    <a:ext uri="{9D8B030D-6E8A-4147-A177-3AD203B41FA5}">
                      <a16:colId xmlns:a16="http://schemas.microsoft.com/office/drawing/2014/main" val="2325852422"/>
                    </a:ext>
                  </a:extLst>
                </a:gridCol>
                <a:gridCol w="1532844">
                  <a:extLst>
                    <a:ext uri="{9D8B030D-6E8A-4147-A177-3AD203B41FA5}">
                      <a16:colId xmlns:a16="http://schemas.microsoft.com/office/drawing/2014/main" val="613138693"/>
                    </a:ext>
                  </a:extLst>
                </a:gridCol>
                <a:gridCol w="1532844">
                  <a:extLst>
                    <a:ext uri="{9D8B030D-6E8A-4147-A177-3AD203B41FA5}">
                      <a16:colId xmlns:a16="http://schemas.microsoft.com/office/drawing/2014/main" val="3672687209"/>
                    </a:ext>
                  </a:extLst>
                </a:gridCol>
                <a:gridCol w="1423576">
                  <a:extLst>
                    <a:ext uri="{9D8B030D-6E8A-4147-A177-3AD203B41FA5}">
                      <a16:colId xmlns:a16="http://schemas.microsoft.com/office/drawing/2014/main" val="3900755974"/>
                    </a:ext>
                  </a:extLst>
                </a:gridCol>
                <a:gridCol w="1566702">
                  <a:extLst>
                    <a:ext uri="{9D8B030D-6E8A-4147-A177-3AD203B41FA5}">
                      <a16:colId xmlns:a16="http://schemas.microsoft.com/office/drawing/2014/main" val="721759503"/>
                    </a:ext>
                  </a:extLst>
                </a:gridCol>
              </a:tblGrid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littering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corals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ecosystem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918753"/>
                  </a:ext>
                </a:extLst>
              </a:tr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pollution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habitat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diversity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footprint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loss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8194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E1918F0-BC28-A5D4-17B5-F0429802A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321499"/>
              </p:ext>
            </p:extLst>
          </p:nvPr>
        </p:nvGraphicFramePr>
        <p:xfrm>
          <a:off x="682933" y="777337"/>
          <a:ext cx="7694440" cy="1106090"/>
        </p:xfrm>
        <a:graphic>
          <a:graphicData uri="http://schemas.openxmlformats.org/drawingml/2006/table">
            <a:tbl>
              <a:tblPr firstRow="1" firstCol="1" bandRow="1">
                <a:tableStyleId>{23A908D5-DFD2-4ED8-A41E-66D35F84CE29}</a:tableStyleId>
              </a:tblPr>
              <a:tblGrid>
                <a:gridCol w="1488767">
                  <a:extLst>
                    <a:ext uri="{9D8B030D-6E8A-4147-A177-3AD203B41FA5}">
                      <a16:colId xmlns:a16="http://schemas.microsoft.com/office/drawing/2014/main" val="232585242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613138693"/>
                    </a:ext>
                  </a:extLst>
                </a:gridCol>
                <a:gridCol w="1386595">
                  <a:extLst>
                    <a:ext uri="{9D8B030D-6E8A-4147-A177-3AD203B41FA5}">
                      <a16:colId xmlns:a16="http://schemas.microsoft.com/office/drawing/2014/main" val="3672687209"/>
                    </a:ext>
                  </a:extLst>
                </a:gridCol>
                <a:gridCol w="1423576">
                  <a:extLst>
                    <a:ext uri="{9D8B030D-6E8A-4147-A177-3AD203B41FA5}">
                      <a16:colId xmlns:a16="http://schemas.microsoft.com/office/drawing/2014/main" val="3900755974"/>
                    </a:ext>
                  </a:extLst>
                </a:gridCol>
                <a:gridCol w="1566702">
                  <a:extLst>
                    <a:ext uri="{9D8B030D-6E8A-4147-A177-3AD203B41FA5}">
                      <a16:colId xmlns:a16="http://schemas.microsoft.com/office/drawing/2014/main" val="721759503"/>
                    </a:ext>
                  </a:extLst>
                </a:gridCol>
              </a:tblGrid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protection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sự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bảo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vệ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littering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xả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rác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corals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san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hô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species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loài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ecosystem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hệ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sinh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thái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918753"/>
                  </a:ext>
                </a:extLst>
              </a:tr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pollution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sự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ô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nhiễm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habitat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môi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trường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sống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diversity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tính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đa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dạng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footprint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dấu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chân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loss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mất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8194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6B2E6585-6D5C-D71D-A4E0-3E99DD6FC023}"/>
              </a:ext>
            </a:extLst>
          </p:cNvPr>
          <p:cNvSpPr txBox="1"/>
          <p:nvPr/>
        </p:nvSpPr>
        <p:spPr>
          <a:xfrm>
            <a:off x="5141142" y="2040813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ecosystem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C4DE1E-E35D-ADBF-1048-7ABF464EA96B}"/>
              </a:ext>
            </a:extLst>
          </p:cNvPr>
          <p:cNvSpPr txBox="1"/>
          <p:nvPr/>
        </p:nvSpPr>
        <p:spPr>
          <a:xfrm>
            <a:off x="4877681" y="2484013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A6BE0D2-314F-1E77-1D78-4374F029F8DE}"/>
              </a:ext>
            </a:extLst>
          </p:cNvPr>
          <p:cNvSpPr txBox="1"/>
          <p:nvPr/>
        </p:nvSpPr>
        <p:spPr>
          <a:xfrm>
            <a:off x="1785054" y="3280518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habitat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B7EACF-8BFD-2477-0120-AA4B70697CAD}"/>
              </a:ext>
            </a:extLst>
          </p:cNvPr>
          <p:cNvSpPr txBox="1"/>
          <p:nvPr/>
        </p:nvSpPr>
        <p:spPr>
          <a:xfrm>
            <a:off x="3463098" y="3701464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B22EE2-8470-1C2A-6E60-4D45DC1F8ED9}"/>
              </a:ext>
            </a:extLst>
          </p:cNvPr>
          <p:cNvSpPr txBox="1"/>
          <p:nvPr/>
        </p:nvSpPr>
        <p:spPr>
          <a:xfrm>
            <a:off x="1332678" y="4124524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2" name="Google Shape;4682;p84"/>
          <p:cNvSpPr txBox="1">
            <a:spLocks noGrp="1"/>
          </p:cNvSpPr>
          <p:nvPr>
            <p:ph type="title"/>
          </p:nvPr>
        </p:nvSpPr>
        <p:spPr>
          <a:xfrm>
            <a:off x="713250" y="64622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Complete the sentences with the words given.</a:t>
            </a:r>
            <a:endParaRPr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C67203-FC99-7646-E743-7426A7E424ED}"/>
              </a:ext>
            </a:extLst>
          </p:cNvPr>
          <p:cNvSpPr txBox="1"/>
          <p:nvPr/>
        </p:nvSpPr>
        <p:spPr>
          <a:xfrm>
            <a:off x="543134" y="1733331"/>
            <a:ext cx="7979210" cy="337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6. The company says it is responsible for the _______________ in the river. </a:t>
            </a: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7. Travelling by air is the biggest contribution to our carbon _______________. </a:t>
            </a: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8. About 60-70 per cent of _______________ growing close to the shore were broken.</a:t>
            </a: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9. In Singapore, throwing trash on the streets, or _____________, is strictly prohibited while traveling around the city.</a:t>
            </a:r>
          </a:p>
          <a:p>
            <a:pPr algn="just">
              <a:lnSpc>
                <a:spcPct val="150000"/>
              </a:lnSpc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10. The project has tried to maintain the biological _______________ of this rainforest.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23F1F84-A13C-1625-28A1-F6D1AB42D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120402"/>
              </p:ext>
            </p:extLst>
          </p:nvPr>
        </p:nvGraphicFramePr>
        <p:xfrm>
          <a:off x="685238" y="654273"/>
          <a:ext cx="7695002" cy="1106090"/>
        </p:xfrm>
        <a:graphic>
          <a:graphicData uri="http://schemas.openxmlformats.org/drawingml/2006/table">
            <a:tbl>
              <a:tblPr firstRow="1" firstCol="1" bandRow="1">
                <a:tableStyleId>{23A908D5-DFD2-4ED8-A41E-66D35F84CE29}</a:tableStyleId>
              </a:tblPr>
              <a:tblGrid>
                <a:gridCol w="1639036">
                  <a:extLst>
                    <a:ext uri="{9D8B030D-6E8A-4147-A177-3AD203B41FA5}">
                      <a16:colId xmlns:a16="http://schemas.microsoft.com/office/drawing/2014/main" val="2325852422"/>
                    </a:ext>
                  </a:extLst>
                </a:gridCol>
                <a:gridCol w="1532844">
                  <a:extLst>
                    <a:ext uri="{9D8B030D-6E8A-4147-A177-3AD203B41FA5}">
                      <a16:colId xmlns:a16="http://schemas.microsoft.com/office/drawing/2014/main" val="613138693"/>
                    </a:ext>
                  </a:extLst>
                </a:gridCol>
                <a:gridCol w="1532844">
                  <a:extLst>
                    <a:ext uri="{9D8B030D-6E8A-4147-A177-3AD203B41FA5}">
                      <a16:colId xmlns:a16="http://schemas.microsoft.com/office/drawing/2014/main" val="3672687209"/>
                    </a:ext>
                  </a:extLst>
                </a:gridCol>
                <a:gridCol w="1423576">
                  <a:extLst>
                    <a:ext uri="{9D8B030D-6E8A-4147-A177-3AD203B41FA5}">
                      <a16:colId xmlns:a16="http://schemas.microsoft.com/office/drawing/2014/main" val="3900755974"/>
                    </a:ext>
                  </a:extLst>
                </a:gridCol>
                <a:gridCol w="1566702">
                  <a:extLst>
                    <a:ext uri="{9D8B030D-6E8A-4147-A177-3AD203B41FA5}">
                      <a16:colId xmlns:a16="http://schemas.microsoft.com/office/drawing/2014/main" val="721759503"/>
                    </a:ext>
                  </a:extLst>
                </a:gridCol>
              </a:tblGrid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littering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corals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ecosystem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918753"/>
                  </a:ext>
                </a:extLst>
              </a:tr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pollution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habitat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diversity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footprint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loss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8194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94C65B2-FFF1-3839-8E2E-6659793718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784142"/>
              </p:ext>
            </p:extLst>
          </p:nvPr>
        </p:nvGraphicFramePr>
        <p:xfrm>
          <a:off x="682933" y="648745"/>
          <a:ext cx="7694440" cy="1106090"/>
        </p:xfrm>
        <a:graphic>
          <a:graphicData uri="http://schemas.openxmlformats.org/drawingml/2006/table">
            <a:tbl>
              <a:tblPr firstRow="1" firstCol="1" bandRow="1">
                <a:tableStyleId>{23A908D5-DFD2-4ED8-A41E-66D35F84CE29}</a:tableStyleId>
              </a:tblPr>
              <a:tblGrid>
                <a:gridCol w="1467336">
                  <a:extLst>
                    <a:ext uri="{9D8B030D-6E8A-4147-A177-3AD203B41FA5}">
                      <a16:colId xmlns:a16="http://schemas.microsoft.com/office/drawing/2014/main" val="2325852422"/>
                    </a:ext>
                  </a:extLst>
                </a:gridCol>
                <a:gridCol w="1703982">
                  <a:extLst>
                    <a:ext uri="{9D8B030D-6E8A-4147-A177-3AD203B41FA5}">
                      <a16:colId xmlns:a16="http://schemas.microsoft.com/office/drawing/2014/main" val="613138693"/>
                    </a:ext>
                  </a:extLst>
                </a:gridCol>
                <a:gridCol w="1532844">
                  <a:extLst>
                    <a:ext uri="{9D8B030D-6E8A-4147-A177-3AD203B41FA5}">
                      <a16:colId xmlns:a16="http://schemas.microsoft.com/office/drawing/2014/main" val="3672687209"/>
                    </a:ext>
                  </a:extLst>
                </a:gridCol>
                <a:gridCol w="1423576">
                  <a:extLst>
                    <a:ext uri="{9D8B030D-6E8A-4147-A177-3AD203B41FA5}">
                      <a16:colId xmlns:a16="http://schemas.microsoft.com/office/drawing/2014/main" val="3900755974"/>
                    </a:ext>
                  </a:extLst>
                </a:gridCol>
                <a:gridCol w="1566702">
                  <a:extLst>
                    <a:ext uri="{9D8B030D-6E8A-4147-A177-3AD203B41FA5}">
                      <a16:colId xmlns:a16="http://schemas.microsoft.com/office/drawing/2014/main" val="721759503"/>
                    </a:ext>
                  </a:extLst>
                </a:gridCol>
              </a:tblGrid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protection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sự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bảo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vệ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littering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xả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rác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corals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san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hô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species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loài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ecosystem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hệ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sinh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thái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918753"/>
                  </a:ext>
                </a:extLst>
              </a:tr>
              <a:tr h="553045"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pollution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sự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ô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nhiễm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habitat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môi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trường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sống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diversity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tính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đa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dạng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footprint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dấu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chân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loss</a:t>
                      </a:r>
                    </a:p>
                    <a:p>
                      <a:pPr algn="ctr">
                        <a:tabLst>
                          <a:tab pos="905510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mất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8194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3C90B7A-908E-6729-C899-CC5076786767}"/>
              </a:ext>
            </a:extLst>
          </p:cNvPr>
          <p:cNvSpPr txBox="1"/>
          <p:nvPr/>
        </p:nvSpPr>
        <p:spPr>
          <a:xfrm>
            <a:off x="4877681" y="1809562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pollution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2794D-C16D-3263-4B09-DC1B5EBDCC03}"/>
              </a:ext>
            </a:extLst>
          </p:cNvPr>
          <p:cNvSpPr txBox="1"/>
          <p:nvPr/>
        </p:nvSpPr>
        <p:spPr>
          <a:xfrm>
            <a:off x="6256425" y="2202418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footprint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A52941-39B1-2D8B-B45A-C9CA97A0EC02}"/>
              </a:ext>
            </a:extLst>
          </p:cNvPr>
          <p:cNvSpPr txBox="1"/>
          <p:nvPr/>
        </p:nvSpPr>
        <p:spPr>
          <a:xfrm>
            <a:off x="3378111" y="2605173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corals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3D6B3D-C51A-15EE-933F-9222A1C815D2}"/>
              </a:ext>
            </a:extLst>
          </p:cNvPr>
          <p:cNvSpPr txBox="1"/>
          <p:nvPr/>
        </p:nvSpPr>
        <p:spPr>
          <a:xfrm>
            <a:off x="5799104" y="3466142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littering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F827A6-86F7-1AAA-464B-FAA991D3D308}"/>
              </a:ext>
            </a:extLst>
          </p:cNvPr>
          <p:cNvSpPr txBox="1"/>
          <p:nvPr/>
        </p:nvSpPr>
        <p:spPr>
          <a:xfrm>
            <a:off x="6061840" y="4280781"/>
            <a:ext cx="1678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diversity</a:t>
            </a:r>
          </a:p>
        </p:txBody>
      </p:sp>
    </p:spTree>
    <p:extLst>
      <p:ext uri="{BB962C8B-B14F-4D97-AF65-F5344CB8AC3E}">
        <p14:creationId xmlns:p14="http://schemas.microsoft.com/office/powerpoint/2010/main" val="293552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5" name="Google Shape;2515;p64"/>
          <p:cNvSpPr txBox="1">
            <a:spLocks noGrp="1"/>
          </p:cNvSpPr>
          <p:nvPr>
            <p:ph type="title"/>
          </p:nvPr>
        </p:nvSpPr>
        <p:spPr>
          <a:xfrm>
            <a:off x="1034021" y="129356"/>
            <a:ext cx="755176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 A, B, C or D to complete the sentences.</a:t>
            </a:r>
            <a:endParaRPr sz="2400" dirty="0"/>
          </a:p>
        </p:txBody>
      </p:sp>
      <p:sp>
        <p:nvSpPr>
          <p:cNvPr id="2517" name="Google Shape;2517;p64"/>
          <p:cNvSpPr/>
          <p:nvPr/>
        </p:nvSpPr>
        <p:spPr>
          <a:xfrm rot="-7556117">
            <a:off x="8677191" y="3283654"/>
            <a:ext cx="148957" cy="301779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EBE037-14F9-6C0A-FC22-22323CA49A2A}"/>
              </a:ext>
            </a:extLst>
          </p:cNvPr>
          <p:cNvSpPr txBox="1"/>
          <p:nvPr/>
        </p:nvSpPr>
        <p:spPr>
          <a:xfrm>
            <a:off x="804247" y="757476"/>
            <a:ext cx="83397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They announced an </a:t>
            </a:r>
            <a:r>
              <a:rPr lang="en-US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analys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is of the carbon ______________ of leading companies.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A. spaces			B. contents	C. emissions	D. footprints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không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gian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nội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dung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khí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thải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dấu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chân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The CCTV cameras are intended to reduce ______________ in the area.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A. untidiness        	B. emptiness            C. littering                 D. dropping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bừa bộn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trống rỗng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xả rác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thả rơi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3. She studies mountain gorillas in their natural ______________.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A. habitual                B. habitat                	C. living                	D. place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thói quen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môi trường sống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sống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nơi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4. Their main goal is to promote environmental ______________.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A. loss                        B. problem                C. issue                	D. protection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mất mát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vấn đề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vấn đề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bảo vệ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5. This region is the ______________ of many species of wild flowers.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0551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A. home                	B. house                	C. household	D. homework</a:t>
            </a:r>
          </a:p>
          <a:p>
            <a:pPr algn="just">
              <a:tabLst>
                <a:tab pos="90551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</a:t>
            </a:r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nhà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ở </a:t>
            </a:r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</a:t>
            </a:r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nhà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</a:t>
            </a:r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hộ gia đình 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</a:t>
            </a:r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bài tập về nhà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F16675D-83DD-5DC3-20F8-B3CAAA126FBF}"/>
              </a:ext>
            </a:extLst>
          </p:cNvPr>
          <p:cNvSpPr/>
          <p:nvPr/>
        </p:nvSpPr>
        <p:spPr>
          <a:xfrm>
            <a:off x="6329363" y="1078706"/>
            <a:ext cx="257175" cy="2928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E4620BA-35A5-279C-EBC1-697A8143A43F}"/>
              </a:ext>
            </a:extLst>
          </p:cNvPr>
          <p:cNvSpPr/>
          <p:nvPr/>
        </p:nvSpPr>
        <p:spPr>
          <a:xfrm>
            <a:off x="4486276" y="1902619"/>
            <a:ext cx="257175" cy="2928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546232-30CB-E1B4-05E0-D3AE89436C65}"/>
              </a:ext>
            </a:extLst>
          </p:cNvPr>
          <p:cNvSpPr/>
          <p:nvPr/>
        </p:nvSpPr>
        <p:spPr>
          <a:xfrm>
            <a:off x="2655095" y="2720399"/>
            <a:ext cx="257175" cy="2928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E0CC20C-EA46-46BB-4AD2-76FBAF13AD79}"/>
              </a:ext>
            </a:extLst>
          </p:cNvPr>
          <p:cNvSpPr/>
          <p:nvPr/>
        </p:nvSpPr>
        <p:spPr>
          <a:xfrm>
            <a:off x="6322219" y="3533392"/>
            <a:ext cx="257175" cy="2928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5AFC95C-7732-8F1D-095E-8B445E9EF6E9}"/>
              </a:ext>
            </a:extLst>
          </p:cNvPr>
          <p:cNvSpPr/>
          <p:nvPr/>
        </p:nvSpPr>
        <p:spPr>
          <a:xfrm>
            <a:off x="835204" y="4371736"/>
            <a:ext cx="257175" cy="2928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9" name="Google Shape;2769;p68"/>
          <p:cNvSpPr/>
          <p:nvPr/>
        </p:nvSpPr>
        <p:spPr>
          <a:xfrm>
            <a:off x="1505400" y="1099325"/>
            <a:ext cx="6133200" cy="2944800"/>
          </a:xfrm>
          <a:prstGeom prst="roundRect">
            <a:avLst>
              <a:gd name="adj" fmla="val 38814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0" name="Google Shape;2770;p68"/>
          <p:cNvSpPr txBox="1">
            <a:spLocks noGrp="1"/>
          </p:cNvSpPr>
          <p:nvPr>
            <p:ph type="title"/>
          </p:nvPr>
        </p:nvSpPr>
        <p:spPr>
          <a:xfrm>
            <a:off x="1987198" y="3328949"/>
            <a:ext cx="5039100" cy="83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THANK YOU! </a:t>
            </a:r>
            <a:endParaRPr sz="9600" dirty="0"/>
          </a:p>
        </p:txBody>
      </p:sp>
      <p:grpSp>
        <p:nvGrpSpPr>
          <p:cNvPr id="2772" name="Google Shape;2772;p68"/>
          <p:cNvGrpSpPr/>
          <p:nvPr/>
        </p:nvGrpSpPr>
        <p:grpSpPr>
          <a:xfrm rot="1911685">
            <a:off x="1675780" y="3740977"/>
            <a:ext cx="845641" cy="1541291"/>
            <a:chOff x="-214625" y="3943775"/>
            <a:chExt cx="458725" cy="836125"/>
          </a:xfrm>
        </p:grpSpPr>
        <p:sp>
          <p:nvSpPr>
            <p:cNvPr id="2773" name="Google Shape;2773;p68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68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68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68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68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68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68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68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68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68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68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68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5" name="Google Shape;2785;p68"/>
          <p:cNvGrpSpPr/>
          <p:nvPr/>
        </p:nvGrpSpPr>
        <p:grpSpPr>
          <a:xfrm>
            <a:off x="7462157" y="1947981"/>
            <a:ext cx="442913" cy="748873"/>
            <a:chOff x="4774877" y="116629"/>
            <a:chExt cx="576785" cy="975095"/>
          </a:xfrm>
        </p:grpSpPr>
        <p:sp>
          <p:nvSpPr>
            <p:cNvPr id="2786" name="Google Shape;2786;p68"/>
            <p:cNvSpPr/>
            <p:nvPr/>
          </p:nvSpPr>
          <p:spPr>
            <a:xfrm>
              <a:off x="4778386" y="120783"/>
              <a:ext cx="573275" cy="970942"/>
            </a:xfrm>
            <a:custGeom>
              <a:avLst/>
              <a:gdLst/>
              <a:ahLst/>
              <a:cxnLst/>
              <a:rect l="l" t="t" r="r" b="b"/>
              <a:pathLst>
                <a:path w="9800" h="16598" extrusionOk="0">
                  <a:moveTo>
                    <a:pt x="36" y="1"/>
                  </a:moveTo>
                  <a:cubicBezTo>
                    <a:pt x="36" y="1"/>
                    <a:pt x="0" y="7728"/>
                    <a:pt x="1239" y="10859"/>
                  </a:cubicBezTo>
                  <a:cubicBezTo>
                    <a:pt x="2350" y="13681"/>
                    <a:pt x="8363" y="16598"/>
                    <a:pt x="9583" y="16598"/>
                  </a:cubicBezTo>
                  <a:cubicBezTo>
                    <a:pt x="9722" y="16598"/>
                    <a:pt x="9799" y="16560"/>
                    <a:pt x="9799" y="16479"/>
                  </a:cubicBezTo>
                  <a:cubicBezTo>
                    <a:pt x="9787" y="15681"/>
                    <a:pt x="9644" y="7788"/>
                    <a:pt x="7608" y="5502"/>
                  </a:cubicBezTo>
                  <a:cubicBezTo>
                    <a:pt x="5573" y="3240"/>
                    <a:pt x="36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68"/>
            <p:cNvSpPr/>
            <p:nvPr/>
          </p:nvSpPr>
          <p:spPr>
            <a:xfrm>
              <a:off x="4774877" y="116629"/>
              <a:ext cx="553796" cy="957721"/>
            </a:xfrm>
            <a:custGeom>
              <a:avLst/>
              <a:gdLst/>
              <a:ahLst/>
              <a:cxnLst/>
              <a:rect l="l" t="t" r="r" b="b"/>
              <a:pathLst>
                <a:path w="9467" h="16372" extrusionOk="0">
                  <a:moveTo>
                    <a:pt x="179" y="1"/>
                  </a:moveTo>
                  <a:lnTo>
                    <a:pt x="1" y="131"/>
                  </a:lnTo>
                  <a:cubicBezTo>
                    <a:pt x="60" y="215"/>
                    <a:pt x="6787" y="8656"/>
                    <a:pt x="9252" y="16372"/>
                  </a:cubicBezTo>
                  <a:lnTo>
                    <a:pt x="9466" y="16312"/>
                  </a:lnTo>
                  <a:cubicBezTo>
                    <a:pt x="7002" y="8549"/>
                    <a:pt x="263" y="84"/>
                    <a:pt x="1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68"/>
            <p:cNvSpPr/>
            <p:nvPr/>
          </p:nvSpPr>
          <p:spPr>
            <a:xfrm>
              <a:off x="4793713" y="469720"/>
              <a:ext cx="369880" cy="232001"/>
            </a:xfrm>
            <a:custGeom>
              <a:avLst/>
              <a:gdLst/>
              <a:ahLst/>
              <a:cxnLst/>
              <a:rect l="l" t="t" r="r" b="b"/>
              <a:pathLst>
                <a:path w="6323" h="3966" extrusionOk="0">
                  <a:moveTo>
                    <a:pt x="84" y="1"/>
                  </a:moveTo>
                  <a:lnTo>
                    <a:pt x="0" y="215"/>
                  </a:lnTo>
                  <a:cubicBezTo>
                    <a:pt x="36" y="239"/>
                    <a:pt x="4560" y="2073"/>
                    <a:pt x="6144" y="3966"/>
                  </a:cubicBezTo>
                  <a:lnTo>
                    <a:pt x="6323" y="3811"/>
                  </a:lnTo>
                  <a:cubicBezTo>
                    <a:pt x="4715" y="1882"/>
                    <a:pt x="274" y="72"/>
                    <a:pt x="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68"/>
            <p:cNvSpPr/>
            <p:nvPr/>
          </p:nvSpPr>
          <p:spPr>
            <a:xfrm>
              <a:off x="5093220" y="338101"/>
              <a:ext cx="52940" cy="329516"/>
            </a:xfrm>
            <a:custGeom>
              <a:avLst/>
              <a:gdLst/>
              <a:ahLst/>
              <a:cxnLst/>
              <a:rect l="l" t="t" r="r" b="b"/>
              <a:pathLst>
                <a:path w="905" h="5633" extrusionOk="0">
                  <a:moveTo>
                    <a:pt x="95" y="1"/>
                  </a:moveTo>
                  <a:cubicBezTo>
                    <a:pt x="95" y="179"/>
                    <a:pt x="0" y="4287"/>
                    <a:pt x="714" y="5632"/>
                  </a:cubicBezTo>
                  <a:lnTo>
                    <a:pt x="905" y="5513"/>
                  </a:lnTo>
                  <a:cubicBezTo>
                    <a:pt x="214" y="4227"/>
                    <a:pt x="321" y="48"/>
                    <a:pt x="3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68"/>
            <p:cNvSpPr/>
            <p:nvPr/>
          </p:nvSpPr>
          <p:spPr>
            <a:xfrm>
              <a:off x="4878651" y="800582"/>
              <a:ext cx="404042" cy="156071"/>
            </a:xfrm>
            <a:custGeom>
              <a:avLst/>
              <a:gdLst/>
              <a:ahLst/>
              <a:cxnLst/>
              <a:rect l="l" t="t" r="r" b="b"/>
              <a:pathLst>
                <a:path w="6907" h="2668" extrusionOk="0">
                  <a:moveTo>
                    <a:pt x="1" y="0"/>
                  </a:moveTo>
                  <a:lnTo>
                    <a:pt x="1" y="227"/>
                  </a:lnTo>
                  <a:cubicBezTo>
                    <a:pt x="49" y="227"/>
                    <a:pt x="4418" y="370"/>
                    <a:pt x="6764" y="2667"/>
                  </a:cubicBezTo>
                  <a:lnTo>
                    <a:pt x="6907" y="2501"/>
                  </a:lnTo>
                  <a:cubicBezTo>
                    <a:pt x="4513" y="155"/>
                    <a:pt x="49" y="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68"/>
            <p:cNvSpPr/>
            <p:nvPr/>
          </p:nvSpPr>
          <p:spPr>
            <a:xfrm>
              <a:off x="5211619" y="508036"/>
              <a:ext cx="59258" cy="383861"/>
            </a:xfrm>
            <a:custGeom>
              <a:avLst/>
              <a:gdLst/>
              <a:ahLst/>
              <a:cxnLst/>
              <a:rect l="l" t="t" r="r" b="b"/>
              <a:pathLst>
                <a:path w="1013" h="6562" extrusionOk="0">
                  <a:moveTo>
                    <a:pt x="786" y="1"/>
                  </a:moveTo>
                  <a:cubicBezTo>
                    <a:pt x="750" y="191"/>
                    <a:pt x="0" y="4680"/>
                    <a:pt x="679" y="6561"/>
                  </a:cubicBezTo>
                  <a:lnTo>
                    <a:pt x="905" y="6490"/>
                  </a:lnTo>
                  <a:cubicBezTo>
                    <a:pt x="226" y="4656"/>
                    <a:pt x="988" y="96"/>
                    <a:pt x="1012" y="48"/>
                  </a:cubicBezTo>
                  <a:lnTo>
                    <a:pt x="7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92" name="Google Shape;2792;p68"/>
          <p:cNvGrpSpPr/>
          <p:nvPr/>
        </p:nvGrpSpPr>
        <p:grpSpPr>
          <a:xfrm rot="702732">
            <a:off x="5456004" y="4587137"/>
            <a:ext cx="412357" cy="768322"/>
            <a:chOff x="5417062" y="29585"/>
            <a:chExt cx="412349" cy="768306"/>
          </a:xfrm>
        </p:grpSpPr>
        <p:sp>
          <p:nvSpPr>
            <p:cNvPr id="2793" name="Google Shape;2793;p68"/>
            <p:cNvSpPr/>
            <p:nvPr/>
          </p:nvSpPr>
          <p:spPr>
            <a:xfrm>
              <a:off x="5417062" y="33738"/>
              <a:ext cx="412349" cy="764153"/>
            </a:xfrm>
            <a:custGeom>
              <a:avLst/>
              <a:gdLst/>
              <a:ahLst/>
              <a:cxnLst/>
              <a:rect l="l" t="t" r="r" b="b"/>
              <a:pathLst>
                <a:path w="7049" h="13063" extrusionOk="0">
                  <a:moveTo>
                    <a:pt x="6311" y="1"/>
                  </a:moveTo>
                  <a:cubicBezTo>
                    <a:pt x="6311" y="1"/>
                    <a:pt x="2536" y="2882"/>
                    <a:pt x="1274" y="4739"/>
                  </a:cubicBezTo>
                  <a:cubicBezTo>
                    <a:pt x="0" y="6609"/>
                    <a:pt x="620" y="12407"/>
                    <a:pt x="691" y="12990"/>
                  </a:cubicBezTo>
                  <a:cubicBezTo>
                    <a:pt x="696" y="13039"/>
                    <a:pt x="736" y="13062"/>
                    <a:pt x="806" y="13062"/>
                  </a:cubicBezTo>
                  <a:cubicBezTo>
                    <a:pt x="1570" y="13062"/>
                    <a:pt x="5885" y="10289"/>
                    <a:pt x="6442" y="8085"/>
                  </a:cubicBezTo>
                  <a:cubicBezTo>
                    <a:pt x="7049" y="5668"/>
                    <a:pt x="6311" y="1"/>
                    <a:pt x="63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94" name="Google Shape;2794;p68"/>
            <p:cNvGrpSpPr/>
            <p:nvPr/>
          </p:nvGrpSpPr>
          <p:grpSpPr>
            <a:xfrm>
              <a:off x="5460935" y="29585"/>
              <a:ext cx="348294" cy="752921"/>
              <a:chOff x="5460935" y="29585"/>
              <a:chExt cx="348294" cy="752921"/>
            </a:xfrm>
          </p:grpSpPr>
          <p:sp>
            <p:nvSpPr>
              <p:cNvPr id="2795" name="Google Shape;2795;p68"/>
              <p:cNvSpPr/>
              <p:nvPr/>
            </p:nvSpPr>
            <p:spPr>
              <a:xfrm>
                <a:off x="5470002" y="29585"/>
                <a:ext cx="321151" cy="752921"/>
              </a:xfrm>
              <a:custGeom>
                <a:avLst/>
                <a:gdLst/>
                <a:ahLst/>
                <a:cxnLst/>
                <a:rect l="l" t="t" r="r" b="b"/>
                <a:pathLst>
                  <a:path w="5490" h="12871" extrusionOk="0">
                    <a:moveTo>
                      <a:pt x="5299" y="0"/>
                    </a:moveTo>
                    <a:cubicBezTo>
                      <a:pt x="5251" y="72"/>
                      <a:pt x="1084" y="6894"/>
                      <a:pt x="0" y="12823"/>
                    </a:cubicBezTo>
                    <a:lnTo>
                      <a:pt x="227" y="12871"/>
                    </a:lnTo>
                    <a:cubicBezTo>
                      <a:pt x="1310" y="7001"/>
                      <a:pt x="5441" y="191"/>
                      <a:pt x="5489" y="119"/>
                    </a:cubicBezTo>
                    <a:lnTo>
                      <a:pt x="529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6" name="Google Shape;2796;p68"/>
              <p:cNvSpPr/>
              <p:nvPr/>
            </p:nvSpPr>
            <p:spPr>
              <a:xfrm>
                <a:off x="5556345" y="290776"/>
                <a:ext cx="252885" cy="204098"/>
              </a:xfrm>
              <a:custGeom>
                <a:avLst/>
                <a:gdLst/>
                <a:ahLst/>
                <a:cxnLst/>
                <a:rect l="l" t="t" r="r" b="b"/>
                <a:pathLst>
                  <a:path w="4323" h="3489" extrusionOk="0">
                    <a:moveTo>
                      <a:pt x="4227" y="0"/>
                    </a:moveTo>
                    <a:cubicBezTo>
                      <a:pt x="4108" y="72"/>
                      <a:pt x="1013" y="1798"/>
                      <a:pt x="1" y="3370"/>
                    </a:cubicBezTo>
                    <a:lnTo>
                      <a:pt x="191" y="3489"/>
                    </a:lnTo>
                    <a:cubicBezTo>
                      <a:pt x="1167" y="1965"/>
                      <a:pt x="4311" y="202"/>
                      <a:pt x="4323" y="191"/>
                    </a:cubicBezTo>
                    <a:lnTo>
                      <a:pt x="422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7" name="Google Shape;2797;p68"/>
              <p:cNvSpPr/>
              <p:nvPr/>
            </p:nvSpPr>
            <p:spPr>
              <a:xfrm>
                <a:off x="5560557" y="223212"/>
                <a:ext cx="41124" cy="244520"/>
              </a:xfrm>
              <a:custGeom>
                <a:avLst/>
                <a:gdLst/>
                <a:ahLst/>
                <a:cxnLst/>
                <a:rect l="l" t="t" r="r" b="b"/>
                <a:pathLst>
                  <a:path w="703" h="4180" extrusionOk="0">
                    <a:moveTo>
                      <a:pt x="226" y="0"/>
                    </a:moveTo>
                    <a:lnTo>
                      <a:pt x="0" y="36"/>
                    </a:lnTo>
                    <a:cubicBezTo>
                      <a:pt x="0" y="60"/>
                      <a:pt x="476" y="3120"/>
                      <a:pt x="83" y="4108"/>
                    </a:cubicBezTo>
                    <a:lnTo>
                      <a:pt x="298" y="4179"/>
                    </a:lnTo>
                    <a:cubicBezTo>
                      <a:pt x="703" y="3132"/>
                      <a:pt x="250" y="107"/>
                      <a:pt x="2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8" name="Google Shape;2798;p68"/>
              <p:cNvSpPr/>
              <p:nvPr/>
            </p:nvSpPr>
            <p:spPr>
              <a:xfrm>
                <a:off x="5492290" y="539391"/>
                <a:ext cx="285585" cy="153263"/>
              </a:xfrm>
              <a:custGeom>
                <a:avLst/>
                <a:gdLst/>
                <a:ahLst/>
                <a:cxnLst/>
                <a:rect l="l" t="t" r="r" b="b"/>
                <a:pathLst>
                  <a:path w="4882" h="2620" extrusionOk="0">
                    <a:moveTo>
                      <a:pt x="4858" y="1"/>
                    </a:moveTo>
                    <a:cubicBezTo>
                      <a:pt x="4727" y="13"/>
                      <a:pt x="1548" y="536"/>
                      <a:pt x="0" y="2489"/>
                    </a:cubicBezTo>
                    <a:lnTo>
                      <a:pt x="179" y="2620"/>
                    </a:lnTo>
                    <a:cubicBezTo>
                      <a:pt x="1667" y="751"/>
                      <a:pt x="4858" y="227"/>
                      <a:pt x="4882" y="227"/>
                    </a:cubicBezTo>
                    <a:lnTo>
                      <a:pt x="485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9" name="Google Shape;2799;p68"/>
              <p:cNvSpPr/>
              <p:nvPr/>
            </p:nvSpPr>
            <p:spPr>
              <a:xfrm>
                <a:off x="5460935" y="361792"/>
                <a:ext cx="72478" cy="28143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4811" extrusionOk="0">
                    <a:moveTo>
                      <a:pt x="215" y="1"/>
                    </a:moveTo>
                    <a:lnTo>
                      <a:pt x="1" y="60"/>
                    </a:lnTo>
                    <a:cubicBezTo>
                      <a:pt x="24" y="96"/>
                      <a:pt x="1001" y="3370"/>
                      <a:pt x="691" y="4763"/>
                    </a:cubicBezTo>
                    <a:lnTo>
                      <a:pt x="917" y="4811"/>
                    </a:lnTo>
                    <a:cubicBezTo>
                      <a:pt x="1239" y="3370"/>
                      <a:pt x="262" y="131"/>
                      <a:pt x="21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801" name="Google Shape;2801;p68"/>
          <p:cNvGrpSpPr/>
          <p:nvPr/>
        </p:nvGrpSpPr>
        <p:grpSpPr>
          <a:xfrm rot="2198758">
            <a:off x="6832588" y="736906"/>
            <a:ext cx="285640" cy="829391"/>
            <a:chOff x="6512944" y="2975654"/>
            <a:chExt cx="1594853" cy="4630848"/>
          </a:xfrm>
        </p:grpSpPr>
        <p:grpSp>
          <p:nvGrpSpPr>
            <p:cNvPr id="2802" name="Google Shape;2802;p68"/>
            <p:cNvGrpSpPr/>
            <p:nvPr/>
          </p:nvGrpSpPr>
          <p:grpSpPr>
            <a:xfrm>
              <a:off x="6512944" y="2975654"/>
              <a:ext cx="1594853" cy="4630848"/>
              <a:chOff x="1460575" y="5630575"/>
              <a:chExt cx="645350" cy="1873775"/>
            </a:xfrm>
          </p:grpSpPr>
          <p:sp>
            <p:nvSpPr>
              <p:cNvPr id="2803" name="Google Shape;2803;p68"/>
              <p:cNvSpPr/>
              <p:nvPr/>
            </p:nvSpPr>
            <p:spPr>
              <a:xfrm>
                <a:off x="1648400" y="5630575"/>
                <a:ext cx="269700" cy="175650"/>
              </a:xfrm>
              <a:custGeom>
                <a:avLst/>
                <a:gdLst/>
                <a:ahLst/>
                <a:cxnLst/>
                <a:rect l="l" t="t" r="r" b="b"/>
                <a:pathLst>
                  <a:path w="10788" h="7026" extrusionOk="0">
                    <a:moveTo>
                      <a:pt x="656" y="1"/>
                    </a:moveTo>
                    <a:cubicBezTo>
                      <a:pt x="287" y="1"/>
                      <a:pt x="1" y="298"/>
                      <a:pt x="1" y="656"/>
                    </a:cubicBezTo>
                    <a:lnTo>
                      <a:pt x="1" y="6371"/>
                    </a:lnTo>
                    <a:cubicBezTo>
                      <a:pt x="1" y="6740"/>
                      <a:pt x="298" y="7025"/>
                      <a:pt x="656" y="7025"/>
                    </a:cubicBezTo>
                    <a:lnTo>
                      <a:pt x="10133" y="7025"/>
                    </a:lnTo>
                    <a:cubicBezTo>
                      <a:pt x="10490" y="7025"/>
                      <a:pt x="10776" y="6740"/>
                      <a:pt x="10788" y="6371"/>
                    </a:cubicBezTo>
                    <a:lnTo>
                      <a:pt x="10788" y="656"/>
                    </a:lnTo>
                    <a:cubicBezTo>
                      <a:pt x="10788" y="275"/>
                      <a:pt x="10490" y="1"/>
                      <a:pt x="1013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4" name="Google Shape;2804;p68"/>
              <p:cNvSpPr/>
              <p:nvPr/>
            </p:nvSpPr>
            <p:spPr>
              <a:xfrm>
                <a:off x="1460575" y="5806500"/>
                <a:ext cx="645350" cy="1697850"/>
              </a:xfrm>
              <a:custGeom>
                <a:avLst/>
                <a:gdLst/>
                <a:ahLst/>
                <a:cxnLst/>
                <a:rect l="l" t="t" r="r" b="b"/>
                <a:pathLst>
                  <a:path w="25814" h="67914" extrusionOk="0">
                    <a:moveTo>
                      <a:pt x="8597" y="0"/>
                    </a:moveTo>
                    <a:lnTo>
                      <a:pt x="8597" y="512"/>
                    </a:lnTo>
                    <a:cubicBezTo>
                      <a:pt x="8597" y="941"/>
                      <a:pt x="8347" y="1322"/>
                      <a:pt x="7942" y="1489"/>
                    </a:cubicBezTo>
                    <a:cubicBezTo>
                      <a:pt x="3275" y="3441"/>
                      <a:pt x="1" y="8037"/>
                      <a:pt x="1" y="13407"/>
                    </a:cubicBezTo>
                    <a:lnTo>
                      <a:pt x="1" y="63651"/>
                    </a:lnTo>
                    <a:lnTo>
                      <a:pt x="132" y="63651"/>
                    </a:lnTo>
                    <a:cubicBezTo>
                      <a:pt x="132" y="66008"/>
                      <a:pt x="2192" y="67913"/>
                      <a:pt x="4704" y="67913"/>
                    </a:cubicBezTo>
                    <a:cubicBezTo>
                      <a:pt x="6359" y="67913"/>
                      <a:pt x="7800" y="67092"/>
                      <a:pt x="8597" y="65866"/>
                    </a:cubicBezTo>
                    <a:cubicBezTo>
                      <a:pt x="9407" y="67092"/>
                      <a:pt x="10848" y="67913"/>
                      <a:pt x="12503" y="67913"/>
                    </a:cubicBezTo>
                    <a:cubicBezTo>
                      <a:pt x="14550" y="67913"/>
                      <a:pt x="16301" y="66639"/>
                      <a:pt x="16872" y="64901"/>
                    </a:cubicBezTo>
                    <a:cubicBezTo>
                      <a:pt x="17456" y="66639"/>
                      <a:pt x="19182" y="67913"/>
                      <a:pt x="21254" y="67913"/>
                    </a:cubicBezTo>
                    <a:cubicBezTo>
                      <a:pt x="23778" y="67913"/>
                      <a:pt x="25814" y="66008"/>
                      <a:pt x="25814" y="63651"/>
                    </a:cubicBezTo>
                    <a:lnTo>
                      <a:pt x="25814" y="13407"/>
                    </a:lnTo>
                    <a:cubicBezTo>
                      <a:pt x="25814" y="8037"/>
                      <a:pt x="22540" y="3441"/>
                      <a:pt x="17872" y="1489"/>
                    </a:cubicBezTo>
                    <a:cubicBezTo>
                      <a:pt x="17467" y="1310"/>
                      <a:pt x="17206" y="941"/>
                      <a:pt x="17206" y="512"/>
                    </a:cubicBezTo>
                    <a:lnTo>
                      <a:pt x="17206" y="0"/>
                    </a:lnTo>
                    <a:close/>
                  </a:path>
                </a:pathLst>
              </a:custGeom>
              <a:solidFill>
                <a:srgbClr val="25BF7C">
                  <a:alpha val="514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05" name="Google Shape;2805;p68"/>
            <p:cNvSpPr/>
            <p:nvPr/>
          </p:nvSpPr>
          <p:spPr>
            <a:xfrm rot="-2201684">
              <a:off x="6715182" y="3752894"/>
              <a:ext cx="647643" cy="457262"/>
            </a:xfrm>
            <a:prstGeom prst="ellipse">
              <a:avLst/>
            </a:prstGeom>
            <a:solidFill>
              <a:schemeClr val="accent1">
                <a:alpha val="318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06" name="Google Shape;2806;p68"/>
          <p:cNvSpPr/>
          <p:nvPr/>
        </p:nvSpPr>
        <p:spPr>
          <a:xfrm rot="2131770">
            <a:off x="2140234" y="250082"/>
            <a:ext cx="285593" cy="578564"/>
          </a:xfrm>
          <a:custGeom>
            <a:avLst/>
            <a:gdLst/>
            <a:ahLst/>
            <a:cxnLst/>
            <a:rect l="l" t="t" r="r" b="b"/>
            <a:pathLst>
              <a:path w="7800" h="20075" extrusionOk="0">
                <a:moveTo>
                  <a:pt x="4323" y="0"/>
                </a:moveTo>
                <a:cubicBezTo>
                  <a:pt x="2204" y="3013"/>
                  <a:pt x="1" y="6299"/>
                  <a:pt x="84" y="9978"/>
                </a:cubicBezTo>
                <a:cubicBezTo>
                  <a:pt x="120" y="11918"/>
                  <a:pt x="811" y="13800"/>
                  <a:pt x="1596" y="15586"/>
                </a:cubicBezTo>
                <a:cubicBezTo>
                  <a:pt x="2335" y="17217"/>
                  <a:pt x="3168" y="18872"/>
                  <a:pt x="4490" y="20074"/>
                </a:cubicBezTo>
                <a:cubicBezTo>
                  <a:pt x="4454" y="18991"/>
                  <a:pt x="5156" y="18205"/>
                  <a:pt x="5680" y="17252"/>
                </a:cubicBezTo>
                <a:cubicBezTo>
                  <a:pt x="6811" y="15193"/>
                  <a:pt x="7800" y="12930"/>
                  <a:pt x="7538" y="10597"/>
                </a:cubicBezTo>
                <a:cubicBezTo>
                  <a:pt x="7371" y="9216"/>
                  <a:pt x="6776" y="7918"/>
                  <a:pt x="6252" y="6620"/>
                </a:cubicBezTo>
                <a:cubicBezTo>
                  <a:pt x="5394" y="4453"/>
                  <a:pt x="4692" y="2322"/>
                  <a:pt x="4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07" name="Google Shape;2807;p68"/>
          <p:cNvGrpSpPr/>
          <p:nvPr/>
        </p:nvGrpSpPr>
        <p:grpSpPr>
          <a:xfrm rot="-1911685" flipH="1">
            <a:off x="6622580" y="3740977"/>
            <a:ext cx="845641" cy="1541291"/>
            <a:chOff x="-214625" y="3943775"/>
            <a:chExt cx="458725" cy="836125"/>
          </a:xfrm>
        </p:grpSpPr>
        <p:sp>
          <p:nvSpPr>
            <p:cNvPr id="2808" name="Google Shape;2808;p68"/>
            <p:cNvSpPr/>
            <p:nvPr/>
          </p:nvSpPr>
          <p:spPr>
            <a:xfrm>
              <a:off x="-114025" y="3943775"/>
              <a:ext cx="195000" cy="501875"/>
            </a:xfrm>
            <a:custGeom>
              <a:avLst/>
              <a:gdLst/>
              <a:ahLst/>
              <a:cxnLst/>
              <a:rect l="l" t="t" r="r" b="b"/>
              <a:pathLst>
                <a:path w="7800" h="20075" extrusionOk="0">
                  <a:moveTo>
                    <a:pt x="4323" y="0"/>
                  </a:moveTo>
                  <a:cubicBezTo>
                    <a:pt x="2204" y="3013"/>
                    <a:pt x="1" y="6299"/>
                    <a:pt x="84" y="9978"/>
                  </a:cubicBezTo>
                  <a:cubicBezTo>
                    <a:pt x="120" y="11918"/>
                    <a:pt x="811" y="13800"/>
                    <a:pt x="1596" y="15586"/>
                  </a:cubicBezTo>
                  <a:cubicBezTo>
                    <a:pt x="2335" y="17217"/>
                    <a:pt x="3168" y="18872"/>
                    <a:pt x="4490" y="20074"/>
                  </a:cubicBezTo>
                  <a:cubicBezTo>
                    <a:pt x="4454" y="18991"/>
                    <a:pt x="5156" y="18205"/>
                    <a:pt x="5680" y="17252"/>
                  </a:cubicBezTo>
                  <a:cubicBezTo>
                    <a:pt x="6811" y="15193"/>
                    <a:pt x="7800" y="12930"/>
                    <a:pt x="7538" y="10597"/>
                  </a:cubicBezTo>
                  <a:cubicBezTo>
                    <a:pt x="7371" y="9216"/>
                    <a:pt x="6776" y="7918"/>
                    <a:pt x="6252" y="6620"/>
                  </a:cubicBezTo>
                  <a:cubicBezTo>
                    <a:pt x="5394" y="4453"/>
                    <a:pt x="4692" y="2322"/>
                    <a:pt x="4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68"/>
            <p:cNvSpPr/>
            <p:nvPr/>
          </p:nvSpPr>
          <p:spPr>
            <a:xfrm>
              <a:off x="64875" y="4296800"/>
              <a:ext cx="179225" cy="327425"/>
            </a:xfrm>
            <a:custGeom>
              <a:avLst/>
              <a:gdLst/>
              <a:ahLst/>
              <a:cxnLst/>
              <a:rect l="l" t="t" r="r" b="b"/>
              <a:pathLst>
                <a:path w="7169" h="13097" extrusionOk="0">
                  <a:moveTo>
                    <a:pt x="6787" y="0"/>
                  </a:moveTo>
                  <a:cubicBezTo>
                    <a:pt x="5692" y="2536"/>
                    <a:pt x="2810" y="3798"/>
                    <a:pt x="1322" y="6120"/>
                  </a:cubicBezTo>
                  <a:cubicBezTo>
                    <a:pt x="1" y="8192"/>
                    <a:pt x="12" y="11049"/>
                    <a:pt x="1358" y="13097"/>
                  </a:cubicBezTo>
                  <a:cubicBezTo>
                    <a:pt x="1703" y="12502"/>
                    <a:pt x="2287" y="12109"/>
                    <a:pt x="2846" y="11704"/>
                  </a:cubicBezTo>
                  <a:cubicBezTo>
                    <a:pt x="4680" y="10406"/>
                    <a:pt x="6299" y="8632"/>
                    <a:pt x="6751" y="6429"/>
                  </a:cubicBezTo>
                  <a:cubicBezTo>
                    <a:pt x="7168" y="4429"/>
                    <a:pt x="6561" y="2048"/>
                    <a:pt x="6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68"/>
            <p:cNvSpPr/>
            <p:nvPr/>
          </p:nvSpPr>
          <p:spPr>
            <a:xfrm>
              <a:off x="-214625" y="4372100"/>
              <a:ext cx="233975" cy="263550"/>
            </a:xfrm>
            <a:custGeom>
              <a:avLst/>
              <a:gdLst/>
              <a:ahLst/>
              <a:cxnLst/>
              <a:rect l="l" t="t" r="r" b="b"/>
              <a:pathLst>
                <a:path w="9359" h="10542" extrusionOk="0">
                  <a:moveTo>
                    <a:pt x="1" y="0"/>
                  </a:moveTo>
                  <a:lnTo>
                    <a:pt x="1" y="0"/>
                  </a:lnTo>
                  <a:cubicBezTo>
                    <a:pt x="382" y="2548"/>
                    <a:pt x="810" y="5168"/>
                    <a:pt x="2168" y="7346"/>
                  </a:cubicBezTo>
                  <a:cubicBezTo>
                    <a:pt x="2620" y="8049"/>
                    <a:pt x="3156" y="8704"/>
                    <a:pt x="3846" y="9132"/>
                  </a:cubicBezTo>
                  <a:cubicBezTo>
                    <a:pt x="4596" y="9585"/>
                    <a:pt x="5477" y="9775"/>
                    <a:pt x="6323" y="9954"/>
                  </a:cubicBezTo>
                  <a:cubicBezTo>
                    <a:pt x="7024" y="10104"/>
                    <a:pt x="8138" y="10541"/>
                    <a:pt x="8942" y="10541"/>
                  </a:cubicBezTo>
                  <a:cubicBezTo>
                    <a:pt x="9094" y="10541"/>
                    <a:pt x="9234" y="10526"/>
                    <a:pt x="9359" y="10490"/>
                  </a:cubicBezTo>
                  <a:cubicBezTo>
                    <a:pt x="8180" y="8204"/>
                    <a:pt x="7037" y="5465"/>
                    <a:pt x="5299" y="3525"/>
                  </a:cubicBezTo>
                  <a:cubicBezTo>
                    <a:pt x="3870" y="1929"/>
                    <a:pt x="1906" y="95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68"/>
            <p:cNvSpPr/>
            <p:nvPr/>
          </p:nvSpPr>
          <p:spPr>
            <a:xfrm>
              <a:off x="-32750" y="3943775"/>
              <a:ext cx="219700" cy="836125"/>
            </a:xfrm>
            <a:custGeom>
              <a:avLst/>
              <a:gdLst/>
              <a:ahLst/>
              <a:cxnLst/>
              <a:rect l="l" t="t" r="r" b="b"/>
              <a:pathLst>
                <a:path w="8788" h="33445" extrusionOk="0">
                  <a:moveTo>
                    <a:pt x="1072" y="0"/>
                  </a:moveTo>
                  <a:cubicBezTo>
                    <a:pt x="858" y="1489"/>
                    <a:pt x="679" y="2965"/>
                    <a:pt x="536" y="4453"/>
                  </a:cubicBezTo>
                  <a:cubicBezTo>
                    <a:pt x="369" y="5941"/>
                    <a:pt x="250" y="7430"/>
                    <a:pt x="167" y="8918"/>
                  </a:cubicBezTo>
                  <a:cubicBezTo>
                    <a:pt x="0" y="11906"/>
                    <a:pt x="60" y="14907"/>
                    <a:pt x="524" y="17883"/>
                  </a:cubicBezTo>
                  <a:cubicBezTo>
                    <a:pt x="1012" y="20848"/>
                    <a:pt x="1870" y="23765"/>
                    <a:pt x="3227" y="26444"/>
                  </a:cubicBezTo>
                  <a:cubicBezTo>
                    <a:pt x="3917" y="27789"/>
                    <a:pt x="4703" y="29063"/>
                    <a:pt x="5620" y="30254"/>
                  </a:cubicBezTo>
                  <a:cubicBezTo>
                    <a:pt x="6561" y="31433"/>
                    <a:pt x="7608" y="32516"/>
                    <a:pt x="8787" y="33445"/>
                  </a:cubicBezTo>
                  <a:cubicBezTo>
                    <a:pt x="7668" y="32445"/>
                    <a:pt x="6668" y="31326"/>
                    <a:pt x="5811" y="30123"/>
                  </a:cubicBezTo>
                  <a:cubicBezTo>
                    <a:pt x="4930" y="28920"/>
                    <a:pt x="4179" y="27635"/>
                    <a:pt x="3536" y="26301"/>
                  </a:cubicBezTo>
                  <a:cubicBezTo>
                    <a:pt x="2274" y="23622"/>
                    <a:pt x="1417" y="20753"/>
                    <a:pt x="965" y="17812"/>
                  </a:cubicBezTo>
                  <a:cubicBezTo>
                    <a:pt x="477" y="14883"/>
                    <a:pt x="417" y="11906"/>
                    <a:pt x="512" y="8930"/>
                  </a:cubicBezTo>
                  <a:cubicBezTo>
                    <a:pt x="548" y="7442"/>
                    <a:pt x="643" y="5953"/>
                    <a:pt x="739" y="4465"/>
                  </a:cubicBezTo>
                  <a:lnTo>
                    <a:pt x="10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68"/>
            <p:cNvSpPr/>
            <p:nvPr/>
          </p:nvSpPr>
          <p:spPr>
            <a:xfrm>
              <a:off x="-214625" y="4297375"/>
              <a:ext cx="450675" cy="395925"/>
            </a:xfrm>
            <a:custGeom>
              <a:avLst/>
              <a:gdLst/>
              <a:ahLst/>
              <a:cxnLst/>
              <a:rect l="l" t="t" r="r" b="b"/>
              <a:pathLst>
                <a:path w="18027" h="15837" extrusionOk="0">
                  <a:moveTo>
                    <a:pt x="17979" y="1"/>
                  </a:moveTo>
                  <a:lnTo>
                    <a:pt x="17979" y="1"/>
                  </a:lnTo>
                  <a:cubicBezTo>
                    <a:pt x="17920" y="1394"/>
                    <a:pt x="17431" y="2704"/>
                    <a:pt x="16812" y="3930"/>
                  </a:cubicBezTo>
                  <a:cubicBezTo>
                    <a:pt x="16217" y="5144"/>
                    <a:pt x="15443" y="6287"/>
                    <a:pt x="14669" y="7442"/>
                  </a:cubicBezTo>
                  <a:cubicBezTo>
                    <a:pt x="13895" y="8585"/>
                    <a:pt x="13169" y="9788"/>
                    <a:pt x="12693" y="11109"/>
                  </a:cubicBezTo>
                  <a:cubicBezTo>
                    <a:pt x="12276" y="12275"/>
                    <a:pt x="12087" y="13514"/>
                    <a:pt x="12134" y="14746"/>
                  </a:cubicBezTo>
                  <a:lnTo>
                    <a:pt x="12134" y="14746"/>
                  </a:lnTo>
                  <a:cubicBezTo>
                    <a:pt x="11083" y="13910"/>
                    <a:pt x="9889" y="13326"/>
                    <a:pt x="8752" y="12705"/>
                  </a:cubicBezTo>
                  <a:cubicBezTo>
                    <a:pt x="8097" y="12348"/>
                    <a:pt x="7466" y="11979"/>
                    <a:pt x="6871" y="11562"/>
                  </a:cubicBezTo>
                  <a:cubicBezTo>
                    <a:pt x="6275" y="11145"/>
                    <a:pt x="5739" y="10633"/>
                    <a:pt x="5239" y="10121"/>
                  </a:cubicBezTo>
                  <a:cubicBezTo>
                    <a:pt x="4227" y="9062"/>
                    <a:pt x="3358" y="7835"/>
                    <a:pt x="2537" y="6621"/>
                  </a:cubicBezTo>
                  <a:cubicBezTo>
                    <a:pt x="1703" y="5394"/>
                    <a:pt x="905" y="4132"/>
                    <a:pt x="1" y="2977"/>
                  </a:cubicBezTo>
                  <a:lnTo>
                    <a:pt x="1" y="2977"/>
                  </a:lnTo>
                  <a:cubicBezTo>
                    <a:pt x="834" y="4204"/>
                    <a:pt x="1572" y="5490"/>
                    <a:pt x="2382" y="6764"/>
                  </a:cubicBezTo>
                  <a:cubicBezTo>
                    <a:pt x="3168" y="8014"/>
                    <a:pt x="3989" y="9264"/>
                    <a:pt x="5001" y="10383"/>
                  </a:cubicBezTo>
                  <a:cubicBezTo>
                    <a:pt x="5501" y="10931"/>
                    <a:pt x="6061" y="11455"/>
                    <a:pt x="6668" y="11907"/>
                  </a:cubicBezTo>
                  <a:cubicBezTo>
                    <a:pt x="7275" y="12348"/>
                    <a:pt x="7918" y="12741"/>
                    <a:pt x="8573" y="13098"/>
                  </a:cubicBezTo>
                  <a:cubicBezTo>
                    <a:pt x="9883" y="13812"/>
                    <a:pt x="11192" y="14491"/>
                    <a:pt x="12276" y="15443"/>
                  </a:cubicBezTo>
                  <a:lnTo>
                    <a:pt x="12705" y="15836"/>
                  </a:lnTo>
                  <a:lnTo>
                    <a:pt x="12645" y="15253"/>
                  </a:lnTo>
                  <a:cubicBezTo>
                    <a:pt x="12502" y="13907"/>
                    <a:pt x="12645" y="12538"/>
                    <a:pt x="13097" y="11264"/>
                  </a:cubicBezTo>
                  <a:cubicBezTo>
                    <a:pt x="13538" y="9978"/>
                    <a:pt x="14252" y="8811"/>
                    <a:pt x="14967" y="7633"/>
                  </a:cubicBezTo>
                  <a:cubicBezTo>
                    <a:pt x="15693" y="6454"/>
                    <a:pt x="16455" y="5275"/>
                    <a:pt x="17027" y="4013"/>
                  </a:cubicBezTo>
                  <a:cubicBezTo>
                    <a:pt x="17574" y="2751"/>
                    <a:pt x="18027" y="1382"/>
                    <a:pt x="17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68"/>
            <p:cNvSpPr/>
            <p:nvPr/>
          </p:nvSpPr>
          <p:spPr>
            <a:xfrm>
              <a:off x="-67875" y="4054800"/>
              <a:ext cx="89325" cy="96750"/>
            </a:xfrm>
            <a:custGeom>
              <a:avLst/>
              <a:gdLst/>
              <a:ahLst/>
              <a:cxnLst/>
              <a:rect l="l" t="t" r="r" b="b"/>
              <a:pathLst>
                <a:path w="3573" h="3870" extrusionOk="0">
                  <a:moveTo>
                    <a:pt x="0" y="0"/>
                  </a:moveTo>
                  <a:lnTo>
                    <a:pt x="0" y="0"/>
                  </a:lnTo>
                  <a:cubicBezTo>
                    <a:pt x="84" y="655"/>
                    <a:pt x="274" y="1286"/>
                    <a:pt x="512" y="1905"/>
                  </a:cubicBezTo>
                  <a:cubicBezTo>
                    <a:pt x="774" y="2513"/>
                    <a:pt x="1096" y="3096"/>
                    <a:pt x="1477" y="3644"/>
                  </a:cubicBezTo>
                  <a:lnTo>
                    <a:pt x="1632" y="3870"/>
                  </a:lnTo>
                  <a:lnTo>
                    <a:pt x="1822" y="3691"/>
                  </a:lnTo>
                  <a:cubicBezTo>
                    <a:pt x="2227" y="3298"/>
                    <a:pt x="2560" y="2870"/>
                    <a:pt x="2858" y="2405"/>
                  </a:cubicBezTo>
                  <a:cubicBezTo>
                    <a:pt x="3013" y="2179"/>
                    <a:pt x="3144" y="1929"/>
                    <a:pt x="3263" y="1691"/>
                  </a:cubicBezTo>
                  <a:cubicBezTo>
                    <a:pt x="3382" y="1441"/>
                    <a:pt x="3501" y="1191"/>
                    <a:pt x="3572" y="929"/>
                  </a:cubicBezTo>
                  <a:lnTo>
                    <a:pt x="3572" y="929"/>
                  </a:lnTo>
                  <a:lnTo>
                    <a:pt x="3096" y="1584"/>
                  </a:lnTo>
                  <a:lnTo>
                    <a:pt x="3096" y="1584"/>
                  </a:lnTo>
                  <a:cubicBezTo>
                    <a:pt x="2953" y="1798"/>
                    <a:pt x="2775" y="2001"/>
                    <a:pt x="2608" y="2215"/>
                  </a:cubicBezTo>
                  <a:cubicBezTo>
                    <a:pt x="2323" y="2549"/>
                    <a:pt x="2030" y="2867"/>
                    <a:pt x="1722" y="3169"/>
                  </a:cubicBezTo>
                  <a:lnTo>
                    <a:pt x="1722" y="3169"/>
                  </a:lnTo>
                  <a:cubicBezTo>
                    <a:pt x="1417" y="2702"/>
                    <a:pt x="1126" y="2220"/>
                    <a:pt x="870" y="1739"/>
                  </a:cubicBezTo>
                  <a:cubicBezTo>
                    <a:pt x="572" y="1167"/>
                    <a:pt x="286" y="59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68"/>
            <p:cNvSpPr/>
            <p:nvPr/>
          </p:nvSpPr>
          <p:spPr>
            <a:xfrm>
              <a:off x="-90800" y="4143200"/>
              <a:ext cx="138150" cy="133375"/>
            </a:xfrm>
            <a:custGeom>
              <a:avLst/>
              <a:gdLst/>
              <a:ahLst/>
              <a:cxnLst/>
              <a:rect l="l" t="t" r="r" b="b"/>
              <a:pathLst>
                <a:path w="5526" h="5335" extrusionOk="0">
                  <a:moveTo>
                    <a:pt x="1" y="0"/>
                  </a:moveTo>
                  <a:cubicBezTo>
                    <a:pt x="132" y="453"/>
                    <a:pt x="310" y="882"/>
                    <a:pt x="489" y="1310"/>
                  </a:cubicBezTo>
                  <a:cubicBezTo>
                    <a:pt x="667" y="1739"/>
                    <a:pt x="846" y="2179"/>
                    <a:pt x="1060" y="2596"/>
                  </a:cubicBezTo>
                  <a:cubicBezTo>
                    <a:pt x="1453" y="3441"/>
                    <a:pt x="1918" y="4275"/>
                    <a:pt x="2406" y="5061"/>
                  </a:cubicBezTo>
                  <a:lnTo>
                    <a:pt x="2572" y="5334"/>
                  </a:lnTo>
                  <a:lnTo>
                    <a:pt x="2763" y="5096"/>
                  </a:lnTo>
                  <a:cubicBezTo>
                    <a:pt x="3322" y="4418"/>
                    <a:pt x="3858" y="3715"/>
                    <a:pt x="4311" y="2989"/>
                  </a:cubicBezTo>
                  <a:cubicBezTo>
                    <a:pt x="4549" y="2620"/>
                    <a:pt x="4763" y="2251"/>
                    <a:pt x="4966" y="1858"/>
                  </a:cubicBezTo>
                  <a:cubicBezTo>
                    <a:pt x="5168" y="1477"/>
                    <a:pt x="5358" y="1084"/>
                    <a:pt x="5525" y="679"/>
                  </a:cubicBezTo>
                  <a:lnTo>
                    <a:pt x="5525" y="679"/>
                  </a:lnTo>
                  <a:cubicBezTo>
                    <a:pt x="5287" y="1048"/>
                    <a:pt x="5049" y="1417"/>
                    <a:pt x="4787" y="1763"/>
                  </a:cubicBezTo>
                  <a:cubicBezTo>
                    <a:pt x="4537" y="2120"/>
                    <a:pt x="4287" y="2453"/>
                    <a:pt x="4037" y="2798"/>
                  </a:cubicBezTo>
                  <a:cubicBezTo>
                    <a:pt x="3578" y="3403"/>
                    <a:pt x="3110" y="3990"/>
                    <a:pt x="2633" y="4566"/>
                  </a:cubicBezTo>
                  <a:lnTo>
                    <a:pt x="2633" y="4566"/>
                  </a:lnTo>
                  <a:cubicBezTo>
                    <a:pt x="2202" y="3867"/>
                    <a:pt x="1781" y="3159"/>
                    <a:pt x="1370" y="24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68"/>
            <p:cNvSpPr/>
            <p:nvPr/>
          </p:nvSpPr>
          <p:spPr>
            <a:xfrm>
              <a:off x="-80675" y="4247375"/>
              <a:ext cx="136350" cy="111050"/>
            </a:xfrm>
            <a:custGeom>
              <a:avLst/>
              <a:gdLst/>
              <a:ahLst/>
              <a:cxnLst/>
              <a:rect l="l" t="t" r="r" b="b"/>
              <a:pathLst>
                <a:path w="5454" h="4442" extrusionOk="0">
                  <a:moveTo>
                    <a:pt x="5453" y="1"/>
                  </a:moveTo>
                  <a:lnTo>
                    <a:pt x="5453" y="1"/>
                  </a:lnTo>
                  <a:cubicBezTo>
                    <a:pt x="4942" y="691"/>
                    <a:pt x="4430" y="1358"/>
                    <a:pt x="3894" y="2013"/>
                  </a:cubicBezTo>
                  <a:cubicBezTo>
                    <a:pt x="3632" y="2358"/>
                    <a:pt x="3358" y="2668"/>
                    <a:pt x="3096" y="2989"/>
                  </a:cubicBezTo>
                  <a:lnTo>
                    <a:pt x="2449" y="3758"/>
                  </a:lnTo>
                  <a:lnTo>
                    <a:pt x="2449" y="3758"/>
                  </a:lnTo>
                  <a:lnTo>
                    <a:pt x="1310" y="2382"/>
                  </a:lnTo>
                  <a:cubicBezTo>
                    <a:pt x="870" y="1858"/>
                    <a:pt x="441" y="1322"/>
                    <a:pt x="0" y="810"/>
                  </a:cubicBezTo>
                  <a:lnTo>
                    <a:pt x="0" y="810"/>
                  </a:lnTo>
                  <a:cubicBezTo>
                    <a:pt x="298" y="1429"/>
                    <a:pt x="655" y="2013"/>
                    <a:pt x="1036" y="2572"/>
                  </a:cubicBezTo>
                  <a:cubicBezTo>
                    <a:pt x="1405" y="3156"/>
                    <a:pt x="1822" y="3703"/>
                    <a:pt x="2263" y="4239"/>
                  </a:cubicBezTo>
                  <a:lnTo>
                    <a:pt x="2417" y="4442"/>
                  </a:lnTo>
                  <a:lnTo>
                    <a:pt x="2596" y="4239"/>
                  </a:lnTo>
                  <a:cubicBezTo>
                    <a:pt x="2894" y="3930"/>
                    <a:pt x="3167" y="3584"/>
                    <a:pt x="3429" y="3263"/>
                  </a:cubicBezTo>
                  <a:cubicBezTo>
                    <a:pt x="3703" y="2930"/>
                    <a:pt x="3953" y="2596"/>
                    <a:pt x="4191" y="2239"/>
                  </a:cubicBezTo>
                  <a:cubicBezTo>
                    <a:pt x="4680" y="1525"/>
                    <a:pt x="5120" y="786"/>
                    <a:pt x="5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68"/>
            <p:cNvSpPr/>
            <p:nvPr/>
          </p:nvSpPr>
          <p:spPr>
            <a:xfrm>
              <a:off x="164900" y="4391450"/>
              <a:ext cx="61025" cy="77100"/>
            </a:xfrm>
            <a:custGeom>
              <a:avLst/>
              <a:gdLst/>
              <a:ahLst/>
              <a:cxnLst/>
              <a:rect l="l" t="t" r="r" b="b"/>
              <a:pathLst>
                <a:path w="2441" h="3084" extrusionOk="0">
                  <a:moveTo>
                    <a:pt x="631" y="0"/>
                  </a:moveTo>
                  <a:lnTo>
                    <a:pt x="631" y="0"/>
                  </a:lnTo>
                  <a:cubicBezTo>
                    <a:pt x="441" y="441"/>
                    <a:pt x="310" y="893"/>
                    <a:pt x="191" y="1358"/>
                  </a:cubicBezTo>
                  <a:cubicBezTo>
                    <a:pt x="95" y="1810"/>
                    <a:pt x="36" y="2274"/>
                    <a:pt x="12" y="2751"/>
                  </a:cubicBezTo>
                  <a:lnTo>
                    <a:pt x="0" y="3084"/>
                  </a:lnTo>
                  <a:lnTo>
                    <a:pt x="0" y="3084"/>
                  </a:lnTo>
                  <a:lnTo>
                    <a:pt x="310" y="2989"/>
                  </a:lnTo>
                  <a:cubicBezTo>
                    <a:pt x="691" y="2870"/>
                    <a:pt x="1084" y="2739"/>
                    <a:pt x="1441" y="2548"/>
                  </a:cubicBezTo>
                  <a:cubicBezTo>
                    <a:pt x="1798" y="2346"/>
                    <a:pt x="2143" y="2120"/>
                    <a:pt x="2441" y="1846"/>
                  </a:cubicBezTo>
                  <a:lnTo>
                    <a:pt x="2441" y="1846"/>
                  </a:lnTo>
                  <a:cubicBezTo>
                    <a:pt x="2048" y="1989"/>
                    <a:pt x="1679" y="2108"/>
                    <a:pt x="1310" y="2227"/>
                  </a:cubicBezTo>
                  <a:lnTo>
                    <a:pt x="502" y="2465"/>
                  </a:lnTo>
                  <a:lnTo>
                    <a:pt x="502" y="2465"/>
                  </a:lnTo>
                  <a:cubicBezTo>
                    <a:pt x="528" y="2112"/>
                    <a:pt x="553" y="1761"/>
                    <a:pt x="572" y="1417"/>
                  </a:cubicBezTo>
                  <a:cubicBezTo>
                    <a:pt x="607" y="941"/>
                    <a:pt x="631" y="476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68"/>
            <p:cNvSpPr/>
            <p:nvPr/>
          </p:nvSpPr>
          <p:spPr>
            <a:xfrm>
              <a:off x="119050" y="4444725"/>
              <a:ext cx="83075" cy="98250"/>
            </a:xfrm>
            <a:custGeom>
              <a:avLst/>
              <a:gdLst/>
              <a:ahLst/>
              <a:cxnLst/>
              <a:rect l="l" t="t" r="r" b="b"/>
              <a:pathLst>
                <a:path w="3323" h="3930" extrusionOk="0">
                  <a:moveTo>
                    <a:pt x="239" y="0"/>
                  </a:moveTo>
                  <a:cubicBezTo>
                    <a:pt x="108" y="596"/>
                    <a:pt x="48" y="1203"/>
                    <a:pt x="36" y="1810"/>
                  </a:cubicBezTo>
                  <a:cubicBezTo>
                    <a:pt x="1" y="2417"/>
                    <a:pt x="36" y="3013"/>
                    <a:pt x="96" y="3632"/>
                  </a:cubicBezTo>
                  <a:lnTo>
                    <a:pt x="120" y="3930"/>
                  </a:lnTo>
                  <a:lnTo>
                    <a:pt x="405" y="3822"/>
                  </a:lnTo>
                  <a:cubicBezTo>
                    <a:pt x="941" y="3632"/>
                    <a:pt x="1453" y="3394"/>
                    <a:pt x="1953" y="3108"/>
                  </a:cubicBezTo>
                  <a:cubicBezTo>
                    <a:pt x="2441" y="2822"/>
                    <a:pt x="2906" y="2477"/>
                    <a:pt x="3322" y="2096"/>
                  </a:cubicBezTo>
                  <a:lnTo>
                    <a:pt x="3322" y="2096"/>
                  </a:lnTo>
                  <a:cubicBezTo>
                    <a:pt x="2798" y="2346"/>
                    <a:pt x="2287" y="2572"/>
                    <a:pt x="1786" y="2798"/>
                  </a:cubicBezTo>
                  <a:cubicBezTo>
                    <a:pt x="1367" y="2964"/>
                    <a:pt x="947" y="3138"/>
                    <a:pt x="521" y="3294"/>
                  </a:cubicBezTo>
                  <a:lnTo>
                    <a:pt x="521" y="3294"/>
                  </a:lnTo>
                  <a:cubicBezTo>
                    <a:pt x="477" y="2795"/>
                    <a:pt x="445" y="2297"/>
                    <a:pt x="405" y="1798"/>
                  </a:cubicBezTo>
                  <a:cubicBezTo>
                    <a:pt x="358" y="1203"/>
                    <a:pt x="310" y="608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68"/>
            <p:cNvSpPr/>
            <p:nvPr/>
          </p:nvSpPr>
          <p:spPr>
            <a:xfrm>
              <a:off x="-177425" y="4447700"/>
              <a:ext cx="64625" cy="80700"/>
            </a:xfrm>
            <a:custGeom>
              <a:avLst/>
              <a:gdLst/>
              <a:ahLst/>
              <a:cxnLst/>
              <a:rect l="l" t="t" r="r" b="b"/>
              <a:pathLst>
                <a:path w="2585" h="3228" extrusionOk="0">
                  <a:moveTo>
                    <a:pt x="2204" y="1"/>
                  </a:moveTo>
                  <a:lnTo>
                    <a:pt x="2168" y="1405"/>
                  </a:lnTo>
                  <a:cubicBezTo>
                    <a:pt x="2159" y="1730"/>
                    <a:pt x="2151" y="2056"/>
                    <a:pt x="2135" y="2381"/>
                  </a:cubicBezTo>
                  <a:lnTo>
                    <a:pt x="2135" y="2381"/>
                  </a:lnTo>
                  <a:cubicBezTo>
                    <a:pt x="1857" y="2192"/>
                    <a:pt x="1569" y="2007"/>
                    <a:pt x="1275" y="1822"/>
                  </a:cubicBezTo>
                  <a:cubicBezTo>
                    <a:pt x="858" y="1572"/>
                    <a:pt x="441" y="1334"/>
                    <a:pt x="1" y="1144"/>
                  </a:cubicBezTo>
                  <a:lnTo>
                    <a:pt x="1" y="1144"/>
                  </a:lnTo>
                  <a:cubicBezTo>
                    <a:pt x="322" y="1501"/>
                    <a:pt x="691" y="1810"/>
                    <a:pt x="1049" y="2108"/>
                  </a:cubicBezTo>
                  <a:cubicBezTo>
                    <a:pt x="1430" y="2406"/>
                    <a:pt x="1811" y="2691"/>
                    <a:pt x="2204" y="2977"/>
                  </a:cubicBezTo>
                  <a:lnTo>
                    <a:pt x="2561" y="3227"/>
                  </a:lnTo>
                  <a:lnTo>
                    <a:pt x="2573" y="2810"/>
                  </a:lnTo>
                  <a:cubicBezTo>
                    <a:pt x="2585" y="2334"/>
                    <a:pt x="2585" y="1858"/>
                    <a:pt x="2525" y="1382"/>
                  </a:cubicBezTo>
                  <a:cubicBezTo>
                    <a:pt x="2477" y="917"/>
                    <a:pt x="2382" y="44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68"/>
            <p:cNvSpPr/>
            <p:nvPr/>
          </p:nvSpPr>
          <p:spPr>
            <a:xfrm>
              <a:off x="-128300" y="4497700"/>
              <a:ext cx="77700" cy="93200"/>
            </a:xfrm>
            <a:custGeom>
              <a:avLst/>
              <a:gdLst/>
              <a:ahLst/>
              <a:cxnLst/>
              <a:rect l="l" t="t" r="r" b="b"/>
              <a:pathLst>
                <a:path w="3108" h="3728" extrusionOk="0">
                  <a:moveTo>
                    <a:pt x="2263" y="1"/>
                  </a:moveTo>
                  <a:lnTo>
                    <a:pt x="2263" y="1"/>
                  </a:lnTo>
                  <a:cubicBezTo>
                    <a:pt x="2346" y="572"/>
                    <a:pt x="2417" y="1132"/>
                    <a:pt x="2501" y="1703"/>
                  </a:cubicBezTo>
                  <a:cubicBezTo>
                    <a:pt x="2548" y="2141"/>
                    <a:pt x="2596" y="2594"/>
                    <a:pt x="2625" y="3045"/>
                  </a:cubicBezTo>
                  <a:lnTo>
                    <a:pt x="2625" y="3045"/>
                  </a:lnTo>
                  <a:lnTo>
                    <a:pt x="1489" y="2644"/>
                  </a:lnTo>
                  <a:cubicBezTo>
                    <a:pt x="989" y="2477"/>
                    <a:pt x="500" y="2299"/>
                    <a:pt x="0" y="2144"/>
                  </a:cubicBezTo>
                  <a:lnTo>
                    <a:pt x="0" y="2144"/>
                  </a:lnTo>
                  <a:cubicBezTo>
                    <a:pt x="429" y="2465"/>
                    <a:pt x="870" y="2727"/>
                    <a:pt x="1334" y="2977"/>
                  </a:cubicBezTo>
                  <a:cubicBezTo>
                    <a:pt x="1572" y="3096"/>
                    <a:pt x="1810" y="3204"/>
                    <a:pt x="2048" y="3311"/>
                  </a:cubicBezTo>
                  <a:cubicBezTo>
                    <a:pt x="2286" y="3430"/>
                    <a:pt x="2536" y="3513"/>
                    <a:pt x="2775" y="3608"/>
                  </a:cubicBezTo>
                  <a:lnTo>
                    <a:pt x="3108" y="3727"/>
                  </a:lnTo>
                  <a:lnTo>
                    <a:pt x="3096" y="3370"/>
                  </a:lnTo>
                  <a:cubicBezTo>
                    <a:pt x="3060" y="2787"/>
                    <a:pt x="2989" y="2203"/>
                    <a:pt x="2858" y="1644"/>
                  </a:cubicBezTo>
                  <a:cubicBezTo>
                    <a:pt x="2715" y="1072"/>
                    <a:pt x="2525" y="525"/>
                    <a:pt x="2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use Plastic Bottles Workshop XL by Slidesgo">
  <a:themeElements>
    <a:clrScheme name="Simple Light">
      <a:dk1>
        <a:srgbClr val="000000"/>
      </a:dk1>
      <a:lt1>
        <a:srgbClr val="FFFFFF"/>
      </a:lt1>
      <a:dk2>
        <a:srgbClr val="383838"/>
      </a:dk2>
      <a:lt2>
        <a:srgbClr val="95604B"/>
      </a:lt2>
      <a:accent1>
        <a:srgbClr val="E9F7D7"/>
      </a:accent1>
      <a:accent2>
        <a:srgbClr val="A6D165"/>
      </a:accent2>
      <a:accent3>
        <a:srgbClr val="75A641"/>
      </a:accent3>
      <a:accent4>
        <a:srgbClr val="235233"/>
      </a:accent4>
      <a:accent5>
        <a:srgbClr val="552014"/>
      </a:accent5>
      <a:accent6>
        <a:srgbClr val="95604B"/>
      </a:accent6>
      <a:hlink>
        <a:srgbClr val="38383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1106</Words>
  <Application>Microsoft Office PowerPoint</Application>
  <PresentationFormat>On-screen Show (16:9)</PresentationFormat>
  <Paragraphs>175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Hind</vt:lpstr>
      <vt:lpstr>Londrina Solid</vt:lpstr>
      <vt:lpstr>Roboto Condensed Light</vt:lpstr>
      <vt:lpstr>NUNITO</vt:lpstr>
      <vt:lpstr>Arial</vt:lpstr>
      <vt:lpstr>Calibri</vt:lpstr>
      <vt:lpstr>Reuse Plastic Bottles Workshop XL by Slidesgo</vt:lpstr>
      <vt:lpstr>Unit 7: ENVIRONMENTAL PROTECTION </vt:lpstr>
      <vt:lpstr>Communication Structure: Language analysis:</vt:lpstr>
      <vt:lpstr>Match the answers to the following questions.</vt:lpstr>
      <vt:lpstr>Write a correct word or phrase from the box under the picture.</vt:lpstr>
      <vt:lpstr>Write a correct word or phrase from the box under the picture.</vt:lpstr>
      <vt:lpstr>Complete the sentences with the words given.</vt:lpstr>
      <vt:lpstr>Complete the sentences with the words given.</vt:lpstr>
      <vt:lpstr>Choose the best answer A, B, C or D to complete the sentences.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7: ENVIRONMENTAL PROTECTION</dc:title>
  <dc:creator>nhi tran</dc:creator>
  <cp:lastModifiedBy>nhi tran</cp:lastModifiedBy>
  <cp:revision>6</cp:revision>
  <dcterms:modified xsi:type="dcterms:W3CDTF">2024-01-03T05:22:34Z</dcterms:modified>
</cp:coreProperties>
</file>